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416" r:id="rId3"/>
    <p:sldId id="435" r:id="rId5"/>
    <p:sldId id="436" r:id="rId6"/>
    <p:sldId id="397" r:id="rId7"/>
    <p:sldId id="391" r:id="rId8"/>
    <p:sldId id="331" r:id="rId9"/>
    <p:sldId id="368" r:id="rId10"/>
    <p:sldId id="437" r:id="rId11"/>
    <p:sldId id="369" r:id="rId12"/>
    <p:sldId id="371" r:id="rId13"/>
    <p:sldId id="440" r:id="rId14"/>
    <p:sldId id="438" r:id="rId15"/>
    <p:sldId id="375" r:id="rId16"/>
    <p:sldId id="418" r:id="rId17"/>
    <p:sldId id="419" r:id="rId18"/>
    <p:sldId id="420" r:id="rId19"/>
    <p:sldId id="439" r:id="rId20"/>
    <p:sldId id="381" r:id="rId21"/>
    <p:sldId id="380" r:id="rId22"/>
    <p:sldId id="399" r:id="rId23"/>
    <p:sldId id="441" r:id="rId24"/>
    <p:sldId id="455" r:id="rId25"/>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2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3162"/>
    <a:srgbClr val="4E67C8"/>
    <a:srgbClr val="E6E2EA"/>
    <a:srgbClr val="F2F0F4"/>
    <a:srgbClr val="513087"/>
    <a:srgbClr val="F5F1E5"/>
    <a:srgbClr val="5DCEAF"/>
    <a:srgbClr val="152F47"/>
    <a:srgbClr val="FFC000"/>
    <a:srgbClr val="B127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4" autoAdjust="0"/>
    <p:restoredTop sz="93895" autoAdjust="0"/>
  </p:normalViewPr>
  <p:slideViewPr>
    <p:cSldViewPr snapToGrid="0" showGuides="1">
      <p:cViewPr varScale="1">
        <p:scale>
          <a:sx n="115" d="100"/>
          <a:sy n="115" d="100"/>
        </p:scale>
        <p:origin x="126" y="84"/>
      </p:cViewPr>
      <p:guideLst>
        <p:guide orient="horz" pos="2160"/>
        <p:guide pos="6244"/>
      </p:guideLst>
    </p:cSldViewPr>
  </p:slideViewPr>
  <p:notesTextViewPr>
    <p:cViewPr>
      <p:scale>
        <a:sx n="66" d="100"/>
        <a:sy n="66"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3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阿里巴巴普惠体 M"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阿里巴巴普惠体 M" panose="00020600040101010101" pitchFamily="18" charset="-122"/>
              </a:defRPr>
            </a:lvl1pPr>
          </a:lstStyle>
          <a:p>
            <a:fld id="{D8D3007C-0BBF-4CAD-B02F-7664B804665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阿里巴巴普惠体 M"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阿里巴巴普惠体 M" panose="00020600040101010101" pitchFamily="18" charset="-122"/>
              </a:defRPr>
            </a:lvl1pPr>
          </a:lstStyle>
          <a:p>
            <a:fld id="{8927DC7C-EA85-41EA-BE8E-3BC04B9579C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阿里巴巴普惠体 M" panose="00020600040101010101" pitchFamily="18" charset="-122"/>
        <a:cs typeface="+mn-cs"/>
      </a:defRPr>
    </a:lvl1pPr>
    <a:lvl2pPr marL="457200" algn="l" defTabSz="914400" rtl="0" eaLnBrk="1" latinLnBrk="0" hangingPunct="1">
      <a:defRPr sz="1200" kern="1200">
        <a:solidFill>
          <a:schemeClr val="tx1"/>
        </a:solidFill>
        <a:latin typeface="+mn-lt"/>
        <a:ea typeface="阿里巴巴普惠体 M" panose="00020600040101010101" pitchFamily="18" charset="-122"/>
        <a:cs typeface="+mn-cs"/>
      </a:defRPr>
    </a:lvl2pPr>
    <a:lvl3pPr marL="914400" algn="l" defTabSz="914400" rtl="0" eaLnBrk="1" latinLnBrk="0" hangingPunct="1">
      <a:defRPr sz="1200" kern="1200">
        <a:solidFill>
          <a:schemeClr val="tx1"/>
        </a:solidFill>
        <a:latin typeface="+mn-lt"/>
        <a:ea typeface="阿里巴巴普惠体 M" panose="00020600040101010101" pitchFamily="18" charset="-122"/>
        <a:cs typeface="+mn-cs"/>
      </a:defRPr>
    </a:lvl3pPr>
    <a:lvl4pPr marL="1371600" algn="l" defTabSz="914400" rtl="0" eaLnBrk="1" latinLnBrk="0" hangingPunct="1">
      <a:defRPr sz="1200" kern="1200">
        <a:solidFill>
          <a:schemeClr val="tx1"/>
        </a:solidFill>
        <a:latin typeface="+mn-lt"/>
        <a:ea typeface="阿里巴巴普惠体 M" panose="00020600040101010101" pitchFamily="18" charset="-122"/>
        <a:cs typeface="+mn-cs"/>
      </a:defRPr>
    </a:lvl4pPr>
    <a:lvl5pPr marL="1828800" algn="l" defTabSz="914400" rtl="0" eaLnBrk="1" latinLnBrk="0" hangingPunct="1">
      <a:defRPr sz="1200" kern="1200">
        <a:solidFill>
          <a:schemeClr val="tx1"/>
        </a:solidFill>
        <a:latin typeface="+mn-lt"/>
        <a:ea typeface="阿里巴巴普惠体 M"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en-US" altLang="zh-CN"/>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EC530858-BF76-453D-8D3B-E94317EF6EAB}" type="slidenum">
              <a:rPr lang="zh-CN" altLang="en-US" smtClean="0">
                <a:latin typeface="Calibri" panose="020F0502020204030204" charset="0"/>
                <a:ea typeface="思源黑体 CN Normal" panose="020B0400000000000000" pitchFamily="34" charset="-122"/>
              </a:rPr>
            </a:fld>
            <a:endParaRPr lang="zh-CN" altLang="en-US" dirty="0">
              <a:latin typeface="Calibri" panose="020F0502020204030204" charset="0"/>
              <a:ea typeface="思源黑体 CN Normal" panose="020B0400000000000000" pitchFamily="34"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5125"/>
          </a:xfrm>
          <a:prstGeom prst="rect">
            <a:avLst/>
          </a:prstGeom>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a:xfrm>
            <a:off x="4165601" y="6356351"/>
            <a:ext cx="3860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737600" y="6356351"/>
            <a:ext cx="2844800" cy="365125"/>
          </a:xfrm>
          <a:prstGeom prst="rect">
            <a:avLst/>
          </a:prstGeom>
        </p:spPr>
        <p:txBody>
          <a:bodyPr/>
          <a:lstStyle/>
          <a:p>
            <a:fld id="{0C913308-F349-4B6D-A68A-DD1791B4A57B}" type="slidenum">
              <a:rPr lang="zh-CN" altLang="en-US" smtClean="0"/>
            </a:fld>
            <a:endParaRPr lang="zh-CN" altLang="en-US"/>
          </a:p>
        </p:txBody>
      </p:sp>
    </p:spTree>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绪论">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研究方法">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rPr>
                        <a:t>绪论</a:t>
                      </a:r>
                      <a:endPar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研究方法与思路</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关键技术与难点</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成果与应用</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相关建议</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论文总结</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060848"/>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阿里巴巴普惠体 M" panose="00020600040101010101" pitchFamily="18" charset="-122"/>
                  <a:ea typeface="阿里巴巴普惠体 M" panose="00020600040101010101" pitchFamily="18" charset="-122"/>
                </a:rPr>
                <a:t>研究方法与思路</a:t>
              </a:r>
              <a:endParaRPr lang="zh-CN" altLang="en-US" sz="1600" dirty="0">
                <a:latin typeface="阿里巴巴普惠体 M" panose="00020600040101010101" pitchFamily="18" charset="-122"/>
                <a:ea typeface="阿里巴巴普惠体 M" panose="00020600040101010101" pitchFamily="18" charset="-122"/>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直角三角形 11"/>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8" name="五边形 17"/>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阿里巴巴普惠体 M" panose="00020600040101010101" pitchFamily="18" charset="-122"/>
            </a:endParaRPr>
          </a:p>
        </p:txBody>
      </p:sp>
    </p:spTree>
  </p:cSld>
  <p:clrMapOvr>
    <a:masterClrMapping/>
  </p:clrMapOvr>
  <p:transition spd="slow" advClick="0" advTm="3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关键技术">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rPr>
                        <a:t>绪论</a:t>
                      </a:r>
                      <a:endPar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研究方法与思路</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关键技术与难点</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成果与应用</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相关建议</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论文总结</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854273"/>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rPr>
                <a:t>关键技术与难点</a:t>
              </a:r>
              <a:endPar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阿里巴巴普惠体 M" panose="00020600040101010101" pitchFamily="18" charset="-122"/>
            </a:endParaRPr>
          </a:p>
        </p:txBody>
      </p:sp>
    </p:spTree>
  </p:cSld>
  <p:clrMapOvr>
    <a:masterClrMapping/>
  </p:clrMapOvr>
  <p:transition spd="slow" advClick="0" advTm="3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成果与应用">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rPr>
                        <a:t>绪论</a:t>
                      </a:r>
                      <a:endPar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研究方法与思路</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关键技术与难点</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成果与应用</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相关建议</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论文总结</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userDrawn="1"/>
        </p:nvGrpSpPr>
        <p:grpSpPr>
          <a:xfrm>
            <a:off x="0" y="3648260"/>
            <a:ext cx="1691680" cy="788186"/>
            <a:chOff x="0" y="1272662"/>
            <a:chExt cx="1691680" cy="788186"/>
          </a:xfrm>
        </p:grpSpPr>
        <p:sp>
          <p:nvSpPr>
            <p:cNvPr id="11" name="矩形 10"/>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rPr>
                <a:t>成果与应用</a:t>
              </a:r>
              <a:endPar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endParaRPr>
            </a:p>
          </p:txBody>
        </p:sp>
        <p:sp>
          <p:nvSpPr>
            <p:cNvPr id="12" name="等腰三角形 11"/>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直角三角形 13"/>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5" name="五边形 14"/>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阿里巴巴普惠体 M" panose="00020600040101010101" pitchFamily="18" charset="-122"/>
            </a:endParaRPr>
          </a:p>
        </p:txBody>
      </p:sp>
    </p:spTree>
  </p:cSld>
  <p:clrMapOvr>
    <a:masterClrMapping/>
  </p:clrMapOvr>
  <p:transition spd="slow" advClick="0" advTm="3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相关建议">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rPr>
                        <a:t>绪论</a:t>
                      </a:r>
                      <a:endPar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研究方法与思路</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关键技术与难点</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研究成果与应用</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相关建议</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论文总结</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4439981"/>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rPr>
                <a:t>相关建议</a:t>
              </a:r>
              <a:endPar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阿里巴巴普惠体 M" panose="00020600040101010101" pitchFamily="18" charset="-122"/>
            </a:endParaRPr>
          </a:p>
        </p:txBody>
      </p:sp>
    </p:spTree>
  </p:cSld>
  <p:clrMapOvr>
    <a:masterClrMapping/>
  </p:clrMapOvr>
  <p:transition spd="slow" advClick="0" advTm="3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论文总结">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rPr>
                        <a:t>绪论</a:t>
                      </a:r>
                      <a:endParaRPr lang="zh-CN" altLang="en-US" sz="1800" kern="1200" dirty="0">
                        <a:solidFill>
                          <a:schemeClr val="tx1">
                            <a:lumMod val="65000"/>
                            <a:lumOff val="35000"/>
                          </a:schemeClr>
                        </a:solidFill>
                        <a:latin typeface="阿里巴巴普惠体 M" panose="00020600040101010101" pitchFamily="18" charset="-122"/>
                        <a:ea typeface="阿里巴巴普惠体 M" panose="00020600040101010101" pitchFamily="18"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研究方法与思路</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关键技术与难点</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研究成果与应用</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相关建议</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rPr>
                        <a:t>论文总结</a:t>
                      </a:r>
                      <a:endParaRPr lang="zh-CN" altLang="en-US" sz="1600" dirty="0">
                        <a:solidFill>
                          <a:schemeClr val="tx1">
                            <a:lumMod val="65000"/>
                            <a:lumOff val="35000"/>
                          </a:schemeClr>
                        </a:solidFill>
                        <a:latin typeface="阿里巴巴普惠体 M" panose="00020600040101010101" pitchFamily="18" charset="-122"/>
                        <a:ea typeface="阿里巴巴普惠体 M" panose="00020600040101010101" pitchFamily="18"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5231615"/>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rPr>
                <a:t>论文总结</a:t>
              </a:r>
              <a:endParaRPr lang="zh-CN" altLang="en-US" sz="1600" kern="1200" dirty="0">
                <a:solidFill>
                  <a:schemeClr val="lt1"/>
                </a:solidFill>
                <a:latin typeface="阿里巴巴普惠体 M" panose="00020600040101010101" pitchFamily="18" charset="-122"/>
                <a:ea typeface="阿里巴巴普惠体 M" panose="00020600040101010101" pitchFamily="18"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阿里巴巴普惠体 M" panose="00020600040101010101" pitchFamily="18" charset="-122"/>
            </a:endParaRPr>
          </a:p>
        </p:txBody>
      </p:sp>
    </p:spTree>
  </p:cSld>
  <p:clrMapOvr>
    <a:masterClrMapping/>
  </p:clrMapOvr>
  <p:transition spd="slow" advClick="0" advTm="3000">
    <p:push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1">
                <a:shade val="45000"/>
                <a:satMod val="135000"/>
              </a:schemeClr>
              <a:prstClr val="white"/>
            </a:duotone>
          </a:blip>
          <a:srcRect/>
          <a:stretch>
            <a:fillRect t="-9000" b="-9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advTm="300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7" Type="http://schemas.openxmlformats.org/officeDocument/2006/relationships/slideLayout" Target="../slideLayouts/slideLayout10.xml"/><Relationship Id="rId6" Type="http://schemas.openxmlformats.org/officeDocument/2006/relationships/tags" Target="../tags/tag26.xml"/><Relationship Id="rId5" Type="http://schemas.openxmlformats.org/officeDocument/2006/relationships/image" Target="../media/image2.jpeg"/><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7" Type="http://schemas.openxmlformats.org/officeDocument/2006/relationships/slideLayout" Target="../slideLayouts/slideLayout10.xml"/><Relationship Id="rId6" Type="http://schemas.openxmlformats.org/officeDocument/2006/relationships/tags" Target="../tags/tag31.xml"/><Relationship Id="rId5" Type="http://schemas.openxmlformats.org/officeDocument/2006/relationships/image" Target="../media/image2.jpeg"/><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4" Type="http://schemas.openxmlformats.org/officeDocument/2006/relationships/notesSlide" Target="../notesSlides/notesSlide2.xml"/><Relationship Id="rId13" Type="http://schemas.openxmlformats.org/officeDocument/2006/relationships/slideLayout" Target="../slideLayouts/slideLayout10.xml"/><Relationship Id="rId12" Type="http://schemas.openxmlformats.org/officeDocument/2006/relationships/tags" Target="../tags/tag11.xml"/><Relationship Id="rId11" Type="http://schemas.openxmlformats.org/officeDocument/2006/relationships/image" Target="../media/image2.jpeg"/><Relationship Id="rId10" Type="http://schemas.openxmlformats.org/officeDocument/2006/relationships/tags" Target="../tags/tag10.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2.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0.xml"/><Relationship Id="rId6" Type="http://schemas.openxmlformats.org/officeDocument/2006/relationships/tags" Target="../tags/tag16.xml"/><Relationship Id="rId5" Type="http://schemas.openxmlformats.org/officeDocument/2006/relationships/image" Target="../media/image2.jpeg"/><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7" Type="http://schemas.openxmlformats.org/officeDocument/2006/relationships/slideLayout" Target="../slideLayouts/slideLayout10.xml"/><Relationship Id="rId6" Type="http://schemas.openxmlformats.org/officeDocument/2006/relationships/tags" Target="../tags/tag21.xml"/><Relationship Id="rId5" Type="http://schemas.openxmlformats.org/officeDocument/2006/relationships/image" Target="../media/image2.jpeg"/><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0" y="6602369"/>
            <a:ext cx="12192000" cy="161332"/>
            <a:chOff x="0" y="3594250"/>
            <a:chExt cx="12192000" cy="161332"/>
          </a:xfrm>
        </p:grpSpPr>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3728153"/>
              <a:ext cx="12192000" cy="27429"/>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77502" y="1715281"/>
            <a:ext cx="9270459" cy="1015663"/>
          </a:xfrm>
          <a:prstGeom prst="rect">
            <a:avLst/>
          </a:prstGeom>
          <a:noFill/>
        </p:spPr>
        <p:txBody>
          <a:bodyPr wrap="square" rtlCol="0">
            <a:spAutoFit/>
          </a:bodyPr>
          <a:lstStyle/>
          <a:p>
            <a:r>
              <a:rPr lang="zh-CN" altLang="en-US" sz="6000" b="1" dirty="0">
                <a:solidFill>
                  <a:srgbClr val="453162"/>
                </a:solidFill>
                <a:cs typeface="+mn-ea"/>
                <a:sym typeface="+mn-lt"/>
              </a:rPr>
              <a:t>扁平活力学生工作班长竞选</a:t>
            </a:r>
            <a:endParaRPr lang="zh-CN" altLang="en-US" sz="6000" b="1" dirty="0">
              <a:solidFill>
                <a:srgbClr val="453162"/>
              </a:solidFill>
              <a:cs typeface="+mn-ea"/>
              <a:sym typeface="+mn-lt"/>
            </a:endParaRPr>
          </a:p>
        </p:txBody>
      </p:sp>
      <p:sp>
        <p:nvSpPr>
          <p:cNvPr id="32" name="TextBox 4"/>
          <p:cNvSpPr txBox="1"/>
          <p:nvPr/>
        </p:nvSpPr>
        <p:spPr>
          <a:xfrm>
            <a:off x="1577503" y="2744131"/>
            <a:ext cx="9036994" cy="307456"/>
          </a:xfrm>
          <a:prstGeom prst="rect">
            <a:avLst/>
          </a:prstGeom>
          <a:noFill/>
        </p:spPr>
        <p:txBody>
          <a:bodyPr wrap="square" rtlCol="0">
            <a:spAutoFit/>
          </a:bodyPr>
          <a:lstStyle/>
          <a:p>
            <a:pPr algn="ctr">
              <a:lnSpc>
                <a:spcPct val="130000"/>
              </a:lnSpc>
              <a:defRPr/>
            </a:pPr>
            <a:r>
              <a:rPr lang="en-US" altLang="zh-CN" sz="1200" b="1" cap="all" spc="200" smtClean="0">
                <a:solidFill>
                  <a:schemeClr val="bg1">
                    <a:lumMod val="50000"/>
                  </a:schemeClr>
                </a:solidFill>
                <a:cs typeface="+mn-ea"/>
                <a:sym typeface="+mn-lt"/>
              </a:rPr>
              <a:t>Suitablea </a:t>
            </a:r>
            <a:r>
              <a:rPr lang="en-US" altLang="zh-CN" sz="1200" b="1" cap="all" spc="200" dirty="0">
                <a:solidFill>
                  <a:schemeClr val="bg1">
                    <a:lumMod val="50000"/>
                  </a:schemeClr>
                </a:solidFill>
                <a:cs typeface="+mn-ea"/>
                <a:sym typeface="+mn-lt"/>
              </a:rPr>
              <a:t>for enterprise publicity/product promotion/planning scheme</a:t>
            </a:r>
            <a:endParaRPr lang="en-US" altLang="zh-CN" sz="1200" b="1" cap="all" spc="200" dirty="0">
              <a:solidFill>
                <a:schemeClr val="bg1">
                  <a:lumMod val="50000"/>
                </a:schemeClr>
              </a:solidFill>
              <a:cs typeface="+mn-ea"/>
              <a:sym typeface="+mn-lt"/>
            </a:endParaRPr>
          </a:p>
        </p:txBody>
      </p: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7336" y="3340260"/>
            <a:ext cx="3504664" cy="3262109"/>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flipH="1">
            <a:off x="15240" y="3401893"/>
            <a:ext cx="3233797" cy="3133525"/>
          </a:xfrm>
          <a:prstGeom prst="rect">
            <a:avLst/>
          </a:prstGeom>
        </p:spPr>
      </p:pic>
      <p:sp>
        <p:nvSpPr>
          <p:cNvPr id="5" name="文本框 4"/>
          <p:cNvSpPr txBox="1"/>
          <p:nvPr/>
        </p:nvSpPr>
        <p:spPr>
          <a:xfrm>
            <a:off x="4379221" y="3110130"/>
            <a:ext cx="3713480" cy="368300"/>
          </a:xfrm>
          <a:prstGeom prst="rect">
            <a:avLst/>
          </a:prstGeom>
          <a:noFill/>
        </p:spPr>
        <p:txBody>
          <a:bodyPr wrap="none" rtlCol="0">
            <a:spAutoFit/>
          </a:bodyPr>
          <a:lstStyle/>
          <a:p>
            <a:pPr algn="r"/>
            <a:r>
              <a:rPr lang="zh-CN" altLang="en-US" dirty="0">
                <a:solidFill>
                  <a:srgbClr val="453162"/>
                </a:solidFill>
                <a:cs typeface="+mn-ea"/>
                <a:sym typeface="+mn-lt"/>
              </a:rPr>
              <a:t>汇报人：</a:t>
            </a:r>
            <a:r>
              <a:rPr lang="en-US" altLang="zh-CN" dirty="0">
                <a:solidFill>
                  <a:srgbClr val="453162"/>
                </a:solidFill>
                <a:cs typeface="+mn-ea"/>
                <a:sym typeface="+mn-lt"/>
              </a:rPr>
              <a:t>PPT</a:t>
            </a:r>
            <a:r>
              <a:rPr lang="zh-CN" altLang="en-US" dirty="0">
                <a:solidFill>
                  <a:srgbClr val="453162"/>
                </a:solidFill>
                <a:ea typeface="宋体" panose="02010600030101010101" pitchFamily="2" charset="-122"/>
                <a:cs typeface="+mn-ea"/>
                <a:sym typeface="+mn-lt"/>
              </a:rPr>
              <a:t>营</a:t>
            </a:r>
            <a:r>
              <a:rPr lang="zh-CN" altLang="en-US" dirty="0">
                <a:solidFill>
                  <a:srgbClr val="453162"/>
                </a:solidFill>
                <a:cs typeface="+mn-ea"/>
                <a:sym typeface="+mn-lt"/>
              </a:rPr>
              <a:t>   时间：</a:t>
            </a:r>
            <a:r>
              <a:rPr lang="en-US" altLang="zh-CN" dirty="0">
                <a:solidFill>
                  <a:srgbClr val="453162"/>
                </a:solidFill>
                <a:cs typeface="+mn-ea"/>
                <a:sym typeface="+mn-lt"/>
              </a:rPr>
              <a:t>XX</a:t>
            </a:r>
            <a:r>
              <a:rPr lang="zh-CN" altLang="en-US" dirty="0">
                <a:solidFill>
                  <a:srgbClr val="453162"/>
                </a:solidFill>
                <a:cs typeface="+mn-ea"/>
                <a:sym typeface="+mn-lt"/>
              </a:rPr>
              <a:t>年</a:t>
            </a:r>
            <a:r>
              <a:rPr lang="en-US" altLang="zh-CN" dirty="0">
                <a:solidFill>
                  <a:srgbClr val="453162"/>
                </a:solidFill>
                <a:cs typeface="+mn-ea"/>
                <a:sym typeface="+mn-lt"/>
              </a:rPr>
              <a:t>XX</a:t>
            </a:r>
            <a:r>
              <a:rPr lang="zh-CN" altLang="en-US" dirty="0">
                <a:solidFill>
                  <a:srgbClr val="453162"/>
                </a:solidFill>
                <a:cs typeface="+mn-ea"/>
                <a:sym typeface="+mn-lt"/>
              </a:rPr>
              <a:t>月</a:t>
            </a:r>
            <a:endParaRPr lang="zh-CN" altLang="en-US"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blinds(horizontal)">
                                      <p:cBhvr>
                                        <p:cTn id="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flipH="1">
            <a:off x="7899623" y="4507593"/>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346779" y="5663780"/>
            <a:ext cx="116944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3580777" y="4497665"/>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3608515" y="2879047"/>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4790398" y="1624439"/>
            <a:ext cx="943204" cy="238304"/>
            <a:chOff x="4470269" y="1661160"/>
            <a:chExt cx="1290451" cy="262890"/>
          </a:xfrm>
        </p:grpSpPr>
        <p:cxnSp>
          <p:nvCxnSpPr>
            <p:cNvPr id="10" name="直接连接符 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6820278" y="2603056"/>
            <a:ext cx="1090253" cy="953221"/>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3" name="六边形 12"/>
            <p:cNvSpPr/>
            <p:nvPr/>
          </p:nvSpPr>
          <p:spPr>
            <a:xfrm>
              <a:off x="684276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4" name="文本框 61"/>
            <p:cNvSpPr txBox="1"/>
            <p:nvPr/>
          </p:nvSpPr>
          <p:spPr>
            <a:xfrm>
              <a:off x="702426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02</a:t>
              </a:r>
              <a:endParaRPr lang="zh-CN" altLang="en-US" sz="3200" baseline="-3000" dirty="0">
                <a:solidFill>
                  <a:schemeClr val="bg1"/>
                </a:solidFill>
                <a:cs typeface="+mn-ea"/>
                <a:sym typeface="+mn-lt"/>
              </a:endParaRPr>
            </a:p>
          </p:txBody>
        </p:sp>
      </p:grpSp>
      <p:grpSp>
        <p:nvGrpSpPr>
          <p:cNvPr id="15" name="组合 14"/>
          <p:cNvGrpSpPr/>
          <p:nvPr/>
        </p:nvGrpSpPr>
        <p:grpSpPr>
          <a:xfrm>
            <a:off x="5492720" y="1850323"/>
            <a:ext cx="1090253" cy="953223"/>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6" name="六边形 15"/>
            <p:cNvSpPr/>
            <p:nvPr/>
          </p:nvSpPr>
          <p:spPr>
            <a:xfrm>
              <a:off x="5525852" y="187908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7" name="文本框 64"/>
            <p:cNvSpPr txBox="1"/>
            <p:nvPr/>
          </p:nvSpPr>
          <p:spPr>
            <a:xfrm>
              <a:off x="5686670" y="1989361"/>
              <a:ext cx="882325"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01</a:t>
              </a:r>
              <a:endParaRPr lang="zh-CN" altLang="en-US" sz="3200" baseline="-3000" dirty="0">
                <a:solidFill>
                  <a:schemeClr val="bg1"/>
                </a:solidFill>
                <a:cs typeface="+mn-ea"/>
                <a:sym typeface="+mn-lt"/>
              </a:endParaRPr>
            </a:p>
          </p:txBody>
        </p:sp>
      </p:grpSp>
      <p:grpSp>
        <p:nvGrpSpPr>
          <p:cNvPr id="18" name="组合 17"/>
          <p:cNvGrpSpPr/>
          <p:nvPr/>
        </p:nvGrpSpPr>
        <p:grpSpPr>
          <a:xfrm>
            <a:off x="6809371" y="4030985"/>
            <a:ext cx="1090253" cy="953223"/>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9" name="六边形 18"/>
            <p:cNvSpPr/>
            <p:nvPr/>
          </p:nvSpPr>
          <p:spPr>
            <a:xfrm>
              <a:off x="684276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0" name="文本框 67"/>
            <p:cNvSpPr txBox="1"/>
            <p:nvPr/>
          </p:nvSpPr>
          <p:spPr>
            <a:xfrm>
              <a:off x="6981635" y="4119151"/>
              <a:ext cx="926211"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03</a:t>
              </a:r>
              <a:endParaRPr lang="zh-CN" altLang="en-US" sz="3200" baseline="-3000" dirty="0">
                <a:solidFill>
                  <a:schemeClr val="bg1"/>
                </a:solidFill>
                <a:cs typeface="+mn-ea"/>
                <a:sym typeface="+mn-lt"/>
              </a:endParaRPr>
            </a:p>
          </p:txBody>
        </p:sp>
      </p:grpSp>
      <p:grpSp>
        <p:nvGrpSpPr>
          <p:cNvPr id="21" name="组合 20"/>
          <p:cNvGrpSpPr/>
          <p:nvPr/>
        </p:nvGrpSpPr>
        <p:grpSpPr>
          <a:xfrm>
            <a:off x="4134975" y="4019335"/>
            <a:ext cx="1090253" cy="953223"/>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2" name="六边形 21"/>
            <p:cNvSpPr/>
            <p:nvPr/>
          </p:nvSpPr>
          <p:spPr>
            <a:xfrm>
              <a:off x="420624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3" name="文本框 70"/>
            <p:cNvSpPr txBox="1"/>
            <p:nvPr/>
          </p:nvSpPr>
          <p:spPr>
            <a:xfrm>
              <a:off x="4397859" y="4183708"/>
              <a:ext cx="820724"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05</a:t>
              </a:r>
              <a:endParaRPr lang="zh-CN" altLang="en-US" sz="3200" baseline="-3000" dirty="0">
                <a:solidFill>
                  <a:schemeClr val="bg1"/>
                </a:solidFill>
                <a:cs typeface="+mn-ea"/>
                <a:sym typeface="+mn-lt"/>
              </a:endParaRPr>
            </a:p>
          </p:txBody>
        </p:sp>
      </p:grpSp>
      <p:grpSp>
        <p:nvGrpSpPr>
          <p:cNvPr id="24" name="组合 23"/>
          <p:cNvGrpSpPr/>
          <p:nvPr/>
        </p:nvGrpSpPr>
        <p:grpSpPr>
          <a:xfrm>
            <a:off x="4162711" y="2564904"/>
            <a:ext cx="1090253" cy="953221"/>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5" name="六边形 24"/>
            <p:cNvSpPr/>
            <p:nvPr/>
          </p:nvSpPr>
          <p:spPr>
            <a:xfrm>
              <a:off x="420624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6" name="文本框 73"/>
            <p:cNvSpPr txBox="1"/>
            <p:nvPr/>
          </p:nvSpPr>
          <p:spPr>
            <a:xfrm>
              <a:off x="438774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06</a:t>
              </a:r>
              <a:endParaRPr lang="zh-CN" altLang="en-US" sz="3200" baseline="-3000" dirty="0">
                <a:solidFill>
                  <a:schemeClr val="bg1"/>
                </a:solidFill>
                <a:cs typeface="+mn-ea"/>
                <a:sym typeface="+mn-lt"/>
              </a:endParaRPr>
            </a:p>
          </p:txBody>
        </p:sp>
      </p:grpSp>
      <p:sp>
        <p:nvSpPr>
          <p:cNvPr id="27" name="矩形 26"/>
          <p:cNvSpPr/>
          <p:nvPr/>
        </p:nvSpPr>
        <p:spPr>
          <a:xfrm>
            <a:off x="3433411" y="1412776"/>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28" name="矩形 47"/>
          <p:cNvSpPr>
            <a:spLocks noChangeArrowheads="1"/>
          </p:cNvSpPr>
          <p:nvPr/>
        </p:nvSpPr>
        <p:spPr bwMode="auto">
          <a:xfrm>
            <a:off x="1775520" y="1743595"/>
            <a:ext cx="2979301"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sp>
        <p:nvSpPr>
          <p:cNvPr id="29" name="矩形 28"/>
          <p:cNvSpPr/>
          <p:nvPr/>
        </p:nvSpPr>
        <p:spPr>
          <a:xfrm>
            <a:off x="2215961" y="2669123"/>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0" name="矩形 47"/>
          <p:cNvSpPr>
            <a:spLocks noChangeArrowheads="1"/>
          </p:cNvSpPr>
          <p:nvPr/>
        </p:nvSpPr>
        <p:spPr bwMode="auto">
          <a:xfrm>
            <a:off x="1256454" y="2999940"/>
            <a:ext cx="2276829"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sp>
        <p:nvSpPr>
          <p:cNvPr id="31" name="矩形 30"/>
          <p:cNvSpPr/>
          <p:nvPr/>
        </p:nvSpPr>
        <p:spPr>
          <a:xfrm>
            <a:off x="2188225" y="416685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2" name="矩形 47"/>
          <p:cNvSpPr>
            <a:spLocks noChangeArrowheads="1"/>
          </p:cNvSpPr>
          <p:nvPr/>
        </p:nvSpPr>
        <p:spPr bwMode="auto">
          <a:xfrm>
            <a:off x="1228717" y="4497665"/>
            <a:ext cx="2276828"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sp>
        <p:nvSpPr>
          <p:cNvPr id="33" name="矩形 32"/>
          <p:cNvSpPr/>
          <p:nvPr/>
        </p:nvSpPr>
        <p:spPr>
          <a:xfrm>
            <a:off x="8455711" y="2171108"/>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4" name="矩形 47"/>
          <p:cNvSpPr>
            <a:spLocks noChangeArrowheads="1"/>
          </p:cNvSpPr>
          <p:nvPr/>
        </p:nvSpPr>
        <p:spPr bwMode="auto">
          <a:xfrm>
            <a:off x="8507560" y="2516215"/>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sp>
        <p:nvSpPr>
          <p:cNvPr id="35" name="矩形 34"/>
          <p:cNvSpPr/>
          <p:nvPr/>
        </p:nvSpPr>
        <p:spPr>
          <a:xfrm>
            <a:off x="8484843" y="3895839"/>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6" name="矩形 47"/>
          <p:cNvSpPr>
            <a:spLocks noChangeArrowheads="1"/>
          </p:cNvSpPr>
          <p:nvPr/>
        </p:nvSpPr>
        <p:spPr bwMode="auto">
          <a:xfrm>
            <a:off x="8527067" y="4240947"/>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sp>
        <p:nvSpPr>
          <p:cNvPr id="37" name="矩形 36"/>
          <p:cNvSpPr/>
          <p:nvPr/>
        </p:nvSpPr>
        <p:spPr>
          <a:xfrm>
            <a:off x="7545046" y="519612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8" name="矩形 47"/>
          <p:cNvSpPr>
            <a:spLocks noChangeArrowheads="1"/>
          </p:cNvSpPr>
          <p:nvPr/>
        </p:nvSpPr>
        <p:spPr bwMode="auto">
          <a:xfrm>
            <a:off x="7596900" y="5541232"/>
            <a:ext cx="2931667"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00"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sz="1300" dirty="0">
              <a:solidFill>
                <a:schemeClr val="tx1">
                  <a:lumMod val="75000"/>
                  <a:lumOff val="25000"/>
                </a:schemeClr>
              </a:solidFill>
              <a:latin typeface="+mn-lt"/>
              <a:ea typeface="+mn-ea"/>
              <a:cs typeface="+mn-ea"/>
              <a:sym typeface="+mn-lt"/>
            </a:endParaRPr>
          </a:p>
        </p:txBody>
      </p:sp>
      <p:grpSp>
        <p:nvGrpSpPr>
          <p:cNvPr id="39" name="组合 38"/>
          <p:cNvGrpSpPr/>
          <p:nvPr/>
        </p:nvGrpSpPr>
        <p:grpSpPr>
          <a:xfrm flipH="1">
            <a:off x="7664115" y="2377361"/>
            <a:ext cx="800612" cy="238304"/>
            <a:chOff x="4255294" y="1661160"/>
            <a:chExt cx="1505426" cy="262890"/>
          </a:xfrm>
        </p:grpSpPr>
        <p:cxnSp>
          <p:nvCxnSpPr>
            <p:cNvPr id="40" name="直接连接符 3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5183438" y="3052843"/>
            <a:ext cx="1708833" cy="1443644"/>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43" name="六边形 42"/>
            <p:cNvSpPr/>
            <p:nvPr/>
          </p:nvSpPr>
          <p:spPr>
            <a:xfrm>
              <a:off x="5927099" y="3207123"/>
              <a:ext cx="1887055" cy="159258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00">
                <a:cs typeface="+mn-ea"/>
                <a:sym typeface="+mn-lt"/>
              </a:endParaRPr>
            </a:p>
          </p:txBody>
        </p:sp>
        <p:sp>
          <p:nvSpPr>
            <p:cNvPr id="44" name="文本框 1"/>
            <p:cNvSpPr txBox="1"/>
            <p:nvPr/>
          </p:nvSpPr>
          <p:spPr>
            <a:xfrm>
              <a:off x="6291627" y="3451749"/>
              <a:ext cx="1157998" cy="1086492"/>
            </a:xfrm>
            <a:prstGeom prst="rect">
              <a:avLst/>
            </a:prstGeom>
            <a:noFill/>
            <a:ln w="38100">
              <a:noFill/>
            </a:ln>
          </p:spPr>
          <p:txBody>
            <a:bodyPr wrap="square" rtlCol="0">
              <a:spAutoFit/>
            </a:bodyPr>
            <a:lstStyle/>
            <a:p>
              <a:pPr algn="ctr"/>
              <a:r>
                <a:rPr lang="zh-CN" altLang="en-US" sz="2900" b="1" dirty="0">
                  <a:solidFill>
                    <a:schemeClr val="bg1"/>
                  </a:solidFill>
                  <a:cs typeface="+mn-ea"/>
                  <a:sym typeface="+mn-lt"/>
                </a:rPr>
                <a:t>添加标题</a:t>
              </a:r>
              <a:endParaRPr lang="zh-CN" altLang="en-US" sz="2900" b="1" dirty="0">
                <a:solidFill>
                  <a:schemeClr val="bg1"/>
                </a:solidFill>
                <a:cs typeface="+mn-ea"/>
                <a:sym typeface="+mn-lt"/>
              </a:endParaRPr>
            </a:p>
          </p:txBody>
        </p:sp>
      </p:grpSp>
      <p:grpSp>
        <p:nvGrpSpPr>
          <p:cNvPr id="45" name="组合 44"/>
          <p:cNvGrpSpPr/>
          <p:nvPr/>
        </p:nvGrpSpPr>
        <p:grpSpPr>
          <a:xfrm>
            <a:off x="5492720" y="4718371"/>
            <a:ext cx="1090253" cy="953221"/>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46" name="六边形 45"/>
            <p:cNvSpPr/>
            <p:nvPr/>
          </p:nvSpPr>
          <p:spPr>
            <a:xfrm>
              <a:off x="5525852" y="468324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47" name="文本框 76"/>
            <p:cNvSpPr txBox="1"/>
            <p:nvPr/>
          </p:nvSpPr>
          <p:spPr>
            <a:xfrm>
              <a:off x="5693284" y="485507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04</a:t>
              </a:r>
              <a:endParaRPr lang="zh-CN" altLang="en-US" sz="3200" baseline="-3000" dirty="0">
                <a:solidFill>
                  <a:schemeClr val="bg1"/>
                </a:solidFill>
                <a:cs typeface="+mn-ea"/>
                <a:sym typeface="+mn-lt"/>
              </a:endParaRPr>
            </a:p>
          </p:txBody>
        </p:sp>
      </p:grpSp>
      <p:sp>
        <p:nvSpPr>
          <p:cNvPr id="48"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学习经历</a:t>
            </a:r>
            <a:endParaRPr lang="zh-CN" altLang="en-US" sz="2000" b="1" dirty="0">
              <a:solidFill>
                <a:srgbClr val="453162"/>
              </a:solidFill>
              <a:cs typeface="+mn-ea"/>
              <a:sym typeface="+mn-lt"/>
            </a:endParaRPr>
          </a:p>
        </p:txBody>
      </p:sp>
      <p:sp>
        <p:nvSpPr>
          <p:cNvPr id="49" name="菱形 48"/>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350" fill="hold"/>
                                        <p:tgtEl>
                                          <p:spTgt spid="42"/>
                                        </p:tgtEl>
                                        <p:attrNameLst>
                                          <p:attrName>ppt_w</p:attrName>
                                        </p:attrNameLst>
                                      </p:cBhvr>
                                      <p:tavLst>
                                        <p:tav tm="0">
                                          <p:val>
                                            <p:fltVal val="0"/>
                                          </p:val>
                                        </p:tav>
                                        <p:tav tm="100000">
                                          <p:val>
                                            <p:strVal val="#ppt_w"/>
                                          </p:val>
                                        </p:tav>
                                      </p:tavLst>
                                    </p:anim>
                                    <p:anim calcmode="lin" valueType="num">
                                      <p:cBhvr>
                                        <p:cTn id="8" dur="350" fill="hold"/>
                                        <p:tgtEl>
                                          <p:spTgt spid="42"/>
                                        </p:tgtEl>
                                        <p:attrNameLst>
                                          <p:attrName>ppt_h</p:attrName>
                                        </p:attrNameLst>
                                      </p:cBhvr>
                                      <p:tavLst>
                                        <p:tav tm="0">
                                          <p:val>
                                            <p:fltVal val="0"/>
                                          </p:val>
                                        </p:tav>
                                        <p:tav tm="100000">
                                          <p:val>
                                            <p:strVal val="#ppt_h"/>
                                          </p:val>
                                        </p:tav>
                                      </p:tavLst>
                                    </p:anim>
                                    <p:anim calcmode="lin" valueType="num">
                                      <p:cBhvr>
                                        <p:cTn id="9" dur="350" fill="hold"/>
                                        <p:tgtEl>
                                          <p:spTgt spid="42"/>
                                        </p:tgtEl>
                                        <p:attrNameLst>
                                          <p:attrName>ppt_x</p:attrName>
                                        </p:attrNameLst>
                                      </p:cBhvr>
                                      <p:tavLst>
                                        <p:tav tm="0">
                                          <p:val>
                                            <p:fltVal val="0.5"/>
                                          </p:val>
                                        </p:tav>
                                        <p:tav tm="100000">
                                          <p:val>
                                            <p:strVal val="#ppt_x"/>
                                          </p:val>
                                        </p:tav>
                                      </p:tavLst>
                                    </p:anim>
                                    <p:anim calcmode="lin" valueType="num">
                                      <p:cBhvr>
                                        <p:cTn id="10" dur="350" fill="hold"/>
                                        <p:tgtEl>
                                          <p:spTgt spid="42"/>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250" fill="hold"/>
                                        <p:tgtEl>
                                          <p:spTgt spid="15"/>
                                        </p:tgtEl>
                                        <p:attrNameLst>
                                          <p:attrName>ppt_x</p:attrName>
                                        </p:attrNameLst>
                                      </p:cBhvr>
                                      <p:tavLst>
                                        <p:tav tm="0">
                                          <p:val>
                                            <p:strVal val="#ppt_x"/>
                                          </p:val>
                                        </p:tav>
                                        <p:tav tm="100000">
                                          <p:val>
                                            <p:strVal val="#ppt_x"/>
                                          </p:val>
                                        </p:tav>
                                      </p:tavLst>
                                    </p:anim>
                                    <p:anim calcmode="lin" valueType="num">
                                      <p:cBhvr additive="base">
                                        <p:cTn id="14" dur="250" fill="hold"/>
                                        <p:tgtEl>
                                          <p:spTgt spid="15"/>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9"/>
                                        </p:tgtEl>
                                        <p:attrNameLst>
                                          <p:attrName>style.visibility</p:attrName>
                                        </p:attrNameLst>
                                      </p:cBhvr>
                                      <p:to>
                                        <p:strVal val="visible"/>
                                      </p:to>
                                    </p:set>
                                    <p:animEffect transition="in" filter="wipe(right)">
                                      <p:cBhvr>
                                        <p:cTn id="18" dur="500"/>
                                        <p:tgtEl>
                                          <p:spTgt spid="9"/>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right)">
                                      <p:cBhvr>
                                        <p:cTn id="22" dur="500"/>
                                        <p:tgtEl>
                                          <p:spTgt spid="27"/>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right)">
                                      <p:cBhvr>
                                        <p:cTn id="25" dur="500"/>
                                        <p:tgtEl>
                                          <p:spTgt spid="28"/>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250" fill="hold"/>
                                        <p:tgtEl>
                                          <p:spTgt spid="12"/>
                                        </p:tgtEl>
                                        <p:attrNameLst>
                                          <p:attrName>ppt_x</p:attrName>
                                        </p:attrNameLst>
                                      </p:cBhvr>
                                      <p:tavLst>
                                        <p:tav tm="0">
                                          <p:val>
                                            <p:strVal val="1+#ppt_w/2"/>
                                          </p:val>
                                        </p:tav>
                                        <p:tav tm="100000">
                                          <p:val>
                                            <p:strVal val="#ppt_x"/>
                                          </p:val>
                                        </p:tav>
                                      </p:tavLst>
                                    </p:anim>
                                    <p:anim calcmode="lin" valueType="num">
                                      <p:cBhvr additive="base">
                                        <p:cTn id="30" dur="250" fill="hold"/>
                                        <p:tgtEl>
                                          <p:spTgt spid="12"/>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left)">
                                      <p:cBhvr>
                                        <p:cTn id="34" dur="500"/>
                                        <p:tgtEl>
                                          <p:spTgt spid="39"/>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500"/>
                                        <p:tgtEl>
                                          <p:spTgt spid="3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250" fill="hold"/>
                                        <p:tgtEl>
                                          <p:spTgt spid="18"/>
                                        </p:tgtEl>
                                        <p:attrNameLst>
                                          <p:attrName>ppt_x</p:attrName>
                                        </p:attrNameLst>
                                      </p:cBhvr>
                                      <p:tavLst>
                                        <p:tav tm="0">
                                          <p:val>
                                            <p:strVal val="1+#ppt_w/2"/>
                                          </p:val>
                                        </p:tav>
                                        <p:tav tm="100000">
                                          <p:val>
                                            <p:strVal val="#ppt_x"/>
                                          </p:val>
                                        </p:tav>
                                      </p:tavLst>
                                    </p:anim>
                                    <p:anim calcmode="lin" valueType="num">
                                      <p:cBhvr additive="base">
                                        <p:cTn id="46" dur="250" fill="hold"/>
                                        <p:tgtEl>
                                          <p:spTgt spid="18"/>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left)">
                                      <p:cBhvr>
                                        <p:cTn id="50" dur="500"/>
                                        <p:tgtEl>
                                          <p:spTgt spid="5"/>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wipe(left)">
                                      <p:cBhvr>
                                        <p:cTn id="54" dur="500"/>
                                        <p:tgtEl>
                                          <p:spTgt spid="35"/>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250" fill="hold"/>
                                        <p:tgtEl>
                                          <p:spTgt spid="45"/>
                                        </p:tgtEl>
                                        <p:attrNameLst>
                                          <p:attrName>ppt_x</p:attrName>
                                        </p:attrNameLst>
                                      </p:cBhvr>
                                      <p:tavLst>
                                        <p:tav tm="0">
                                          <p:val>
                                            <p:strVal val="#ppt_x"/>
                                          </p:val>
                                        </p:tav>
                                        <p:tav tm="100000">
                                          <p:val>
                                            <p:strVal val="#ppt_x"/>
                                          </p:val>
                                        </p:tav>
                                      </p:tavLst>
                                    </p:anim>
                                    <p:anim calcmode="lin" valueType="num">
                                      <p:cBhvr additive="base">
                                        <p:cTn id="62" dur="250" fill="hold"/>
                                        <p:tgtEl>
                                          <p:spTgt spid="45"/>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left)">
                                      <p:cBhvr>
                                        <p:cTn id="66" dur="500"/>
                                        <p:tgtEl>
                                          <p:spTgt spid="6"/>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wipe(left)">
                                      <p:cBhvr>
                                        <p:cTn id="70" dur="500"/>
                                        <p:tgtEl>
                                          <p:spTgt spid="3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left)">
                                      <p:cBhvr>
                                        <p:cTn id="73" dur="500"/>
                                        <p:tgtEl>
                                          <p:spTgt spid="38"/>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250" fill="hold"/>
                                        <p:tgtEl>
                                          <p:spTgt spid="21"/>
                                        </p:tgtEl>
                                        <p:attrNameLst>
                                          <p:attrName>ppt_x</p:attrName>
                                        </p:attrNameLst>
                                      </p:cBhvr>
                                      <p:tavLst>
                                        <p:tav tm="0">
                                          <p:val>
                                            <p:strVal val="0-#ppt_w/2"/>
                                          </p:val>
                                        </p:tav>
                                        <p:tav tm="100000">
                                          <p:val>
                                            <p:strVal val="#ppt_x"/>
                                          </p:val>
                                        </p:tav>
                                      </p:tavLst>
                                    </p:anim>
                                    <p:anim calcmode="lin" valueType="num">
                                      <p:cBhvr additive="base">
                                        <p:cTn id="78" dur="250" fill="hold"/>
                                        <p:tgtEl>
                                          <p:spTgt spid="21"/>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right)">
                                      <p:cBhvr>
                                        <p:cTn id="82" dur="250"/>
                                        <p:tgtEl>
                                          <p:spTgt spid="7"/>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wipe(right)">
                                      <p:cBhvr>
                                        <p:cTn id="86" dur="500"/>
                                        <p:tgtEl>
                                          <p:spTgt spid="31"/>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wipe(right)">
                                      <p:cBhvr>
                                        <p:cTn id="89" dur="500"/>
                                        <p:tgtEl>
                                          <p:spTgt spid="32"/>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24"/>
                                        </p:tgtEl>
                                        <p:attrNameLst>
                                          <p:attrName>style.visibility</p:attrName>
                                        </p:attrNameLst>
                                      </p:cBhvr>
                                      <p:to>
                                        <p:strVal val="visible"/>
                                      </p:to>
                                    </p:set>
                                    <p:anim calcmode="lin" valueType="num">
                                      <p:cBhvr additive="base">
                                        <p:cTn id="93" dur="250" fill="hold"/>
                                        <p:tgtEl>
                                          <p:spTgt spid="24"/>
                                        </p:tgtEl>
                                        <p:attrNameLst>
                                          <p:attrName>ppt_x</p:attrName>
                                        </p:attrNameLst>
                                      </p:cBhvr>
                                      <p:tavLst>
                                        <p:tav tm="0">
                                          <p:val>
                                            <p:strVal val="0-#ppt_w/2"/>
                                          </p:val>
                                        </p:tav>
                                        <p:tav tm="100000">
                                          <p:val>
                                            <p:strVal val="#ppt_x"/>
                                          </p:val>
                                        </p:tav>
                                      </p:tavLst>
                                    </p:anim>
                                    <p:anim calcmode="lin" valueType="num">
                                      <p:cBhvr additive="base">
                                        <p:cTn id="94" dur="250" fill="hold"/>
                                        <p:tgtEl>
                                          <p:spTgt spid="24"/>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wipe(right)">
                                      <p:cBhvr>
                                        <p:cTn id="98" dur="250"/>
                                        <p:tgtEl>
                                          <p:spTgt spid="8"/>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right)">
                                      <p:cBhvr>
                                        <p:cTn id="102" dur="500"/>
                                        <p:tgtEl>
                                          <p:spTgt spid="29"/>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right)">
                                      <p:cBhvr>
                                        <p:cTn id="105" dur="500"/>
                                        <p:tgtEl>
                                          <p:spTgt spid="30"/>
                                        </p:tgtEl>
                                      </p:cBhvr>
                                    </p:animEffect>
                                  </p:childTnLst>
                                </p:cTn>
                              </p:par>
                            </p:childTnLst>
                          </p:cTn>
                        </p:par>
                        <p:par>
                          <p:cTn id="106" fill="hold">
                            <p:stCondLst>
                              <p:cond delay="10500"/>
                            </p:stCondLst>
                            <p:childTnLst>
                              <p:par>
                                <p:cTn id="107" presetID="14" presetClass="entr" presetSubtype="10" fill="hold" grpId="0" nodeType="afterEffect">
                                  <p:stCondLst>
                                    <p:cond delay="0"/>
                                  </p:stCondLst>
                                  <p:childTnLst>
                                    <p:set>
                                      <p:cBhvr>
                                        <p:cTn id="108" dur="1" fill="hold">
                                          <p:stCondLst>
                                            <p:cond delay="0"/>
                                          </p:stCondLst>
                                        </p:cTn>
                                        <p:tgtEl>
                                          <p:spTgt spid="48"/>
                                        </p:tgtEl>
                                        <p:attrNameLst>
                                          <p:attrName>style.visibility</p:attrName>
                                        </p:attrNameLst>
                                      </p:cBhvr>
                                      <p:to>
                                        <p:strVal val="visible"/>
                                      </p:to>
                                    </p:set>
                                    <p:animEffect transition="in" filter="randombar(horizontal)">
                                      <p:cBhvr>
                                        <p:cTn id="10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P spid="38" grpId="0"/>
      <p:bldP spid="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ardrop 50"/>
          <p:cNvSpPr/>
          <p:nvPr/>
        </p:nvSpPr>
        <p:spPr>
          <a:xfrm rot="13500000">
            <a:off x="3084642" y="3531697"/>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cs typeface="+mn-ea"/>
              <a:sym typeface="+mn-lt"/>
            </a:endParaRPr>
          </a:p>
        </p:txBody>
      </p:sp>
      <p:sp>
        <p:nvSpPr>
          <p:cNvPr id="52" name="Teardrop 51"/>
          <p:cNvSpPr/>
          <p:nvPr/>
        </p:nvSpPr>
        <p:spPr>
          <a:xfrm rot="2700000">
            <a:off x="4531468" y="3531697"/>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cs typeface="+mn-ea"/>
              <a:sym typeface="+mn-lt"/>
            </a:endParaRPr>
          </a:p>
        </p:txBody>
      </p:sp>
      <p:sp>
        <p:nvSpPr>
          <p:cNvPr id="53" name="Teardrop 52"/>
          <p:cNvSpPr/>
          <p:nvPr/>
        </p:nvSpPr>
        <p:spPr>
          <a:xfrm rot="2700000">
            <a:off x="5978294" y="3531697"/>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cs typeface="+mn-ea"/>
              <a:sym typeface="+mn-lt"/>
            </a:endParaRPr>
          </a:p>
        </p:txBody>
      </p:sp>
      <p:sp>
        <p:nvSpPr>
          <p:cNvPr id="54" name="Teardrop 53"/>
          <p:cNvSpPr/>
          <p:nvPr/>
        </p:nvSpPr>
        <p:spPr>
          <a:xfrm rot="2700000">
            <a:off x="7425120" y="3531697"/>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cs typeface="+mn-ea"/>
              <a:sym typeface="+mn-lt"/>
            </a:endParaRPr>
          </a:p>
        </p:txBody>
      </p:sp>
      <p:grpSp>
        <p:nvGrpSpPr>
          <p:cNvPr id="55" name="Group 16"/>
          <p:cNvGrpSpPr/>
          <p:nvPr/>
        </p:nvGrpSpPr>
        <p:grpSpPr bwMode="auto">
          <a:xfrm>
            <a:off x="809947" y="1615271"/>
            <a:ext cx="10550993" cy="1576143"/>
            <a:chOff x="-106455" y="2273094"/>
            <a:chExt cx="9988867" cy="863665"/>
          </a:xfrm>
        </p:grpSpPr>
        <p:sp>
          <p:nvSpPr>
            <p:cNvPr id="56" name="TextBox 28"/>
            <p:cNvSpPr txBox="1">
              <a:spLocks noChangeArrowheads="1"/>
            </p:cNvSpPr>
            <p:nvPr/>
          </p:nvSpPr>
          <p:spPr bwMode="auto">
            <a:xfrm>
              <a:off x="7776" y="2823071"/>
              <a:ext cx="9874636" cy="313688"/>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lang="pt-BR" sz="1200" b="1" dirty="0">
                  <a:solidFill>
                    <a:schemeClr val="tx1">
                      <a:lumMod val="75000"/>
                      <a:lumOff val="25000"/>
                    </a:schemeClr>
                  </a:solidFill>
                  <a:latin typeface="+mn-lt"/>
                  <a:ea typeface="+mn-ea"/>
                  <a:cs typeface="+mn-ea"/>
                  <a:sym typeface="+mn-lt"/>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endParaRPr lang="pt-BR" sz="1200" b="1" dirty="0">
                <a:solidFill>
                  <a:schemeClr val="tx1">
                    <a:lumMod val="75000"/>
                    <a:lumOff val="25000"/>
                  </a:schemeClr>
                </a:solidFill>
                <a:latin typeface="+mn-lt"/>
                <a:ea typeface="+mn-ea"/>
                <a:cs typeface="+mn-ea"/>
                <a:sym typeface="+mn-lt"/>
              </a:endParaRPr>
            </a:p>
          </p:txBody>
        </p:sp>
        <p:sp>
          <p:nvSpPr>
            <p:cNvPr id="57" name="TextBox 18"/>
            <p:cNvSpPr txBox="1"/>
            <p:nvPr/>
          </p:nvSpPr>
          <p:spPr>
            <a:xfrm>
              <a:off x="-5978" y="2273094"/>
              <a:ext cx="2323400" cy="227677"/>
            </a:xfrm>
            <a:prstGeom prst="rect">
              <a:avLst/>
            </a:prstGeom>
            <a:noFill/>
          </p:spPr>
          <p:txBody>
            <a:bodyPr wrap="square">
              <a:spAutoFit/>
            </a:bodyPr>
            <a:lstStyle/>
            <a:p>
              <a:pPr defTabSz="1828165">
                <a:defRPr/>
              </a:pPr>
              <a:r>
                <a:rPr lang="id-ID" sz="2100" b="1" dirty="0">
                  <a:solidFill>
                    <a:schemeClr val="tx1">
                      <a:lumMod val="75000"/>
                      <a:lumOff val="25000"/>
                    </a:schemeClr>
                  </a:solidFill>
                  <a:cs typeface="+mn-ea"/>
                  <a:sym typeface="+mn-lt"/>
                </a:rPr>
                <a:t>单击此处添加名称</a:t>
              </a:r>
              <a:endParaRPr lang="id-ID" sz="2100" b="1" dirty="0">
                <a:solidFill>
                  <a:schemeClr val="tx1">
                    <a:lumMod val="75000"/>
                    <a:lumOff val="25000"/>
                  </a:schemeClr>
                </a:solidFill>
                <a:cs typeface="+mn-ea"/>
                <a:sym typeface="+mn-lt"/>
              </a:endParaRPr>
            </a:p>
          </p:txBody>
        </p:sp>
        <p:sp>
          <p:nvSpPr>
            <p:cNvPr id="58" name="TextBox 30"/>
            <p:cNvSpPr txBox="1">
              <a:spLocks noChangeArrowheads="1"/>
            </p:cNvSpPr>
            <p:nvPr/>
          </p:nvSpPr>
          <p:spPr bwMode="auto">
            <a:xfrm>
              <a:off x="1312355" y="2442079"/>
              <a:ext cx="8570057" cy="313688"/>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sz="1200" b="1" dirty="0">
                  <a:solidFill>
                    <a:schemeClr val="tx1">
                      <a:lumMod val="75000"/>
                      <a:lumOff val="25000"/>
                    </a:schemeClr>
                  </a:solidFill>
                  <a:latin typeface="+mn-lt"/>
                  <a:ea typeface="+mn-ea"/>
                  <a:cs typeface="+mn-ea"/>
                  <a:sym typeface="+mn-lt"/>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endParaRPr sz="1200" b="1" dirty="0">
                <a:solidFill>
                  <a:schemeClr val="tx1">
                    <a:lumMod val="75000"/>
                    <a:lumOff val="25000"/>
                  </a:schemeClr>
                </a:solidFill>
                <a:latin typeface="+mn-lt"/>
                <a:ea typeface="+mn-ea"/>
                <a:cs typeface="+mn-ea"/>
                <a:sym typeface="+mn-lt"/>
              </a:endParaRPr>
            </a:p>
          </p:txBody>
        </p:sp>
        <p:sp>
          <p:nvSpPr>
            <p:cNvPr id="59" name="TextBox 31"/>
            <p:cNvSpPr txBox="1">
              <a:spLocks noChangeArrowheads="1"/>
            </p:cNvSpPr>
            <p:nvPr/>
          </p:nvSpPr>
          <p:spPr bwMode="auto">
            <a:xfrm>
              <a:off x="-106455" y="2408813"/>
              <a:ext cx="1554534" cy="447025"/>
            </a:xfrm>
            <a:prstGeom prst="rect">
              <a:avLst/>
            </a:prstGeom>
            <a:noFill/>
            <a:ln>
              <a:noFill/>
            </a:ln>
          </p:spPr>
          <p:txBody>
            <a:bodyPr>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eaLnBrk="1" hangingPunct="1"/>
              <a:r>
                <a:rPr lang="id-ID" sz="4500" b="1" dirty="0">
                  <a:solidFill>
                    <a:schemeClr val="tx1">
                      <a:lumMod val="75000"/>
                      <a:lumOff val="25000"/>
                    </a:schemeClr>
                  </a:solidFill>
                  <a:latin typeface="+mn-lt"/>
                  <a:ea typeface="+mn-ea"/>
                  <a:cs typeface="+mn-ea"/>
                  <a:sym typeface="+mn-lt"/>
                </a:rPr>
                <a:t>86%</a:t>
              </a:r>
              <a:endParaRPr lang="id-ID" sz="4500" b="1" dirty="0">
                <a:solidFill>
                  <a:schemeClr val="tx1">
                    <a:lumMod val="75000"/>
                    <a:lumOff val="25000"/>
                  </a:schemeClr>
                </a:solidFill>
                <a:latin typeface="+mn-lt"/>
                <a:ea typeface="+mn-ea"/>
                <a:cs typeface="+mn-ea"/>
                <a:sym typeface="+mn-lt"/>
              </a:endParaRPr>
            </a:p>
          </p:txBody>
        </p:sp>
      </p:grpSp>
      <p:grpSp>
        <p:nvGrpSpPr>
          <p:cNvPr id="60" name="Group 43"/>
          <p:cNvGrpSpPr/>
          <p:nvPr/>
        </p:nvGrpSpPr>
        <p:grpSpPr bwMode="auto">
          <a:xfrm>
            <a:off x="3345237" y="5353739"/>
            <a:ext cx="1178416" cy="535156"/>
            <a:chOff x="2524616" y="9663459"/>
            <a:chExt cx="2357686" cy="1069918"/>
          </a:xfrm>
        </p:grpSpPr>
        <p:sp>
          <p:nvSpPr>
            <p:cNvPr id="61" name="Content Placeholder 2"/>
            <p:cNvSpPr txBox="1"/>
            <p:nvPr/>
          </p:nvSpPr>
          <p:spPr bwMode="auto">
            <a:xfrm>
              <a:off x="2737334" y="96634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solidFill>
                    <a:schemeClr val="tx1">
                      <a:lumMod val="75000"/>
                      <a:lumOff val="25000"/>
                    </a:schemeClr>
                  </a:solidFill>
                  <a:latin typeface="+mn-lt"/>
                  <a:ea typeface="+mn-ea"/>
                  <a:cs typeface="+mn-ea"/>
                  <a:sym typeface="+mn-lt"/>
                </a:rPr>
                <a:t>76%</a:t>
              </a:r>
              <a:endParaRPr lang="en-US" sz="2000" b="1" dirty="0">
                <a:solidFill>
                  <a:schemeClr val="tx1">
                    <a:lumMod val="75000"/>
                    <a:lumOff val="25000"/>
                  </a:schemeClr>
                </a:solidFill>
                <a:latin typeface="+mn-lt"/>
                <a:ea typeface="+mn-ea"/>
                <a:cs typeface="+mn-ea"/>
                <a:sym typeface="+mn-lt"/>
              </a:endParaRPr>
            </a:p>
          </p:txBody>
        </p:sp>
        <p:sp>
          <p:nvSpPr>
            <p:cNvPr id="62" name="Title 1"/>
            <p:cNvSpPr txBox="1"/>
            <p:nvPr/>
          </p:nvSpPr>
          <p:spPr bwMode="auto">
            <a:xfrm>
              <a:off x="2524616" y="10285174"/>
              <a:ext cx="2357686" cy="448203"/>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solidFill>
                    <a:schemeClr val="tx1">
                      <a:lumMod val="75000"/>
                      <a:lumOff val="25000"/>
                    </a:schemeClr>
                  </a:solidFill>
                  <a:latin typeface="+mn-lt"/>
                  <a:ea typeface="+mn-ea"/>
                  <a:cs typeface="+mn-ea"/>
                  <a:sym typeface="+mn-lt"/>
                </a:rPr>
                <a:t>添加标题</a:t>
              </a:r>
              <a:endParaRPr lang="en-US" sz="1200" dirty="0">
                <a:solidFill>
                  <a:schemeClr val="tx1">
                    <a:lumMod val="75000"/>
                    <a:lumOff val="25000"/>
                  </a:schemeClr>
                </a:solidFill>
                <a:latin typeface="+mn-lt"/>
                <a:ea typeface="+mn-ea"/>
                <a:cs typeface="+mn-ea"/>
                <a:sym typeface="+mn-lt"/>
              </a:endParaRPr>
            </a:p>
          </p:txBody>
        </p:sp>
      </p:grpSp>
      <p:grpSp>
        <p:nvGrpSpPr>
          <p:cNvPr id="63" name="Group 44"/>
          <p:cNvGrpSpPr/>
          <p:nvPr/>
        </p:nvGrpSpPr>
        <p:grpSpPr bwMode="auto">
          <a:xfrm>
            <a:off x="4748487" y="5364923"/>
            <a:ext cx="1341633" cy="535088"/>
            <a:chOff x="5264899" y="9774859"/>
            <a:chExt cx="2683125" cy="1069927"/>
          </a:xfrm>
        </p:grpSpPr>
        <p:sp>
          <p:nvSpPr>
            <p:cNvPr id="64"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solidFill>
                    <a:schemeClr val="tx1">
                      <a:lumMod val="75000"/>
                      <a:lumOff val="25000"/>
                    </a:schemeClr>
                  </a:solidFill>
                  <a:latin typeface="+mn-lt"/>
                  <a:ea typeface="+mn-ea"/>
                  <a:cs typeface="+mn-ea"/>
                  <a:sym typeface="+mn-lt"/>
                </a:rPr>
                <a:t>76%</a:t>
              </a:r>
              <a:endParaRPr lang="en-US" sz="2000" b="1" dirty="0">
                <a:solidFill>
                  <a:schemeClr val="tx1">
                    <a:lumMod val="75000"/>
                    <a:lumOff val="25000"/>
                  </a:schemeClr>
                </a:solidFill>
                <a:latin typeface="+mn-lt"/>
                <a:ea typeface="+mn-ea"/>
                <a:cs typeface="+mn-ea"/>
                <a:sym typeface="+mn-lt"/>
              </a:endParaRPr>
            </a:p>
          </p:txBody>
        </p:sp>
        <p:sp>
          <p:nvSpPr>
            <p:cNvPr id="65" name="Title 1"/>
            <p:cNvSpPr txBox="1"/>
            <p:nvPr/>
          </p:nvSpPr>
          <p:spPr bwMode="auto">
            <a:xfrm>
              <a:off x="5264899" y="10329726"/>
              <a:ext cx="2683125" cy="515060"/>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solidFill>
                    <a:schemeClr val="tx1">
                      <a:lumMod val="75000"/>
                      <a:lumOff val="25000"/>
                    </a:schemeClr>
                  </a:solidFill>
                  <a:latin typeface="+mn-lt"/>
                  <a:ea typeface="+mn-ea"/>
                  <a:cs typeface="+mn-ea"/>
                  <a:sym typeface="+mn-lt"/>
                </a:rPr>
                <a:t>添加标题</a:t>
              </a:r>
              <a:endParaRPr lang="en-US" sz="1200" dirty="0">
                <a:solidFill>
                  <a:schemeClr val="tx1">
                    <a:lumMod val="75000"/>
                    <a:lumOff val="25000"/>
                  </a:schemeClr>
                </a:solidFill>
                <a:latin typeface="+mn-lt"/>
                <a:ea typeface="+mn-ea"/>
                <a:cs typeface="+mn-ea"/>
                <a:sym typeface="+mn-lt"/>
              </a:endParaRPr>
            </a:p>
          </p:txBody>
        </p:sp>
      </p:grpSp>
      <p:grpSp>
        <p:nvGrpSpPr>
          <p:cNvPr id="66" name="Group 45"/>
          <p:cNvGrpSpPr/>
          <p:nvPr/>
        </p:nvGrpSpPr>
        <p:grpSpPr bwMode="auto">
          <a:xfrm>
            <a:off x="6314956" y="5361999"/>
            <a:ext cx="1269297" cy="523696"/>
            <a:chOff x="7907873" y="9791663"/>
            <a:chExt cx="2539515" cy="1047669"/>
          </a:xfrm>
        </p:grpSpPr>
        <p:sp>
          <p:nvSpPr>
            <p:cNvPr id="67" name="Content Placeholder 2"/>
            <p:cNvSpPr txBox="1"/>
            <p:nvPr/>
          </p:nvSpPr>
          <p:spPr bwMode="auto">
            <a:xfrm>
              <a:off x="8123964" y="9791663"/>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solidFill>
                    <a:schemeClr val="tx1">
                      <a:lumMod val="75000"/>
                      <a:lumOff val="25000"/>
                    </a:schemeClr>
                  </a:solidFill>
                  <a:latin typeface="+mn-lt"/>
                  <a:ea typeface="+mn-ea"/>
                  <a:cs typeface="+mn-ea"/>
                  <a:sym typeface="+mn-lt"/>
                </a:rPr>
                <a:t>76%</a:t>
              </a:r>
              <a:endParaRPr lang="en-US" sz="2000" b="1" dirty="0">
                <a:solidFill>
                  <a:schemeClr val="tx1">
                    <a:lumMod val="75000"/>
                    <a:lumOff val="25000"/>
                  </a:schemeClr>
                </a:solidFill>
                <a:latin typeface="+mn-lt"/>
                <a:ea typeface="+mn-ea"/>
                <a:cs typeface="+mn-ea"/>
                <a:sym typeface="+mn-lt"/>
              </a:endParaRPr>
            </a:p>
          </p:txBody>
        </p:sp>
        <p:sp>
          <p:nvSpPr>
            <p:cNvPr id="68" name="Title 1"/>
            <p:cNvSpPr txBox="1"/>
            <p:nvPr/>
          </p:nvSpPr>
          <p:spPr bwMode="auto">
            <a:xfrm>
              <a:off x="7907873" y="10397248"/>
              <a:ext cx="2539515" cy="442084"/>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solidFill>
                    <a:schemeClr val="tx1">
                      <a:lumMod val="75000"/>
                      <a:lumOff val="25000"/>
                    </a:schemeClr>
                  </a:solidFill>
                  <a:latin typeface="+mn-lt"/>
                  <a:ea typeface="+mn-ea"/>
                  <a:cs typeface="+mn-ea"/>
                  <a:sym typeface="+mn-lt"/>
                </a:rPr>
                <a:t>添加标题</a:t>
              </a:r>
              <a:endParaRPr lang="en-US" sz="1200" dirty="0">
                <a:solidFill>
                  <a:schemeClr val="tx1">
                    <a:lumMod val="75000"/>
                    <a:lumOff val="25000"/>
                  </a:schemeClr>
                </a:solidFill>
                <a:latin typeface="+mn-lt"/>
                <a:ea typeface="+mn-ea"/>
                <a:cs typeface="+mn-ea"/>
                <a:sym typeface="+mn-lt"/>
              </a:endParaRPr>
            </a:p>
          </p:txBody>
        </p:sp>
      </p:grpSp>
      <p:grpSp>
        <p:nvGrpSpPr>
          <p:cNvPr id="69" name="Group 44"/>
          <p:cNvGrpSpPr/>
          <p:nvPr/>
        </p:nvGrpSpPr>
        <p:grpSpPr bwMode="auto">
          <a:xfrm>
            <a:off x="7633435" y="5353780"/>
            <a:ext cx="1276978" cy="535088"/>
            <a:chOff x="5264899" y="9774859"/>
            <a:chExt cx="2553821" cy="1069927"/>
          </a:xfrm>
        </p:grpSpPr>
        <p:sp>
          <p:nvSpPr>
            <p:cNvPr id="70"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solidFill>
                    <a:schemeClr val="tx1">
                      <a:lumMod val="75000"/>
                      <a:lumOff val="25000"/>
                    </a:schemeClr>
                  </a:solidFill>
                  <a:latin typeface="+mn-lt"/>
                  <a:ea typeface="+mn-ea"/>
                  <a:cs typeface="+mn-ea"/>
                  <a:sym typeface="+mn-lt"/>
                </a:rPr>
                <a:t>76%</a:t>
              </a:r>
              <a:endParaRPr lang="en-US" sz="2000" b="1" dirty="0">
                <a:solidFill>
                  <a:schemeClr val="tx1">
                    <a:lumMod val="75000"/>
                    <a:lumOff val="25000"/>
                  </a:schemeClr>
                </a:solidFill>
                <a:latin typeface="+mn-lt"/>
                <a:ea typeface="+mn-ea"/>
                <a:cs typeface="+mn-ea"/>
                <a:sym typeface="+mn-lt"/>
              </a:endParaRPr>
            </a:p>
          </p:txBody>
        </p:sp>
        <p:sp>
          <p:nvSpPr>
            <p:cNvPr id="71" name="Title 1"/>
            <p:cNvSpPr txBox="1"/>
            <p:nvPr/>
          </p:nvSpPr>
          <p:spPr bwMode="auto">
            <a:xfrm>
              <a:off x="5264899" y="10352018"/>
              <a:ext cx="2553821" cy="492768"/>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solidFill>
                    <a:schemeClr val="tx1">
                      <a:lumMod val="75000"/>
                      <a:lumOff val="25000"/>
                    </a:schemeClr>
                  </a:solidFill>
                  <a:latin typeface="+mn-lt"/>
                  <a:ea typeface="+mn-ea"/>
                  <a:cs typeface="+mn-ea"/>
                  <a:sym typeface="+mn-lt"/>
                </a:rPr>
                <a:t>添加标题</a:t>
              </a:r>
              <a:endParaRPr lang="en-US" sz="1200" dirty="0">
                <a:solidFill>
                  <a:schemeClr val="tx1">
                    <a:lumMod val="75000"/>
                    <a:lumOff val="25000"/>
                  </a:schemeClr>
                </a:solidFill>
                <a:latin typeface="+mn-lt"/>
                <a:ea typeface="+mn-ea"/>
                <a:cs typeface="+mn-ea"/>
                <a:sym typeface="+mn-lt"/>
              </a:endParaRPr>
            </a:p>
          </p:txBody>
        </p:sp>
      </p:grpSp>
      <p:sp>
        <p:nvSpPr>
          <p:cNvPr id="72" name="Freeform 52"/>
          <p:cNvSpPr>
            <a:spLocks noChangeArrowheads="1"/>
          </p:cNvSpPr>
          <p:nvPr/>
        </p:nvSpPr>
        <p:spPr bwMode="auto">
          <a:xfrm>
            <a:off x="7996028" y="4039552"/>
            <a:ext cx="623474"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57 w 479"/>
              <a:gd name="T13" fmla="*/ 293 h 471"/>
              <a:gd name="T14" fmla="*/ 257 w 479"/>
              <a:gd name="T15" fmla="*/ 293 h 471"/>
              <a:gd name="T16" fmla="*/ 222 w 479"/>
              <a:gd name="T17" fmla="*/ 275 h 471"/>
              <a:gd name="T18" fmla="*/ 186 w 479"/>
              <a:gd name="T19" fmla="*/ 363 h 471"/>
              <a:gd name="T20" fmla="*/ 204 w 479"/>
              <a:gd name="T21" fmla="*/ 231 h 471"/>
              <a:gd name="T22" fmla="*/ 240 w 479"/>
              <a:gd name="T23" fmla="*/ 169 h 471"/>
              <a:gd name="T24" fmla="*/ 249 w 479"/>
              <a:gd name="T25" fmla="*/ 266 h 471"/>
              <a:gd name="T26" fmla="*/ 284 w 479"/>
              <a:gd name="T27" fmla="*/ 151 h 471"/>
              <a:gd name="T28" fmla="*/ 169 w 479"/>
              <a:gd name="T29" fmla="*/ 213 h 471"/>
              <a:gd name="T30" fmla="*/ 178 w 479"/>
              <a:gd name="T31" fmla="*/ 257 h 471"/>
              <a:gd name="T32" fmla="*/ 142 w 479"/>
              <a:gd name="T33" fmla="*/ 195 h 471"/>
              <a:gd name="T34" fmla="*/ 231 w 479"/>
              <a:gd name="T35" fmla="*/ 107 h 471"/>
              <a:gd name="T36" fmla="*/ 337 w 479"/>
              <a:gd name="T37" fmla="*/ 178 h 471"/>
              <a:gd name="T38" fmla="*/ 257 w 479"/>
              <a:gd name="T39" fmla="*/ 293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57" y="293"/>
                </a:moveTo>
                <a:lnTo>
                  <a:pt x="257" y="293"/>
                </a:lnTo>
                <a:cubicBezTo>
                  <a:pt x="240" y="293"/>
                  <a:pt x="231" y="284"/>
                  <a:pt x="222" y="275"/>
                </a:cubicBezTo>
                <a:cubicBezTo>
                  <a:pt x="213" y="310"/>
                  <a:pt x="204" y="346"/>
                  <a:pt x="186" y="363"/>
                </a:cubicBezTo>
                <a:cubicBezTo>
                  <a:pt x="178" y="310"/>
                  <a:pt x="195" y="266"/>
                  <a:pt x="204" y="231"/>
                </a:cubicBezTo>
                <a:cubicBezTo>
                  <a:pt x="186" y="204"/>
                  <a:pt x="204" y="151"/>
                  <a:pt x="240" y="169"/>
                </a:cubicBezTo>
                <a:cubicBezTo>
                  <a:pt x="275" y="178"/>
                  <a:pt x="204" y="257"/>
                  <a:pt x="249" y="266"/>
                </a:cubicBezTo>
                <a:cubicBezTo>
                  <a:pt x="302" y="275"/>
                  <a:pt x="319" y="178"/>
                  <a:pt x="284" y="151"/>
                </a:cubicBezTo>
                <a:cubicBezTo>
                  <a:pt x="249" y="107"/>
                  <a:pt x="159" y="151"/>
                  <a:pt x="169" y="213"/>
                </a:cubicBezTo>
                <a:cubicBezTo>
                  <a:pt x="178" y="231"/>
                  <a:pt x="186" y="231"/>
                  <a:pt x="178" y="257"/>
                </a:cubicBezTo>
                <a:cubicBezTo>
                  <a:pt x="151" y="248"/>
                  <a:pt x="142" y="222"/>
                  <a:pt x="142" y="195"/>
                </a:cubicBezTo>
                <a:cubicBezTo>
                  <a:pt x="142" y="151"/>
                  <a:pt x="186" y="116"/>
                  <a:pt x="231" y="107"/>
                </a:cubicBezTo>
                <a:cubicBezTo>
                  <a:pt x="284" y="107"/>
                  <a:pt x="328" y="134"/>
                  <a:pt x="337" y="178"/>
                </a:cubicBezTo>
                <a:cubicBezTo>
                  <a:pt x="346" y="231"/>
                  <a:pt x="310" y="293"/>
                  <a:pt x="257" y="293"/>
                </a:cubicBezTo>
                <a:close/>
              </a:path>
            </a:pathLst>
          </a:custGeom>
          <a:solidFill>
            <a:schemeClr val="bg1"/>
          </a:solidFill>
          <a:ln>
            <a:noFill/>
          </a:ln>
          <a:effectLst/>
        </p:spPr>
        <p:txBody>
          <a:bodyPr wrap="none" lIns="121917" tIns="60958" rIns="121917" bIns="60958" anchor="ctr"/>
          <a:lstStyle/>
          <a:p>
            <a:endParaRPr lang="en-US" dirty="0">
              <a:cs typeface="+mn-ea"/>
              <a:sym typeface="+mn-lt"/>
            </a:endParaRPr>
          </a:p>
        </p:txBody>
      </p:sp>
      <p:sp>
        <p:nvSpPr>
          <p:cNvPr id="73" name="Freeform 78"/>
          <p:cNvSpPr>
            <a:spLocks noChangeArrowheads="1"/>
          </p:cNvSpPr>
          <p:nvPr/>
        </p:nvSpPr>
        <p:spPr bwMode="auto">
          <a:xfrm>
            <a:off x="6534139" y="4039552"/>
            <a:ext cx="623474" cy="612255"/>
          </a:xfrm>
          <a:custGeom>
            <a:avLst/>
            <a:gdLst>
              <a:gd name="T0" fmla="*/ 212 w 479"/>
              <a:gd name="T1" fmla="*/ 169 h 471"/>
              <a:gd name="T2" fmla="*/ 212 w 479"/>
              <a:gd name="T3" fmla="*/ 169 h 471"/>
              <a:gd name="T4" fmla="*/ 185 w 479"/>
              <a:gd name="T5" fmla="*/ 142 h 471"/>
              <a:gd name="T6" fmla="*/ 177 w 479"/>
              <a:gd name="T7" fmla="*/ 142 h 471"/>
              <a:gd name="T8" fmla="*/ 168 w 479"/>
              <a:gd name="T9" fmla="*/ 160 h 471"/>
              <a:gd name="T10" fmla="*/ 168 w 479"/>
              <a:gd name="T11" fmla="*/ 187 h 471"/>
              <a:gd name="T12" fmla="*/ 194 w 479"/>
              <a:gd name="T13" fmla="*/ 213 h 471"/>
              <a:gd name="T14" fmla="*/ 203 w 479"/>
              <a:gd name="T15" fmla="*/ 213 h 471"/>
              <a:gd name="T16" fmla="*/ 212 w 479"/>
              <a:gd name="T17" fmla="*/ 169 h 471"/>
              <a:gd name="T18" fmla="*/ 238 w 479"/>
              <a:gd name="T19" fmla="*/ 0 h 471"/>
              <a:gd name="T20" fmla="*/ 238 w 479"/>
              <a:gd name="T21" fmla="*/ 0 h 471"/>
              <a:gd name="T22" fmla="*/ 0 w 479"/>
              <a:gd name="T23" fmla="*/ 231 h 471"/>
              <a:gd name="T24" fmla="*/ 238 w 479"/>
              <a:gd name="T25" fmla="*/ 470 h 471"/>
              <a:gd name="T26" fmla="*/ 478 w 479"/>
              <a:gd name="T27" fmla="*/ 231 h 471"/>
              <a:gd name="T28" fmla="*/ 238 w 479"/>
              <a:gd name="T29" fmla="*/ 0 h 471"/>
              <a:gd name="T30" fmla="*/ 221 w 479"/>
              <a:gd name="T31" fmla="*/ 338 h 471"/>
              <a:gd name="T32" fmla="*/ 221 w 479"/>
              <a:gd name="T33" fmla="*/ 338 h 471"/>
              <a:gd name="T34" fmla="*/ 185 w 479"/>
              <a:gd name="T35" fmla="*/ 346 h 471"/>
              <a:gd name="T36" fmla="*/ 185 w 479"/>
              <a:gd name="T37" fmla="*/ 346 h 471"/>
              <a:gd name="T38" fmla="*/ 185 w 479"/>
              <a:gd name="T39" fmla="*/ 346 h 471"/>
              <a:gd name="T40" fmla="*/ 124 w 479"/>
              <a:gd name="T41" fmla="*/ 301 h 471"/>
              <a:gd name="T42" fmla="*/ 194 w 479"/>
              <a:gd name="T43" fmla="*/ 248 h 471"/>
              <a:gd name="T44" fmla="*/ 194 w 479"/>
              <a:gd name="T45" fmla="*/ 248 h 471"/>
              <a:gd name="T46" fmla="*/ 185 w 479"/>
              <a:gd name="T47" fmla="*/ 231 h 471"/>
              <a:gd name="T48" fmla="*/ 185 w 479"/>
              <a:gd name="T49" fmla="*/ 231 h 471"/>
              <a:gd name="T50" fmla="*/ 159 w 479"/>
              <a:gd name="T51" fmla="*/ 222 h 471"/>
              <a:gd name="T52" fmla="*/ 141 w 479"/>
              <a:gd name="T53" fmla="*/ 178 h 471"/>
              <a:gd name="T54" fmla="*/ 194 w 479"/>
              <a:gd name="T55" fmla="*/ 125 h 471"/>
              <a:gd name="T56" fmla="*/ 256 w 479"/>
              <a:gd name="T57" fmla="*/ 125 h 471"/>
              <a:gd name="T58" fmla="*/ 256 w 479"/>
              <a:gd name="T59" fmla="*/ 125 h 471"/>
              <a:gd name="T60" fmla="*/ 238 w 479"/>
              <a:gd name="T61" fmla="*/ 134 h 471"/>
              <a:gd name="T62" fmla="*/ 221 w 479"/>
              <a:gd name="T63" fmla="*/ 134 h 471"/>
              <a:gd name="T64" fmla="*/ 238 w 479"/>
              <a:gd name="T65" fmla="*/ 178 h 471"/>
              <a:gd name="T66" fmla="*/ 230 w 479"/>
              <a:gd name="T67" fmla="*/ 213 h 471"/>
              <a:gd name="T68" fmla="*/ 212 w 479"/>
              <a:gd name="T69" fmla="*/ 231 h 471"/>
              <a:gd name="T70" fmla="*/ 230 w 479"/>
              <a:gd name="T71" fmla="*/ 240 h 471"/>
              <a:gd name="T72" fmla="*/ 256 w 479"/>
              <a:gd name="T73" fmla="*/ 284 h 471"/>
              <a:gd name="T74" fmla="*/ 221 w 479"/>
              <a:gd name="T75" fmla="*/ 338 h 471"/>
              <a:gd name="T76" fmla="*/ 354 w 479"/>
              <a:gd name="T77" fmla="*/ 231 h 471"/>
              <a:gd name="T78" fmla="*/ 354 w 479"/>
              <a:gd name="T79" fmla="*/ 231 h 471"/>
              <a:gd name="T80" fmla="*/ 310 w 479"/>
              <a:gd name="T81" fmla="*/ 231 h 471"/>
              <a:gd name="T82" fmla="*/ 310 w 479"/>
              <a:gd name="T83" fmla="*/ 275 h 471"/>
              <a:gd name="T84" fmla="*/ 291 w 479"/>
              <a:gd name="T85" fmla="*/ 275 h 471"/>
              <a:gd name="T86" fmla="*/ 291 w 479"/>
              <a:gd name="T87" fmla="*/ 231 h 471"/>
              <a:gd name="T88" fmla="*/ 256 w 479"/>
              <a:gd name="T89" fmla="*/ 231 h 471"/>
              <a:gd name="T90" fmla="*/ 256 w 479"/>
              <a:gd name="T91" fmla="*/ 213 h 471"/>
              <a:gd name="T92" fmla="*/ 291 w 479"/>
              <a:gd name="T93" fmla="*/ 213 h 471"/>
              <a:gd name="T94" fmla="*/ 291 w 479"/>
              <a:gd name="T95" fmla="*/ 169 h 471"/>
              <a:gd name="T96" fmla="*/ 310 w 479"/>
              <a:gd name="T97" fmla="*/ 169 h 471"/>
              <a:gd name="T98" fmla="*/ 310 w 479"/>
              <a:gd name="T99" fmla="*/ 213 h 471"/>
              <a:gd name="T100" fmla="*/ 354 w 479"/>
              <a:gd name="T101" fmla="*/ 213 h 471"/>
              <a:gd name="T102" fmla="*/ 354 w 479"/>
              <a:gd name="T103" fmla="*/ 231 h 471"/>
              <a:gd name="T104" fmla="*/ 194 w 479"/>
              <a:gd name="T105" fmla="*/ 266 h 471"/>
              <a:gd name="T106" fmla="*/ 194 w 479"/>
              <a:gd name="T107" fmla="*/ 266 h 471"/>
              <a:gd name="T108" fmla="*/ 194 w 479"/>
              <a:gd name="T109" fmla="*/ 266 h 471"/>
              <a:gd name="T110" fmla="*/ 159 w 479"/>
              <a:gd name="T111" fmla="*/ 275 h 471"/>
              <a:gd name="T112" fmla="*/ 150 w 479"/>
              <a:gd name="T113" fmla="*/ 301 h 471"/>
              <a:gd name="T114" fmla="*/ 194 w 479"/>
              <a:gd name="T115" fmla="*/ 328 h 471"/>
              <a:gd name="T116" fmla="*/ 230 w 479"/>
              <a:gd name="T117" fmla="*/ 293 h 471"/>
              <a:gd name="T118" fmla="*/ 194 w 479"/>
              <a:gd name="T119" fmla="*/ 26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471">
                <a:moveTo>
                  <a:pt x="212" y="169"/>
                </a:moveTo>
                <a:lnTo>
                  <a:pt x="212" y="169"/>
                </a:lnTo>
                <a:cubicBezTo>
                  <a:pt x="212" y="142"/>
                  <a:pt x="203" y="142"/>
                  <a:pt x="185" y="142"/>
                </a:cubicBezTo>
                <a:cubicBezTo>
                  <a:pt x="185" y="142"/>
                  <a:pt x="185" y="142"/>
                  <a:pt x="177" y="142"/>
                </a:cubicBezTo>
                <a:cubicBezTo>
                  <a:pt x="177" y="142"/>
                  <a:pt x="168" y="151"/>
                  <a:pt x="168" y="160"/>
                </a:cubicBezTo>
                <a:cubicBezTo>
                  <a:pt x="159" y="160"/>
                  <a:pt x="159" y="169"/>
                  <a:pt x="168" y="187"/>
                </a:cubicBezTo>
                <a:cubicBezTo>
                  <a:pt x="168" y="195"/>
                  <a:pt x="185" y="213"/>
                  <a:pt x="194" y="213"/>
                </a:cubicBezTo>
                <a:cubicBezTo>
                  <a:pt x="194" y="213"/>
                  <a:pt x="194" y="213"/>
                  <a:pt x="203" y="213"/>
                </a:cubicBezTo>
                <a:cubicBezTo>
                  <a:pt x="212" y="204"/>
                  <a:pt x="221" y="187"/>
                  <a:pt x="212" y="169"/>
                </a:cubicBezTo>
                <a:close/>
                <a:moveTo>
                  <a:pt x="238" y="0"/>
                </a:moveTo>
                <a:lnTo>
                  <a:pt x="238" y="0"/>
                </a:lnTo>
                <a:cubicBezTo>
                  <a:pt x="106" y="0"/>
                  <a:pt x="0" y="107"/>
                  <a:pt x="0" y="231"/>
                </a:cubicBezTo>
                <a:cubicBezTo>
                  <a:pt x="0" y="363"/>
                  <a:pt x="106" y="470"/>
                  <a:pt x="238" y="470"/>
                </a:cubicBezTo>
                <a:cubicBezTo>
                  <a:pt x="372" y="470"/>
                  <a:pt x="478" y="363"/>
                  <a:pt x="478" y="231"/>
                </a:cubicBezTo>
                <a:cubicBezTo>
                  <a:pt x="478" y="107"/>
                  <a:pt x="372" y="0"/>
                  <a:pt x="238" y="0"/>
                </a:cubicBezTo>
                <a:close/>
                <a:moveTo>
                  <a:pt x="221" y="338"/>
                </a:moveTo>
                <a:lnTo>
                  <a:pt x="221" y="338"/>
                </a:lnTo>
                <a:cubicBezTo>
                  <a:pt x="212" y="346"/>
                  <a:pt x="194" y="346"/>
                  <a:pt x="185" y="346"/>
                </a:cubicBezTo>
                <a:lnTo>
                  <a:pt x="185" y="346"/>
                </a:lnTo>
                <a:lnTo>
                  <a:pt x="185" y="346"/>
                </a:lnTo>
                <a:cubicBezTo>
                  <a:pt x="177" y="346"/>
                  <a:pt x="124" y="346"/>
                  <a:pt x="124" y="301"/>
                </a:cubicBezTo>
                <a:cubicBezTo>
                  <a:pt x="124" y="257"/>
                  <a:pt x="177" y="248"/>
                  <a:pt x="194" y="248"/>
                </a:cubicBezTo>
                <a:lnTo>
                  <a:pt x="194" y="248"/>
                </a:lnTo>
                <a:cubicBezTo>
                  <a:pt x="185" y="240"/>
                  <a:pt x="185" y="231"/>
                  <a:pt x="185" y="231"/>
                </a:cubicBezTo>
                <a:lnTo>
                  <a:pt x="185" y="231"/>
                </a:lnTo>
                <a:cubicBezTo>
                  <a:pt x="177" y="231"/>
                  <a:pt x="168" y="222"/>
                  <a:pt x="159" y="222"/>
                </a:cubicBezTo>
                <a:cubicBezTo>
                  <a:pt x="141" y="213"/>
                  <a:pt x="141" y="195"/>
                  <a:pt x="141" y="178"/>
                </a:cubicBezTo>
                <a:cubicBezTo>
                  <a:pt x="141" y="125"/>
                  <a:pt x="194" y="125"/>
                  <a:pt x="194" y="125"/>
                </a:cubicBezTo>
                <a:cubicBezTo>
                  <a:pt x="256" y="125"/>
                  <a:pt x="256" y="125"/>
                  <a:pt x="256" y="125"/>
                </a:cubicBezTo>
                <a:lnTo>
                  <a:pt x="256" y="125"/>
                </a:lnTo>
                <a:cubicBezTo>
                  <a:pt x="256" y="134"/>
                  <a:pt x="238" y="134"/>
                  <a:pt x="238" y="134"/>
                </a:cubicBezTo>
                <a:cubicBezTo>
                  <a:pt x="230" y="134"/>
                  <a:pt x="230" y="134"/>
                  <a:pt x="221" y="134"/>
                </a:cubicBezTo>
                <a:cubicBezTo>
                  <a:pt x="238" y="142"/>
                  <a:pt x="238" y="160"/>
                  <a:pt x="238" y="178"/>
                </a:cubicBezTo>
                <a:cubicBezTo>
                  <a:pt x="238" y="195"/>
                  <a:pt x="230" y="204"/>
                  <a:pt x="230" y="213"/>
                </a:cubicBezTo>
                <a:cubicBezTo>
                  <a:pt x="221" y="222"/>
                  <a:pt x="212" y="222"/>
                  <a:pt x="212" y="231"/>
                </a:cubicBezTo>
                <a:cubicBezTo>
                  <a:pt x="212" y="231"/>
                  <a:pt x="221" y="240"/>
                  <a:pt x="230" y="240"/>
                </a:cubicBezTo>
                <a:cubicBezTo>
                  <a:pt x="238" y="248"/>
                  <a:pt x="256" y="266"/>
                  <a:pt x="256" y="284"/>
                </a:cubicBezTo>
                <a:cubicBezTo>
                  <a:pt x="256" y="310"/>
                  <a:pt x="247" y="328"/>
                  <a:pt x="221" y="338"/>
                </a:cubicBezTo>
                <a:close/>
                <a:moveTo>
                  <a:pt x="354" y="231"/>
                </a:moveTo>
                <a:lnTo>
                  <a:pt x="354" y="231"/>
                </a:lnTo>
                <a:cubicBezTo>
                  <a:pt x="310" y="231"/>
                  <a:pt x="310" y="231"/>
                  <a:pt x="310" y="231"/>
                </a:cubicBezTo>
                <a:cubicBezTo>
                  <a:pt x="310" y="275"/>
                  <a:pt x="310" y="275"/>
                  <a:pt x="310" y="275"/>
                </a:cubicBezTo>
                <a:cubicBezTo>
                  <a:pt x="291" y="275"/>
                  <a:pt x="291" y="275"/>
                  <a:pt x="291" y="275"/>
                </a:cubicBezTo>
                <a:cubicBezTo>
                  <a:pt x="291" y="231"/>
                  <a:pt x="291" y="231"/>
                  <a:pt x="291" y="231"/>
                </a:cubicBezTo>
                <a:cubicBezTo>
                  <a:pt x="256" y="231"/>
                  <a:pt x="256" y="231"/>
                  <a:pt x="256" y="231"/>
                </a:cubicBezTo>
                <a:cubicBezTo>
                  <a:pt x="256" y="213"/>
                  <a:pt x="256" y="213"/>
                  <a:pt x="256" y="213"/>
                </a:cubicBezTo>
                <a:cubicBezTo>
                  <a:pt x="291" y="213"/>
                  <a:pt x="291" y="213"/>
                  <a:pt x="291" y="213"/>
                </a:cubicBezTo>
                <a:cubicBezTo>
                  <a:pt x="291" y="169"/>
                  <a:pt x="291" y="169"/>
                  <a:pt x="291" y="169"/>
                </a:cubicBezTo>
                <a:cubicBezTo>
                  <a:pt x="310" y="169"/>
                  <a:pt x="310" y="169"/>
                  <a:pt x="310" y="169"/>
                </a:cubicBezTo>
                <a:cubicBezTo>
                  <a:pt x="310" y="213"/>
                  <a:pt x="310" y="213"/>
                  <a:pt x="310" y="213"/>
                </a:cubicBezTo>
                <a:cubicBezTo>
                  <a:pt x="354" y="213"/>
                  <a:pt x="354" y="213"/>
                  <a:pt x="354" y="213"/>
                </a:cubicBezTo>
                <a:lnTo>
                  <a:pt x="354" y="231"/>
                </a:lnTo>
                <a:close/>
                <a:moveTo>
                  <a:pt x="194" y="266"/>
                </a:moveTo>
                <a:lnTo>
                  <a:pt x="194" y="266"/>
                </a:lnTo>
                <a:lnTo>
                  <a:pt x="194" y="266"/>
                </a:lnTo>
                <a:cubicBezTo>
                  <a:pt x="177" y="266"/>
                  <a:pt x="168" y="266"/>
                  <a:pt x="159" y="275"/>
                </a:cubicBezTo>
                <a:cubicBezTo>
                  <a:pt x="159" y="284"/>
                  <a:pt x="150" y="293"/>
                  <a:pt x="150" y="301"/>
                </a:cubicBezTo>
                <a:cubicBezTo>
                  <a:pt x="150" y="319"/>
                  <a:pt x="168" y="328"/>
                  <a:pt x="194" y="328"/>
                </a:cubicBezTo>
                <a:cubicBezTo>
                  <a:pt x="221" y="319"/>
                  <a:pt x="230" y="310"/>
                  <a:pt x="230" y="293"/>
                </a:cubicBezTo>
                <a:cubicBezTo>
                  <a:pt x="230" y="275"/>
                  <a:pt x="212" y="266"/>
                  <a:pt x="194" y="266"/>
                </a:cubicBezTo>
                <a:close/>
              </a:path>
            </a:pathLst>
          </a:custGeom>
          <a:solidFill>
            <a:schemeClr val="bg1"/>
          </a:solidFill>
          <a:ln>
            <a:noFill/>
          </a:ln>
          <a:effectLst/>
        </p:spPr>
        <p:txBody>
          <a:bodyPr wrap="none" lIns="121917" tIns="60958" rIns="121917" bIns="60958" anchor="ctr"/>
          <a:lstStyle/>
          <a:p>
            <a:endParaRPr lang="en-US" dirty="0">
              <a:cs typeface="+mn-ea"/>
              <a:sym typeface="+mn-lt"/>
            </a:endParaRPr>
          </a:p>
        </p:txBody>
      </p:sp>
      <p:sp>
        <p:nvSpPr>
          <p:cNvPr id="74" name="Freeform 86"/>
          <p:cNvSpPr>
            <a:spLocks noChangeArrowheads="1"/>
          </p:cNvSpPr>
          <p:nvPr/>
        </p:nvSpPr>
        <p:spPr bwMode="auto">
          <a:xfrm>
            <a:off x="3568429" y="4039552"/>
            <a:ext cx="623474" cy="612255"/>
          </a:xfrm>
          <a:custGeom>
            <a:avLst/>
            <a:gdLst>
              <a:gd name="T0" fmla="*/ 239 w 480"/>
              <a:gd name="T1" fmla="*/ 0 h 471"/>
              <a:gd name="T2" fmla="*/ 239 w 480"/>
              <a:gd name="T3" fmla="*/ 0 h 471"/>
              <a:gd name="T4" fmla="*/ 0 w 480"/>
              <a:gd name="T5" fmla="*/ 231 h 471"/>
              <a:gd name="T6" fmla="*/ 239 w 480"/>
              <a:gd name="T7" fmla="*/ 470 h 471"/>
              <a:gd name="T8" fmla="*/ 479 w 480"/>
              <a:gd name="T9" fmla="*/ 231 h 471"/>
              <a:gd name="T10" fmla="*/ 239 w 480"/>
              <a:gd name="T11" fmla="*/ 0 h 471"/>
              <a:gd name="T12" fmla="*/ 337 w 480"/>
              <a:gd name="T13" fmla="*/ 195 h 471"/>
              <a:gd name="T14" fmla="*/ 337 w 480"/>
              <a:gd name="T15" fmla="*/ 195 h 471"/>
              <a:gd name="T16" fmla="*/ 337 w 480"/>
              <a:gd name="T17" fmla="*/ 195 h 471"/>
              <a:gd name="T18" fmla="*/ 204 w 480"/>
              <a:gd name="T19" fmla="*/ 328 h 471"/>
              <a:gd name="T20" fmla="*/ 133 w 480"/>
              <a:gd name="T21" fmla="*/ 310 h 471"/>
              <a:gd name="T22" fmla="*/ 142 w 480"/>
              <a:gd name="T23" fmla="*/ 310 h 471"/>
              <a:gd name="T24" fmla="*/ 204 w 480"/>
              <a:gd name="T25" fmla="*/ 293 h 471"/>
              <a:gd name="T26" fmla="*/ 160 w 480"/>
              <a:gd name="T27" fmla="*/ 257 h 471"/>
              <a:gd name="T28" fmla="*/ 169 w 480"/>
              <a:gd name="T29" fmla="*/ 257 h 471"/>
              <a:gd name="T30" fmla="*/ 178 w 480"/>
              <a:gd name="T31" fmla="*/ 257 h 471"/>
              <a:gd name="T32" fmla="*/ 142 w 480"/>
              <a:gd name="T33" fmla="*/ 213 h 471"/>
              <a:gd name="T34" fmla="*/ 142 w 480"/>
              <a:gd name="T35" fmla="*/ 213 h 471"/>
              <a:gd name="T36" fmla="*/ 160 w 480"/>
              <a:gd name="T37" fmla="*/ 213 h 471"/>
              <a:gd name="T38" fmla="*/ 142 w 480"/>
              <a:gd name="T39" fmla="*/ 178 h 471"/>
              <a:gd name="T40" fmla="*/ 151 w 480"/>
              <a:gd name="T41" fmla="*/ 151 h 471"/>
              <a:gd name="T42" fmla="*/ 239 w 480"/>
              <a:gd name="T43" fmla="*/ 204 h 471"/>
              <a:gd name="T44" fmla="*/ 239 w 480"/>
              <a:gd name="T45" fmla="*/ 195 h 471"/>
              <a:gd name="T46" fmla="*/ 292 w 480"/>
              <a:gd name="T47" fmla="*/ 142 h 471"/>
              <a:gd name="T48" fmla="*/ 319 w 480"/>
              <a:gd name="T49" fmla="*/ 160 h 471"/>
              <a:gd name="T50" fmla="*/ 355 w 480"/>
              <a:gd name="T51" fmla="*/ 151 h 471"/>
              <a:gd name="T52" fmla="*/ 337 w 480"/>
              <a:gd name="T53" fmla="*/ 178 h 471"/>
              <a:gd name="T54" fmla="*/ 364 w 480"/>
              <a:gd name="T55" fmla="*/ 169 h 471"/>
              <a:gd name="T56" fmla="*/ 337 w 480"/>
              <a:gd name="T57" fmla="*/ 19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0" h="471">
                <a:moveTo>
                  <a:pt x="239" y="0"/>
                </a:moveTo>
                <a:lnTo>
                  <a:pt x="239" y="0"/>
                </a:lnTo>
                <a:cubicBezTo>
                  <a:pt x="107" y="0"/>
                  <a:pt x="0" y="107"/>
                  <a:pt x="0" y="231"/>
                </a:cubicBezTo>
                <a:cubicBezTo>
                  <a:pt x="0" y="363"/>
                  <a:pt x="107" y="470"/>
                  <a:pt x="239" y="470"/>
                </a:cubicBezTo>
                <a:cubicBezTo>
                  <a:pt x="372" y="470"/>
                  <a:pt x="479" y="363"/>
                  <a:pt x="479" y="231"/>
                </a:cubicBezTo>
                <a:cubicBezTo>
                  <a:pt x="479" y="107"/>
                  <a:pt x="372" y="0"/>
                  <a:pt x="239" y="0"/>
                </a:cubicBezTo>
                <a:close/>
                <a:moveTo>
                  <a:pt x="337" y="195"/>
                </a:moveTo>
                <a:lnTo>
                  <a:pt x="337" y="195"/>
                </a:lnTo>
                <a:lnTo>
                  <a:pt x="337" y="195"/>
                </a:lnTo>
                <a:cubicBezTo>
                  <a:pt x="337" y="257"/>
                  <a:pt x="292" y="328"/>
                  <a:pt x="204" y="328"/>
                </a:cubicBezTo>
                <a:cubicBezTo>
                  <a:pt x="178" y="328"/>
                  <a:pt x="151" y="319"/>
                  <a:pt x="133" y="310"/>
                </a:cubicBezTo>
                <a:lnTo>
                  <a:pt x="142" y="310"/>
                </a:lnTo>
                <a:cubicBezTo>
                  <a:pt x="160" y="310"/>
                  <a:pt x="186" y="301"/>
                  <a:pt x="204" y="293"/>
                </a:cubicBezTo>
                <a:cubicBezTo>
                  <a:pt x="178" y="293"/>
                  <a:pt x="160" y="275"/>
                  <a:pt x="160" y="257"/>
                </a:cubicBezTo>
                <a:cubicBezTo>
                  <a:pt x="160" y="257"/>
                  <a:pt x="160" y="257"/>
                  <a:pt x="169" y="257"/>
                </a:cubicBezTo>
                <a:lnTo>
                  <a:pt x="178" y="257"/>
                </a:lnTo>
                <a:cubicBezTo>
                  <a:pt x="160" y="248"/>
                  <a:pt x="142" y="231"/>
                  <a:pt x="142" y="213"/>
                </a:cubicBezTo>
                <a:lnTo>
                  <a:pt x="142" y="213"/>
                </a:lnTo>
                <a:cubicBezTo>
                  <a:pt x="142" y="213"/>
                  <a:pt x="151" y="213"/>
                  <a:pt x="160" y="213"/>
                </a:cubicBezTo>
                <a:cubicBezTo>
                  <a:pt x="151" y="204"/>
                  <a:pt x="142" y="195"/>
                  <a:pt x="142" y="178"/>
                </a:cubicBezTo>
                <a:cubicBezTo>
                  <a:pt x="142" y="169"/>
                  <a:pt x="142" y="160"/>
                  <a:pt x="151" y="151"/>
                </a:cubicBezTo>
                <a:cubicBezTo>
                  <a:pt x="169" y="178"/>
                  <a:pt x="204" y="204"/>
                  <a:pt x="239" y="204"/>
                </a:cubicBezTo>
                <a:cubicBezTo>
                  <a:pt x="239" y="195"/>
                  <a:pt x="239" y="195"/>
                  <a:pt x="239" y="195"/>
                </a:cubicBezTo>
                <a:cubicBezTo>
                  <a:pt x="239" y="169"/>
                  <a:pt x="266" y="142"/>
                  <a:pt x="292" y="142"/>
                </a:cubicBezTo>
                <a:cubicBezTo>
                  <a:pt x="301" y="142"/>
                  <a:pt x="319" y="151"/>
                  <a:pt x="319" y="160"/>
                </a:cubicBezTo>
                <a:cubicBezTo>
                  <a:pt x="337" y="160"/>
                  <a:pt x="346" y="151"/>
                  <a:pt x="355" y="151"/>
                </a:cubicBezTo>
                <a:cubicBezTo>
                  <a:pt x="346" y="160"/>
                  <a:pt x="346" y="169"/>
                  <a:pt x="337" y="178"/>
                </a:cubicBezTo>
                <a:cubicBezTo>
                  <a:pt x="346" y="178"/>
                  <a:pt x="355" y="169"/>
                  <a:pt x="364" y="169"/>
                </a:cubicBezTo>
                <a:cubicBezTo>
                  <a:pt x="355" y="178"/>
                  <a:pt x="346" y="187"/>
                  <a:pt x="337" y="195"/>
                </a:cubicBezTo>
                <a:close/>
              </a:path>
            </a:pathLst>
          </a:custGeom>
          <a:solidFill>
            <a:schemeClr val="bg1"/>
          </a:solidFill>
          <a:ln>
            <a:noFill/>
          </a:ln>
          <a:effectLst/>
        </p:spPr>
        <p:txBody>
          <a:bodyPr wrap="none" lIns="121917" tIns="60958" rIns="121917" bIns="60958" anchor="ctr"/>
          <a:lstStyle/>
          <a:p>
            <a:endParaRPr lang="en-US" dirty="0">
              <a:cs typeface="+mn-ea"/>
              <a:sym typeface="+mn-lt"/>
            </a:endParaRPr>
          </a:p>
        </p:txBody>
      </p:sp>
      <p:sp>
        <p:nvSpPr>
          <p:cNvPr id="75" name="Freeform 79"/>
          <p:cNvSpPr>
            <a:spLocks noChangeArrowheads="1"/>
          </p:cNvSpPr>
          <p:nvPr/>
        </p:nvSpPr>
        <p:spPr bwMode="auto">
          <a:xfrm>
            <a:off x="5070443" y="4050694"/>
            <a:ext cx="623477"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93 w 479"/>
              <a:gd name="T13" fmla="*/ 160 h 471"/>
              <a:gd name="T14" fmla="*/ 293 w 479"/>
              <a:gd name="T15" fmla="*/ 160 h 471"/>
              <a:gd name="T16" fmla="*/ 257 w 479"/>
              <a:gd name="T17" fmla="*/ 160 h 471"/>
              <a:gd name="T18" fmla="*/ 249 w 479"/>
              <a:gd name="T19" fmla="*/ 178 h 471"/>
              <a:gd name="T20" fmla="*/ 249 w 479"/>
              <a:gd name="T21" fmla="*/ 195 h 471"/>
              <a:gd name="T22" fmla="*/ 293 w 479"/>
              <a:gd name="T23" fmla="*/ 195 h 471"/>
              <a:gd name="T24" fmla="*/ 293 w 479"/>
              <a:gd name="T25" fmla="*/ 240 h 471"/>
              <a:gd name="T26" fmla="*/ 249 w 479"/>
              <a:gd name="T27" fmla="*/ 240 h 471"/>
              <a:gd name="T28" fmla="*/ 249 w 479"/>
              <a:gd name="T29" fmla="*/ 346 h 471"/>
              <a:gd name="T30" fmla="*/ 213 w 479"/>
              <a:gd name="T31" fmla="*/ 346 h 471"/>
              <a:gd name="T32" fmla="*/ 213 w 479"/>
              <a:gd name="T33" fmla="*/ 240 h 471"/>
              <a:gd name="T34" fmla="*/ 169 w 479"/>
              <a:gd name="T35" fmla="*/ 240 h 471"/>
              <a:gd name="T36" fmla="*/ 169 w 479"/>
              <a:gd name="T37" fmla="*/ 195 h 471"/>
              <a:gd name="T38" fmla="*/ 213 w 479"/>
              <a:gd name="T39" fmla="*/ 195 h 471"/>
              <a:gd name="T40" fmla="*/ 213 w 479"/>
              <a:gd name="T41" fmla="*/ 178 h 471"/>
              <a:gd name="T42" fmla="*/ 257 w 479"/>
              <a:gd name="T43" fmla="*/ 125 h 471"/>
              <a:gd name="T44" fmla="*/ 293 w 479"/>
              <a:gd name="T45" fmla="*/ 125 h 471"/>
              <a:gd name="T46" fmla="*/ 293 w 479"/>
              <a:gd name="T47" fmla="*/ 1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93" y="160"/>
                </a:moveTo>
                <a:lnTo>
                  <a:pt x="293" y="160"/>
                </a:lnTo>
                <a:cubicBezTo>
                  <a:pt x="257" y="160"/>
                  <a:pt x="257" y="160"/>
                  <a:pt x="257" y="160"/>
                </a:cubicBezTo>
                <a:cubicBezTo>
                  <a:pt x="257" y="160"/>
                  <a:pt x="249" y="169"/>
                  <a:pt x="249" y="178"/>
                </a:cubicBezTo>
                <a:cubicBezTo>
                  <a:pt x="249" y="195"/>
                  <a:pt x="249" y="195"/>
                  <a:pt x="249" y="195"/>
                </a:cubicBezTo>
                <a:cubicBezTo>
                  <a:pt x="293" y="195"/>
                  <a:pt x="293" y="195"/>
                  <a:pt x="293" y="195"/>
                </a:cubicBezTo>
                <a:cubicBezTo>
                  <a:pt x="293" y="240"/>
                  <a:pt x="293" y="240"/>
                  <a:pt x="293" y="240"/>
                </a:cubicBezTo>
                <a:cubicBezTo>
                  <a:pt x="249" y="240"/>
                  <a:pt x="249" y="240"/>
                  <a:pt x="249" y="240"/>
                </a:cubicBezTo>
                <a:cubicBezTo>
                  <a:pt x="249" y="346"/>
                  <a:pt x="249" y="346"/>
                  <a:pt x="249" y="346"/>
                </a:cubicBezTo>
                <a:cubicBezTo>
                  <a:pt x="213" y="346"/>
                  <a:pt x="213" y="346"/>
                  <a:pt x="213" y="346"/>
                </a:cubicBezTo>
                <a:cubicBezTo>
                  <a:pt x="213" y="240"/>
                  <a:pt x="213" y="240"/>
                  <a:pt x="213" y="240"/>
                </a:cubicBezTo>
                <a:cubicBezTo>
                  <a:pt x="169" y="240"/>
                  <a:pt x="169" y="240"/>
                  <a:pt x="169" y="240"/>
                </a:cubicBezTo>
                <a:cubicBezTo>
                  <a:pt x="169" y="195"/>
                  <a:pt x="169" y="195"/>
                  <a:pt x="169" y="195"/>
                </a:cubicBezTo>
                <a:cubicBezTo>
                  <a:pt x="213" y="195"/>
                  <a:pt x="213" y="195"/>
                  <a:pt x="213" y="195"/>
                </a:cubicBezTo>
                <a:cubicBezTo>
                  <a:pt x="213" y="178"/>
                  <a:pt x="213" y="178"/>
                  <a:pt x="213" y="178"/>
                </a:cubicBezTo>
                <a:cubicBezTo>
                  <a:pt x="213" y="151"/>
                  <a:pt x="230" y="125"/>
                  <a:pt x="257" y="125"/>
                </a:cubicBezTo>
                <a:cubicBezTo>
                  <a:pt x="293" y="125"/>
                  <a:pt x="293" y="125"/>
                  <a:pt x="293" y="125"/>
                </a:cubicBezTo>
                <a:lnTo>
                  <a:pt x="293" y="160"/>
                </a:lnTo>
                <a:close/>
              </a:path>
            </a:pathLst>
          </a:custGeom>
          <a:solidFill>
            <a:schemeClr val="bg1"/>
          </a:solidFill>
          <a:ln>
            <a:noFill/>
          </a:ln>
          <a:effectLst/>
        </p:spPr>
        <p:txBody>
          <a:bodyPr wrap="none" lIns="121917" tIns="60958" rIns="121917" bIns="60958" anchor="ctr"/>
          <a:lstStyle/>
          <a:p>
            <a:endParaRPr lang="en-US" dirty="0">
              <a:cs typeface="+mn-ea"/>
              <a:sym typeface="+mn-lt"/>
            </a:endParaRPr>
          </a:p>
        </p:txBody>
      </p:sp>
      <p:sp>
        <p:nvSpPr>
          <p:cNvPr id="30"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学习经历</a:t>
            </a:r>
            <a:endParaRPr lang="zh-CN" altLang="en-US" sz="2000" b="1" dirty="0">
              <a:solidFill>
                <a:srgbClr val="453162"/>
              </a:solidFill>
              <a:cs typeface="+mn-ea"/>
              <a:sym typeface="+mn-lt"/>
            </a:endParaRPr>
          </a:p>
        </p:txBody>
      </p:sp>
      <p:sp>
        <p:nvSpPr>
          <p:cNvPr id="31" name="菱形 30"/>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p:cTn id="21" dur="500" fill="hold"/>
                                        <p:tgtEl>
                                          <p:spTgt spid="60"/>
                                        </p:tgtEl>
                                        <p:attrNameLst>
                                          <p:attrName>ppt_w</p:attrName>
                                        </p:attrNameLst>
                                      </p:cBhvr>
                                      <p:tavLst>
                                        <p:tav tm="0">
                                          <p:val>
                                            <p:fltVal val="0"/>
                                          </p:val>
                                        </p:tav>
                                        <p:tav tm="100000">
                                          <p:val>
                                            <p:strVal val="#ppt_w"/>
                                          </p:val>
                                        </p:tav>
                                      </p:tavLst>
                                    </p:anim>
                                    <p:anim calcmode="lin" valueType="num">
                                      <p:cBhvr>
                                        <p:cTn id="22" dur="500" fill="hold"/>
                                        <p:tgtEl>
                                          <p:spTgt spid="60"/>
                                        </p:tgtEl>
                                        <p:attrNameLst>
                                          <p:attrName>ppt_h</p:attrName>
                                        </p:attrNameLst>
                                      </p:cBhvr>
                                      <p:tavLst>
                                        <p:tav tm="0">
                                          <p:val>
                                            <p:fltVal val="0"/>
                                          </p:val>
                                        </p:tav>
                                        <p:tav tm="100000">
                                          <p:val>
                                            <p:strVal val="#ppt_h"/>
                                          </p:val>
                                        </p:tav>
                                      </p:tavLst>
                                    </p:anim>
                                    <p:animEffect transition="in" filter="fade">
                                      <p:cBhvr>
                                        <p:cTn id="23" dur="500"/>
                                        <p:tgtEl>
                                          <p:spTgt spid="6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p:cTn id="26" dur="500" fill="hold"/>
                                        <p:tgtEl>
                                          <p:spTgt spid="52"/>
                                        </p:tgtEl>
                                        <p:attrNameLst>
                                          <p:attrName>ppt_w</p:attrName>
                                        </p:attrNameLst>
                                      </p:cBhvr>
                                      <p:tavLst>
                                        <p:tav tm="0">
                                          <p:val>
                                            <p:fltVal val="0"/>
                                          </p:val>
                                        </p:tav>
                                        <p:tav tm="100000">
                                          <p:val>
                                            <p:strVal val="#ppt_w"/>
                                          </p:val>
                                        </p:tav>
                                      </p:tavLst>
                                    </p:anim>
                                    <p:anim calcmode="lin" valueType="num">
                                      <p:cBhvr>
                                        <p:cTn id="27" dur="500" fill="hold"/>
                                        <p:tgtEl>
                                          <p:spTgt spid="52"/>
                                        </p:tgtEl>
                                        <p:attrNameLst>
                                          <p:attrName>ppt_h</p:attrName>
                                        </p:attrNameLst>
                                      </p:cBhvr>
                                      <p:tavLst>
                                        <p:tav tm="0">
                                          <p:val>
                                            <p:fltVal val="0"/>
                                          </p:val>
                                        </p:tav>
                                        <p:tav tm="100000">
                                          <p:val>
                                            <p:strVal val="#ppt_h"/>
                                          </p:val>
                                        </p:tav>
                                      </p:tavLst>
                                    </p:anim>
                                    <p:animEffect transition="in" filter="fade">
                                      <p:cBhvr>
                                        <p:cTn id="28" dur="500"/>
                                        <p:tgtEl>
                                          <p:spTgt spid="5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p:cTn id="31" dur="500" fill="hold"/>
                                        <p:tgtEl>
                                          <p:spTgt spid="75"/>
                                        </p:tgtEl>
                                        <p:attrNameLst>
                                          <p:attrName>ppt_w</p:attrName>
                                        </p:attrNameLst>
                                      </p:cBhvr>
                                      <p:tavLst>
                                        <p:tav tm="0">
                                          <p:val>
                                            <p:fltVal val="0"/>
                                          </p:val>
                                        </p:tav>
                                        <p:tav tm="100000">
                                          <p:val>
                                            <p:strVal val="#ppt_w"/>
                                          </p:val>
                                        </p:tav>
                                      </p:tavLst>
                                    </p:anim>
                                    <p:anim calcmode="lin" valueType="num">
                                      <p:cBhvr>
                                        <p:cTn id="32" dur="500" fill="hold"/>
                                        <p:tgtEl>
                                          <p:spTgt spid="75"/>
                                        </p:tgtEl>
                                        <p:attrNameLst>
                                          <p:attrName>ppt_h</p:attrName>
                                        </p:attrNameLst>
                                      </p:cBhvr>
                                      <p:tavLst>
                                        <p:tav tm="0">
                                          <p:val>
                                            <p:fltVal val="0"/>
                                          </p:val>
                                        </p:tav>
                                        <p:tav tm="100000">
                                          <p:val>
                                            <p:strVal val="#ppt_h"/>
                                          </p:val>
                                        </p:tav>
                                      </p:tavLst>
                                    </p:anim>
                                    <p:animEffect transition="in" filter="fade">
                                      <p:cBhvr>
                                        <p:cTn id="33" dur="500"/>
                                        <p:tgtEl>
                                          <p:spTgt spid="75"/>
                                        </p:tgtEl>
                                      </p:cBhvr>
                                    </p:animEffect>
                                  </p:childTnLst>
                                </p:cTn>
                              </p:par>
                              <p:par>
                                <p:cTn id="34" presetID="53" presetClass="entr" presetSubtype="16" fill="hold" nodeType="with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p:cTn id="36" dur="500" fill="hold"/>
                                        <p:tgtEl>
                                          <p:spTgt spid="63"/>
                                        </p:tgtEl>
                                        <p:attrNameLst>
                                          <p:attrName>ppt_w</p:attrName>
                                        </p:attrNameLst>
                                      </p:cBhvr>
                                      <p:tavLst>
                                        <p:tav tm="0">
                                          <p:val>
                                            <p:fltVal val="0"/>
                                          </p:val>
                                        </p:tav>
                                        <p:tav tm="100000">
                                          <p:val>
                                            <p:strVal val="#ppt_w"/>
                                          </p:val>
                                        </p:tav>
                                      </p:tavLst>
                                    </p:anim>
                                    <p:anim calcmode="lin" valueType="num">
                                      <p:cBhvr>
                                        <p:cTn id="37" dur="500" fill="hold"/>
                                        <p:tgtEl>
                                          <p:spTgt spid="63"/>
                                        </p:tgtEl>
                                        <p:attrNameLst>
                                          <p:attrName>ppt_h</p:attrName>
                                        </p:attrNameLst>
                                      </p:cBhvr>
                                      <p:tavLst>
                                        <p:tav tm="0">
                                          <p:val>
                                            <p:fltVal val="0"/>
                                          </p:val>
                                        </p:tav>
                                        <p:tav tm="100000">
                                          <p:val>
                                            <p:strVal val="#ppt_h"/>
                                          </p:val>
                                        </p:tav>
                                      </p:tavLst>
                                    </p:anim>
                                    <p:animEffect transition="in" filter="fade">
                                      <p:cBhvr>
                                        <p:cTn id="38" dur="500"/>
                                        <p:tgtEl>
                                          <p:spTgt spid="63"/>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p:cTn id="47" dur="500" fill="hold"/>
                                        <p:tgtEl>
                                          <p:spTgt spid="73"/>
                                        </p:tgtEl>
                                        <p:attrNameLst>
                                          <p:attrName>ppt_w</p:attrName>
                                        </p:attrNameLst>
                                      </p:cBhvr>
                                      <p:tavLst>
                                        <p:tav tm="0">
                                          <p:val>
                                            <p:fltVal val="0"/>
                                          </p:val>
                                        </p:tav>
                                        <p:tav tm="100000">
                                          <p:val>
                                            <p:strVal val="#ppt_w"/>
                                          </p:val>
                                        </p:tav>
                                      </p:tavLst>
                                    </p:anim>
                                    <p:anim calcmode="lin" valueType="num">
                                      <p:cBhvr>
                                        <p:cTn id="48" dur="500" fill="hold"/>
                                        <p:tgtEl>
                                          <p:spTgt spid="73"/>
                                        </p:tgtEl>
                                        <p:attrNameLst>
                                          <p:attrName>ppt_h</p:attrName>
                                        </p:attrNameLst>
                                      </p:cBhvr>
                                      <p:tavLst>
                                        <p:tav tm="0">
                                          <p:val>
                                            <p:fltVal val="0"/>
                                          </p:val>
                                        </p:tav>
                                        <p:tav tm="100000">
                                          <p:val>
                                            <p:strVal val="#ppt_h"/>
                                          </p:val>
                                        </p:tav>
                                      </p:tavLst>
                                    </p:anim>
                                    <p:animEffect transition="in" filter="fade">
                                      <p:cBhvr>
                                        <p:cTn id="49" dur="500"/>
                                        <p:tgtEl>
                                          <p:spTgt spid="73"/>
                                        </p:tgtEl>
                                      </p:cBhvr>
                                    </p:animEffect>
                                  </p:childTnLst>
                                </p:cTn>
                              </p:par>
                              <p:par>
                                <p:cTn id="50" presetID="53" presetClass="entr" presetSubtype="16" fill="hold"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p:cTn id="52" dur="500" fill="hold"/>
                                        <p:tgtEl>
                                          <p:spTgt spid="66"/>
                                        </p:tgtEl>
                                        <p:attrNameLst>
                                          <p:attrName>ppt_w</p:attrName>
                                        </p:attrNameLst>
                                      </p:cBhvr>
                                      <p:tavLst>
                                        <p:tav tm="0">
                                          <p:val>
                                            <p:fltVal val="0"/>
                                          </p:val>
                                        </p:tav>
                                        <p:tav tm="100000">
                                          <p:val>
                                            <p:strVal val="#ppt_w"/>
                                          </p:val>
                                        </p:tav>
                                      </p:tavLst>
                                    </p:anim>
                                    <p:anim calcmode="lin" valueType="num">
                                      <p:cBhvr>
                                        <p:cTn id="53" dur="500" fill="hold"/>
                                        <p:tgtEl>
                                          <p:spTgt spid="66"/>
                                        </p:tgtEl>
                                        <p:attrNameLst>
                                          <p:attrName>ppt_h</p:attrName>
                                        </p:attrNameLst>
                                      </p:cBhvr>
                                      <p:tavLst>
                                        <p:tav tm="0">
                                          <p:val>
                                            <p:fltVal val="0"/>
                                          </p:val>
                                        </p:tav>
                                        <p:tav tm="100000">
                                          <p:val>
                                            <p:strVal val="#ppt_h"/>
                                          </p:val>
                                        </p:tav>
                                      </p:tavLst>
                                    </p:anim>
                                    <p:animEffect transition="in" filter="fade">
                                      <p:cBhvr>
                                        <p:cTn id="54" dur="500"/>
                                        <p:tgtEl>
                                          <p:spTgt spid="66"/>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 calcmode="lin" valueType="num">
                                      <p:cBhvr>
                                        <p:cTn id="57" dur="500" fill="hold"/>
                                        <p:tgtEl>
                                          <p:spTgt spid="54"/>
                                        </p:tgtEl>
                                        <p:attrNameLst>
                                          <p:attrName>ppt_w</p:attrName>
                                        </p:attrNameLst>
                                      </p:cBhvr>
                                      <p:tavLst>
                                        <p:tav tm="0">
                                          <p:val>
                                            <p:fltVal val="0"/>
                                          </p:val>
                                        </p:tav>
                                        <p:tav tm="100000">
                                          <p:val>
                                            <p:strVal val="#ppt_w"/>
                                          </p:val>
                                        </p:tav>
                                      </p:tavLst>
                                    </p:anim>
                                    <p:anim calcmode="lin" valueType="num">
                                      <p:cBhvr>
                                        <p:cTn id="58" dur="500" fill="hold"/>
                                        <p:tgtEl>
                                          <p:spTgt spid="54"/>
                                        </p:tgtEl>
                                        <p:attrNameLst>
                                          <p:attrName>ppt_h</p:attrName>
                                        </p:attrNameLst>
                                      </p:cBhvr>
                                      <p:tavLst>
                                        <p:tav tm="0">
                                          <p:val>
                                            <p:fltVal val="0"/>
                                          </p:val>
                                        </p:tav>
                                        <p:tav tm="100000">
                                          <p:val>
                                            <p:strVal val="#ppt_h"/>
                                          </p:val>
                                        </p:tav>
                                      </p:tavLst>
                                    </p:anim>
                                    <p:animEffect transition="in" filter="fade">
                                      <p:cBhvr>
                                        <p:cTn id="59" dur="500"/>
                                        <p:tgtEl>
                                          <p:spTgt spid="5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p:cTn id="62" dur="500" fill="hold"/>
                                        <p:tgtEl>
                                          <p:spTgt spid="72"/>
                                        </p:tgtEl>
                                        <p:attrNameLst>
                                          <p:attrName>ppt_w</p:attrName>
                                        </p:attrNameLst>
                                      </p:cBhvr>
                                      <p:tavLst>
                                        <p:tav tm="0">
                                          <p:val>
                                            <p:fltVal val="0"/>
                                          </p:val>
                                        </p:tav>
                                        <p:tav tm="100000">
                                          <p:val>
                                            <p:strVal val="#ppt_w"/>
                                          </p:val>
                                        </p:tav>
                                      </p:tavLst>
                                    </p:anim>
                                    <p:anim calcmode="lin" valueType="num">
                                      <p:cBhvr>
                                        <p:cTn id="63" dur="500" fill="hold"/>
                                        <p:tgtEl>
                                          <p:spTgt spid="72"/>
                                        </p:tgtEl>
                                        <p:attrNameLst>
                                          <p:attrName>ppt_h</p:attrName>
                                        </p:attrNameLst>
                                      </p:cBhvr>
                                      <p:tavLst>
                                        <p:tav tm="0">
                                          <p:val>
                                            <p:fltVal val="0"/>
                                          </p:val>
                                        </p:tav>
                                        <p:tav tm="100000">
                                          <p:val>
                                            <p:strVal val="#ppt_h"/>
                                          </p:val>
                                        </p:tav>
                                      </p:tavLst>
                                    </p:anim>
                                    <p:animEffect transition="in" filter="fade">
                                      <p:cBhvr>
                                        <p:cTn id="64" dur="500"/>
                                        <p:tgtEl>
                                          <p:spTgt spid="72"/>
                                        </p:tgtEl>
                                      </p:cBhvr>
                                    </p:animEffect>
                                  </p:childTnLst>
                                </p:cTn>
                              </p:par>
                              <p:par>
                                <p:cTn id="65" presetID="53" presetClass="entr" presetSubtype="16" fill="hold" nodeType="with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500" fill="hold"/>
                                        <p:tgtEl>
                                          <p:spTgt spid="69"/>
                                        </p:tgtEl>
                                        <p:attrNameLst>
                                          <p:attrName>ppt_w</p:attrName>
                                        </p:attrNameLst>
                                      </p:cBhvr>
                                      <p:tavLst>
                                        <p:tav tm="0">
                                          <p:val>
                                            <p:fltVal val="0"/>
                                          </p:val>
                                        </p:tav>
                                        <p:tav tm="100000">
                                          <p:val>
                                            <p:strVal val="#ppt_w"/>
                                          </p:val>
                                        </p:tav>
                                      </p:tavLst>
                                    </p:anim>
                                    <p:anim calcmode="lin" valueType="num">
                                      <p:cBhvr>
                                        <p:cTn id="68" dur="500" fill="hold"/>
                                        <p:tgtEl>
                                          <p:spTgt spid="69"/>
                                        </p:tgtEl>
                                        <p:attrNameLst>
                                          <p:attrName>ppt_h</p:attrName>
                                        </p:attrNameLst>
                                      </p:cBhvr>
                                      <p:tavLst>
                                        <p:tav tm="0">
                                          <p:val>
                                            <p:fltVal val="0"/>
                                          </p:val>
                                        </p:tav>
                                        <p:tav tm="100000">
                                          <p:val>
                                            <p:strVal val="#ppt_h"/>
                                          </p:val>
                                        </p:tav>
                                      </p:tavLst>
                                    </p:anim>
                                    <p:animEffect transition="in" filter="fade">
                                      <p:cBhvr>
                                        <p:cTn id="69" dur="500"/>
                                        <p:tgtEl>
                                          <p:spTgt spid="69"/>
                                        </p:tgtEl>
                                      </p:cBhvr>
                                    </p:animEffect>
                                  </p:childTnLst>
                                </p:cTn>
                              </p:par>
                            </p:childTnLst>
                          </p:cTn>
                        </p:par>
                        <p:par>
                          <p:cTn id="70" fill="hold">
                            <p:stCondLst>
                              <p:cond delay="1500"/>
                            </p:stCondLst>
                            <p:childTnLst>
                              <p:par>
                                <p:cTn id="71" presetID="14" presetClass="entr" presetSubtype="1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randombar(horizontal)">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ldLvl="0" animBg="1"/>
      <p:bldP spid="52" grpId="0" bldLvl="0" animBg="1"/>
      <p:bldP spid="53" grpId="0" bldLvl="0" animBg="1"/>
      <p:bldP spid="54" grpId="0" bldLvl="0" animBg="1"/>
      <p:bldP spid="72" grpId="0" bldLvl="0" animBg="1"/>
      <p:bldP spid="73" grpId="0" bldLvl="0" animBg="1"/>
      <p:bldP spid="74" grpId="0" bldLvl="0" animBg="1"/>
      <p:bldP spid="75" grpId="0" bldLvl="0" animBg="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p:nvPr/>
        </p:nvSpPr>
        <p:spPr bwMode="auto">
          <a:xfrm flipV="1">
            <a:off x="1958321" y="1585595"/>
            <a:ext cx="3483707" cy="3430252"/>
          </a:xfrm>
          <a:prstGeom prst="diamond">
            <a:avLst/>
          </a:prstGeom>
          <a:solidFill>
            <a:srgbClr val="453162"/>
          </a:solidFill>
          <a:ln w="0">
            <a:noFill/>
            <a:prstDash val="solid"/>
            <a:round/>
          </a:ln>
        </p:spPr>
        <p:txBody>
          <a:bodyPr vert="horz" wrap="square" lIns="121912" tIns="60956" rIns="121912" bIns="60956" numCol="1" anchor="t" anchorCtr="0" compatLnSpc="1"/>
          <a:lstStyle/>
          <a:p>
            <a:endParaRPr lang="zh-CN" altLang="en-US" sz="1705">
              <a:cs typeface="+mn-ea"/>
              <a:sym typeface="+mn-lt"/>
            </a:endParaRPr>
          </a:p>
        </p:txBody>
      </p:sp>
      <p:sp>
        <p:nvSpPr>
          <p:cNvPr id="12" name="文本框 11"/>
          <p:cNvSpPr txBox="1"/>
          <p:nvPr>
            <p:custDataLst>
              <p:tags r:id="rId1"/>
            </p:custDataLst>
          </p:nvPr>
        </p:nvSpPr>
        <p:spPr>
          <a:xfrm>
            <a:off x="3079812" y="3169348"/>
            <a:ext cx="1240724" cy="875624"/>
          </a:xfrm>
          <a:prstGeom prst="rect">
            <a:avLst/>
          </a:prstGeom>
          <a:noFill/>
        </p:spPr>
        <p:txBody>
          <a:bodyPr wrap="none" lIns="0" tIns="0" rIns="0" bIns="0">
            <a:spAutoFit/>
          </a:bodyPr>
          <a:lstStyle/>
          <a:p>
            <a:pPr algn="ctr">
              <a:defRPr/>
            </a:pPr>
            <a:r>
              <a:rPr lang="en-US" altLang="zh-CN" sz="4550" smtClean="0">
                <a:solidFill>
                  <a:schemeClr val="bg1"/>
                </a:solidFill>
                <a:cs typeface="+mn-ea"/>
                <a:sym typeface="+mn-lt"/>
              </a:rPr>
              <a:t>P</a:t>
            </a:r>
            <a:r>
              <a:rPr lang="en-US" altLang="zh-CN" sz="5690" smtClean="0">
                <a:solidFill>
                  <a:schemeClr val="bg1"/>
                </a:solidFill>
                <a:cs typeface="+mn-ea"/>
                <a:sym typeface="+mn-lt"/>
              </a:rPr>
              <a:t>art</a:t>
            </a:r>
            <a:endParaRPr lang="zh-CN" altLang="en-US" sz="23895" dirty="0">
              <a:solidFill>
                <a:schemeClr val="bg1"/>
              </a:solidFill>
              <a:cs typeface="+mn-ea"/>
              <a:sym typeface="+mn-lt"/>
            </a:endParaRPr>
          </a:p>
        </p:txBody>
      </p:sp>
      <p:sp>
        <p:nvSpPr>
          <p:cNvPr id="2052" name="文本框 13"/>
          <p:cNvSpPr txBox="1">
            <a:spLocks noChangeArrowheads="1"/>
          </p:cNvSpPr>
          <p:nvPr>
            <p:custDataLst>
              <p:tags r:id="rId2"/>
            </p:custDataLst>
          </p:nvPr>
        </p:nvSpPr>
        <p:spPr bwMode="auto">
          <a:xfrm>
            <a:off x="3208052" y="2737567"/>
            <a:ext cx="984245" cy="52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3415" dirty="0">
                <a:solidFill>
                  <a:schemeClr val="bg1"/>
                </a:solidFill>
                <a:latin typeface="+mn-lt"/>
                <a:ea typeface="+mn-ea"/>
                <a:cs typeface="+mn-ea"/>
                <a:sym typeface="+mn-lt"/>
              </a:rPr>
              <a:t>章 节</a:t>
            </a:r>
            <a:endParaRPr lang="zh-CN" altLang="en-US" sz="3415" dirty="0">
              <a:solidFill>
                <a:schemeClr val="bg1"/>
              </a:solidFill>
              <a:latin typeface="+mn-lt"/>
              <a:ea typeface="+mn-ea"/>
              <a:cs typeface="+mn-ea"/>
              <a:sym typeface="+mn-lt"/>
            </a:endParaRPr>
          </a:p>
        </p:txBody>
      </p:sp>
      <p:sp>
        <p:nvSpPr>
          <p:cNvPr id="2053" name="文本框 14"/>
          <p:cNvSpPr txBox="1">
            <a:spLocks noChangeArrowheads="1"/>
          </p:cNvSpPr>
          <p:nvPr>
            <p:custDataLst>
              <p:tags r:id="rId3"/>
            </p:custDataLst>
          </p:nvPr>
        </p:nvSpPr>
        <p:spPr bwMode="auto">
          <a:xfrm>
            <a:off x="5655100" y="2655610"/>
            <a:ext cx="136896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en-US" altLang="zh-CN" sz="9600" smtClean="0">
                <a:solidFill>
                  <a:srgbClr val="453162"/>
                </a:solidFill>
                <a:latin typeface="+mn-lt"/>
                <a:ea typeface="+mn-ea"/>
                <a:cs typeface="+mn-ea"/>
                <a:sym typeface="+mn-lt"/>
              </a:rPr>
              <a:t>03</a:t>
            </a:r>
            <a:endParaRPr lang="zh-CN" altLang="en-US" sz="9600" dirty="0">
              <a:solidFill>
                <a:srgbClr val="453162"/>
              </a:solidFill>
              <a:latin typeface="+mn-lt"/>
              <a:ea typeface="+mn-ea"/>
              <a:cs typeface="+mn-ea"/>
              <a:sym typeface="+mn-lt"/>
            </a:endParaRPr>
          </a:p>
        </p:txBody>
      </p:sp>
      <p:sp>
        <p:nvSpPr>
          <p:cNvPr id="6" name="标题 5"/>
          <p:cNvSpPr txBox="1"/>
          <p:nvPr>
            <p:custDataLst>
              <p:tags r:id="rId4"/>
            </p:custDataLst>
          </p:nvPr>
        </p:nvSpPr>
        <p:spPr>
          <a:xfrm>
            <a:off x="7036228" y="3262839"/>
            <a:ext cx="3495251" cy="525780"/>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sz="3795" kern="0">
                <a:solidFill>
                  <a:srgbClr val="453162"/>
                </a:solidFill>
                <a:latin typeface="+mn-lt"/>
                <a:ea typeface="+mn-ea"/>
                <a:cs typeface="+mn-ea"/>
                <a:sym typeface="+mn-lt"/>
              </a:rPr>
              <a:t>能力优势</a:t>
            </a:r>
            <a:endParaRPr lang="zh-CN" altLang="en-US" sz="3795" kern="0">
              <a:solidFill>
                <a:srgbClr val="453162"/>
              </a:solidFill>
              <a:latin typeface="+mn-lt"/>
              <a:ea typeface="+mn-ea"/>
              <a:cs typeface="+mn-ea"/>
              <a:sym typeface="+mn-lt"/>
            </a:endParaRPr>
          </a:p>
        </p:txBody>
      </p:sp>
      <p:sp>
        <p:nvSpPr>
          <p:cNvPr id="2" name="椭圆 1"/>
          <p:cNvSpPr/>
          <p:nvPr/>
        </p:nvSpPr>
        <p:spPr>
          <a:xfrm>
            <a:off x="9987632" y="-1570120"/>
            <a:ext cx="3140616" cy="3140616"/>
          </a:xfrm>
          <a:prstGeom prst="ellipse">
            <a:avLst/>
          </a:prstGeom>
          <a:solidFill>
            <a:srgbClr val="45316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sz="1705">
              <a:cs typeface="+mn-ea"/>
              <a:sym typeface="+mn-lt"/>
            </a:endParaRPr>
          </a:p>
        </p:txBody>
      </p:sp>
      <p:pic>
        <p:nvPicPr>
          <p:cNvPr id="9" name="图片 8"/>
          <p:cNvPicPr>
            <a:picLocks noChangeAspect="1"/>
          </p:cNvPicPr>
          <p:nvPr/>
        </p:nvPicPr>
        <p:blipFill rotWithShape="1">
          <a:blip r:embed="rId5">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4554" y="3595891"/>
            <a:ext cx="3504664" cy="3262109"/>
          </a:xfrm>
          <a:prstGeom prst="rect">
            <a:avLst/>
          </a:prstGeom>
        </p:spPr>
      </p:pic>
    </p:spTree>
    <p:custDataLst>
      <p:tags r:id="rId6"/>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12"/>
                                        </p:tgtEl>
                                        <p:attrNameLst>
                                          <p:attrName>style.visibility</p:attrName>
                                        </p:attrNameLst>
                                      </p:cBhvr>
                                      <p:to>
                                        <p:strVal val="visible"/>
                                      </p:to>
                                    </p:set>
                                    <p:anim by="(-#ppt_w*2)" calcmode="lin" valueType="num">
                                      <p:cBhvr rctx="PPT">
                                        <p:cTn id="10" dur="500" autoRev="1" fill="hold">
                                          <p:stCondLst>
                                            <p:cond delay="0"/>
                                          </p:stCondLst>
                                        </p:cTn>
                                        <p:tgtEl>
                                          <p:spTgt spid="12"/>
                                        </p:tgtEl>
                                        <p:attrNameLst>
                                          <p:attrName>ppt_w</p:attrName>
                                        </p:attrNameLst>
                                      </p:cBhvr>
                                    </p:anim>
                                    <p:anim by="(#ppt_w*0.50)" calcmode="lin" valueType="num">
                                      <p:cBhvr>
                                        <p:cTn id="11" dur="500" decel="50000" autoRev="1" fill="hold">
                                          <p:stCondLst>
                                            <p:cond delay="0"/>
                                          </p:stCondLst>
                                        </p:cTn>
                                        <p:tgtEl>
                                          <p:spTgt spid="12"/>
                                        </p:tgtEl>
                                        <p:attrNameLst>
                                          <p:attrName>ppt_x</p:attrName>
                                        </p:attrNameLst>
                                      </p:cBhvr>
                                    </p:anim>
                                    <p:anim from="(-#ppt_h/2)" to="(#ppt_y)" calcmode="lin" valueType="num">
                                      <p:cBhvr>
                                        <p:cTn id="12" dur="1000" fill="hold">
                                          <p:stCondLst>
                                            <p:cond delay="0"/>
                                          </p:stCondLst>
                                        </p:cTn>
                                        <p:tgtEl>
                                          <p:spTgt spid="12"/>
                                        </p:tgtEl>
                                        <p:attrNameLst>
                                          <p:attrName>ppt_y</p:attrName>
                                        </p:attrNameLst>
                                      </p:cBhvr>
                                    </p:anim>
                                    <p:animRot by="21600000">
                                      <p:cBhvr>
                                        <p:cTn id="13" dur="1000" fill="hold">
                                          <p:stCondLst>
                                            <p:cond delay="0"/>
                                          </p:stCondLst>
                                        </p:cTn>
                                        <p:tgtEl>
                                          <p:spTgt spid="12"/>
                                        </p:tgtEl>
                                        <p:attrNameLst>
                                          <p:attrName>r</p:attrName>
                                        </p:attrNameLst>
                                      </p:cBhvr>
                                    </p:animRot>
                                  </p:childTnLst>
                                </p:cTn>
                              </p:par>
                              <p:par>
                                <p:cTn id="14" presetID="56" presetClass="entr" presetSubtype="0" fill="hold" grpId="0" nodeType="withEffect">
                                  <p:stCondLst>
                                    <p:cond delay="0"/>
                                  </p:stCondLst>
                                  <p:iterate type="lt">
                                    <p:tmPct val="10000"/>
                                  </p:iterate>
                                  <p:childTnLst>
                                    <p:set>
                                      <p:cBhvr>
                                        <p:cTn id="15" dur="1" fill="hold">
                                          <p:stCondLst>
                                            <p:cond delay="0"/>
                                          </p:stCondLst>
                                        </p:cTn>
                                        <p:tgtEl>
                                          <p:spTgt spid="2052"/>
                                        </p:tgtEl>
                                        <p:attrNameLst>
                                          <p:attrName>style.visibility</p:attrName>
                                        </p:attrNameLst>
                                      </p:cBhvr>
                                      <p:to>
                                        <p:strVal val="visible"/>
                                      </p:to>
                                    </p:set>
                                    <p:anim by="(-#ppt_w*2)" calcmode="lin" valueType="num">
                                      <p:cBhvr rctx="PPT">
                                        <p:cTn id="16" dur="500" autoRev="1" fill="hold">
                                          <p:stCondLst>
                                            <p:cond delay="0"/>
                                          </p:stCondLst>
                                        </p:cTn>
                                        <p:tgtEl>
                                          <p:spTgt spid="2052"/>
                                        </p:tgtEl>
                                        <p:attrNameLst>
                                          <p:attrName>ppt_w</p:attrName>
                                        </p:attrNameLst>
                                      </p:cBhvr>
                                    </p:anim>
                                    <p:anim by="(#ppt_w*0.50)" calcmode="lin" valueType="num">
                                      <p:cBhvr>
                                        <p:cTn id="17" dur="500" decel="50000" autoRev="1" fill="hold">
                                          <p:stCondLst>
                                            <p:cond delay="0"/>
                                          </p:stCondLst>
                                        </p:cTn>
                                        <p:tgtEl>
                                          <p:spTgt spid="2052"/>
                                        </p:tgtEl>
                                        <p:attrNameLst>
                                          <p:attrName>ppt_x</p:attrName>
                                        </p:attrNameLst>
                                      </p:cBhvr>
                                    </p:anim>
                                    <p:anim from="(-#ppt_h/2)" to="(#ppt_y)" calcmode="lin" valueType="num">
                                      <p:cBhvr>
                                        <p:cTn id="18" dur="1000" fill="hold">
                                          <p:stCondLst>
                                            <p:cond delay="0"/>
                                          </p:stCondLst>
                                        </p:cTn>
                                        <p:tgtEl>
                                          <p:spTgt spid="2052"/>
                                        </p:tgtEl>
                                        <p:attrNameLst>
                                          <p:attrName>ppt_y</p:attrName>
                                        </p:attrNameLst>
                                      </p:cBhvr>
                                    </p:anim>
                                    <p:animRot by="21600000">
                                      <p:cBhvr>
                                        <p:cTn id="19" dur="1000" fill="hold">
                                          <p:stCondLst>
                                            <p:cond delay="0"/>
                                          </p:stCondLst>
                                        </p:cTn>
                                        <p:tgtEl>
                                          <p:spTgt spid="2052"/>
                                        </p:tgtEl>
                                        <p:attrNameLst>
                                          <p:attrName>r</p:attrName>
                                        </p:attrNameLst>
                                      </p:cBhvr>
                                    </p:animRot>
                                  </p:childTnLst>
                                </p:cTn>
                              </p:par>
                              <p:par>
                                <p:cTn id="20" presetID="56" presetClass="entr" presetSubtype="0" fill="hold" grpId="0" nodeType="withEffect">
                                  <p:stCondLst>
                                    <p:cond delay="0"/>
                                  </p:stCondLst>
                                  <p:iterate type="lt">
                                    <p:tmPct val="10000"/>
                                  </p:iterate>
                                  <p:childTnLst>
                                    <p:set>
                                      <p:cBhvr>
                                        <p:cTn id="21" dur="1" fill="hold">
                                          <p:stCondLst>
                                            <p:cond delay="0"/>
                                          </p:stCondLst>
                                        </p:cTn>
                                        <p:tgtEl>
                                          <p:spTgt spid="2053"/>
                                        </p:tgtEl>
                                        <p:attrNameLst>
                                          <p:attrName>style.visibility</p:attrName>
                                        </p:attrNameLst>
                                      </p:cBhvr>
                                      <p:to>
                                        <p:strVal val="visible"/>
                                      </p:to>
                                    </p:set>
                                    <p:anim by="(-#ppt_w*2)" calcmode="lin" valueType="num">
                                      <p:cBhvr rctx="PPT">
                                        <p:cTn id="22" dur="500" autoRev="1" fill="hold">
                                          <p:stCondLst>
                                            <p:cond delay="0"/>
                                          </p:stCondLst>
                                        </p:cTn>
                                        <p:tgtEl>
                                          <p:spTgt spid="2053"/>
                                        </p:tgtEl>
                                        <p:attrNameLst>
                                          <p:attrName>ppt_w</p:attrName>
                                        </p:attrNameLst>
                                      </p:cBhvr>
                                    </p:anim>
                                    <p:anim by="(#ppt_w*0.50)" calcmode="lin" valueType="num">
                                      <p:cBhvr>
                                        <p:cTn id="23" dur="500" decel="50000" autoRev="1" fill="hold">
                                          <p:stCondLst>
                                            <p:cond delay="0"/>
                                          </p:stCondLst>
                                        </p:cTn>
                                        <p:tgtEl>
                                          <p:spTgt spid="2053"/>
                                        </p:tgtEl>
                                        <p:attrNameLst>
                                          <p:attrName>ppt_x</p:attrName>
                                        </p:attrNameLst>
                                      </p:cBhvr>
                                    </p:anim>
                                    <p:anim from="(-#ppt_h/2)" to="(#ppt_y)" calcmode="lin" valueType="num">
                                      <p:cBhvr>
                                        <p:cTn id="24" dur="1000" fill="hold">
                                          <p:stCondLst>
                                            <p:cond delay="0"/>
                                          </p:stCondLst>
                                        </p:cTn>
                                        <p:tgtEl>
                                          <p:spTgt spid="2053"/>
                                        </p:tgtEl>
                                        <p:attrNameLst>
                                          <p:attrName>ppt_y</p:attrName>
                                        </p:attrNameLst>
                                      </p:cBhvr>
                                    </p:anim>
                                    <p:animRot by="21600000">
                                      <p:cBhvr>
                                        <p:cTn id="25" dur="1000" fill="hold">
                                          <p:stCondLst>
                                            <p:cond delay="0"/>
                                          </p:stCondLst>
                                        </p:cTn>
                                        <p:tgtEl>
                                          <p:spTgt spid="2053"/>
                                        </p:tgtEl>
                                        <p:attrNameLst>
                                          <p:attrName>r</p:attrName>
                                        </p:attrNameLst>
                                      </p:cBhvr>
                                    </p:animRot>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p:bldP spid="2052" grpId="0"/>
      <p:bldP spid="205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空心弧 40"/>
          <p:cNvSpPr/>
          <p:nvPr/>
        </p:nvSpPr>
        <p:spPr>
          <a:xfrm>
            <a:off x="3178738" y="3768602"/>
            <a:ext cx="5652393" cy="5652393"/>
          </a:xfrm>
          <a:prstGeom prst="blockArc">
            <a:avLst>
              <a:gd name="adj1" fmla="val 10800000"/>
              <a:gd name="adj2" fmla="val 1"/>
              <a:gd name="adj3" fmla="val 3011"/>
            </a:avLst>
          </a:prstGeom>
          <a:solidFill>
            <a:srgbClr val="453162">
              <a:alpha val="70000"/>
            </a:srgb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tx1">
                  <a:lumMod val="75000"/>
                  <a:lumOff val="25000"/>
                </a:schemeClr>
              </a:solidFill>
              <a:cs typeface="+mn-ea"/>
              <a:sym typeface="+mn-lt"/>
            </a:endParaRPr>
          </a:p>
        </p:txBody>
      </p:sp>
      <p:grpSp>
        <p:nvGrpSpPr>
          <p:cNvPr id="5" name="组合 4"/>
          <p:cNvGrpSpPr/>
          <p:nvPr/>
        </p:nvGrpSpPr>
        <p:grpSpPr>
          <a:xfrm rot="7971300">
            <a:off x="2212910" y="4630797"/>
            <a:ext cx="1012733" cy="1315777"/>
            <a:chOff x="4020870" y="2194485"/>
            <a:chExt cx="1102258" cy="1432090"/>
          </a:xfrm>
          <a:effectLst>
            <a:outerShdw blurRad="444500" dist="254000" dir="8100000" algn="tr" rotWithShape="0">
              <a:prstClr val="black">
                <a:alpha val="50000"/>
              </a:prstClr>
            </a:outerShdw>
          </a:effectLst>
        </p:grpSpPr>
        <p:sp>
          <p:nvSpPr>
            <p:cNvPr id="6"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7"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8" name="组合 7"/>
          <p:cNvGrpSpPr/>
          <p:nvPr/>
        </p:nvGrpSpPr>
        <p:grpSpPr>
          <a:xfrm rot="10166396">
            <a:off x="4817760" y="2369206"/>
            <a:ext cx="1012733" cy="1315777"/>
            <a:chOff x="4020870" y="2194485"/>
            <a:chExt cx="1102258" cy="1432090"/>
          </a:xfrm>
          <a:effectLst>
            <a:outerShdw blurRad="444500" dist="254000" dir="8100000" algn="tr" rotWithShape="0">
              <a:prstClr val="black">
                <a:alpha val="50000"/>
              </a:prstClr>
            </a:outerShdw>
          </a:effectLst>
        </p:grpSpPr>
        <p:sp>
          <p:nvSpPr>
            <p:cNvPr id="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1" name="组合 10"/>
          <p:cNvGrpSpPr/>
          <p:nvPr/>
        </p:nvGrpSpPr>
        <p:grpSpPr>
          <a:xfrm rot="13500000">
            <a:off x="8324763" y="3383337"/>
            <a:ext cx="1012733" cy="1315777"/>
            <a:chOff x="4020870" y="2194485"/>
            <a:chExt cx="1102258" cy="1432090"/>
          </a:xfrm>
          <a:effectLst>
            <a:outerShdw blurRad="444500" dist="254000" dir="8100000" algn="tr" rotWithShape="0">
              <a:prstClr val="black">
                <a:alpha val="50000"/>
              </a:prstClr>
            </a:outerShdw>
          </a:effectLst>
        </p:grpSpPr>
        <p:sp>
          <p:nvSpPr>
            <p:cNvPr id="12"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4" name="组合 13"/>
          <p:cNvGrpSpPr/>
          <p:nvPr/>
        </p:nvGrpSpPr>
        <p:grpSpPr>
          <a:xfrm rot="13303882">
            <a:off x="8864406" y="4702358"/>
            <a:ext cx="1012733" cy="1315777"/>
            <a:chOff x="4020870" y="2194485"/>
            <a:chExt cx="1102258" cy="1432090"/>
          </a:xfrm>
          <a:effectLst>
            <a:outerShdw blurRad="444500" dist="254000" dir="8100000" algn="tr" rotWithShape="0">
              <a:prstClr val="black">
                <a:alpha val="50000"/>
              </a:prstClr>
            </a:outerShdw>
          </a:effectLst>
        </p:grpSpPr>
        <p:sp>
          <p:nvSpPr>
            <p:cNvPr id="1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6"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7" name="组合 16"/>
          <p:cNvGrpSpPr/>
          <p:nvPr/>
        </p:nvGrpSpPr>
        <p:grpSpPr>
          <a:xfrm rot="11594412">
            <a:off x="6778355" y="2597905"/>
            <a:ext cx="1012733" cy="1315777"/>
            <a:chOff x="4020870" y="2194485"/>
            <a:chExt cx="1102258" cy="1432090"/>
          </a:xfrm>
          <a:effectLst>
            <a:outerShdw blurRad="444500" dist="254000" dir="8100000" algn="tr" rotWithShape="0">
              <a:prstClr val="black">
                <a:alpha val="50000"/>
              </a:prstClr>
            </a:outerShdw>
          </a:effectLst>
        </p:grpSpPr>
        <p:sp>
          <p:nvSpPr>
            <p:cNvPr id="1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0" name="组合 19"/>
          <p:cNvGrpSpPr/>
          <p:nvPr/>
        </p:nvGrpSpPr>
        <p:grpSpPr>
          <a:xfrm rot="9469324">
            <a:off x="3225767" y="3146644"/>
            <a:ext cx="1012733" cy="1315777"/>
            <a:chOff x="4020870" y="2194485"/>
            <a:chExt cx="1102258" cy="1432090"/>
          </a:xfrm>
          <a:effectLst>
            <a:outerShdw blurRad="444500" dist="254000" dir="8100000" algn="tr" rotWithShape="0">
              <a:prstClr val="black">
                <a:alpha val="50000"/>
              </a:prstClr>
            </a:outerShdw>
          </a:effectLst>
        </p:grpSpPr>
        <p:sp>
          <p:nvSpPr>
            <p:cNvPr id="21"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22"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3" name="组合 22"/>
          <p:cNvGrpSpPr/>
          <p:nvPr/>
        </p:nvGrpSpPr>
        <p:grpSpPr>
          <a:xfrm>
            <a:off x="4876727" y="4310626"/>
            <a:ext cx="2201864" cy="2150247"/>
            <a:chOff x="3851771" y="1163107"/>
            <a:chExt cx="1436026" cy="1402358"/>
          </a:xfrm>
        </p:grpSpPr>
        <p:grpSp>
          <p:nvGrpSpPr>
            <p:cNvPr id="24" name="组合 23"/>
            <p:cNvGrpSpPr/>
            <p:nvPr/>
          </p:nvGrpSpPr>
          <p:grpSpPr>
            <a:xfrm>
              <a:off x="3851771" y="1163107"/>
              <a:ext cx="1402358" cy="1402358"/>
              <a:chOff x="304800" y="673100"/>
              <a:chExt cx="4000500" cy="4000500"/>
            </a:xfrm>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sp>
            <p:nvSpPr>
              <p:cNvPr id="27" name="椭圆 26"/>
              <p:cNvSpPr/>
              <p:nvPr/>
            </p:nvSpPr>
            <p:spPr>
              <a:xfrm>
                <a:off x="392108" y="760412"/>
                <a:ext cx="3825874" cy="3825874"/>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grpSp>
        <p:sp>
          <p:nvSpPr>
            <p:cNvPr id="25" name="TextBox 24"/>
            <p:cNvSpPr txBox="1"/>
            <p:nvPr/>
          </p:nvSpPr>
          <p:spPr>
            <a:xfrm>
              <a:off x="4100977" y="1365819"/>
              <a:ext cx="1186820" cy="1023708"/>
            </a:xfrm>
            <a:prstGeom prst="rect">
              <a:avLst/>
            </a:prstGeom>
            <a:noFill/>
          </p:spPr>
          <p:txBody>
            <a:bodyPr wrap="square" rtlCol="0">
              <a:spAutoFit/>
            </a:bodyPr>
            <a:lstStyle/>
            <a:p>
              <a:r>
                <a:rPr lang="zh-CN" altLang="en-US" sz="4800" spc="400" dirty="0">
                  <a:solidFill>
                    <a:schemeClr val="bg1"/>
                  </a:solidFill>
                  <a:cs typeface="+mn-ea"/>
                  <a:sym typeface="+mn-lt"/>
                </a:rPr>
                <a:t>输入标题</a:t>
              </a:r>
              <a:endParaRPr lang="zh-CN" altLang="en-US" sz="4800" spc="400" dirty="0">
                <a:solidFill>
                  <a:schemeClr val="bg1"/>
                </a:solidFill>
                <a:cs typeface="+mn-ea"/>
                <a:sym typeface="+mn-lt"/>
              </a:endParaRPr>
            </a:p>
          </p:txBody>
        </p:sp>
      </p:grpSp>
      <p:sp>
        <p:nvSpPr>
          <p:cNvPr id="28" name="TextBox 27"/>
          <p:cNvSpPr txBox="1"/>
          <p:nvPr/>
        </p:nvSpPr>
        <p:spPr>
          <a:xfrm>
            <a:off x="2476514" y="5156200"/>
            <a:ext cx="60959" cy="400105"/>
          </a:xfrm>
          <a:prstGeom prst="rect">
            <a:avLst/>
          </a:prstGeom>
          <a:noFill/>
        </p:spPr>
        <p:txBody>
          <a:bodyPr wrap="square" lIns="121917" tIns="60958" rIns="121917" bIns="60958" rtlCol="0">
            <a:spAutoFit/>
          </a:bodyPr>
          <a:lstStyle/>
          <a:p>
            <a:endParaRPr lang="zh-CN" altLang="en-US" dirty="0">
              <a:solidFill>
                <a:schemeClr val="tx1">
                  <a:lumMod val="75000"/>
                  <a:lumOff val="25000"/>
                </a:schemeClr>
              </a:solidFill>
              <a:cs typeface="+mn-ea"/>
              <a:sym typeface="+mn-lt"/>
            </a:endParaRPr>
          </a:p>
        </p:txBody>
      </p:sp>
      <p:sp>
        <p:nvSpPr>
          <p:cNvPr id="29" name="TextBox 28"/>
          <p:cNvSpPr txBox="1"/>
          <p:nvPr/>
        </p:nvSpPr>
        <p:spPr>
          <a:xfrm>
            <a:off x="3360321" y="3275667"/>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2</a:t>
            </a:r>
            <a:endParaRPr lang="zh-CN" altLang="en-US" sz="4300" dirty="0">
              <a:solidFill>
                <a:srgbClr val="453162"/>
              </a:solidFill>
              <a:cs typeface="+mn-ea"/>
              <a:sym typeface="+mn-lt"/>
            </a:endParaRPr>
          </a:p>
        </p:txBody>
      </p:sp>
      <p:sp>
        <p:nvSpPr>
          <p:cNvPr id="30" name="TextBox 29"/>
          <p:cNvSpPr txBox="1"/>
          <p:nvPr/>
        </p:nvSpPr>
        <p:spPr>
          <a:xfrm>
            <a:off x="6976168" y="2734562"/>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4</a:t>
            </a:r>
            <a:endParaRPr lang="zh-CN" altLang="en-US" sz="4300" dirty="0">
              <a:solidFill>
                <a:srgbClr val="453162"/>
              </a:solidFill>
              <a:cs typeface="+mn-ea"/>
              <a:sym typeface="+mn-lt"/>
            </a:endParaRPr>
          </a:p>
        </p:txBody>
      </p:sp>
      <p:sp>
        <p:nvSpPr>
          <p:cNvPr id="31" name="TextBox 30"/>
          <p:cNvSpPr txBox="1"/>
          <p:nvPr/>
        </p:nvSpPr>
        <p:spPr>
          <a:xfrm>
            <a:off x="9159288" y="4834030"/>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6</a:t>
            </a:r>
            <a:endParaRPr lang="zh-CN" altLang="en-US" sz="4300" dirty="0">
              <a:solidFill>
                <a:srgbClr val="453162"/>
              </a:solidFill>
              <a:cs typeface="+mn-ea"/>
              <a:sym typeface="+mn-lt"/>
            </a:endParaRPr>
          </a:p>
        </p:txBody>
      </p:sp>
      <p:sp>
        <p:nvSpPr>
          <p:cNvPr id="32" name="TextBox 31"/>
          <p:cNvSpPr txBox="1"/>
          <p:nvPr/>
        </p:nvSpPr>
        <p:spPr>
          <a:xfrm>
            <a:off x="8648239" y="357151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5</a:t>
            </a:r>
            <a:endParaRPr lang="zh-CN" altLang="en-US" sz="4300" dirty="0">
              <a:solidFill>
                <a:srgbClr val="453162"/>
              </a:solidFill>
              <a:cs typeface="+mn-ea"/>
              <a:sym typeface="+mn-lt"/>
            </a:endParaRPr>
          </a:p>
        </p:txBody>
      </p:sp>
      <p:sp>
        <p:nvSpPr>
          <p:cNvPr id="33" name="TextBox 32"/>
          <p:cNvSpPr txBox="1"/>
          <p:nvPr/>
        </p:nvSpPr>
        <p:spPr>
          <a:xfrm>
            <a:off x="4969208" y="252913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3</a:t>
            </a:r>
            <a:endParaRPr lang="zh-CN" altLang="en-US" sz="4300" dirty="0">
              <a:solidFill>
                <a:srgbClr val="453162"/>
              </a:solidFill>
              <a:cs typeface="+mn-ea"/>
              <a:sym typeface="+mn-lt"/>
            </a:endParaRPr>
          </a:p>
        </p:txBody>
      </p:sp>
      <p:sp>
        <p:nvSpPr>
          <p:cNvPr id="34" name="TextBox 33"/>
          <p:cNvSpPr txBox="1"/>
          <p:nvPr/>
        </p:nvSpPr>
        <p:spPr>
          <a:xfrm>
            <a:off x="2260972" y="4801883"/>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1</a:t>
            </a:r>
            <a:endParaRPr lang="zh-CN" altLang="en-US" sz="4300" dirty="0">
              <a:solidFill>
                <a:srgbClr val="453162"/>
              </a:solidFill>
              <a:cs typeface="+mn-ea"/>
              <a:sym typeface="+mn-lt"/>
            </a:endParaRPr>
          </a:p>
        </p:txBody>
      </p:sp>
      <p:sp>
        <p:nvSpPr>
          <p:cNvPr id="35" name="TextBox 34"/>
          <p:cNvSpPr txBox="1"/>
          <p:nvPr/>
        </p:nvSpPr>
        <p:spPr>
          <a:xfrm>
            <a:off x="391903" y="4049937"/>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36" name="TextBox 35"/>
          <p:cNvSpPr txBox="1"/>
          <p:nvPr/>
        </p:nvSpPr>
        <p:spPr>
          <a:xfrm>
            <a:off x="1094127" y="2616575"/>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37" name="TextBox 36"/>
          <p:cNvSpPr txBox="1"/>
          <p:nvPr/>
        </p:nvSpPr>
        <p:spPr>
          <a:xfrm>
            <a:off x="4158689" y="1615731"/>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38" name="TextBox 37"/>
          <p:cNvSpPr txBox="1"/>
          <p:nvPr/>
        </p:nvSpPr>
        <p:spPr>
          <a:xfrm>
            <a:off x="7364500" y="1822309"/>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39" name="TextBox 38"/>
          <p:cNvSpPr txBox="1"/>
          <p:nvPr/>
        </p:nvSpPr>
        <p:spPr>
          <a:xfrm>
            <a:off x="9180680" y="2963793"/>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40" name="TextBox 39"/>
          <p:cNvSpPr txBox="1"/>
          <p:nvPr/>
        </p:nvSpPr>
        <p:spPr>
          <a:xfrm>
            <a:off x="9907955" y="4313445"/>
            <a:ext cx="2084611" cy="769437"/>
          </a:xfrm>
          <a:prstGeom prst="rect">
            <a:avLst/>
          </a:prstGeom>
          <a:noFill/>
        </p:spPr>
        <p:txBody>
          <a:bodyPr wrap="square" lIns="121917" tIns="60958" rIns="121917" bIns="60958" rtlCol="0">
            <a:spAutoFit/>
          </a:bodyPr>
          <a:lstStyle/>
          <a:p>
            <a:r>
              <a:rPr lang="zh-CN" altLang="en-US" sz="1400" dirty="0">
                <a:solidFill>
                  <a:schemeClr val="tx1">
                    <a:lumMod val="75000"/>
                    <a:lumOff val="25000"/>
                  </a:schemeClr>
                </a:solidFill>
                <a:cs typeface="+mn-ea"/>
                <a:sym typeface="+mn-lt"/>
              </a:rPr>
              <a:t>您的内容打在这里，或者通过复制您的文本后，在此框中选择粘贴，</a:t>
            </a:r>
            <a:endParaRPr lang="zh-CN" altLang="en-US" sz="1400" dirty="0">
              <a:solidFill>
                <a:schemeClr val="tx1">
                  <a:lumMod val="75000"/>
                  <a:lumOff val="25000"/>
                </a:schemeClr>
              </a:solidFill>
              <a:cs typeface="+mn-ea"/>
              <a:sym typeface="+mn-lt"/>
            </a:endParaRPr>
          </a:p>
        </p:txBody>
      </p:sp>
      <p:sp>
        <p:nvSpPr>
          <p:cNvPr id="42"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43" name="菱形 42"/>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14:presetBounceEnd="40000">
                                      <p:stCondLst>
                                        <p:cond delay="900"/>
                                      </p:stCondLst>
                                      <p:childTnLst>
                                        <p:set>
                                          <p:cBhvr>
                                            <p:cTn id="6" dur="1" fill="hold">
                                              <p:stCondLst>
                                                <p:cond delay="0"/>
                                              </p:stCondLst>
                                            </p:cTn>
                                            <p:tgtEl>
                                              <p:spTgt spid="14"/>
                                            </p:tgtEl>
                                            <p:attrNameLst>
                                              <p:attrName>style.visibility</p:attrName>
                                            </p:attrNameLst>
                                          </p:cBhvr>
                                          <p:to>
                                            <p:strVal val="visible"/>
                                          </p:to>
                                        </p:set>
                                        <p:anim calcmode="lin" valueType="num" p14:bounceEnd="40000">
                                          <p:cBhvr additive="base">
                                            <p:cTn id="7" dur="500" fill="hold"/>
                                            <p:tgtEl>
                                              <p:spTgt spid="14"/>
                                            </p:tgtEl>
                                            <p:attrNameLst>
                                              <p:attrName>ppt_x</p:attrName>
                                            </p:attrNameLst>
                                          </p:cBhvr>
                                          <p:tavLst>
                                            <p:tav tm="0">
                                              <p:val>
                                                <p:strVal val="1+#ppt_w/2"/>
                                              </p:val>
                                            </p:tav>
                                            <p:tav tm="100000">
                                              <p:val>
                                                <p:strVal val="#ppt_x"/>
                                              </p:val>
                                            </p:tav>
                                          </p:tavLst>
                                        </p:anim>
                                        <p:anim calcmode="lin" valueType="num" p14:bounceEnd="40000">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14:presetBounceEnd="40000">
                                      <p:stCondLst>
                                        <p:cond delay="900"/>
                                      </p:stCondLst>
                                      <p:childTnLst>
                                        <p:set>
                                          <p:cBhvr>
                                            <p:cTn id="10" dur="1" fill="hold">
                                              <p:stCondLst>
                                                <p:cond delay="0"/>
                                              </p:stCondLst>
                                            </p:cTn>
                                            <p:tgtEl>
                                              <p:spTgt spid="17"/>
                                            </p:tgtEl>
                                            <p:attrNameLst>
                                              <p:attrName>style.visibility</p:attrName>
                                            </p:attrNameLst>
                                          </p:cBhvr>
                                          <p:to>
                                            <p:strVal val="visible"/>
                                          </p:to>
                                        </p:set>
                                        <p:anim calcmode="lin" valueType="num" p14:bounceEnd="40000">
                                          <p:cBhvr additive="base">
                                            <p:cTn id="11"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14:presetBounceEnd="40000">
                                      <p:stCondLst>
                                        <p:cond delay="900"/>
                                      </p:stCondLst>
                                      <p:childTnLst>
                                        <p:set>
                                          <p:cBhvr>
                                            <p:cTn id="14" dur="1" fill="hold">
                                              <p:stCondLst>
                                                <p:cond delay="0"/>
                                              </p:stCondLst>
                                            </p:cTn>
                                            <p:tgtEl>
                                              <p:spTgt spid="20"/>
                                            </p:tgtEl>
                                            <p:attrNameLst>
                                              <p:attrName>style.visibility</p:attrName>
                                            </p:attrNameLst>
                                          </p:cBhvr>
                                          <p:to>
                                            <p:strVal val="visible"/>
                                          </p:to>
                                        </p:set>
                                        <p:anim calcmode="lin" valueType="num" p14:bounceEnd="40000">
                                          <p:cBhvr additive="base">
                                            <p:cTn id="15" dur="500" fill="hold"/>
                                            <p:tgtEl>
                                              <p:spTgt spid="20"/>
                                            </p:tgtEl>
                                            <p:attrNameLst>
                                              <p:attrName>ppt_x</p:attrName>
                                            </p:attrNameLst>
                                          </p:cBhvr>
                                          <p:tavLst>
                                            <p:tav tm="0">
                                              <p:val>
                                                <p:strVal val="1+#ppt_w/2"/>
                                              </p:val>
                                            </p:tav>
                                            <p:tav tm="100000">
                                              <p:val>
                                                <p:strVal val="#ppt_x"/>
                                              </p:val>
                                            </p:tav>
                                          </p:tavLst>
                                        </p:anim>
                                        <p:anim calcmode="lin" valueType="num" p14:bounceEnd="40000">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14:presetBounceEnd="40000">
                                      <p:stCondLst>
                                        <p:cond delay="900"/>
                                      </p:stCondLst>
                                      <p:childTnLst>
                                        <p:set>
                                          <p:cBhvr>
                                            <p:cTn id="18" dur="1" fill="hold">
                                              <p:stCondLst>
                                                <p:cond delay="0"/>
                                              </p:stCondLst>
                                            </p:cTn>
                                            <p:tgtEl>
                                              <p:spTgt spid="5"/>
                                            </p:tgtEl>
                                            <p:attrNameLst>
                                              <p:attrName>style.visibility</p:attrName>
                                            </p:attrNameLst>
                                          </p:cBhvr>
                                          <p:to>
                                            <p:strVal val="visible"/>
                                          </p:to>
                                        </p:set>
                                        <p:anim calcmode="lin" valueType="num" p14:bounceEnd="40000">
                                          <p:cBhvr additive="base">
                                            <p:cTn id="19" dur="5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14:presetBounceEnd="40000">
                                      <p:stCondLst>
                                        <p:cond delay="900"/>
                                      </p:stCondLst>
                                      <p:childTnLst>
                                        <p:set>
                                          <p:cBhvr>
                                            <p:cTn id="22" dur="1" fill="hold">
                                              <p:stCondLst>
                                                <p:cond delay="0"/>
                                              </p:stCondLst>
                                            </p:cTn>
                                            <p:tgtEl>
                                              <p:spTgt spid="8"/>
                                            </p:tgtEl>
                                            <p:attrNameLst>
                                              <p:attrName>style.visibility</p:attrName>
                                            </p:attrNameLst>
                                          </p:cBhvr>
                                          <p:to>
                                            <p:strVal val="visible"/>
                                          </p:to>
                                        </p:set>
                                        <p:anim calcmode="lin" valueType="num" p14:bounceEnd="40000">
                                          <p:cBhvr additive="base">
                                            <p:cTn id="23"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14:presetBounceEnd="40000">
                                      <p:stCondLst>
                                        <p:cond delay="900"/>
                                      </p:stCondLst>
                                      <p:childTnLst>
                                        <p:set>
                                          <p:cBhvr>
                                            <p:cTn id="26" dur="1" fill="hold">
                                              <p:stCondLst>
                                                <p:cond delay="0"/>
                                              </p:stCondLst>
                                            </p:cTn>
                                            <p:tgtEl>
                                              <p:spTgt spid="11"/>
                                            </p:tgtEl>
                                            <p:attrNameLst>
                                              <p:attrName>style.visibility</p:attrName>
                                            </p:attrNameLst>
                                          </p:cBhvr>
                                          <p:to>
                                            <p:strVal val="visible"/>
                                          </p:to>
                                        </p:set>
                                        <p:anim calcmode="lin" valueType="num" p14:bounceEnd="40000">
                                          <p:cBhvr additive="base">
                                            <p:cTn id="27" dur="500" fill="hold"/>
                                            <p:tgtEl>
                                              <p:spTgt spid="11"/>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14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par>
                                    <p:cTn id="33" presetID="10" presetClass="entr" presetSubtype="0" fill="hold" grpId="0" nodeType="withEffect">
                                      <p:stCondLst>
                                        <p:cond delay="20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40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par>
                                    <p:cTn id="39" presetID="10" presetClass="entr" presetSubtype="0" fill="hold" grpId="0" nodeType="withEffect">
                                      <p:stCondLst>
                                        <p:cond delay="50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70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par>
                                    <p:cTn id="45" presetID="10" presetClass="entr" presetSubtype="0" fill="hold" grpId="0" nodeType="withEffect">
                                      <p:stCondLst>
                                        <p:cond delay="90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1900"/>
                                </p:stCondLst>
                                <p:childTnLst>
                                  <p:par>
                                    <p:cTn id="49" presetID="2" presetClass="entr" presetSubtype="4" fill="hold" nodeType="afterEffect" p14:presetBounceEnd="44000">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14:bounceEnd="44000">
                                          <p:cBhvr additive="base">
                                            <p:cTn id="51" dur="500" fill="hold"/>
                                            <p:tgtEl>
                                              <p:spTgt spid="23"/>
                                            </p:tgtEl>
                                            <p:attrNameLst>
                                              <p:attrName>ppt_x</p:attrName>
                                            </p:attrNameLst>
                                          </p:cBhvr>
                                          <p:tavLst>
                                            <p:tav tm="0">
                                              <p:val>
                                                <p:strVal val="#ppt_x"/>
                                              </p:val>
                                            </p:tav>
                                            <p:tav tm="100000">
                                              <p:val>
                                                <p:strVal val="#ppt_x"/>
                                              </p:val>
                                            </p:tav>
                                          </p:tavLst>
                                        </p:anim>
                                        <p:anim calcmode="lin" valueType="num" p14:bounceEnd="44000">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12" presetClass="entr" presetSubtype="8" fill="hold" grpId="0" nodeType="withEffect">
                                      <p:stCondLst>
                                        <p:cond delay="20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300"/>
                                            <p:tgtEl>
                                              <p:spTgt spid="35"/>
                                            </p:tgtEl>
                                            <p:attrNameLst>
                                              <p:attrName>ppt_x</p:attrName>
                                            </p:attrNameLst>
                                          </p:cBhvr>
                                          <p:tavLst>
                                            <p:tav tm="0">
                                              <p:val>
                                                <p:strVal val="#ppt_x-#ppt_w*1.125000"/>
                                              </p:val>
                                            </p:tav>
                                            <p:tav tm="100000">
                                              <p:val>
                                                <p:strVal val="#ppt_x"/>
                                              </p:val>
                                            </p:tav>
                                          </p:tavLst>
                                        </p:anim>
                                        <p:animEffect transition="in" filter="wipe(right)">
                                          <p:cBhvr>
                                            <p:cTn id="56" dur="300"/>
                                            <p:tgtEl>
                                              <p:spTgt spid="35"/>
                                            </p:tgtEl>
                                          </p:cBhvr>
                                        </p:animEffect>
                                      </p:childTnLst>
                                    </p:cTn>
                                  </p:par>
                                  <p:par>
                                    <p:cTn id="57" presetID="12" presetClass="entr" presetSubtype="8" fill="hold" grpId="0" nodeType="withEffect">
                                      <p:stCondLst>
                                        <p:cond delay="20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300"/>
                                            <p:tgtEl>
                                              <p:spTgt spid="36"/>
                                            </p:tgtEl>
                                            <p:attrNameLst>
                                              <p:attrName>ppt_x</p:attrName>
                                            </p:attrNameLst>
                                          </p:cBhvr>
                                          <p:tavLst>
                                            <p:tav tm="0">
                                              <p:val>
                                                <p:strVal val="#ppt_x-#ppt_w*1.125000"/>
                                              </p:val>
                                            </p:tav>
                                            <p:tav tm="100000">
                                              <p:val>
                                                <p:strVal val="#ppt_x"/>
                                              </p:val>
                                            </p:tav>
                                          </p:tavLst>
                                        </p:anim>
                                        <p:animEffect transition="in" filter="wipe(right)">
                                          <p:cBhvr>
                                            <p:cTn id="60" dur="300"/>
                                            <p:tgtEl>
                                              <p:spTgt spid="36"/>
                                            </p:tgtEl>
                                          </p:cBhvr>
                                        </p:animEffect>
                                      </p:childTnLst>
                                    </p:cTn>
                                  </p:par>
                                  <p:par>
                                    <p:cTn id="61" presetID="12" presetClass="entr" presetSubtype="8" fill="hold" grpId="0" nodeType="withEffect">
                                      <p:stCondLst>
                                        <p:cond delay="20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300"/>
                                            <p:tgtEl>
                                              <p:spTgt spid="37"/>
                                            </p:tgtEl>
                                            <p:attrNameLst>
                                              <p:attrName>ppt_x</p:attrName>
                                            </p:attrNameLst>
                                          </p:cBhvr>
                                          <p:tavLst>
                                            <p:tav tm="0">
                                              <p:val>
                                                <p:strVal val="#ppt_x-#ppt_w*1.125000"/>
                                              </p:val>
                                            </p:tav>
                                            <p:tav tm="100000">
                                              <p:val>
                                                <p:strVal val="#ppt_x"/>
                                              </p:val>
                                            </p:tav>
                                          </p:tavLst>
                                        </p:anim>
                                        <p:animEffect transition="in" filter="wipe(right)">
                                          <p:cBhvr>
                                            <p:cTn id="64" dur="300"/>
                                            <p:tgtEl>
                                              <p:spTgt spid="37"/>
                                            </p:tgtEl>
                                          </p:cBhvr>
                                        </p:animEffect>
                                      </p:childTnLst>
                                    </p:cTn>
                                  </p:par>
                                  <p:par>
                                    <p:cTn id="65" presetID="12" presetClass="entr" presetSubtype="8" fill="hold" grpId="0" nodeType="withEffect">
                                      <p:stCondLst>
                                        <p:cond delay="20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300"/>
                                            <p:tgtEl>
                                              <p:spTgt spid="38"/>
                                            </p:tgtEl>
                                            <p:attrNameLst>
                                              <p:attrName>ppt_x</p:attrName>
                                            </p:attrNameLst>
                                          </p:cBhvr>
                                          <p:tavLst>
                                            <p:tav tm="0">
                                              <p:val>
                                                <p:strVal val="#ppt_x-#ppt_w*1.125000"/>
                                              </p:val>
                                            </p:tav>
                                            <p:tav tm="100000">
                                              <p:val>
                                                <p:strVal val="#ppt_x"/>
                                              </p:val>
                                            </p:tav>
                                          </p:tavLst>
                                        </p:anim>
                                        <p:animEffect transition="in" filter="wipe(right)">
                                          <p:cBhvr>
                                            <p:cTn id="68" dur="300"/>
                                            <p:tgtEl>
                                              <p:spTgt spid="38"/>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9"/>
                                            </p:tgtEl>
                                            <p:attrNameLst>
                                              <p:attrName>style.visibility</p:attrName>
                                            </p:attrNameLst>
                                          </p:cBhvr>
                                          <p:to>
                                            <p:strVal val="visible"/>
                                          </p:to>
                                        </p:set>
                                        <p:anim calcmode="lin" valueType="num">
                                          <p:cBhvr additive="base">
                                            <p:cTn id="71" dur="300"/>
                                            <p:tgtEl>
                                              <p:spTgt spid="39"/>
                                            </p:tgtEl>
                                            <p:attrNameLst>
                                              <p:attrName>ppt_x</p:attrName>
                                            </p:attrNameLst>
                                          </p:cBhvr>
                                          <p:tavLst>
                                            <p:tav tm="0">
                                              <p:val>
                                                <p:strVal val="#ppt_x-#ppt_w*1.125000"/>
                                              </p:val>
                                            </p:tav>
                                            <p:tav tm="100000">
                                              <p:val>
                                                <p:strVal val="#ppt_x"/>
                                              </p:val>
                                            </p:tav>
                                          </p:tavLst>
                                        </p:anim>
                                        <p:animEffect transition="in" filter="wipe(right)">
                                          <p:cBhvr>
                                            <p:cTn id="72" dur="300"/>
                                            <p:tgtEl>
                                              <p:spTgt spid="39"/>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300"/>
                                            <p:tgtEl>
                                              <p:spTgt spid="40"/>
                                            </p:tgtEl>
                                            <p:attrNameLst>
                                              <p:attrName>ppt_x</p:attrName>
                                            </p:attrNameLst>
                                          </p:cBhvr>
                                          <p:tavLst>
                                            <p:tav tm="0">
                                              <p:val>
                                                <p:strVal val="#ppt_x-#ppt_w*1.125000"/>
                                              </p:val>
                                            </p:tav>
                                            <p:tav tm="100000">
                                              <p:val>
                                                <p:strVal val="#ppt_x"/>
                                              </p:val>
                                            </p:tav>
                                          </p:tavLst>
                                        </p:anim>
                                        <p:animEffect transition="in" filter="wipe(right)">
                                          <p:cBhvr>
                                            <p:cTn id="76" dur="300"/>
                                            <p:tgtEl>
                                              <p:spTgt spid="40"/>
                                            </p:tgtEl>
                                          </p:cBhvr>
                                        </p:animEffect>
                                      </p:childTnLst>
                                    </p:cTn>
                                  </p:par>
                                </p:childTnLst>
                              </p:cTn>
                            </p:par>
                            <p:par>
                              <p:cTn id="77" fill="hold">
                                <p:stCondLst>
                                  <p:cond delay="2400"/>
                                </p:stCondLst>
                                <p:childTnLst>
                                  <p:par>
                                    <p:cTn id="78" presetID="22" presetClass="entr" presetSubtype="8"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left)">
                                          <p:cBhvr>
                                            <p:cTn id="80" dur="500"/>
                                            <p:tgtEl>
                                              <p:spTgt spid="41"/>
                                            </p:tgtEl>
                                          </p:cBhvr>
                                        </p:animEffect>
                                      </p:childTnLst>
                                    </p:cTn>
                                  </p:par>
                                </p:childTnLst>
                              </p:cTn>
                            </p:par>
                            <p:par>
                              <p:cTn id="81" fill="hold">
                                <p:stCondLst>
                                  <p:cond delay="2900"/>
                                </p:stCondLst>
                                <p:childTnLst>
                                  <p:par>
                                    <p:cTn id="82" presetID="14" presetClass="entr" presetSubtype="1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randombar(horizontal)">
                                          <p:cBhvr>
                                            <p:cTn id="8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9" grpId="0"/>
          <p:bldP spid="30" grpId="0"/>
          <p:bldP spid="31" grpId="0"/>
          <p:bldP spid="32" grpId="0"/>
          <p:bldP spid="33" grpId="0"/>
          <p:bldP spid="34" grpId="0"/>
          <p:bldP spid="35" grpId="0"/>
          <p:bldP spid="36" grpId="0"/>
          <p:bldP spid="37" grpId="0"/>
          <p:bldP spid="38" grpId="0"/>
          <p:bldP spid="39" grpId="0"/>
          <p:bldP spid="40" grpId="0"/>
          <p:bldP spid="4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90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9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9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9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90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9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14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par>
                                    <p:cTn id="33" presetID="10" presetClass="entr" presetSubtype="0" fill="hold" grpId="0" nodeType="withEffect">
                                      <p:stCondLst>
                                        <p:cond delay="20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40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par>
                                    <p:cTn id="39" presetID="10" presetClass="entr" presetSubtype="0" fill="hold" grpId="0" nodeType="withEffect">
                                      <p:stCondLst>
                                        <p:cond delay="50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70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par>
                                    <p:cTn id="45" presetID="10" presetClass="entr" presetSubtype="0" fill="hold" grpId="0" nodeType="withEffect">
                                      <p:stCondLst>
                                        <p:cond delay="90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1900"/>
                                </p:stCondLst>
                                <p:childTnLst>
                                  <p:par>
                                    <p:cTn id="49" presetID="2" presetClass="entr" presetSubtype="4"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12" presetClass="entr" presetSubtype="8" fill="hold" grpId="0" nodeType="withEffect">
                                      <p:stCondLst>
                                        <p:cond delay="20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300"/>
                                            <p:tgtEl>
                                              <p:spTgt spid="35"/>
                                            </p:tgtEl>
                                            <p:attrNameLst>
                                              <p:attrName>ppt_x</p:attrName>
                                            </p:attrNameLst>
                                          </p:cBhvr>
                                          <p:tavLst>
                                            <p:tav tm="0">
                                              <p:val>
                                                <p:strVal val="#ppt_x-#ppt_w*1.125000"/>
                                              </p:val>
                                            </p:tav>
                                            <p:tav tm="100000">
                                              <p:val>
                                                <p:strVal val="#ppt_x"/>
                                              </p:val>
                                            </p:tav>
                                          </p:tavLst>
                                        </p:anim>
                                        <p:animEffect transition="in" filter="wipe(right)">
                                          <p:cBhvr>
                                            <p:cTn id="56" dur="300"/>
                                            <p:tgtEl>
                                              <p:spTgt spid="35"/>
                                            </p:tgtEl>
                                          </p:cBhvr>
                                        </p:animEffect>
                                      </p:childTnLst>
                                    </p:cTn>
                                  </p:par>
                                  <p:par>
                                    <p:cTn id="57" presetID="12" presetClass="entr" presetSubtype="8" fill="hold" grpId="0" nodeType="withEffect">
                                      <p:stCondLst>
                                        <p:cond delay="20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300"/>
                                            <p:tgtEl>
                                              <p:spTgt spid="36"/>
                                            </p:tgtEl>
                                            <p:attrNameLst>
                                              <p:attrName>ppt_x</p:attrName>
                                            </p:attrNameLst>
                                          </p:cBhvr>
                                          <p:tavLst>
                                            <p:tav tm="0">
                                              <p:val>
                                                <p:strVal val="#ppt_x-#ppt_w*1.125000"/>
                                              </p:val>
                                            </p:tav>
                                            <p:tav tm="100000">
                                              <p:val>
                                                <p:strVal val="#ppt_x"/>
                                              </p:val>
                                            </p:tav>
                                          </p:tavLst>
                                        </p:anim>
                                        <p:animEffect transition="in" filter="wipe(right)">
                                          <p:cBhvr>
                                            <p:cTn id="60" dur="300"/>
                                            <p:tgtEl>
                                              <p:spTgt spid="36"/>
                                            </p:tgtEl>
                                          </p:cBhvr>
                                        </p:animEffect>
                                      </p:childTnLst>
                                    </p:cTn>
                                  </p:par>
                                  <p:par>
                                    <p:cTn id="61" presetID="12" presetClass="entr" presetSubtype="8" fill="hold" grpId="0" nodeType="withEffect">
                                      <p:stCondLst>
                                        <p:cond delay="20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300"/>
                                            <p:tgtEl>
                                              <p:spTgt spid="37"/>
                                            </p:tgtEl>
                                            <p:attrNameLst>
                                              <p:attrName>ppt_x</p:attrName>
                                            </p:attrNameLst>
                                          </p:cBhvr>
                                          <p:tavLst>
                                            <p:tav tm="0">
                                              <p:val>
                                                <p:strVal val="#ppt_x-#ppt_w*1.125000"/>
                                              </p:val>
                                            </p:tav>
                                            <p:tav tm="100000">
                                              <p:val>
                                                <p:strVal val="#ppt_x"/>
                                              </p:val>
                                            </p:tav>
                                          </p:tavLst>
                                        </p:anim>
                                        <p:animEffect transition="in" filter="wipe(right)">
                                          <p:cBhvr>
                                            <p:cTn id="64" dur="300"/>
                                            <p:tgtEl>
                                              <p:spTgt spid="37"/>
                                            </p:tgtEl>
                                          </p:cBhvr>
                                        </p:animEffect>
                                      </p:childTnLst>
                                    </p:cTn>
                                  </p:par>
                                  <p:par>
                                    <p:cTn id="65" presetID="12" presetClass="entr" presetSubtype="8" fill="hold" grpId="0" nodeType="withEffect">
                                      <p:stCondLst>
                                        <p:cond delay="20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300"/>
                                            <p:tgtEl>
                                              <p:spTgt spid="38"/>
                                            </p:tgtEl>
                                            <p:attrNameLst>
                                              <p:attrName>ppt_x</p:attrName>
                                            </p:attrNameLst>
                                          </p:cBhvr>
                                          <p:tavLst>
                                            <p:tav tm="0">
                                              <p:val>
                                                <p:strVal val="#ppt_x-#ppt_w*1.125000"/>
                                              </p:val>
                                            </p:tav>
                                            <p:tav tm="100000">
                                              <p:val>
                                                <p:strVal val="#ppt_x"/>
                                              </p:val>
                                            </p:tav>
                                          </p:tavLst>
                                        </p:anim>
                                        <p:animEffect transition="in" filter="wipe(right)">
                                          <p:cBhvr>
                                            <p:cTn id="68" dur="300"/>
                                            <p:tgtEl>
                                              <p:spTgt spid="38"/>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9"/>
                                            </p:tgtEl>
                                            <p:attrNameLst>
                                              <p:attrName>style.visibility</p:attrName>
                                            </p:attrNameLst>
                                          </p:cBhvr>
                                          <p:to>
                                            <p:strVal val="visible"/>
                                          </p:to>
                                        </p:set>
                                        <p:anim calcmode="lin" valueType="num">
                                          <p:cBhvr additive="base">
                                            <p:cTn id="71" dur="300"/>
                                            <p:tgtEl>
                                              <p:spTgt spid="39"/>
                                            </p:tgtEl>
                                            <p:attrNameLst>
                                              <p:attrName>ppt_x</p:attrName>
                                            </p:attrNameLst>
                                          </p:cBhvr>
                                          <p:tavLst>
                                            <p:tav tm="0">
                                              <p:val>
                                                <p:strVal val="#ppt_x-#ppt_w*1.125000"/>
                                              </p:val>
                                            </p:tav>
                                            <p:tav tm="100000">
                                              <p:val>
                                                <p:strVal val="#ppt_x"/>
                                              </p:val>
                                            </p:tav>
                                          </p:tavLst>
                                        </p:anim>
                                        <p:animEffect transition="in" filter="wipe(right)">
                                          <p:cBhvr>
                                            <p:cTn id="72" dur="300"/>
                                            <p:tgtEl>
                                              <p:spTgt spid="39"/>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300"/>
                                            <p:tgtEl>
                                              <p:spTgt spid="40"/>
                                            </p:tgtEl>
                                            <p:attrNameLst>
                                              <p:attrName>ppt_x</p:attrName>
                                            </p:attrNameLst>
                                          </p:cBhvr>
                                          <p:tavLst>
                                            <p:tav tm="0">
                                              <p:val>
                                                <p:strVal val="#ppt_x-#ppt_w*1.125000"/>
                                              </p:val>
                                            </p:tav>
                                            <p:tav tm="100000">
                                              <p:val>
                                                <p:strVal val="#ppt_x"/>
                                              </p:val>
                                            </p:tav>
                                          </p:tavLst>
                                        </p:anim>
                                        <p:animEffect transition="in" filter="wipe(right)">
                                          <p:cBhvr>
                                            <p:cTn id="76" dur="300"/>
                                            <p:tgtEl>
                                              <p:spTgt spid="40"/>
                                            </p:tgtEl>
                                          </p:cBhvr>
                                        </p:animEffect>
                                      </p:childTnLst>
                                    </p:cTn>
                                  </p:par>
                                </p:childTnLst>
                              </p:cTn>
                            </p:par>
                            <p:par>
                              <p:cTn id="77" fill="hold">
                                <p:stCondLst>
                                  <p:cond delay="2400"/>
                                </p:stCondLst>
                                <p:childTnLst>
                                  <p:par>
                                    <p:cTn id="78" presetID="22" presetClass="entr" presetSubtype="8"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left)">
                                          <p:cBhvr>
                                            <p:cTn id="80" dur="500"/>
                                            <p:tgtEl>
                                              <p:spTgt spid="41"/>
                                            </p:tgtEl>
                                          </p:cBhvr>
                                        </p:animEffect>
                                      </p:childTnLst>
                                    </p:cTn>
                                  </p:par>
                                </p:childTnLst>
                              </p:cTn>
                            </p:par>
                            <p:par>
                              <p:cTn id="81" fill="hold">
                                <p:stCondLst>
                                  <p:cond delay="2900"/>
                                </p:stCondLst>
                                <p:childTnLst>
                                  <p:par>
                                    <p:cTn id="82" presetID="14" presetClass="entr" presetSubtype="1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randombar(horizontal)">
                                          <p:cBhvr>
                                            <p:cTn id="8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9" grpId="0"/>
          <p:bldP spid="30" grpId="0"/>
          <p:bldP spid="31" grpId="0"/>
          <p:bldP spid="32" grpId="0"/>
          <p:bldP spid="33" grpId="0"/>
          <p:bldP spid="34" grpId="0"/>
          <p:bldP spid="35" grpId="0"/>
          <p:bldP spid="36" grpId="0"/>
          <p:bldP spid="37" grpId="0"/>
          <p:bldP spid="38" grpId="0"/>
          <p:bldP spid="39" grpId="0"/>
          <p:bldP spid="40" grpId="0"/>
          <p:bldP spid="42"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菱形 4"/>
          <p:cNvSpPr/>
          <p:nvPr/>
        </p:nvSpPr>
        <p:spPr>
          <a:xfrm>
            <a:off x="100774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125984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菱形 6"/>
          <p:cNvSpPr/>
          <p:nvPr/>
        </p:nvSpPr>
        <p:spPr>
          <a:xfrm>
            <a:off x="3888740" y="2084070"/>
            <a:ext cx="1942465" cy="1851025"/>
          </a:xfrm>
          <a:prstGeom prst="diamond">
            <a:avLst/>
          </a:prstGeom>
          <a:solidFill>
            <a:srgbClr val="3F3F3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414083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菱形 8"/>
          <p:cNvSpPr/>
          <p:nvPr/>
        </p:nvSpPr>
        <p:spPr>
          <a:xfrm>
            <a:off x="6718300"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697039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菱形 10"/>
          <p:cNvSpPr/>
          <p:nvPr/>
        </p:nvSpPr>
        <p:spPr>
          <a:xfrm>
            <a:off x="934910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960120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Freeform 79"/>
          <p:cNvSpPr>
            <a:spLocks noChangeArrowheads="1"/>
          </p:cNvSpPr>
          <p:nvPr/>
        </p:nvSpPr>
        <p:spPr bwMode="auto">
          <a:xfrm>
            <a:off x="1635125" y="2673350"/>
            <a:ext cx="687705" cy="672465"/>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9" name="Freeform 34"/>
          <p:cNvSpPr>
            <a:spLocks noChangeArrowheads="1"/>
          </p:cNvSpPr>
          <p:nvPr/>
        </p:nvSpPr>
        <p:spPr bwMode="auto">
          <a:xfrm>
            <a:off x="4654554" y="2619846"/>
            <a:ext cx="410981" cy="72592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62" name="Freeform 62"/>
          <p:cNvSpPr>
            <a:spLocks noEditPoints="1"/>
          </p:cNvSpPr>
          <p:nvPr/>
        </p:nvSpPr>
        <p:spPr bwMode="auto">
          <a:xfrm>
            <a:off x="7398385" y="2672715"/>
            <a:ext cx="636270" cy="672465"/>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91440" tIns="45720" rIns="91440" bIns="45720" numCol="1" anchor="t" anchorCtr="0" compatLnSpc="1"/>
          <a:lstStyle/>
          <a:p>
            <a:endParaRPr lang="en-US">
              <a:cs typeface="+mn-ea"/>
              <a:sym typeface="+mn-lt"/>
            </a:endParaRPr>
          </a:p>
        </p:txBody>
      </p:sp>
      <p:sp>
        <p:nvSpPr>
          <p:cNvPr id="24" name="Freeform 146"/>
          <p:cNvSpPr>
            <a:spLocks noChangeArrowheads="1"/>
          </p:cNvSpPr>
          <p:nvPr/>
        </p:nvSpPr>
        <p:spPr bwMode="auto">
          <a:xfrm>
            <a:off x="10118725" y="2672715"/>
            <a:ext cx="403225" cy="596900"/>
          </a:xfrm>
          <a:custGeom>
            <a:avLst/>
            <a:gdLst>
              <a:gd name="T0" fmla="*/ 318 w 356"/>
              <a:gd name="T1" fmla="*/ 54 h 497"/>
              <a:gd name="T2" fmla="*/ 318 w 356"/>
              <a:gd name="T3" fmla="*/ 54 h 497"/>
              <a:gd name="T4" fmla="*/ 283 w 356"/>
              <a:gd name="T5" fmla="*/ 124 h 497"/>
              <a:gd name="T6" fmla="*/ 71 w 356"/>
              <a:gd name="T7" fmla="*/ 124 h 497"/>
              <a:gd name="T8" fmla="*/ 36 w 356"/>
              <a:gd name="T9" fmla="*/ 54 h 497"/>
              <a:gd name="T10" fmla="*/ 0 w 356"/>
              <a:gd name="T11" fmla="*/ 89 h 497"/>
              <a:gd name="T12" fmla="*/ 0 w 356"/>
              <a:gd name="T13" fmla="*/ 461 h 497"/>
              <a:gd name="T14" fmla="*/ 36 w 356"/>
              <a:gd name="T15" fmla="*/ 496 h 497"/>
              <a:gd name="T16" fmla="*/ 318 w 356"/>
              <a:gd name="T17" fmla="*/ 496 h 497"/>
              <a:gd name="T18" fmla="*/ 355 w 356"/>
              <a:gd name="T19" fmla="*/ 461 h 497"/>
              <a:gd name="T20" fmla="*/ 355 w 356"/>
              <a:gd name="T21" fmla="*/ 89 h 497"/>
              <a:gd name="T22" fmla="*/ 318 w 356"/>
              <a:gd name="T23" fmla="*/ 54 h 497"/>
              <a:gd name="T24" fmla="*/ 265 w 356"/>
              <a:gd name="T25" fmla="*/ 98 h 497"/>
              <a:gd name="T26" fmla="*/ 265 w 356"/>
              <a:gd name="T27" fmla="*/ 98 h 497"/>
              <a:gd name="T28" fmla="*/ 292 w 356"/>
              <a:gd name="T29" fmla="*/ 54 h 497"/>
              <a:gd name="T30" fmla="*/ 230 w 356"/>
              <a:gd name="T31" fmla="*/ 54 h 497"/>
              <a:gd name="T32" fmla="*/ 212 w 356"/>
              <a:gd name="T33" fmla="*/ 0 h 497"/>
              <a:gd name="T34" fmla="*/ 133 w 356"/>
              <a:gd name="T35" fmla="*/ 0 h 497"/>
              <a:gd name="T36" fmla="*/ 115 w 356"/>
              <a:gd name="T37" fmla="*/ 54 h 497"/>
              <a:gd name="T38" fmla="*/ 61 w 356"/>
              <a:gd name="T39" fmla="*/ 54 h 497"/>
              <a:gd name="T40" fmla="*/ 89 w 356"/>
              <a:gd name="T41" fmla="*/ 98 h 497"/>
              <a:gd name="T42" fmla="*/ 265 w 356"/>
              <a:gd name="T43" fmla="*/ 9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97">
                <a:moveTo>
                  <a:pt x="318" y="54"/>
                </a:moveTo>
                <a:lnTo>
                  <a:pt x="318" y="54"/>
                </a:lnTo>
                <a:cubicBezTo>
                  <a:pt x="283" y="124"/>
                  <a:pt x="283" y="124"/>
                  <a:pt x="283" y="124"/>
                </a:cubicBezTo>
                <a:cubicBezTo>
                  <a:pt x="71" y="124"/>
                  <a:pt x="71" y="124"/>
                  <a:pt x="71" y="124"/>
                </a:cubicBezTo>
                <a:cubicBezTo>
                  <a:pt x="36" y="54"/>
                  <a:pt x="36" y="54"/>
                  <a:pt x="36" y="54"/>
                </a:cubicBezTo>
                <a:cubicBezTo>
                  <a:pt x="17" y="54"/>
                  <a:pt x="0" y="71"/>
                  <a:pt x="0" y="89"/>
                </a:cubicBezTo>
                <a:cubicBezTo>
                  <a:pt x="0" y="461"/>
                  <a:pt x="0" y="461"/>
                  <a:pt x="0" y="461"/>
                </a:cubicBezTo>
                <a:cubicBezTo>
                  <a:pt x="0" y="487"/>
                  <a:pt x="17" y="496"/>
                  <a:pt x="36" y="496"/>
                </a:cubicBezTo>
                <a:cubicBezTo>
                  <a:pt x="318" y="496"/>
                  <a:pt x="318" y="496"/>
                  <a:pt x="318" y="496"/>
                </a:cubicBezTo>
                <a:cubicBezTo>
                  <a:pt x="336" y="496"/>
                  <a:pt x="355" y="487"/>
                  <a:pt x="355" y="461"/>
                </a:cubicBezTo>
                <a:cubicBezTo>
                  <a:pt x="355" y="89"/>
                  <a:pt x="355" y="89"/>
                  <a:pt x="355" y="89"/>
                </a:cubicBezTo>
                <a:cubicBezTo>
                  <a:pt x="355" y="71"/>
                  <a:pt x="336" y="54"/>
                  <a:pt x="318" y="54"/>
                </a:cubicBezTo>
                <a:close/>
                <a:moveTo>
                  <a:pt x="265" y="98"/>
                </a:moveTo>
                <a:lnTo>
                  <a:pt x="265" y="98"/>
                </a:lnTo>
                <a:cubicBezTo>
                  <a:pt x="292" y="54"/>
                  <a:pt x="292" y="54"/>
                  <a:pt x="292" y="54"/>
                </a:cubicBezTo>
                <a:cubicBezTo>
                  <a:pt x="230" y="54"/>
                  <a:pt x="230" y="54"/>
                  <a:pt x="230" y="54"/>
                </a:cubicBezTo>
                <a:cubicBezTo>
                  <a:pt x="212" y="0"/>
                  <a:pt x="212" y="0"/>
                  <a:pt x="212" y="0"/>
                </a:cubicBezTo>
                <a:cubicBezTo>
                  <a:pt x="133" y="0"/>
                  <a:pt x="133" y="0"/>
                  <a:pt x="133" y="0"/>
                </a:cubicBezTo>
                <a:cubicBezTo>
                  <a:pt x="115" y="54"/>
                  <a:pt x="115" y="54"/>
                  <a:pt x="115" y="54"/>
                </a:cubicBezTo>
                <a:cubicBezTo>
                  <a:pt x="61" y="54"/>
                  <a:pt x="61" y="54"/>
                  <a:pt x="61" y="54"/>
                </a:cubicBezTo>
                <a:cubicBezTo>
                  <a:pt x="89" y="98"/>
                  <a:pt x="89" y="98"/>
                  <a:pt x="89" y="98"/>
                </a:cubicBezTo>
                <a:lnTo>
                  <a:pt x="265" y="98"/>
                </a:ln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4" name="文本框 13"/>
          <p:cNvSpPr txBox="1"/>
          <p:nvPr/>
        </p:nvSpPr>
        <p:spPr>
          <a:xfrm>
            <a:off x="801370" y="4246880"/>
            <a:ext cx="2478405" cy="398780"/>
          </a:xfrm>
          <a:prstGeom prst="rect">
            <a:avLst/>
          </a:prstGeom>
          <a:noFill/>
        </p:spPr>
        <p:txBody>
          <a:bodyPr wrap="square" rtlCol="0">
            <a:spAutoFit/>
          </a:bodyPr>
          <a:lstStyle/>
          <a:p>
            <a:r>
              <a:rPr lang="zh-CN" altLang="en-US" sz="2000" b="1" dirty="0">
                <a:solidFill>
                  <a:srgbClr val="3F3F3F"/>
                </a:solidFill>
                <a:cs typeface="+mn-ea"/>
                <a:sym typeface="+mn-lt"/>
              </a:rPr>
              <a:t>请在此输入您的标题</a:t>
            </a:r>
            <a:endParaRPr lang="zh-CN" altLang="en-US" sz="2000" b="1" dirty="0">
              <a:solidFill>
                <a:srgbClr val="3F3F3F"/>
              </a:solidFill>
              <a:cs typeface="+mn-ea"/>
              <a:sym typeface="+mn-lt"/>
            </a:endParaRPr>
          </a:p>
        </p:txBody>
      </p:sp>
      <p:sp>
        <p:nvSpPr>
          <p:cNvPr id="49" name="文本框 48"/>
          <p:cNvSpPr txBox="1"/>
          <p:nvPr/>
        </p:nvSpPr>
        <p:spPr>
          <a:xfrm>
            <a:off x="3680460" y="4267200"/>
            <a:ext cx="2478405" cy="398780"/>
          </a:xfrm>
          <a:prstGeom prst="rect">
            <a:avLst/>
          </a:prstGeom>
          <a:noFill/>
        </p:spPr>
        <p:txBody>
          <a:bodyPr wrap="square" rtlCol="0">
            <a:spAutoFit/>
          </a:bodyPr>
          <a:lstStyle/>
          <a:p>
            <a:r>
              <a:rPr lang="zh-CN" altLang="en-US" sz="2000" b="1" dirty="0">
                <a:solidFill>
                  <a:srgbClr val="3F3F3F"/>
                </a:solidFill>
                <a:cs typeface="+mn-ea"/>
                <a:sym typeface="+mn-lt"/>
              </a:rPr>
              <a:t>请在此输入您的标题</a:t>
            </a:r>
            <a:endParaRPr lang="zh-CN" altLang="en-US" sz="2000" b="1" dirty="0">
              <a:solidFill>
                <a:srgbClr val="3F3F3F"/>
              </a:solidFill>
              <a:cs typeface="+mn-ea"/>
              <a:sym typeface="+mn-lt"/>
            </a:endParaRPr>
          </a:p>
        </p:txBody>
      </p:sp>
      <p:sp>
        <p:nvSpPr>
          <p:cNvPr id="51" name="文本框 50"/>
          <p:cNvSpPr txBox="1"/>
          <p:nvPr/>
        </p:nvSpPr>
        <p:spPr>
          <a:xfrm>
            <a:off x="6509385" y="4262120"/>
            <a:ext cx="2478405" cy="398780"/>
          </a:xfrm>
          <a:prstGeom prst="rect">
            <a:avLst/>
          </a:prstGeom>
          <a:noFill/>
        </p:spPr>
        <p:txBody>
          <a:bodyPr wrap="square" rtlCol="0">
            <a:spAutoFit/>
          </a:bodyPr>
          <a:lstStyle/>
          <a:p>
            <a:r>
              <a:rPr lang="zh-CN" altLang="en-US" sz="2000" b="1" dirty="0">
                <a:solidFill>
                  <a:srgbClr val="3F3F3F"/>
                </a:solidFill>
                <a:cs typeface="+mn-ea"/>
                <a:sym typeface="+mn-lt"/>
              </a:rPr>
              <a:t>请在此输入您的标题</a:t>
            </a:r>
            <a:endParaRPr lang="zh-CN" altLang="en-US" sz="2000" b="1" dirty="0">
              <a:solidFill>
                <a:srgbClr val="3F3F3F"/>
              </a:solidFill>
              <a:cs typeface="+mn-ea"/>
              <a:sym typeface="+mn-lt"/>
            </a:endParaRPr>
          </a:p>
        </p:txBody>
      </p:sp>
      <p:sp>
        <p:nvSpPr>
          <p:cNvPr id="58" name="文本框 57"/>
          <p:cNvSpPr txBox="1"/>
          <p:nvPr/>
        </p:nvSpPr>
        <p:spPr>
          <a:xfrm>
            <a:off x="9216390" y="4267200"/>
            <a:ext cx="2478405" cy="398780"/>
          </a:xfrm>
          <a:prstGeom prst="rect">
            <a:avLst/>
          </a:prstGeom>
          <a:noFill/>
        </p:spPr>
        <p:txBody>
          <a:bodyPr wrap="square" rtlCol="0">
            <a:spAutoFit/>
          </a:bodyPr>
          <a:lstStyle/>
          <a:p>
            <a:r>
              <a:rPr lang="zh-CN" altLang="en-US" sz="2000" b="1" dirty="0">
                <a:solidFill>
                  <a:srgbClr val="3F3F3F"/>
                </a:solidFill>
                <a:cs typeface="+mn-ea"/>
                <a:sym typeface="+mn-lt"/>
              </a:rPr>
              <a:t>请在此输入您的标题</a:t>
            </a:r>
            <a:endParaRPr lang="zh-CN" altLang="en-US" sz="2000" b="1" dirty="0">
              <a:solidFill>
                <a:srgbClr val="3F3F3F"/>
              </a:solidFill>
              <a:cs typeface="+mn-ea"/>
              <a:sym typeface="+mn-lt"/>
            </a:endParaRPr>
          </a:p>
        </p:txBody>
      </p:sp>
      <p:sp>
        <p:nvSpPr>
          <p:cNvPr id="22"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23" name="菱形 22"/>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par>
                          <p:cTn id="28" fill="hold">
                            <p:stCondLst>
                              <p:cond delay="1500"/>
                            </p:stCondLst>
                            <p:childTnLst>
                              <p:par>
                                <p:cTn id="29" presetID="3" presetClass="entr" presetSubtype="10"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linds(horizontal)">
                                      <p:cBhvr>
                                        <p:cTn id="31" dur="500"/>
                                        <p:tgtEl>
                                          <p:spTgt spid="49"/>
                                        </p:tgtEl>
                                      </p:cBhvr>
                                    </p:animEffect>
                                  </p:childTnLst>
                                </p:cTn>
                              </p:par>
                            </p:childTnLst>
                          </p:cTn>
                        </p:par>
                        <p:par>
                          <p:cTn id="32" fill="hold">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blinds(horizontal)">
                                      <p:cBhvr>
                                        <p:cTn id="41" dur="500"/>
                                        <p:tgtEl>
                                          <p:spTgt spid="62"/>
                                        </p:tgtEl>
                                      </p:cBhvr>
                                    </p:animEffect>
                                  </p:childTnLst>
                                </p:cTn>
                              </p:par>
                            </p:childTnLst>
                          </p:cTn>
                        </p:par>
                        <p:par>
                          <p:cTn id="42" fill="hold">
                            <p:stCondLst>
                              <p:cond delay="2500"/>
                            </p:stCondLst>
                            <p:childTnLst>
                              <p:par>
                                <p:cTn id="43" presetID="3" presetClass="entr" presetSubtype="1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par>
                          <p:cTn id="46" fill="hold">
                            <p:stCondLst>
                              <p:cond delay="3000"/>
                            </p:stCondLst>
                            <p:childTnLst>
                              <p:par>
                                <p:cTn id="47" presetID="3" presetClass="entr" presetSubtype="1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linds(horizontal)">
                                      <p:cBhvr>
                                        <p:cTn id="49" dur="500"/>
                                        <p:tgtEl>
                                          <p:spTgt spid="1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childTnLst>
                          </p:cTn>
                        </p:par>
                        <p:par>
                          <p:cTn id="56" fill="hold">
                            <p:stCondLst>
                              <p:cond delay="3500"/>
                            </p:stCondLst>
                            <p:childTnLst>
                              <p:par>
                                <p:cTn id="57" presetID="3" presetClass="entr" presetSubtype="10"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blinds(horizontal)">
                                      <p:cBhvr>
                                        <p:cTn id="59" dur="500"/>
                                        <p:tgtEl>
                                          <p:spTgt spid="58"/>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randombar(horizontal)">
                                      <p:cBhvr>
                                        <p:cTn id="6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21" grpId="0" bldLvl="0" animBg="1"/>
      <p:bldP spid="19" grpId="0" bldLvl="0" animBg="1"/>
      <p:bldP spid="62" grpId="0" bldLvl="0" animBg="1"/>
      <p:bldP spid="24" grpId="0" bldLvl="0" animBg="1"/>
      <p:bldP spid="14" grpId="0"/>
      <p:bldP spid="49" grpId="0"/>
      <p:bldP spid="51" grpId="0"/>
      <p:bldP spid="58"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flipV="1">
            <a:off x="6327140" y="269621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327140" y="401955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16200000" flipV="1">
            <a:off x="5575300"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16200000" flipV="1">
            <a:off x="7019925"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7654290" y="2792095"/>
            <a:ext cx="1183005" cy="113411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20" name="文本框 19"/>
          <p:cNvSpPr txBox="1"/>
          <p:nvPr/>
        </p:nvSpPr>
        <p:spPr>
          <a:xfrm>
            <a:off x="7695565" y="3023870"/>
            <a:ext cx="1461770" cy="584775"/>
          </a:xfrm>
          <a:prstGeom prst="rect">
            <a:avLst/>
          </a:prstGeom>
          <a:noFill/>
        </p:spPr>
        <p:txBody>
          <a:bodyPr wrap="square" rtlCol="0">
            <a:spAutoFit/>
          </a:bodyPr>
          <a:lstStyle/>
          <a:p>
            <a:r>
              <a:rPr lang="en-US" altLang="zh-CN" sz="3200" b="1" smtClean="0">
                <a:solidFill>
                  <a:schemeClr val="bg1"/>
                </a:solidFill>
                <a:cs typeface="+mn-ea"/>
                <a:sym typeface="+mn-lt"/>
              </a:rPr>
              <a:t>20XX</a:t>
            </a:r>
            <a:endParaRPr lang="en-US" altLang="zh-CN" sz="3200" b="1">
              <a:solidFill>
                <a:schemeClr val="bg1"/>
              </a:solidFill>
              <a:cs typeface="+mn-ea"/>
              <a:sym typeface="+mn-lt"/>
            </a:endParaRPr>
          </a:p>
        </p:txBody>
      </p:sp>
      <p:sp>
        <p:nvSpPr>
          <p:cNvPr id="52" name="Freeform 216"/>
          <p:cNvSpPr>
            <a:spLocks noChangeArrowheads="1"/>
          </p:cNvSpPr>
          <p:nvPr/>
        </p:nvSpPr>
        <p:spPr bwMode="auto">
          <a:xfrm>
            <a:off x="6746240" y="1946275"/>
            <a:ext cx="377190" cy="363220"/>
          </a:xfrm>
          <a:custGeom>
            <a:avLst/>
            <a:gdLst>
              <a:gd name="T0" fmla="*/ 171 w 216"/>
              <a:gd name="T1" fmla="*/ 65 h 216"/>
              <a:gd name="T2" fmla="*/ 44 w 216"/>
              <a:gd name="T3" fmla="*/ 41 h 216"/>
              <a:gd name="T4" fmla="*/ 44 w 216"/>
              <a:gd name="T5" fmla="*/ 88 h 216"/>
              <a:gd name="T6" fmla="*/ 215 w 216"/>
              <a:gd name="T7" fmla="*/ 83 h 216"/>
              <a:gd name="T8" fmla="*/ 25 w 216"/>
              <a:gd name="T9" fmla="*/ 215 h 216"/>
              <a:gd name="T10" fmla="*/ 0 w 216"/>
              <a:gd name="T11" fmla="*/ 83 h 216"/>
              <a:gd name="T12" fmla="*/ 1 w 216"/>
              <a:gd name="T13" fmla="*/ 77 h 216"/>
              <a:gd name="T14" fmla="*/ 2 w 216"/>
              <a:gd name="T15" fmla="*/ 73 h 216"/>
              <a:gd name="T16" fmla="*/ 4 w 216"/>
              <a:gd name="T17" fmla="*/ 69 h 216"/>
              <a:gd name="T18" fmla="*/ 7 w 216"/>
              <a:gd name="T19" fmla="*/ 66 h 216"/>
              <a:gd name="T20" fmla="*/ 10 w 216"/>
              <a:gd name="T21" fmla="*/ 63 h 216"/>
              <a:gd name="T22" fmla="*/ 14 w 216"/>
              <a:gd name="T23" fmla="*/ 61 h 216"/>
              <a:gd name="T24" fmla="*/ 17 w 216"/>
              <a:gd name="T25" fmla="*/ 21 h 216"/>
              <a:gd name="T26" fmla="*/ 177 w 216"/>
              <a:gd name="T27" fmla="*/ 0 h 216"/>
              <a:gd name="T28" fmla="*/ 198 w 216"/>
              <a:gd name="T29" fmla="*/ 59 h 216"/>
              <a:gd name="T30" fmla="*/ 202 w 216"/>
              <a:gd name="T31" fmla="*/ 61 h 216"/>
              <a:gd name="T32" fmla="*/ 206 w 216"/>
              <a:gd name="T33" fmla="*/ 64 h 216"/>
              <a:gd name="T34" fmla="*/ 209 w 216"/>
              <a:gd name="T35" fmla="*/ 67 h 216"/>
              <a:gd name="T36" fmla="*/ 211 w 216"/>
              <a:gd name="T37" fmla="*/ 70 h 216"/>
              <a:gd name="T38" fmla="*/ 214 w 216"/>
              <a:gd name="T39" fmla="*/ 74 h 216"/>
              <a:gd name="T40" fmla="*/ 215 w 216"/>
              <a:gd name="T41" fmla="*/ 78 h 216"/>
              <a:gd name="T42" fmla="*/ 207 w 216"/>
              <a:gd name="T43" fmla="*/ 83 h 216"/>
              <a:gd name="T44" fmla="*/ 206 w 216"/>
              <a:gd name="T45" fmla="*/ 80 h 216"/>
              <a:gd name="T46" fmla="*/ 205 w 216"/>
              <a:gd name="T47" fmla="*/ 76 h 216"/>
              <a:gd name="T48" fmla="*/ 203 w 216"/>
              <a:gd name="T49" fmla="*/ 73 h 216"/>
              <a:gd name="T50" fmla="*/ 198 w 216"/>
              <a:gd name="T51" fmla="*/ 88 h 216"/>
              <a:gd name="T52" fmla="*/ 142 w 216"/>
              <a:gd name="T53" fmla="*/ 121 h 216"/>
              <a:gd name="T54" fmla="*/ 108 w 216"/>
              <a:gd name="T55" fmla="*/ 144 h 216"/>
              <a:gd name="T56" fmla="*/ 190 w 216"/>
              <a:gd name="T57" fmla="*/ 21 h 216"/>
              <a:gd name="T58" fmla="*/ 38 w 216"/>
              <a:gd name="T59" fmla="*/ 9 h 216"/>
              <a:gd name="T60" fmla="*/ 17 w 216"/>
              <a:gd name="T61" fmla="*/ 88 h 216"/>
              <a:gd name="T62" fmla="*/ 15 w 216"/>
              <a:gd name="T63" fmla="*/ 70 h 216"/>
              <a:gd name="T64" fmla="*/ 13 w 216"/>
              <a:gd name="T65" fmla="*/ 71 h 216"/>
              <a:gd name="T66" fmla="*/ 12 w 216"/>
              <a:gd name="T67" fmla="*/ 73 h 216"/>
              <a:gd name="T68" fmla="*/ 10 w 216"/>
              <a:gd name="T69" fmla="*/ 75 h 216"/>
              <a:gd name="T70" fmla="*/ 9 w 216"/>
              <a:gd name="T71" fmla="*/ 78 h 216"/>
              <a:gd name="T72" fmla="*/ 9 w 216"/>
              <a:gd name="T73" fmla="*/ 80 h 216"/>
              <a:gd name="T74" fmla="*/ 8 w 216"/>
              <a:gd name="T75" fmla="*/ 93 h 216"/>
              <a:gd name="T76" fmla="*/ 108 w 216"/>
              <a:gd name="T77" fmla="*/ 154 h 216"/>
              <a:gd name="T78" fmla="*/ 9 w 216"/>
              <a:gd name="T79" fmla="*/ 191 h 216"/>
              <a:gd name="T80" fmla="*/ 9 w 216"/>
              <a:gd name="T81" fmla="*/ 195 h 216"/>
              <a:gd name="T82" fmla="*/ 10 w 216"/>
              <a:gd name="T83" fmla="*/ 197 h 216"/>
              <a:gd name="T84" fmla="*/ 12 w 216"/>
              <a:gd name="T85" fmla="*/ 200 h 216"/>
              <a:gd name="T86" fmla="*/ 14 w 216"/>
              <a:gd name="T87" fmla="*/ 202 h 216"/>
              <a:gd name="T88" fmla="*/ 17 w 216"/>
              <a:gd name="T89" fmla="*/ 204 h 216"/>
              <a:gd name="T90" fmla="*/ 20 w 216"/>
              <a:gd name="T91" fmla="*/ 205 h 216"/>
              <a:gd name="T92" fmla="*/ 25 w 216"/>
              <a:gd name="T93" fmla="*/ 206 h 216"/>
              <a:gd name="T94" fmla="*/ 193 w 216"/>
              <a:gd name="T95" fmla="*/ 206 h 216"/>
              <a:gd name="T96" fmla="*/ 196 w 216"/>
              <a:gd name="T97" fmla="*/ 205 h 216"/>
              <a:gd name="T98" fmla="*/ 199 w 216"/>
              <a:gd name="T99" fmla="*/ 203 h 216"/>
              <a:gd name="T100" fmla="*/ 202 w 216"/>
              <a:gd name="T101" fmla="*/ 201 h 216"/>
              <a:gd name="T102" fmla="*/ 204 w 216"/>
              <a:gd name="T103" fmla="*/ 199 h 216"/>
              <a:gd name="T104" fmla="*/ 205 w 216"/>
              <a:gd name="T105" fmla="*/ 196 h 216"/>
              <a:gd name="T106" fmla="*/ 206 w 216"/>
              <a:gd name="T107" fmla="*/ 193 h 216"/>
              <a:gd name="T108" fmla="*/ 207 w 216"/>
              <a:gd name="T109" fmla="*/ 9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6" h="216">
                <a:moveTo>
                  <a:pt x="171" y="74"/>
                </a:moveTo>
                <a:lnTo>
                  <a:pt x="44" y="74"/>
                </a:lnTo>
                <a:lnTo>
                  <a:pt x="44" y="65"/>
                </a:lnTo>
                <a:lnTo>
                  <a:pt x="171" y="65"/>
                </a:lnTo>
                <a:lnTo>
                  <a:pt x="171" y="74"/>
                </a:lnTo>
                <a:close/>
                <a:moveTo>
                  <a:pt x="124" y="31"/>
                </a:moveTo>
                <a:lnTo>
                  <a:pt x="44" y="31"/>
                </a:lnTo>
                <a:lnTo>
                  <a:pt x="44" y="41"/>
                </a:lnTo>
                <a:lnTo>
                  <a:pt x="124" y="41"/>
                </a:lnTo>
                <a:lnTo>
                  <a:pt x="124" y="31"/>
                </a:lnTo>
                <a:close/>
                <a:moveTo>
                  <a:pt x="171" y="88"/>
                </a:moveTo>
                <a:lnTo>
                  <a:pt x="44" y="88"/>
                </a:lnTo>
                <a:lnTo>
                  <a:pt x="44" y="98"/>
                </a:lnTo>
                <a:lnTo>
                  <a:pt x="171" y="98"/>
                </a:lnTo>
                <a:lnTo>
                  <a:pt x="171" y="88"/>
                </a:lnTo>
                <a:close/>
                <a:moveTo>
                  <a:pt x="215" y="83"/>
                </a:moveTo>
                <a:lnTo>
                  <a:pt x="215" y="190"/>
                </a:lnTo>
                <a:lnTo>
                  <a:pt x="215" y="190"/>
                </a:lnTo>
                <a:cubicBezTo>
                  <a:pt x="215" y="203"/>
                  <a:pt x="204" y="215"/>
                  <a:pt x="190" y="215"/>
                </a:cubicBezTo>
                <a:lnTo>
                  <a:pt x="25" y="215"/>
                </a:lnTo>
                <a:lnTo>
                  <a:pt x="25" y="215"/>
                </a:lnTo>
                <a:cubicBezTo>
                  <a:pt x="11" y="215"/>
                  <a:pt x="0" y="203"/>
                  <a:pt x="0" y="190"/>
                </a:cubicBezTo>
                <a:lnTo>
                  <a:pt x="0" y="83"/>
                </a:lnTo>
                <a:lnTo>
                  <a:pt x="0" y="83"/>
                </a:lnTo>
                <a:cubicBezTo>
                  <a:pt x="0" y="82"/>
                  <a:pt x="0" y="80"/>
                  <a:pt x="0" y="79"/>
                </a:cubicBezTo>
                <a:lnTo>
                  <a:pt x="0" y="79"/>
                </a:lnTo>
                <a:cubicBezTo>
                  <a:pt x="1" y="78"/>
                  <a:pt x="1" y="78"/>
                  <a:pt x="1" y="77"/>
                </a:cubicBezTo>
                <a:lnTo>
                  <a:pt x="1" y="77"/>
                </a:lnTo>
                <a:cubicBezTo>
                  <a:pt x="1" y="76"/>
                  <a:pt x="1" y="75"/>
                  <a:pt x="2" y="74"/>
                </a:cubicBezTo>
                <a:lnTo>
                  <a:pt x="2" y="74"/>
                </a:lnTo>
                <a:lnTo>
                  <a:pt x="2" y="73"/>
                </a:lnTo>
                <a:lnTo>
                  <a:pt x="2" y="73"/>
                </a:lnTo>
                <a:cubicBezTo>
                  <a:pt x="3" y="72"/>
                  <a:pt x="3" y="71"/>
                  <a:pt x="3" y="70"/>
                </a:cubicBezTo>
                <a:lnTo>
                  <a:pt x="3" y="70"/>
                </a:lnTo>
                <a:cubicBezTo>
                  <a:pt x="4" y="70"/>
                  <a:pt x="4" y="70"/>
                  <a:pt x="4" y="69"/>
                </a:cubicBezTo>
                <a:lnTo>
                  <a:pt x="4" y="69"/>
                </a:lnTo>
                <a:cubicBezTo>
                  <a:pt x="5" y="68"/>
                  <a:pt x="5" y="68"/>
                  <a:pt x="6" y="67"/>
                </a:cubicBezTo>
                <a:lnTo>
                  <a:pt x="6" y="67"/>
                </a:lnTo>
                <a:lnTo>
                  <a:pt x="7" y="66"/>
                </a:lnTo>
                <a:lnTo>
                  <a:pt x="7" y="66"/>
                </a:lnTo>
                <a:cubicBezTo>
                  <a:pt x="8" y="65"/>
                  <a:pt x="8" y="65"/>
                  <a:pt x="9" y="64"/>
                </a:cubicBezTo>
                <a:lnTo>
                  <a:pt x="9" y="64"/>
                </a:lnTo>
                <a:lnTo>
                  <a:pt x="10" y="63"/>
                </a:lnTo>
                <a:lnTo>
                  <a:pt x="10" y="63"/>
                </a:lnTo>
                <a:cubicBezTo>
                  <a:pt x="11" y="62"/>
                  <a:pt x="12" y="62"/>
                  <a:pt x="13" y="61"/>
                </a:cubicBezTo>
                <a:lnTo>
                  <a:pt x="13" y="61"/>
                </a:lnTo>
                <a:cubicBezTo>
                  <a:pt x="13" y="61"/>
                  <a:pt x="13" y="61"/>
                  <a:pt x="14" y="61"/>
                </a:cubicBezTo>
                <a:lnTo>
                  <a:pt x="14" y="61"/>
                </a:lnTo>
                <a:cubicBezTo>
                  <a:pt x="15" y="60"/>
                  <a:pt x="16" y="60"/>
                  <a:pt x="16" y="60"/>
                </a:cubicBezTo>
                <a:lnTo>
                  <a:pt x="16" y="60"/>
                </a:lnTo>
                <a:cubicBezTo>
                  <a:pt x="17" y="60"/>
                  <a:pt x="17" y="59"/>
                  <a:pt x="17" y="59"/>
                </a:cubicBezTo>
                <a:lnTo>
                  <a:pt x="17" y="21"/>
                </a:lnTo>
                <a:lnTo>
                  <a:pt x="17" y="21"/>
                </a:lnTo>
                <a:cubicBezTo>
                  <a:pt x="17" y="10"/>
                  <a:pt x="26" y="0"/>
                  <a:pt x="38" y="0"/>
                </a:cubicBezTo>
                <a:lnTo>
                  <a:pt x="177" y="0"/>
                </a:lnTo>
                <a:lnTo>
                  <a:pt x="177" y="0"/>
                </a:lnTo>
                <a:cubicBezTo>
                  <a:pt x="189" y="0"/>
                  <a:pt x="198" y="10"/>
                  <a:pt x="198" y="21"/>
                </a:cubicBezTo>
                <a:lnTo>
                  <a:pt x="198" y="59"/>
                </a:lnTo>
                <a:lnTo>
                  <a:pt x="198" y="59"/>
                </a:lnTo>
                <a:lnTo>
                  <a:pt x="198" y="59"/>
                </a:lnTo>
                <a:lnTo>
                  <a:pt x="198" y="59"/>
                </a:lnTo>
                <a:cubicBezTo>
                  <a:pt x="199" y="60"/>
                  <a:pt x="200" y="60"/>
                  <a:pt x="200" y="60"/>
                </a:cubicBezTo>
                <a:lnTo>
                  <a:pt x="200" y="60"/>
                </a:lnTo>
                <a:cubicBezTo>
                  <a:pt x="201" y="61"/>
                  <a:pt x="202" y="61"/>
                  <a:pt x="202" y="61"/>
                </a:cubicBezTo>
                <a:lnTo>
                  <a:pt x="202" y="61"/>
                </a:lnTo>
                <a:cubicBezTo>
                  <a:pt x="203" y="62"/>
                  <a:pt x="203" y="62"/>
                  <a:pt x="204" y="63"/>
                </a:cubicBezTo>
                <a:lnTo>
                  <a:pt x="204" y="63"/>
                </a:lnTo>
                <a:cubicBezTo>
                  <a:pt x="205" y="63"/>
                  <a:pt x="205" y="63"/>
                  <a:pt x="206" y="64"/>
                </a:cubicBezTo>
                <a:lnTo>
                  <a:pt x="206" y="64"/>
                </a:lnTo>
                <a:lnTo>
                  <a:pt x="207" y="65"/>
                </a:lnTo>
                <a:lnTo>
                  <a:pt x="207" y="65"/>
                </a:lnTo>
                <a:cubicBezTo>
                  <a:pt x="208" y="66"/>
                  <a:pt x="208" y="66"/>
                  <a:pt x="209" y="67"/>
                </a:cubicBezTo>
                <a:lnTo>
                  <a:pt x="209" y="67"/>
                </a:lnTo>
                <a:cubicBezTo>
                  <a:pt x="209" y="67"/>
                  <a:pt x="210" y="68"/>
                  <a:pt x="210" y="69"/>
                </a:cubicBezTo>
                <a:lnTo>
                  <a:pt x="210" y="69"/>
                </a:lnTo>
                <a:cubicBezTo>
                  <a:pt x="211" y="69"/>
                  <a:pt x="211" y="70"/>
                  <a:pt x="211" y="70"/>
                </a:cubicBezTo>
                <a:lnTo>
                  <a:pt x="211" y="70"/>
                </a:lnTo>
                <a:cubicBezTo>
                  <a:pt x="212" y="71"/>
                  <a:pt x="212" y="72"/>
                  <a:pt x="213" y="73"/>
                </a:cubicBezTo>
                <a:lnTo>
                  <a:pt x="213" y="73"/>
                </a:lnTo>
                <a:cubicBezTo>
                  <a:pt x="213" y="73"/>
                  <a:pt x="213" y="74"/>
                  <a:pt x="214" y="74"/>
                </a:cubicBezTo>
                <a:lnTo>
                  <a:pt x="214" y="74"/>
                </a:lnTo>
                <a:cubicBezTo>
                  <a:pt x="214" y="75"/>
                  <a:pt x="214" y="76"/>
                  <a:pt x="214" y="77"/>
                </a:cubicBezTo>
                <a:lnTo>
                  <a:pt x="214" y="77"/>
                </a:lnTo>
                <a:cubicBezTo>
                  <a:pt x="214" y="77"/>
                  <a:pt x="214" y="78"/>
                  <a:pt x="215" y="78"/>
                </a:cubicBezTo>
                <a:lnTo>
                  <a:pt x="215" y="78"/>
                </a:lnTo>
                <a:cubicBezTo>
                  <a:pt x="215" y="80"/>
                  <a:pt x="215" y="82"/>
                  <a:pt x="215" y="83"/>
                </a:cubicBezTo>
                <a:close/>
                <a:moveTo>
                  <a:pt x="198" y="88"/>
                </a:moveTo>
                <a:lnTo>
                  <a:pt x="207" y="83"/>
                </a:lnTo>
                <a:lnTo>
                  <a:pt x="207" y="83"/>
                </a:lnTo>
                <a:cubicBezTo>
                  <a:pt x="207" y="82"/>
                  <a:pt x="207" y="81"/>
                  <a:pt x="206" y="80"/>
                </a:cubicBezTo>
                <a:lnTo>
                  <a:pt x="206" y="80"/>
                </a:lnTo>
                <a:lnTo>
                  <a:pt x="206" y="80"/>
                </a:lnTo>
                <a:cubicBezTo>
                  <a:pt x="206" y="79"/>
                  <a:pt x="206" y="78"/>
                  <a:pt x="206" y="77"/>
                </a:cubicBezTo>
                <a:lnTo>
                  <a:pt x="206" y="77"/>
                </a:lnTo>
                <a:cubicBezTo>
                  <a:pt x="205" y="77"/>
                  <a:pt x="205" y="76"/>
                  <a:pt x="205" y="76"/>
                </a:cubicBezTo>
                <a:lnTo>
                  <a:pt x="205" y="76"/>
                </a:lnTo>
                <a:cubicBezTo>
                  <a:pt x="205" y="75"/>
                  <a:pt x="205" y="75"/>
                  <a:pt x="205" y="75"/>
                </a:cubicBezTo>
                <a:lnTo>
                  <a:pt x="205" y="75"/>
                </a:lnTo>
                <a:cubicBezTo>
                  <a:pt x="204" y="74"/>
                  <a:pt x="204" y="73"/>
                  <a:pt x="203" y="73"/>
                </a:cubicBezTo>
                <a:lnTo>
                  <a:pt x="203" y="73"/>
                </a:lnTo>
                <a:lnTo>
                  <a:pt x="203" y="73"/>
                </a:lnTo>
                <a:lnTo>
                  <a:pt x="203" y="73"/>
                </a:lnTo>
                <a:cubicBezTo>
                  <a:pt x="202" y="71"/>
                  <a:pt x="200" y="70"/>
                  <a:pt x="198" y="68"/>
                </a:cubicBezTo>
                <a:lnTo>
                  <a:pt x="198" y="88"/>
                </a:lnTo>
                <a:close/>
                <a:moveTo>
                  <a:pt x="25" y="93"/>
                </a:moveTo>
                <a:lnTo>
                  <a:pt x="56" y="112"/>
                </a:lnTo>
                <a:lnTo>
                  <a:pt x="142" y="112"/>
                </a:lnTo>
                <a:lnTo>
                  <a:pt x="142" y="121"/>
                </a:lnTo>
                <a:lnTo>
                  <a:pt x="71" y="121"/>
                </a:lnTo>
                <a:lnTo>
                  <a:pt x="87" y="131"/>
                </a:lnTo>
                <a:lnTo>
                  <a:pt x="87" y="131"/>
                </a:lnTo>
                <a:lnTo>
                  <a:pt x="108" y="144"/>
                </a:lnTo>
                <a:lnTo>
                  <a:pt x="128" y="131"/>
                </a:lnTo>
                <a:lnTo>
                  <a:pt x="128" y="131"/>
                </a:lnTo>
                <a:lnTo>
                  <a:pt x="190" y="93"/>
                </a:lnTo>
                <a:lnTo>
                  <a:pt x="190" y="21"/>
                </a:lnTo>
                <a:lnTo>
                  <a:pt x="190" y="21"/>
                </a:lnTo>
                <a:cubicBezTo>
                  <a:pt x="190" y="15"/>
                  <a:pt x="184" y="9"/>
                  <a:pt x="177" y="9"/>
                </a:cubicBezTo>
                <a:lnTo>
                  <a:pt x="38" y="9"/>
                </a:lnTo>
                <a:lnTo>
                  <a:pt x="38" y="9"/>
                </a:lnTo>
                <a:cubicBezTo>
                  <a:pt x="31" y="9"/>
                  <a:pt x="25" y="15"/>
                  <a:pt x="25" y="21"/>
                </a:cubicBezTo>
                <a:lnTo>
                  <a:pt x="25" y="93"/>
                </a:lnTo>
                <a:close/>
                <a:moveTo>
                  <a:pt x="8" y="83"/>
                </a:moveTo>
                <a:lnTo>
                  <a:pt x="17" y="88"/>
                </a:lnTo>
                <a:lnTo>
                  <a:pt x="17" y="68"/>
                </a:lnTo>
                <a:lnTo>
                  <a:pt x="17" y="68"/>
                </a:lnTo>
                <a:cubicBezTo>
                  <a:pt x="17" y="69"/>
                  <a:pt x="16" y="69"/>
                  <a:pt x="15" y="70"/>
                </a:cubicBezTo>
                <a:lnTo>
                  <a:pt x="15" y="70"/>
                </a:lnTo>
                <a:lnTo>
                  <a:pt x="15" y="70"/>
                </a:lnTo>
                <a:lnTo>
                  <a:pt x="15" y="70"/>
                </a:lnTo>
                <a:cubicBezTo>
                  <a:pt x="14" y="70"/>
                  <a:pt x="14" y="71"/>
                  <a:pt x="13" y="71"/>
                </a:cubicBezTo>
                <a:lnTo>
                  <a:pt x="13" y="71"/>
                </a:lnTo>
                <a:lnTo>
                  <a:pt x="13" y="72"/>
                </a:lnTo>
                <a:lnTo>
                  <a:pt x="13" y="72"/>
                </a:lnTo>
                <a:lnTo>
                  <a:pt x="12" y="73"/>
                </a:lnTo>
                <a:lnTo>
                  <a:pt x="12" y="73"/>
                </a:lnTo>
                <a:lnTo>
                  <a:pt x="11" y="74"/>
                </a:lnTo>
                <a:lnTo>
                  <a:pt x="11" y="74"/>
                </a:lnTo>
                <a:cubicBezTo>
                  <a:pt x="11" y="74"/>
                  <a:pt x="11" y="75"/>
                  <a:pt x="10" y="75"/>
                </a:cubicBezTo>
                <a:lnTo>
                  <a:pt x="10" y="75"/>
                </a:lnTo>
                <a:cubicBezTo>
                  <a:pt x="10" y="76"/>
                  <a:pt x="10" y="76"/>
                  <a:pt x="10" y="76"/>
                </a:cubicBezTo>
                <a:lnTo>
                  <a:pt x="10" y="76"/>
                </a:lnTo>
                <a:cubicBezTo>
                  <a:pt x="10" y="77"/>
                  <a:pt x="9" y="77"/>
                  <a:pt x="9" y="78"/>
                </a:cubicBezTo>
                <a:lnTo>
                  <a:pt x="9" y="78"/>
                </a:lnTo>
                <a:lnTo>
                  <a:pt x="9" y="79"/>
                </a:lnTo>
                <a:lnTo>
                  <a:pt x="9" y="79"/>
                </a:lnTo>
                <a:cubicBezTo>
                  <a:pt x="9" y="80"/>
                  <a:pt x="9" y="80"/>
                  <a:pt x="9" y="80"/>
                </a:cubicBezTo>
                <a:lnTo>
                  <a:pt x="9" y="80"/>
                </a:lnTo>
                <a:cubicBezTo>
                  <a:pt x="8" y="81"/>
                  <a:pt x="8" y="82"/>
                  <a:pt x="8" y="83"/>
                </a:cubicBezTo>
                <a:close/>
                <a:moveTo>
                  <a:pt x="8" y="180"/>
                </a:moveTo>
                <a:lnTo>
                  <a:pt x="79" y="136"/>
                </a:lnTo>
                <a:lnTo>
                  <a:pt x="8" y="93"/>
                </a:lnTo>
                <a:lnTo>
                  <a:pt x="8" y="180"/>
                </a:lnTo>
                <a:close/>
                <a:moveTo>
                  <a:pt x="207" y="190"/>
                </a:moveTo>
                <a:lnTo>
                  <a:pt x="128" y="141"/>
                </a:lnTo>
                <a:lnTo>
                  <a:pt x="108" y="154"/>
                </a:lnTo>
                <a:lnTo>
                  <a:pt x="87" y="141"/>
                </a:lnTo>
                <a:lnTo>
                  <a:pt x="8" y="190"/>
                </a:lnTo>
                <a:lnTo>
                  <a:pt x="8" y="190"/>
                </a:lnTo>
                <a:cubicBezTo>
                  <a:pt x="8" y="190"/>
                  <a:pt x="8" y="191"/>
                  <a:pt x="9" y="191"/>
                </a:cubicBezTo>
                <a:lnTo>
                  <a:pt x="9" y="191"/>
                </a:lnTo>
                <a:cubicBezTo>
                  <a:pt x="9" y="192"/>
                  <a:pt x="9" y="193"/>
                  <a:pt x="9" y="193"/>
                </a:cubicBezTo>
                <a:lnTo>
                  <a:pt x="9" y="193"/>
                </a:lnTo>
                <a:cubicBezTo>
                  <a:pt x="9" y="194"/>
                  <a:pt x="9" y="194"/>
                  <a:pt x="9" y="195"/>
                </a:cubicBezTo>
                <a:lnTo>
                  <a:pt x="9" y="195"/>
                </a:lnTo>
                <a:cubicBezTo>
                  <a:pt x="9" y="195"/>
                  <a:pt x="9" y="196"/>
                  <a:pt x="10" y="196"/>
                </a:cubicBezTo>
                <a:lnTo>
                  <a:pt x="10" y="196"/>
                </a:lnTo>
                <a:cubicBezTo>
                  <a:pt x="10" y="197"/>
                  <a:pt x="10" y="197"/>
                  <a:pt x="10" y="197"/>
                </a:cubicBezTo>
                <a:lnTo>
                  <a:pt x="10" y="197"/>
                </a:lnTo>
                <a:cubicBezTo>
                  <a:pt x="11" y="198"/>
                  <a:pt x="11" y="198"/>
                  <a:pt x="11" y="199"/>
                </a:cubicBezTo>
                <a:lnTo>
                  <a:pt x="11" y="199"/>
                </a:lnTo>
                <a:lnTo>
                  <a:pt x="12" y="200"/>
                </a:lnTo>
                <a:lnTo>
                  <a:pt x="12" y="200"/>
                </a:lnTo>
                <a:lnTo>
                  <a:pt x="13" y="201"/>
                </a:lnTo>
                <a:lnTo>
                  <a:pt x="13" y="201"/>
                </a:lnTo>
                <a:cubicBezTo>
                  <a:pt x="14" y="202"/>
                  <a:pt x="14" y="202"/>
                  <a:pt x="14" y="202"/>
                </a:cubicBezTo>
                <a:lnTo>
                  <a:pt x="14" y="202"/>
                </a:lnTo>
                <a:cubicBezTo>
                  <a:pt x="15" y="203"/>
                  <a:pt x="15" y="203"/>
                  <a:pt x="16" y="203"/>
                </a:cubicBezTo>
                <a:lnTo>
                  <a:pt x="16" y="203"/>
                </a:lnTo>
                <a:cubicBezTo>
                  <a:pt x="16" y="204"/>
                  <a:pt x="16" y="204"/>
                  <a:pt x="17" y="204"/>
                </a:cubicBezTo>
                <a:lnTo>
                  <a:pt x="17" y="204"/>
                </a:lnTo>
                <a:cubicBezTo>
                  <a:pt x="17" y="204"/>
                  <a:pt x="18" y="205"/>
                  <a:pt x="19" y="205"/>
                </a:cubicBezTo>
                <a:lnTo>
                  <a:pt x="19" y="205"/>
                </a:lnTo>
                <a:lnTo>
                  <a:pt x="20" y="205"/>
                </a:lnTo>
                <a:lnTo>
                  <a:pt x="20" y="205"/>
                </a:lnTo>
                <a:cubicBezTo>
                  <a:pt x="21" y="206"/>
                  <a:pt x="21" y="206"/>
                  <a:pt x="22" y="206"/>
                </a:cubicBezTo>
                <a:lnTo>
                  <a:pt x="22" y="206"/>
                </a:lnTo>
                <a:cubicBezTo>
                  <a:pt x="23" y="206"/>
                  <a:pt x="24" y="206"/>
                  <a:pt x="25" y="206"/>
                </a:cubicBezTo>
                <a:lnTo>
                  <a:pt x="190" y="206"/>
                </a:lnTo>
                <a:lnTo>
                  <a:pt x="190" y="206"/>
                </a:lnTo>
                <a:cubicBezTo>
                  <a:pt x="191" y="206"/>
                  <a:pt x="192" y="206"/>
                  <a:pt x="193" y="206"/>
                </a:cubicBezTo>
                <a:lnTo>
                  <a:pt x="193" y="206"/>
                </a:lnTo>
                <a:cubicBezTo>
                  <a:pt x="194" y="206"/>
                  <a:pt x="194" y="206"/>
                  <a:pt x="195" y="205"/>
                </a:cubicBezTo>
                <a:lnTo>
                  <a:pt x="195" y="205"/>
                </a:lnTo>
                <a:lnTo>
                  <a:pt x="196" y="205"/>
                </a:lnTo>
                <a:lnTo>
                  <a:pt x="196" y="205"/>
                </a:lnTo>
                <a:cubicBezTo>
                  <a:pt x="197" y="205"/>
                  <a:pt x="198" y="204"/>
                  <a:pt x="198" y="204"/>
                </a:cubicBezTo>
                <a:lnTo>
                  <a:pt x="198" y="204"/>
                </a:lnTo>
                <a:cubicBezTo>
                  <a:pt x="199" y="204"/>
                  <a:pt x="199" y="204"/>
                  <a:pt x="199" y="203"/>
                </a:cubicBezTo>
                <a:lnTo>
                  <a:pt x="199" y="203"/>
                </a:lnTo>
                <a:cubicBezTo>
                  <a:pt x="200" y="203"/>
                  <a:pt x="200" y="203"/>
                  <a:pt x="201" y="202"/>
                </a:cubicBezTo>
                <a:lnTo>
                  <a:pt x="201" y="202"/>
                </a:lnTo>
                <a:cubicBezTo>
                  <a:pt x="201" y="202"/>
                  <a:pt x="201" y="202"/>
                  <a:pt x="202" y="201"/>
                </a:cubicBezTo>
                <a:lnTo>
                  <a:pt x="202" y="201"/>
                </a:lnTo>
                <a:lnTo>
                  <a:pt x="203" y="200"/>
                </a:lnTo>
                <a:lnTo>
                  <a:pt x="203" y="200"/>
                </a:lnTo>
                <a:lnTo>
                  <a:pt x="204" y="199"/>
                </a:lnTo>
                <a:lnTo>
                  <a:pt x="204" y="199"/>
                </a:lnTo>
                <a:cubicBezTo>
                  <a:pt x="204" y="198"/>
                  <a:pt x="204" y="198"/>
                  <a:pt x="205" y="197"/>
                </a:cubicBezTo>
                <a:lnTo>
                  <a:pt x="205" y="197"/>
                </a:lnTo>
                <a:cubicBezTo>
                  <a:pt x="205" y="197"/>
                  <a:pt x="205" y="197"/>
                  <a:pt x="205" y="196"/>
                </a:cubicBezTo>
                <a:lnTo>
                  <a:pt x="205" y="196"/>
                </a:lnTo>
                <a:cubicBezTo>
                  <a:pt x="206" y="196"/>
                  <a:pt x="206" y="195"/>
                  <a:pt x="206" y="195"/>
                </a:cubicBezTo>
                <a:lnTo>
                  <a:pt x="206" y="195"/>
                </a:lnTo>
                <a:cubicBezTo>
                  <a:pt x="206" y="194"/>
                  <a:pt x="206" y="194"/>
                  <a:pt x="206" y="193"/>
                </a:cubicBezTo>
                <a:lnTo>
                  <a:pt x="206" y="193"/>
                </a:lnTo>
                <a:cubicBezTo>
                  <a:pt x="206" y="193"/>
                  <a:pt x="206" y="192"/>
                  <a:pt x="206" y="191"/>
                </a:cubicBezTo>
                <a:lnTo>
                  <a:pt x="206" y="191"/>
                </a:lnTo>
                <a:cubicBezTo>
                  <a:pt x="207" y="191"/>
                  <a:pt x="207" y="190"/>
                  <a:pt x="207" y="190"/>
                </a:cubicBezTo>
                <a:close/>
                <a:moveTo>
                  <a:pt x="207" y="93"/>
                </a:moveTo>
                <a:lnTo>
                  <a:pt x="136" y="136"/>
                </a:lnTo>
                <a:lnTo>
                  <a:pt x="207" y="180"/>
                </a:lnTo>
                <a:lnTo>
                  <a:pt x="207" y="93"/>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103" name="Freeform 267"/>
          <p:cNvSpPr>
            <a:spLocks noChangeArrowheads="1"/>
          </p:cNvSpPr>
          <p:nvPr/>
        </p:nvSpPr>
        <p:spPr bwMode="auto">
          <a:xfrm>
            <a:off x="7957820" y="4448810"/>
            <a:ext cx="415925" cy="381000"/>
          </a:xfrm>
          <a:custGeom>
            <a:avLst/>
            <a:gdLst>
              <a:gd name="T0" fmla="*/ 199 w 217"/>
              <a:gd name="T1" fmla="*/ 0 h 182"/>
              <a:gd name="T2" fmla="*/ 16 w 217"/>
              <a:gd name="T3" fmla="*/ 0 h 182"/>
              <a:gd name="T4" fmla="*/ 16 w 217"/>
              <a:gd name="T5" fmla="*/ 0 h 182"/>
              <a:gd name="T6" fmla="*/ 0 w 217"/>
              <a:gd name="T7" fmla="*/ 16 h 182"/>
              <a:gd name="T8" fmla="*/ 0 w 217"/>
              <a:gd name="T9" fmla="*/ 137 h 182"/>
              <a:gd name="T10" fmla="*/ 0 w 217"/>
              <a:gd name="T11" fmla="*/ 137 h 182"/>
              <a:gd name="T12" fmla="*/ 16 w 217"/>
              <a:gd name="T13" fmla="*/ 152 h 182"/>
              <a:gd name="T14" fmla="*/ 89 w 217"/>
              <a:gd name="T15" fmla="*/ 152 h 182"/>
              <a:gd name="T16" fmla="*/ 89 w 217"/>
              <a:gd name="T17" fmla="*/ 152 h 182"/>
              <a:gd name="T18" fmla="*/ 86 w 217"/>
              <a:gd name="T19" fmla="*/ 170 h 182"/>
              <a:gd name="T20" fmla="*/ 73 w 217"/>
              <a:gd name="T21" fmla="*/ 170 h 182"/>
              <a:gd name="T22" fmla="*/ 73 w 217"/>
              <a:gd name="T23" fmla="*/ 170 h 182"/>
              <a:gd name="T24" fmla="*/ 73 w 217"/>
              <a:gd name="T25" fmla="*/ 181 h 182"/>
              <a:gd name="T26" fmla="*/ 142 w 217"/>
              <a:gd name="T27" fmla="*/ 181 h 182"/>
              <a:gd name="T28" fmla="*/ 142 w 217"/>
              <a:gd name="T29" fmla="*/ 181 h 182"/>
              <a:gd name="T30" fmla="*/ 142 w 217"/>
              <a:gd name="T31" fmla="*/ 170 h 182"/>
              <a:gd name="T32" fmla="*/ 130 w 217"/>
              <a:gd name="T33" fmla="*/ 170 h 182"/>
              <a:gd name="T34" fmla="*/ 130 w 217"/>
              <a:gd name="T35" fmla="*/ 170 h 182"/>
              <a:gd name="T36" fmla="*/ 127 w 217"/>
              <a:gd name="T37" fmla="*/ 152 h 182"/>
              <a:gd name="T38" fmla="*/ 199 w 217"/>
              <a:gd name="T39" fmla="*/ 152 h 182"/>
              <a:gd name="T40" fmla="*/ 199 w 217"/>
              <a:gd name="T41" fmla="*/ 152 h 182"/>
              <a:gd name="T42" fmla="*/ 216 w 217"/>
              <a:gd name="T43" fmla="*/ 137 h 182"/>
              <a:gd name="T44" fmla="*/ 216 w 217"/>
              <a:gd name="T45" fmla="*/ 16 h 182"/>
              <a:gd name="T46" fmla="*/ 216 w 217"/>
              <a:gd name="T47" fmla="*/ 16 h 182"/>
              <a:gd name="T48" fmla="*/ 199 w 217"/>
              <a:gd name="T49" fmla="*/ 0 h 182"/>
              <a:gd name="T50" fmla="*/ 207 w 217"/>
              <a:gd name="T51" fmla="*/ 137 h 182"/>
              <a:gd name="T52" fmla="*/ 207 w 217"/>
              <a:gd name="T53" fmla="*/ 137 h 182"/>
              <a:gd name="T54" fmla="*/ 199 w 217"/>
              <a:gd name="T55" fmla="*/ 144 h 182"/>
              <a:gd name="T56" fmla="*/ 16 w 217"/>
              <a:gd name="T57" fmla="*/ 144 h 182"/>
              <a:gd name="T58" fmla="*/ 16 w 217"/>
              <a:gd name="T59" fmla="*/ 144 h 182"/>
              <a:gd name="T60" fmla="*/ 9 w 217"/>
              <a:gd name="T61" fmla="*/ 137 h 182"/>
              <a:gd name="T62" fmla="*/ 9 w 217"/>
              <a:gd name="T63" fmla="*/ 126 h 182"/>
              <a:gd name="T64" fmla="*/ 207 w 217"/>
              <a:gd name="T65" fmla="*/ 126 h 182"/>
              <a:gd name="T66" fmla="*/ 207 w 217"/>
              <a:gd name="T67" fmla="*/ 137 h 182"/>
              <a:gd name="T68" fmla="*/ 9 w 217"/>
              <a:gd name="T69" fmla="*/ 118 h 182"/>
              <a:gd name="T70" fmla="*/ 9 w 217"/>
              <a:gd name="T71" fmla="*/ 16 h 182"/>
              <a:gd name="T72" fmla="*/ 9 w 217"/>
              <a:gd name="T73" fmla="*/ 16 h 182"/>
              <a:gd name="T74" fmla="*/ 16 w 217"/>
              <a:gd name="T75" fmla="*/ 9 h 182"/>
              <a:gd name="T76" fmla="*/ 199 w 217"/>
              <a:gd name="T77" fmla="*/ 9 h 182"/>
              <a:gd name="T78" fmla="*/ 199 w 217"/>
              <a:gd name="T79" fmla="*/ 9 h 182"/>
              <a:gd name="T80" fmla="*/ 207 w 217"/>
              <a:gd name="T81" fmla="*/ 16 h 182"/>
              <a:gd name="T82" fmla="*/ 207 w 217"/>
              <a:gd name="T83" fmla="*/ 118 h 182"/>
              <a:gd name="T84" fmla="*/ 9 w 217"/>
              <a:gd name="T85" fmla="*/ 11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7" h="182">
                <a:moveTo>
                  <a:pt x="199" y="0"/>
                </a:moveTo>
                <a:lnTo>
                  <a:pt x="16" y="0"/>
                </a:lnTo>
                <a:lnTo>
                  <a:pt x="16" y="0"/>
                </a:lnTo>
                <a:cubicBezTo>
                  <a:pt x="7" y="0"/>
                  <a:pt x="0" y="7"/>
                  <a:pt x="0" y="16"/>
                </a:cubicBezTo>
                <a:lnTo>
                  <a:pt x="0" y="137"/>
                </a:lnTo>
                <a:lnTo>
                  <a:pt x="0" y="137"/>
                </a:lnTo>
                <a:cubicBezTo>
                  <a:pt x="0" y="146"/>
                  <a:pt x="7" y="152"/>
                  <a:pt x="16" y="152"/>
                </a:cubicBezTo>
                <a:lnTo>
                  <a:pt x="89" y="152"/>
                </a:lnTo>
                <a:lnTo>
                  <a:pt x="89" y="152"/>
                </a:lnTo>
                <a:cubicBezTo>
                  <a:pt x="89" y="159"/>
                  <a:pt x="88" y="165"/>
                  <a:pt x="86" y="170"/>
                </a:cubicBezTo>
                <a:lnTo>
                  <a:pt x="73" y="170"/>
                </a:lnTo>
                <a:lnTo>
                  <a:pt x="73" y="170"/>
                </a:lnTo>
                <a:cubicBezTo>
                  <a:pt x="66" y="170"/>
                  <a:pt x="66" y="181"/>
                  <a:pt x="73" y="181"/>
                </a:cubicBezTo>
                <a:lnTo>
                  <a:pt x="142" y="181"/>
                </a:lnTo>
                <a:lnTo>
                  <a:pt x="142" y="181"/>
                </a:lnTo>
                <a:cubicBezTo>
                  <a:pt x="150" y="181"/>
                  <a:pt x="150" y="170"/>
                  <a:pt x="142" y="170"/>
                </a:cubicBezTo>
                <a:lnTo>
                  <a:pt x="130" y="170"/>
                </a:lnTo>
                <a:lnTo>
                  <a:pt x="130" y="170"/>
                </a:lnTo>
                <a:cubicBezTo>
                  <a:pt x="128" y="165"/>
                  <a:pt x="127" y="159"/>
                  <a:pt x="127" y="152"/>
                </a:cubicBezTo>
                <a:lnTo>
                  <a:pt x="199" y="152"/>
                </a:lnTo>
                <a:lnTo>
                  <a:pt x="199" y="152"/>
                </a:lnTo>
                <a:cubicBezTo>
                  <a:pt x="208" y="152"/>
                  <a:pt x="216" y="146"/>
                  <a:pt x="216" y="137"/>
                </a:cubicBezTo>
                <a:lnTo>
                  <a:pt x="216" y="16"/>
                </a:lnTo>
                <a:lnTo>
                  <a:pt x="216" y="16"/>
                </a:lnTo>
                <a:cubicBezTo>
                  <a:pt x="216" y="7"/>
                  <a:pt x="208" y="0"/>
                  <a:pt x="199" y="0"/>
                </a:cubicBezTo>
                <a:close/>
                <a:moveTo>
                  <a:pt x="207" y="137"/>
                </a:moveTo>
                <a:lnTo>
                  <a:pt x="207" y="137"/>
                </a:lnTo>
                <a:cubicBezTo>
                  <a:pt x="207" y="141"/>
                  <a:pt x="204" y="144"/>
                  <a:pt x="199" y="144"/>
                </a:cubicBezTo>
                <a:lnTo>
                  <a:pt x="16" y="144"/>
                </a:lnTo>
                <a:lnTo>
                  <a:pt x="16" y="144"/>
                </a:lnTo>
                <a:cubicBezTo>
                  <a:pt x="12" y="144"/>
                  <a:pt x="9" y="141"/>
                  <a:pt x="9" y="137"/>
                </a:cubicBezTo>
                <a:lnTo>
                  <a:pt x="9" y="126"/>
                </a:lnTo>
                <a:lnTo>
                  <a:pt x="207" y="126"/>
                </a:lnTo>
                <a:lnTo>
                  <a:pt x="207" y="137"/>
                </a:lnTo>
                <a:close/>
                <a:moveTo>
                  <a:pt x="9" y="118"/>
                </a:moveTo>
                <a:lnTo>
                  <a:pt x="9" y="16"/>
                </a:lnTo>
                <a:lnTo>
                  <a:pt x="9" y="16"/>
                </a:lnTo>
                <a:cubicBezTo>
                  <a:pt x="9" y="12"/>
                  <a:pt x="12" y="9"/>
                  <a:pt x="16" y="9"/>
                </a:cubicBezTo>
                <a:lnTo>
                  <a:pt x="199" y="9"/>
                </a:lnTo>
                <a:lnTo>
                  <a:pt x="199" y="9"/>
                </a:lnTo>
                <a:cubicBezTo>
                  <a:pt x="204" y="9"/>
                  <a:pt x="207" y="12"/>
                  <a:pt x="207" y="16"/>
                </a:cubicBezTo>
                <a:lnTo>
                  <a:pt x="207" y="118"/>
                </a:lnTo>
                <a:lnTo>
                  <a:pt x="9" y="118"/>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19" name="Freeform 192"/>
          <p:cNvSpPr>
            <a:spLocks noChangeArrowheads="1"/>
          </p:cNvSpPr>
          <p:nvPr/>
        </p:nvSpPr>
        <p:spPr bwMode="auto">
          <a:xfrm>
            <a:off x="6759575" y="3155315"/>
            <a:ext cx="376555" cy="513080"/>
          </a:xfrm>
          <a:custGeom>
            <a:avLst/>
            <a:gdLst>
              <a:gd name="T0" fmla="*/ 79 w 159"/>
              <a:gd name="T1" fmla="*/ 217 h 218"/>
              <a:gd name="T2" fmla="*/ 79 w 159"/>
              <a:gd name="T3" fmla="*/ 217 h 218"/>
              <a:gd name="T4" fmla="*/ 79 w 159"/>
              <a:gd name="T5" fmla="*/ 217 h 218"/>
              <a:gd name="T6" fmla="*/ 66 w 159"/>
              <a:gd name="T7" fmla="*/ 210 h 218"/>
              <a:gd name="T8" fmla="*/ 66 w 159"/>
              <a:gd name="T9" fmla="*/ 210 h 218"/>
              <a:gd name="T10" fmla="*/ 0 w 159"/>
              <a:gd name="T11" fmla="*/ 83 h 218"/>
              <a:gd name="T12" fmla="*/ 0 w 159"/>
              <a:gd name="T13" fmla="*/ 83 h 218"/>
              <a:gd name="T14" fmla="*/ 79 w 159"/>
              <a:gd name="T15" fmla="*/ 0 h 218"/>
              <a:gd name="T16" fmla="*/ 79 w 159"/>
              <a:gd name="T17" fmla="*/ 0 h 218"/>
              <a:gd name="T18" fmla="*/ 158 w 159"/>
              <a:gd name="T19" fmla="*/ 83 h 218"/>
              <a:gd name="T20" fmla="*/ 158 w 159"/>
              <a:gd name="T21" fmla="*/ 83 h 218"/>
              <a:gd name="T22" fmla="*/ 92 w 159"/>
              <a:gd name="T23" fmla="*/ 210 h 218"/>
              <a:gd name="T24" fmla="*/ 92 w 159"/>
              <a:gd name="T25" fmla="*/ 210 h 218"/>
              <a:gd name="T26" fmla="*/ 92 w 159"/>
              <a:gd name="T27" fmla="*/ 210 h 218"/>
              <a:gd name="T28" fmla="*/ 79 w 159"/>
              <a:gd name="T29" fmla="*/ 217 h 218"/>
              <a:gd name="T30" fmla="*/ 79 w 159"/>
              <a:gd name="T31" fmla="*/ 8 h 218"/>
              <a:gd name="T32" fmla="*/ 79 w 159"/>
              <a:gd name="T33" fmla="*/ 8 h 218"/>
              <a:gd name="T34" fmla="*/ 8 w 159"/>
              <a:gd name="T35" fmla="*/ 83 h 218"/>
              <a:gd name="T36" fmla="*/ 8 w 159"/>
              <a:gd name="T37" fmla="*/ 83 h 218"/>
              <a:gd name="T38" fmla="*/ 72 w 159"/>
              <a:gd name="T39" fmla="*/ 205 h 218"/>
              <a:gd name="T40" fmla="*/ 72 w 159"/>
              <a:gd name="T41" fmla="*/ 205 h 218"/>
              <a:gd name="T42" fmla="*/ 79 w 159"/>
              <a:gd name="T43" fmla="*/ 209 h 218"/>
              <a:gd name="T44" fmla="*/ 79 w 159"/>
              <a:gd name="T45" fmla="*/ 209 h 218"/>
              <a:gd name="T46" fmla="*/ 79 w 159"/>
              <a:gd name="T47" fmla="*/ 209 h 218"/>
              <a:gd name="T48" fmla="*/ 86 w 159"/>
              <a:gd name="T49" fmla="*/ 205 h 218"/>
              <a:gd name="T50" fmla="*/ 86 w 159"/>
              <a:gd name="T51" fmla="*/ 205 h 218"/>
              <a:gd name="T52" fmla="*/ 150 w 159"/>
              <a:gd name="T53" fmla="*/ 83 h 218"/>
              <a:gd name="T54" fmla="*/ 150 w 159"/>
              <a:gd name="T55" fmla="*/ 83 h 218"/>
              <a:gd name="T56" fmla="*/ 79 w 159"/>
              <a:gd name="T57" fmla="*/ 8 h 218"/>
              <a:gd name="T58" fmla="*/ 79 w 159"/>
              <a:gd name="T59" fmla="*/ 130 h 218"/>
              <a:gd name="T60" fmla="*/ 79 w 159"/>
              <a:gd name="T61" fmla="*/ 130 h 218"/>
              <a:gd name="T62" fmla="*/ 43 w 159"/>
              <a:gd name="T63" fmla="*/ 42 h 218"/>
              <a:gd name="T64" fmla="*/ 43 w 159"/>
              <a:gd name="T65" fmla="*/ 42 h 218"/>
              <a:gd name="T66" fmla="*/ 130 w 159"/>
              <a:gd name="T67" fmla="*/ 78 h 218"/>
              <a:gd name="T68" fmla="*/ 130 w 159"/>
              <a:gd name="T69" fmla="*/ 78 h 218"/>
              <a:gd name="T70" fmla="*/ 79 w 159"/>
              <a:gd name="T71" fmla="*/ 130 h 218"/>
              <a:gd name="T72" fmla="*/ 79 w 159"/>
              <a:gd name="T73" fmla="*/ 35 h 218"/>
              <a:gd name="T74" fmla="*/ 79 w 159"/>
              <a:gd name="T75" fmla="*/ 35 h 218"/>
              <a:gd name="T76" fmla="*/ 48 w 159"/>
              <a:gd name="T77" fmla="*/ 109 h 218"/>
              <a:gd name="T78" fmla="*/ 48 w 159"/>
              <a:gd name="T79" fmla="*/ 109 h 218"/>
              <a:gd name="T80" fmla="*/ 122 w 159"/>
              <a:gd name="T81" fmla="*/ 78 h 218"/>
              <a:gd name="T82" fmla="*/ 122 w 159"/>
              <a:gd name="T83" fmla="*/ 78 h 218"/>
              <a:gd name="T84" fmla="*/ 79 w 159"/>
              <a:gd name="T85" fmla="*/ 3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218">
                <a:moveTo>
                  <a:pt x="79" y="217"/>
                </a:moveTo>
                <a:lnTo>
                  <a:pt x="79" y="217"/>
                </a:lnTo>
                <a:lnTo>
                  <a:pt x="79" y="217"/>
                </a:lnTo>
                <a:cubicBezTo>
                  <a:pt x="74" y="216"/>
                  <a:pt x="69" y="214"/>
                  <a:pt x="66" y="210"/>
                </a:cubicBezTo>
                <a:lnTo>
                  <a:pt x="66" y="210"/>
                </a:lnTo>
                <a:cubicBezTo>
                  <a:pt x="34" y="172"/>
                  <a:pt x="0" y="127"/>
                  <a:pt x="0" y="83"/>
                </a:cubicBezTo>
                <a:lnTo>
                  <a:pt x="0" y="83"/>
                </a:lnTo>
                <a:cubicBezTo>
                  <a:pt x="0" y="37"/>
                  <a:pt x="35" y="0"/>
                  <a:pt x="79" y="0"/>
                </a:cubicBezTo>
                <a:lnTo>
                  <a:pt x="79" y="0"/>
                </a:lnTo>
                <a:cubicBezTo>
                  <a:pt x="122" y="0"/>
                  <a:pt x="158" y="37"/>
                  <a:pt x="158" y="83"/>
                </a:cubicBezTo>
                <a:lnTo>
                  <a:pt x="158" y="83"/>
                </a:lnTo>
                <a:cubicBezTo>
                  <a:pt x="158" y="127"/>
                  <a:pt x="124" y="172"/>
                  <a:pt x="92" y="210"/>
                </a:cubicBezTo>
                <a:lnTo>
                  <a:pt x="92" y="210"/>
                </a:lnTo>
                <a:lnTo>
                  <a:pt x="92" y="210"/>
                </a:lnTo>
                <a:cubicBezTo>
                  <a:pt x="89" y="214"/>
                  <a:pt x="84" y="216"/>
                  <a:pt x="79" y="217"/>
                </a:cubicBezTo>
                <a:close/>
                <a:moveTo>
                  <a:pt x="79" y="8"/>
                </a:moveTo>
                <a:lnTo>
                  <a:pt x="79" y="8"/>
                </a:lnTo>
                <a:cubicBezTo>
                  <a:pt x="40" y="8"/>
                  <a:pt x="8" y="42"/>
                  <a:pt x="8" y="83"/>
                </a:cubicBezTo>
                <a:lnTo>
                  <a:pt x="8" y="83"/>
                </a:lnTo>
                <a:cubicBezTo>
                  <a:pt x="8" y="125"/>
                  <a:pt x="41" y="168"/>
                  <a:pt x="72" y="205"/>
                </a:cubicBezTo>
                <a:lnTo>
                  <a:pt x="72" y="205"/>
                </a:lnTo>
                <a:cubicBezTo>
                  <a:pt x="74" y="207"/>
                  <a:pt x="76" y="208"/>
                  <a:pt x="79" y="209"/>
                </a:cubicBezTo>
                <a:lnTo>
                  <a:pt x="79" y="209"/>
                </a:lnTo>
                <a:lnTo>
                  <a:pt x="79" y="209"/>
                </a:lnTo>
                <a:cubicBezTo>
                  <a:pt x="82" y="208"/>
                  <a:pt x="84" y="207"/>
                  <a:pt x="86" y="205"/>
                </a:cubicBezTo>
                <a:lnTo>
                  <a:pt x="86" y="205"/>
                </a:lnTo>
                <a:cubicBezTo>
                  <a:pt x="117" y="168"/>
                  <a:pt x="150" y="125"/>
                  <a:pt x="150" y="83"/>
                </a:cubicBezTo>
                <a:lnTo>
                  <a:pt x="150" y="83"/>
                </a:lnTo>
                <a:cubicBezTo>
                  <a:pt x="150" y="42"/>
                  <a:pt x="118" y="8"/>
                  <a:pt x="79" y="8"/>
                </a:cubicBezTo>
                <a:close/>
                <a:moveTo>
                  <a:pt x="79" y="130"/>
                </a:moveTo>
                <a:lnTo>
                  <a:pt x="79" y="130"/>
                </a:lnTo>
                <a:cubicBezTo>
                  <a:pt x="33" y="130"/>
                  <a:pt x="10" y="74"/>
                  <a:pt x="43" y="42"/>
                </a:cubicBezTo>
                <a:lnTo>
                  <a:pt x="43" y="42"/>
                </a:lnTo>
                <a:cubicBezTo>
                  <a:pt x="75" y="9"/>
                  <a:pt x="130" y="32"/>
                  <a:pt x="130" y="78"/>
                </a:cubicBezTo>
                <a:lnTo>
                  <a:pt x="130" y="78"/>
                </a:lnTo>
                <a:cubicBezTo>
                  <a:pt x="130" y="107"/>
                  <a:pt x="107" y="130"/>
                  <a:pt x="79" y="130"/>
                </a:cubicBezTo>
                <a:close/>
                <a:moveTo>
                  <a:pt x="79" y="35"/>
                </a:moveTo>
                <a:lnTo>
                  <a:pt x="79" y="35"/>
                </a:lnTo>
                <a:cubicBezTo>
                  <a:pt x="40" y="35"/>
                  <a:pt x="21" y="82"/>
                  <a:pt x="48" y="109"/>
                </a:cubicBezTo>
                <a:lnTo>
                  <a:pt x="48" y="109"/>
                </a:lnTo>
                <a:cubicBezTo>
                  <a:pt x="76" y="136"/>
                  <a:pt x="122" y="117"/>
                  <a:pt x="122" y="78"/>
                </a:cubicBezTo>
                <a:lnTo>
                  <a:pt x="122" y="78"/>
                </a:lnTo>
                <a:cubicBezTo>
                  <a:pt x="122" y="55"/>
                  <a:pt x="103" y="35"/>
                  <a:pt x="79" y="3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22" name="Freeform 154"/>
          <p:cNvSpPr>
            <a:spLocks noChangeArrowheads="1"/>
          </p:cNvSpPr>
          <p:nvPr/>
        </p:nvSpPr>
        <p:spPr bwMode="auto">
          <a:xfrm>
            <a:off x="9466580" y="3183255"/>
            <a:ext cx="371475" cy="485140"/>
          </a:xfrm>
          <a:custGeom>
            <a:avLst/>
            <a:gdLst>
              <a:gd name="T0" fmla="*/ 187 w 196"/>
              <a:gd name="T1" fmla="*/ 32 h 196"/>
              <a:gd name="T2" fmla="*/ 162 w 196"/>
              <a:gd name="T3" fmla="*/ 7 h 196"/>
              <a:gd name="T4" fmla="*/ 162 w 196"/>
              <a:gd name="T5" fmla="*/ 7 h 196"/>
              <a:gd name="T6" fmla="*/ 136 w 196"/>
              <a:gd name="T7" fmla="*/ 7 h 196"/>
              <a:gd name="T8" fmla="*/ 18 w 196"/>
              <a:gd name="T9" fmla="*/ 125 h 196"/>
              <a:gd name="T10" fmla="*/ 0 w 196"/>
              <a:gd name="T11" fmla="*/ 195 h 196"/>
              <a:gd name="T12" fmla="*/ 70 w 196"/>
              <a:gd name="T13" fmla="*/ 176 h 196"/>
              <a:gd name="T14" fmla="*/ 187 w 196"/>
              <a:gd name="T15" fmla="*/ 58 h 196"/>
              <a:gd name="T16" fmla="*/ 187 w 196"/>
              <a:gd name="T17" fmla="*/ 58 h 196"/>
              <a:gd name="T18" fmla="*/ 187 w 196"/>
              <a:gd name="T19" fmla="*/ 32 h 196"/>
              <a:gd name="T20" fmla="*/ 28 w 196"/>
              <a:gd name="T21" fmla="*/ 127 h 196"/>
              <a:gd name="T22" fmla="*/ 117 w 196"/>
              <a:gd name="T23" fmla="*/ 38 h 196"/>
              <a:gd name="T24" fmla="*/ 156 w 196"/>
              <a:gd name="T25" fmla="*/ 77 h 196"/>
              <a:gd name="T26" fmla="*/ 67 w 196"/>
              <a:gd name="T27" fmla="*/ 167 h 196"/>
              <a:gd name="T28" fmla="*/ 28 w 196"/>
              <a:gd name="T29" fmla="*/ 127 h 196"/>
              <a:gd name="T30" fmla="*/ 24 w 196"/>
              <a:gd name="T31" fmla="*/ 136 h 196"/>
              <a:gd name="T32" fmla="*/ 59 w 196"/>
              <a:gd name="T33" fmla="*/ 170 h 196"/>
              <a:gd name="T34" fmla="*/ 31 w 196"/>
              <a:gd name="T35" fmla="*/ 178 h 196"/>
              <a:gd name="T36" fmla="*/ 17 w 196"/>
              <a:gd name="T37" fmla="*/ 163 h 196"/>
              <a:gd name="T38" fmla="*/ 24 w 196"/>
              <a:gd name="T39" fmla="*/ 136 h 196"/>
              <a:gd name="T40" fmla="*/ 182 w 196"/>
              <a:gd name="T41" fmla="*/ 52 h 196"/>
              <a:gd name="T42" fmla="*/ 169 w 196"/>
              <a:gd name="T43" fmla="*/ 65 h 196"/>
              <a:gd name="T44" fmla="*/ 129 w 196"/>
              <a:gd name="T45" fmla="*/ 25 h 196"/>
              <a:gd name="T46" fmla="*/ 142 w 196"/>
              <a:gd name="T47" fmla="*/ 13 h 196"/>
              <a:gd name="T48" fmla="*/ 142 w 196"/>
              <a:gd name="T49" fmla="*/ 13 h 196"/>
              <a:gd name="T50" fmla="*/ 156 w 196"/>
              <a:gd name="T51" fmla="*/ 13 h 196"/>
              <a:gd name="T52" fmla="*/ 182 w 196"/>
              <a:gd name="T53" fmla="*/ 38 h 196"/>
              <a:gd name="T54" fmla="*/ 182 w 196"/>
              <a:gd name="T55" fmla="*/ 38 h 196"/>
              <a:gd name="T56" fmla="*/ 182 w 196"/>
              <a:gd name="T57" fmla="*/ 5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196">
                <a:moveTo>
                  <a:pt x="187" y="32"/>
                </a:moveTo>
                <a:lnTo>
                  <a:pt x="162" y="7"/>
                </a:lnTo>
                <a:lnTo>
                  <a:pt x="162" y="7"/>
                </a:lnTo>
                <a:cubicBezTo>
                  <a:pt x="155" y="0"/>
                  <a:pt x="143" y="0"/>
                  <a:pt x="136" y="7"/>
                </a:cubicBezTo>
                <a:lnTo>
                  <a:pt x="18" y="125"/>
                </a:lnTo>
                <a:lnTo>
                  <a:pt x="0" y="195"/>
                </a:lnTo>
                <a:lnTo>
                  <a:pt x="70" y="176"/>
                </a:lnTo>
                <a:lnTo>
                  <a:pt x="187" y="58"/>
                </a:lnTo>
                <a:lnTo>
                  <a:pt x="187" y="58"/>
                </a:lnTo>
                <a:cubicBezTo>
                  <a:pt x="195" y="51"/>
                  <a:pt x="195" y="39"/>
                  <a:pt x="187" y="32"/>
                </a:cubicBezTo>
                <a:close/>
                <a:moveTo>
                  <a:pt x="28" y="127"/>
                </a:moveTo>
                <a:lnTo>
                  <a:pt x="117" y="38"/>
                </a:lnTo>
                <a:lnTo>
                  <a:pt x="156" y="77"/>
                </a:lnTo>
                <a:lnTo>
                  <a:pt x="67" y="167"/>
                </a:lnTo>
                <a:lnTo>
                  <a:pt x="28" y="127"/>
                </a:lnTo>
                <a:close/>
                <a:moveTo>
                  <a:pt x="24" y="136"/>
                </a:moveTo>
                <a:lnTo>
                  <a:pt x="59" y="170"/>
                </a:lnTo>
                <a:lnTo>
                  <a:pt x="31" y="178"/>
                </a:lnTo>
                <a:lnTo>
                  <a:pt x="17" y="163"/>
                </a:lnTo>
                <a:lnTo>
                  <a:pt x="24" y="136"/>
                </a:lnTo>
                <a:close/>
                <a:moveTo>
                  <a:pt x="182" y="52"/>
                </a:moveTo>
                <a:lnTo>
                  <a:pt x="169" y="65"/>
                </a:lnTo>
                <a:lnTo>
                  <a:pt x="129" y="25"/>
                </a:lnTo>
                <a:lnTo>
                  <a:pt x="142" y="13"/>
                </a:lnTo>
                <a:lnTo>
                  <a:pt x="142" y="13"/>
                </a:lnTo>
                <a:cubicBezTo>
                  <a:pt x="146" y="9"/>
                  <a:pt x="152" y="9"/>
                  <a:pt x="156" y="13"/>
                </a:cubicBezTo>
                <a:lnTo>
                  <a:pt x="182" y="38"/>
                </a:lnTo>
                <a:lnTo>
                  <a:pt x="182" y="38"/>
                </a:lnTo>
                <a:cubicBezTo>
                  <a:pt x="185" y="42"/>
                  <a:pt x="185" y="48"/>
                  <a:pt x="182" y="52"/>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25" name="Freeform 182"/>
          <p:cNvSpPr>
            <a:spLocks noChangeArrowheads="1"/>
          </p:cNvSpPr>
          <p:nvPr/>
        </p:nvSpPr>
        <p:spPr bwMode="auto">
          <a:xfrm>
            <a:off x="9373235" y="1997075"/>
            <a:ext cx="464820" cy="363220"/>
          </a:xfrm>
          <a:custGeom>
            <a:avLst/>
            <a:gdLst>
              <a:gd name="T0" fmla="*/ 151 w 265"/>
              <a:gd name="T1" fmla="*/ 0 h 252"/>
              <a:gd name="T2" fmla="*/ 151 w 265"/>
              <a:gd name="T3" fmla="*/ 0 h 252"/>
              <a:gd name="T4" fmla="*/ 71 w 265"/>
              <a:gd name="T5" fmla="*/ 193 h 252"/>
              <a:gd name="T6" fmla="*/ 71 w 265"/>
              <a:gd name="T7" fmla="*/ 193 h 252"/>
              <a:gd name="T8" fmla="*/ 194 w 265"/>
              <a:gd name="T9" fmla="*/ 218 h 252"/>
              <a:gd name="T10" fmla="*/ 194 w 265"/>
              <a:gd name="T11" fmla="*/ 218 h 252"/>
              <a:gd name="T12" fmla="*/ 264 w 265"/>
              <a:gd name="T13" fmla="*/ 113 h 252"/>
              <a:gd name="T14" fmla="*/ 264 w 265"/>
              <a:gd name="T15" fmla="*/ 113 h 252"/>
              <a:gd name="T16" fmla="*/ 151 w 265"/>
              <a:gd name="T17" fmla="*/ 0 h 252"/>
              <a:gd name="T18" fmla="*/ 256 w 265"/>
              <a:gd name="T19" fmla="*/ 109 h 252"/>
              <a:gd name="T20" fmla="*/ 155 w 265"/>
              <a:gd name="T21" fmla="*/ 109 h 252"/>
              <a:gd name="T22" fmla="*/ 155 w 265"/>
              <a:gd name="T23" fmla="*/ 8 h 252"/>
              <a:gd name="T24" fmla="*/ 155 w 265"/>
              <a:gd name="T25" fmla="*/ 8 h 252"/>
              <a:gd name="T26" fmla="*/ 256 w 265"/>
              <a:gd name="T27" fmla="*/ 109 h 252"/>
              <a:gd name="T28" fmla="*/ 47 w 265"/>
              <a:gd name="T29" fmla="*/ 113 h 252"/>
              <a:gd name="T30" fmla="*/ 47 w 265"/>
              <a:gd name="T31" fmla="*/ 113 h 252"/>
              <a:gd name="T32" fmla="*/ 147 w 265"/>
              <a:gd name="T33" fmla="*/ 8 h 252"/>
              <a:gd name="T34" fmla="*/ 147 w 265"/>
              <a:gd name="T35" fmla="*/ 117 h 252"/>
              <a:gd name="T36" fmla="*/ 147 w 265"/>
              <a:gd name="T37" fmla="*/ 117 h 252"/>
              <a:gd name="T38" fmla="*/ 221 w 265"/>
              <a:gd name="T39" fmla="*/ 191 h 252"/>
              <a:gd name="T40" fmla="*/ 221 w 265"/>
              <a:gd name="T41" fmla="*/ 191 h 252"/>
              <a:gd name="T42" fmla="*/ 47 w 265"/>
              <a:gd name="T43" fmla="*/ 113 h 252"/>
              <a:gd name="T44" fmla="*/ 227 w 265"/>
              <a:gd name="T45" fmla="*/ 185 h 252"/>
              <a:gd name="T46" fmla="*/ 159 w 265"/>
              <a:gd name="T47" fmla="*/ 117 h 252"/>
              <a:gd name="T48" fmla="*/ 256 w 265"/>
              <a:gd name="T49" fmla="*/ 117 h 252"/>
              <a:gd name="T50" fmla="*/ 256 w 265"/>
              <a:gd name="T51" fmla="*/ 117 h 252"/>
              <a:gd name="T52" fmla="*/ 227 w 265"/>
              <a:gd name="T53" fmla="*/ 18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5" h="252">
                <a:moveTo>
                  <a:pt x="151" y="0"/>
                </a:moveTo>
                <a:lnTo>
                  <a:pt x="151" y="0"/>
                </a:lnTo>
                <a:cubicBezTo>
                  <a:pt x="51" y="0"/>
                  <a:pt x="0" y="122"/>
                  <a:pt x="71" y="193"/>
                </a:cubicBezTo>
                <a:lnTo>
                  <a:pt x="71" y="193"/>
                </a:lnTo>
                <a:cubicBezTo>
                  <a:pt x="104" y="225"/>
                  <a:pt x="152" y="235"/>
                  <a:pt x="194" y="218"/>
                </a:cubicBezTo>
                <a:lnTo>
                  <a:pt x="194" y="218"/>
                </a:lnTo>
                <a:cubicBezTo>
                  <a:pt x="237" y="200"/>
                  <a:pt x="264" y="159"/>
                  <a:pt x="264" y="113"/>
                </a:cubicBezTo>
                <a:lnTo>
                  <a:pt x="264" y="113"/>
                </a:lnTo>
                <a:cubicBezTo>
                  <a:pt x="264" y="51"/>
                  <a:pt x="214" y="0"/>
                  <a:pt x="151" y="0"/>
                </a:cubicBezTo>
                <a:close/>
                <a:moveTo>
                  <a:pt x="256" y="109"/>
                </a:moveTo>
                <a:lnTo>
                  <a:pt x="155" y="109"/>
                </a:lnTo>
                <a:lnTo>
                  <a:pt x="155" y="8"/>
                </a:lnTo>
                <a:lnTo>
                  <a:pt x="155" y="8"/>
                </a:lnTo>
                <a:cubicBezTo>
                  <a:pt x="210" y="11"/>
                  <a:pt x="254" y="54"/>
                  <a:pt x="256" y="109"/>
                </a:cubicBezTo>
                <a:close/>
                <a:moveTo>
                  <a:pt x="47" y="113"/>
                </a:moveTo>
                <a:lnTo>
                  <a:pt x="47" y="113"/>
                </a:lnTo>
                <a:cubicBezTo>
                  <a:pt x="47" y="57"/>
                  <a:pt x="91" y="11"/>
                  <a:pt x="147" y="8"/>
                </a:cubicBezTo>
                <a:lnTo>
                  <a:pt x="147" y="117"/>
                </a:lnTo>
                <a:lnTo>
                  <a:pt x="147" y="117"/>
                </a:lnTo>
                <a:lnTo>
                  <a:pt x="221" y="191"/>
                </a:lnTo>
                <a:lnTo>
                  <a:pt x="221" y="191"/>
                </a:lnTo>
                <a:cubicBezTo>
                  <a:pt x="153" y="251"/>
                  <a:pt x="47" y="204"/>
                  <a:pt x="47" y="113"/>
                </a:cubicBezTo>
                <a:close/>
                <a:moveTo>
                  <a:pt x="227" y="185"/>
                </a:moveTo>
                <a:lnTo>
                  <a:pt x="159" y="117"/>
                </a:lnTo>
                <a:lnTo>
                  <a:pt x="256" y="117"/>
                </a:lnTo>
                <a:lnTo>
                  <a:pt x="256" y="117"/>
                </a:lnTo>
                <a:cubicBezTo>
                  <a:pt x="255" y="143"/>
                  <a:pt x="245" y="167"/>
                  <a:pt x="227" y="18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38" name="Freeform 198"/>
          <p:cNvSpPr>
            <a:spLocks noChangeArrowheads="1"/>
          </p:cNvSpPr>
          <p:nvPr/>
        </p:nvSpPr>
        <p:spPr bwMode="auto">
          <a:xfrm>
            <a:off x="8039100" y="1977390"/>
            <a:ext cx="413385" cy="300990"/>
          </a:xfrm>
          <a:custGeom>
            <a:avLst/>
            <a:gdLst>
              <a:gd name="T0" fmla="*/ 115 w 220"/>
              <a:gd name="T1" fmla="*/ 156 h 157"/>
              <a:gd name="T2" fmla="*/ 115 w 220"/>
              <a:gd name="T3" fmla="*/ 156 h 157"/>
              <a:gd name="T4" fmla="*/ 115 w 220"/>
              <a:gd name="T5" fmla="*/ 156 h 157"/>
              <a:gd name="T6" fmla="*/ 35 w 220"/>
              <a:gd name="T7" fmla="*/ 154 h 157"/>
              <a:gd name="T8" fmla="*/ 35 w 220"/>
              <a:gd name="T9" fmla="*/ 154 h 157"/>
              <a:gd name="T10" fmla="*/ 3 w 220"/>
              <a:gd name="T11" fmla="*/ 122 h 157"/>
              <a:gd name="T12" fmla="*/ 3 w 220"/>
              <a:gd name="T13" fmla="*/ 122 h 157"/>
              <a:gd name="T14" fmla="*/ 3 w 220"/>
              <a:gd name="T15" fmla="*/ 34 h 157"/>
              <a:gd name="T16" fmla="*/ 3 w 220"/>
              <a:gd name="T17" fmla="*/ 34 h 157"/>
              <a:gd name="T18" fmla="*/ 35 w 220"/>
              <a:gd name="T19" fmla="*/ 3 h 157"/>
              <a:gd name="T20" fmla="*/ 35 w 220"/>
              <a:gd name="T21" fmla="*/ 3 h 157"/>
              <a:gd name="T22" fmla="*/ 184 w 220"/>
              <a:gd name="T23" fmla="*/ 3 h 157"/>
              <a:gd name="T24" fmla="*/ 184 w 220"/>
              <a:gd name="T25" fmla="*/ 3 h 157"/>
              <a:gd name="T26" fmla="*/ 216 w 220"/>
              <a:gd name="T27" fmla="*/ 34 h 157"/>
              <a:gd name="T28" fmla="*/ 216 w 220"/>
              <a:gd name="T29" fmla="*/ 34 h 157"/>
              <a:gd name="T30" fmla="*/ 216 w 220"/>
              <a:gd name="T31" fmla="*/ 122 h 157"/>
              <a:gd name="T32" fmla="*/ 216 w 220"/>
              <a:gd name="T33" fmla="*/ 122 h 157"/>
              <a:gd name="T34" fmla="*/ 185 w 220"/>
              <a:gd name="T35" fmla="*/ 154 h 157"/>
              <a:gd name="T36" fmla="*/ 185 w 220"/>
              <a:gd name="T37" fmla="*/ 154 h 157"/>
              <a:gd name="T38" fmla="*/ 115 w 220"/>
              <a:gd name="T39" fmla="*/ 156 h 157"/>
              <a:gd name="T40" fmla="*/ 109 w 220"/>
              <a:gd name="T41" fmla="*/ 9 h 157"/>
              <a:gd name="T42" fmla="*/ 109 w 220"/>
              <a:gd name="T43" fmla="*/ 9 h 157"/>
              <a:gd name="T44" fmla="*/ 35 w 220"/>
              <a:gd name="T45" fmla="*/ 11 h 157"/>
              <a:gd name="T46" fmla="*/ 35 w 220"/>
              <a:gd name="T47" fmla="*/ 11 h 157"/>
              <a:gd name="T48" fmla="*/ 12 w 220"/>
              <a:gd name="T49" fmla="*/ 35 h 157"/>
              <a:gd name="T50" fmla="*/ 12 w 220"/>
              <a:gd name="T51" fmla="*/ 35 h 157"/>
              <a:gd name="T52" fmla="*/ 12 w 220"/>
              <a:gd name="T53" fmla="*/ 122 h 157"/>
              <a:gd name="T54" fmla="*/ 12 w 220"/>
              <a:gd name="T55" fmla="*/ 122 h 157"/>
              <a:gd name="T56" fmla="*/ 35 w 220"/>
              <a:gd name="T57" fmla="*/ 145 h 157"/>
              <a:gd name="T58" fmla="*/ 35 w 220"/>
              <a:gd name="T59" fmla="*/ 145 h 157"/>
              <a:gd name="T60" fmla="*/ 115 w 220"/>
              <a:gd name="T61" fmla="*/ 148 h 157"/>
              <a:gd name="T62" fmla="*/ 115 w 220"/>
              <a:gd name="T63" fmla="*/ 148 h 157"/>
              <a:gd name="T64" fmla="*/ 184 w 220"/>
              <a:gd name="T65" fmla="*/ 145 h 157"/>
              <a:gd name="T66" fmla="*/ 184 w 220"/>
              <a:gd name="T67" fmla="*/ 145 h 157"/>
              <a:gd name="T68" fmla="*/ 208 w 220"/>
              <a:gd name="T69" fmla="*/ 122 h 157"/>
              <a:gd name="T70" fmla="*/ 208 w 220"/>
              <a:gd name="T71" fmla="*/ 122 h 157"/>
              <a:gd name="T72" fmla="*/ 208 w 220"/>
              <a:gd name="T73" fmla="*/ 35 h 157"/>
              <a:gd name="T74" fmla="*/ 208 w 220"/>
              <a:gd name="T75" fmla="*/ 35 h 157"/>
              <a:gd name="T76" fmla="*/ 184 w 220"/>
              <a:gd name="T77" fmla="*/ 11 h 157"/>
              <a:gd name="T78" fmla="*/ 184 w 220"/>
              <a:gd name="T79" fmla="*/ 11 h 157"/>
              <a:gd name="T80" fmla="*/ 109 w 220"/>
              <a:gd name="T81" fmla="*/ 9 h 157"/>
              <a:gd name="T82" fmla="*/ 89 w 220"/>
              <a:gd name="T83" fmla="*/ 49 h 157"/>
              <a:gd name="T84" fmla="*/ 89 w 220"/>
              <a:gd name="T85" fmla="*/ 106 h 157"/>
              <a:gd name="T86" fmla="*/ 144 w 220"/>
              <a:gd name="T87" fmla="*/ 78 h 157"/>
              <a:gd name="T88" fmla="*/ 89 w 220"/>
              <a:gd name="T89" fmla="*/ 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0" h="157">
                <a:moveTo>
                  <a:pt x="115" y="156"/>
                </a:moveTo>
                <a:lnTo>
                  <a:pt x="115" y="156"/>
                </a:lnTo>
                <a:lnTo>
                  <a:pt x="115" y="156"/>
                </a:lnTo>
                <a:cubicBezTo>
                  <a:pt x="90" y="156"/>
                  <a:pt x="64" y="155"/>
                  <a:pt x="35" y="154"/>
                </a:cubicBezTo>
                <a:lnTo>
                  <a:pt x="35" y="154"/>
                </a:lnTo>
                <a:cubicBezTo>
                  <a:pt x="18" y="153"/>
                  <a:pt x="5" y="139"/>
                  <a:pt x="3" y="122"/>
                </a:cubicBezTo>
                <a:lnTo>
                  <a:pt x="3" y="122"/>
                </a:lnTo>
                <a:cubicBezTo>
                  <a:pt x="0" y="93"/>
                  <a:pt x="0" y="64"/>
                  <a:pt x="3" y="34"/>
                </a:cubicBezTo>
                <a:lnTo>
                  <a:pt x="3" y="34"/>
                </a:lnTo>
                <a:cubicBezTo>
                  <a:pt x="5" y="17"/>
                  <a:pt x="18" y="4"/>
                  <a:pt x="35" y="3"/>
                </a:cubicBezTo>
                <a:lnTo>
                  <a:pt x="35" y="3"/>
                </a:lnTo>
                <a:cubicBezTo>
                  <a:pt x="85" y="0"/>
                  <a:pt x="135" y="0"/>
                  <a:pt x="184" y="3"/>
                </a:cubicBezTo>
                <a:lnTo>
                  <a:pt x="184" y="3"/>
                </a:lnTo>
                <a:cubicBezTo>
                  <a:pt x="202" y="4"/>
                  <a:pt x="215" y="17"/>
                  <a:pt x="216" y="34"/>
                </a:cubicBezTo>
                <a:lnTo>
                  <a:pt x="216" y="34"/>
                </a:lnTo>
                <a:cubicBezTo>
                  <a:pt x="219" y="64"/>
                  <a:pt x="219" y="93"/>
                  <a:pt x="216" y="122"/>
                </a:cubicBezTo>
                <a:lnTo>
                  <a:pt x="216" y="122"/>
                </a:lnTo>
                <a:cubicBezTo>
                  <a:pt x="215" y="139"/>
                  <a:pt x="202" y="153"/>
                  <a:pt x="185" y="154"/>
                </a:cubicBezTo>
                <a:lnTo>
                  <a:pt x="185" y="154"/>
                </a:lnTo>
                <a:cubicBezTo>
                  <a:pt x="163" y="155"/>
                  <a:pt x="140" y="156"/>
                  <a:pt x="115" y="156"/>
                </a:cubicBezTo>
                <a:close/>
                <a:moveTo>
                  <a:pt x="109" y="9"/>
                </a:moveTo>
                <a:lnTo>
                  <a:pt x="109" y="9"/>
                </a:lnTo>
                <a:cubicBezTo>
                  <a:pt x="85" y="9"/>
                  <a:pt x="60" y="10"/>
                  <a:pt x="35" y="11"/>
                </a:cubicBezTo>
                <a:lnTo>
                  <a:pt x="35" y="11"/>
                </a:lnTo>
                <a:cubicBezTo>
                  <a:pt x="23" y="12"/>
                  <a:pt x="12" y="22"/>
                  <a:pt x="12" y="35"/>
                </a:cubicBezTo>
                <a:lnTo>
                  <a:pt x="12" y="35"/>
                </a:lnTo>
                <a:cubicBezTo>
                  <a:pt x="9" y="64"/>
                  <a:pt x="9" y="93"/>
                  <a:pt x="12" y="122"/>
                </a:cubicBezTo>
                <a:lnTo>
                  <a:pt x="12" y="122"/>
                </a:lnTo>
                <a:cubicBezTo>
                  <a:pt x="12" y="134"/>
                  <a:pt x="23" y="145"/>
                  <a:pt x="35" y="145"/>
                </a:cubicBezTo>
                <a:lnTo>
                  <a:pt x="35" y="145"/>
                </a:lnTo>
                <a:cubicBezTo>
                  <a:pt x="64" y="147"/>
                  <a:pt x="91" y="148"/>
                  <a:pt x="115" y="148"/>
                </a:cubicBezTo>
                <a:lnTo>
                  <a:pt x="115" y="148"/>
                </a:lnTo>
                <a:cubicBezTo>
                  <a:pt x="140" y="148"/>
                  <a:pt x="163" y="147"/>
                  <a:pt x="184" y="145"/>
                </a:cubicBezTo>
                <a:lnTo>
                  <a:pt x="184" y="145"/>
                </a:lnTo>
                <a:cubicBezTo>
                  <a:pt x="197" y="145"/>
                  <a:pt x="207" y="134"/>
                  <a:pt x="208" y="122"/>
                </a:cubicBezTo>
                <a:lnTo>
                  <a:pt x="208" y="122"/>
                </a:lnTo>
                <a:cubicBezTo>
                  <a:pt x="211" y="93"/>
                  <a:pt x="211" y="64"/>
                  <a:pt x="208" y="35"/>
                </a:cubicBezTo>
                <a:lnTo>
                  <a:pt x="208" y="35"/>
                </a:lnTo>
                <a:cubicBezTo>
                  <a:pt x="207" y="22"/>
                  <a:pt x="197" y="12"/>
                  <a:pt x="184" y="11"/>
                </a:cubicBezTo>
                <a:lnTo>
                  <a:pt x="184" y="11"/>
                </a:lnTo>
                <a:cubicBezTo>
                  <a:pt x="159" y="10"/>
                  <a:pt x="134" y="9"/>
                  <a:pt x="109" y="9"/>
                </a:cubicBezTo>
                <a:close/>
                <a:moveTo>
                  <a:pt x="89" y="49"/>
                </a:moveTo>
                <a:lnTo>
                  <a:pt x="89" y="106"/>
                </a:lnTo>
                <a:lnTo>
                  <a:pt x="144" y="78"/>
                </a:lnTo>
                <a:lnTo>
                  <a:pt x="89" y="49"/>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23" name="Freeform 163"/>
          <p:cNvSpPr>
            <a:spLocks noChangeArrowheads="1"/>
          </p:cNvSpPr>
          <p:nvPr/>
        </p:nvSpPr>
        <p:spPr bwMode="auto">
          <a:xfrm>
            <a:off x="6680835" y="4448810"/>
            <a:ext cx="508000" cy="550545"/>
          </a:xfrm>
          <a:custGeom>
            <a:avLst/>
            <a:gdLst>
              <a:gd name="T0" fmla="*/ 52 w 218"/>
              <a:gd name="T1" fmla="*/ 91 h 237"/>
              <a:gd name="T2" fmla="*/ 55 w 218"/>
              <a:gd name="T3" fmla="*/ 92 h 237"/>
              <a:gd name="T4" fmla="*/ 67 w 218"/>
              <a:gd name="T5" fmla="*/ 94 h 237"/>
              <a:gd name="T6" fmla="*/ 71 w 218"/>
              <a:gd name="T7" fmla="*/ 94 h 237"/>
              <a:gd name="T8" fmla="*/ 74 w 218"/>
              <a:gd name="T9" fmla="*/ 94 h 237"/>
              <a:gd name="T10" fmla="*/ 77 w 218"/>
              <a:gd name="T11" fmla="*/ 93 h 237"/>
              <a:gd name="T12" fmla="*/ 80 w 218"/>
              <a:gd name="T13" fmla="*/ 92 h 237"/>
              <a:gd name="T14" fmla="*/ 82 w 218"/>
              <a:gd name="T15" fmla="*/ 92 h 237"/>
              <a:gd name="T16" fmla="*/ 84 w 218"/>
              <a:gd name="T17" fmla="*/ 91 h 237"/>
              <a:gd name="T18" fmla="*/ 87 w 218"/>
              <a:gd name="T19" fmla="*/ 89 h 237"/>
              <a:gd name="T20" fmla="*/ 91 w 218"/>
              <a:gd name="T21" fmla="*/ 87 h 237"/>
              <a:gd name="T22" fmla="*/ 88 w 218"/>
              <a:gd name="T23" fmla="*/ 16 h 237"/>
              <a:gd name="T24" fmla="*/ 25 w 218"/>
              <a:gd name="T25" fmla="*/ 50 h 237"/>
              <a:gd name="T26" fmla="*/ 25 w 218"/>
              <a:gd name="T27" fmla="*/ 52 h 237"/>
              <a:gd name="T28" fmla="*/ 34 w 218"/>
              <a:gd name="T29" fmla="*/ 50 h 237"/>
              <a:gd name="T30" fmla="*/ 84 w 218"/>
              <a:gd name="T31" fmla="*/ 23 h 237"/>
              <a:gd name="T32" fmla="*/ 86 w 218"/>
              <a:gd name="T33" fmla="*/ 80 h 237"/>
              <a:gd name="T34" fmla="*/ 83 w 218"/>
              <a:gd name="T35" fmla="*/ 82 h 237"/>
              <a:gd name="T36" fmla="*/ 80 w 218"/>
              <a:gd name="T37" fmla="*/ 83 h 237"/>
              <a:gd name="T38" fmla="*/ 77 w 218"/>
              <a:gd name="T39" fmla="*/ 84 h 237"/>
              <a:gd name="T40" fmla="*/ 75 w 218"/>
              <a:gd name="T41" fmla="*/ 85 h 237"/>
              <a:gd name="T42" fmla="*/ 73 w 218"/>
              <a:gd name="T43" fmla="*/ 85 h 237"/>
              <a:gd name="T44" fmla="*/ 71 w 218"/>
              <a:gd name="T45" fmla="*/ 86 h 237"/>
              <a:gd name="T46" fmla="*/ 57 w 218"/>
              <a:gd name="T47" fmla="*/ 84 h 237"/>
              <a:gd name="T48" fmla="*/ 55 w 218"/>
              <a:gd name="T49" fmla="*/ 84 h 237"/>
              <a:gd name="T50" fmla="*/ 34 w 218"/>
              <a:gd name="T51" fmla="*/ 52 h 237"/>
              <a:gd name="T52" fmla="*/ 140 w 218"/>
              <a:gd name="T53" fmla="*/ 102 h 237"/>
              <a:gd name="T54" fmla="*/ 108 w 218"/>
              <a:gd name="T55" fmla="*/ 112 h 237"/>
              <a:gd name="T56" fmla="*/ 0 w 218"/>
              <a:gd name="T57" fmla="*/ 166 h 237"/>
              <a:gd name="T58" fmla="*/ 82 w 218"/>
              <a:gd name="T59" fmla="*/ 171 h 237"/>
              <a:gd name="T60" fmla="*/ 140 w 218"/>
              <a:gd name="T61" fmla="*/ 102 h 237"/>
              <a:gd name="T62" fmla="*/ 8 w 218"/>
              <a:gd name="T63" fmla="*/ 163 h 237"/>
              <a:gd name="T64" fmla="*/ 101 w 218"/>
              <a:gd name="T65" fmla="*/ 117 h 237"/>
              <a:gd name="T66" fmla="*/ 97 w 218"/>
              <a:gd name="T67" fmla="*/ 121 h 237"/>
              <a:gd name="T68" fmla="*/ 93 w 218"/>
              <a:gd name="T69" fmla="*/ 125 h 237"/>
              <a:gd name="T70" fmla="*/ 93 w 218"/>
              <a:gd name="T71" fmla="*/ 126 h 237"/>
              <a:gd name="T72" fmla="*/ 89 w 218"/>
              <a:gd name="T73" fmla="*/ 131 h 237"/>
              <a:gd name="T74" fmla="*/ 87 w 218"/>
              <a:gd name="T75" fmla="*/ 136 h 237"/>
              <a:gd name="T76" fmla="*/ 85 w 218"/>
              <a:gd name="T77" fmla="*/ 142 h 237"/>
              <a:gd name="T78" fmla="*/ 84 w 218"/>
              <a:gd name="T79" fmla="*/ 143 h 237"/>
              <a:gd name="T80" fmla="*/ 83 w 218"/>
              <a:gd name="T81" fmla="*/ 149 h 237"/>
              <a:gd name="T82" fmla="*/ 82 w 218"/>
              <a:gd name="T83" fmla="*/ 154 h 237"/>
              <a:gd name="T84" fmla="*/ 81 w 218"/>
              <a:gd name="T85" fmla="*/ 161 h 237"/>
              <a:gd name="T86" fmla="*/ 140 w 218"/>
              <a:gd name="T87" fmla="*/ 211 h 237"/>
              <a:gd name="T88" fmla="*/ 90 w 218"/>
              <a:gd name="T89" fmla="*/ 166 h 237"/>
              <a:gd name="T90" fmla="*/ 90 w 218"/>
              <a:gd name="T91" fmla="*/ 155 h 237"/>
              <a:gd name="T92" fmla="*/ 90 w 218"/>
              <a:gd name="T93" fmla="*/ 154 h 237"/>
              <a:gd name="T94" fmla="*/ 91 w 218"/>
              <a:gd name="T95" fmla="*/ 149 h 237"/>
              <a:gd name="T96" fmla="*/ 93 w 218"/>
              <a:gd name="T97" fmla="*/ 144 h 237"/>
              <a:gd name="T98" fmla="*/ 95 w 218"/>
              <a:gd name="T99" fmla="*/ 138 h 237"/>
              <a:gd name="T100" fmla="*/ 102 w 218"/>
              <a:gd name="T101" fmla="*/ 128 h 237"/>
              <a:gd name="T102" fmla="*/ 102 w 218"/>
              <a:gd name="T103" fmla="*/ 128 h 237"/>
              <a:gd name="T104" fmla="*/ 106 w 218"/>
              <a:gd name="T105" fmla="*/ 124 h 237"/>
              <a:gd name="T106" fmla="*/ 110 w 218"/>
              <a:gd name="T107" fmla="*/ 120 h 237"/>
              <a:gd name="T108" fmla="*/ 112 w 218"/>
              <a:gd name="T109" fmla="*/ 119 h 237"/>
              <a:gd name="T110" fmla="*/ 140 w 218"/>
              <a:gd name="T111" fmla="*/ 211 h 237"/>
              <a:gd name="T112" fmla="*/ 171 w 218"/>
              <a:gd name="T113" fmla="*/ 16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 h="237">
                <a:moveTo>
                  <a:pt x="51" y="91"/>
                </a:moveTo>
                <a:lnTo>
                  <a:pt x="51" y="91"/>
                </a:lnTo>
                <a:lnTo>
                  <a:pt x="52" y="91"/>
                </a:lnTo>
                <a:lnTo>
                  <a:pt x="53" y="92"/>
                </a:lnTo>
                <a:lnTo>
                  <a:pt x="53" y="92"/>
                </a:lnTo>
                <a:cubicBezTo>
                  <a:pt x="54" y="92"/>
                  <a:pt x="54" y="92"/>
                  <a:pt x="55" y="92"/>
                </a:cubicBezTo>
                <a:lnTo>
                  <a:pt x="55" y="92"/>
                </a:lnTo>
                <a:cubicBezTo>
                  <a:pt x="59" y="94"/>
                  <a:pt x="63" y="94"/>
                  <a:pt x="67" y="94"/>
                </a:cubicBezTo>
                <a:lnTo>
                  <a:pt x="67" y="94"/>
                </a:lnTo>
                <a:lnTo>
                  <a:pt x="67" y="94"/>
                </a:lnTo>
                <a:cubicBezTo>
                  <a:pt x="69" y="94"/>
                  <a:pt x="70" y="94"/>
                  <a:pt x="71" y="94"/>
                </a:cubicBezTo>
                <a:lnTo>
                  <a:pt x="71" y="94"/>
                </a:lnTo>
                <a:cubicBezTo>
                  <a:pt x="72" y="94"/>
                  <a:pt x="72" y="94"/>
                  <a:pt x="73" y="94"/>
                </a:cubicBezTo>
                <a:lnTo>
                  <a:pt x="74" y="94"/>
                </a:lnTo>
                <a:lnTo>
                  <a:pt x="74" y="94"/>
                </a:lnTo>
                <a:cubicBezTo>
                  <a:pt x="74" y="94"/>
                  <a:pt x="75" y="93"/>
                  <a:pt x="76" y="93"/>
                </a:cubicBezTo>
                <a:lnTo>
                  <a:pt x="76" y="93"/>
                </a:lnTo>
                <a:lnTo>
                  <a:pt x="77" y="93"/>
                </a:lnTo>
                <a:lnTo>
                  <a:pt x="78" y="93"/>
                </a:lnTo>
                <a:lnTo>
                  <a:pt x="78" y="93"/>
                </a:lnTo>
                <a:cubicBezTo>
                  <a:pt x="79" y="93"/>
                  <a:pt x="79" y="92"/>
                  <a:pt x="80" y="92"/>
                </a:cubicBezTo>
                <a:lnTo>
                  <a:pt x="80" y="92"/>
                </a:lnTo>
                <a:cubicBezTo>
                  <a:pt x="80" y="92"/>
                  <a:pt x="80" y="92"/>
                  <a:pt x="81" y="92"/>
                </a:cubicBezTo>
                <a:lnTo>
                  <a:pt x="82" y="92"/>
                </a:lnTo>
                <a:lnTo>
                  <a:pt x="82" y="92"/>
                </a:lnTo>
                <a:cubicBezTo>
                  <a:pt x="82" y="91"/>
                  <a:pt x="83" y="91"/>
                  <a:pt x="84" y="91"/>
                </a:cubicBezTo>
                <a:lnTo>
                  <a:pt x="84" y="91"/>
                </a:lnTo>
                <a:cubicBezTo>
                  <a:pt x="84" y="91"/>
                  <a:pt x="84" y="91"/>
                  <a:pt x="85" y="90"/>
                </a:cubicBezTo>
                <a:lnTo>
                  <a:pt x="85" y="90"/>
                </a:lnTo>
                <a:cubicBezTo>
                  <a:pt x="85" y="90"/>
                  <a:pt x="86" y="90"/>
                  <a:pt x="87" y="89"/>
                </a:cubicBezTo>
                <a:lnTo>
                  <a:pt x="88" y="89"/>
                </a:lnTo>
                <a:lnTo>
                  <a:pt x="88" y="89"/>
                </a:lnTo>
                <a:cubicBezTo>
                  <a:pt x="89" y="88"/>
                  <a:pt x="90" y="88"/>
                  <a:pt x="91" y="87"/>
                </a:cubicBezTo>
                <a:lnTo>
                  <a:pt x="91" y="87"/>
                </a:lnTo>
                <a:lnTo>
                  <a:pt x="91" y="87"/>
                </a:lnTo>
                <a:cubicBezTo>
                  <a:pt x="117" y="69"/>
                  <a:pt x="115" y="31"/>
                  <a:pt x="88" y="16"/>
                </a:cubicBezTo>
                <a:lnTo>
                  <a:pt x="88" y="16"/>
                </a:lnTo>
                <a:cubicBezTo>
                  <a:pt x="61" y="0"/>
                  <a:pt x="27" y="19"/>
                  <a:pt x="25" y="50"/>
                </a:cubicBezTo>
                <a:lnTo>
                  <a:pt x="25" y="50"/>
                </a:lnTo>
                <a:lnTo>
                  <a:pt x="25" y="50"/>
                </a:lnTo>
                <a:cubicBezTo>
                  <a:pt x="25" y="51"/>
                  <a:pt x="25" y="51"/>
                  <a:pt x="25" y="52"/>
                </a:cubicBezTo>
                <a:lnTo>
                  <a:pt x="25" y="52"/>
                </a:lnTo>
                <a:cubicBezTo>
                  <a:pt x="25" y="69"/>
                  <a:pt x="35" y="84"/>
                  <a:pt x="51" y="91"/>
                </a:cubicBezTo>
                <a:close/>
                <a:moveTo>
                  <a:pt x="34" y="51"/>
                </a:moveTo>
                <a:lnTo>
                  <a:pt x="34" y="50"/>
                </a:lnTo>
                <a:lnTo>
                  <a:pt x="34" y="50"/>
                </a:lnTo>
                <a:cubicBezTo>
                  <a:pt x="35" y="25"/>
                  <a:pt x="62" y="11"/>
                  <a:pt x="84" y="23"/>
                </a:cubicBezTo>
                <a:lnTo>
                  <a:pt x="84" y="23"/>
                </a:lnTo>
                <a:cubicBezTo>
                  <a:pt x="106" y="35"/>
                  <a:pt x="107" y="66"/>
                  <a:pt x="86" y="80"/>
                </a:cubicBezTo>
                <a:lnTo>
                  <a:pt x="86" y="80"/>
                </a:lnTo>
                <a:lnTo>
                  <a:pt x="86" y="80"/>
                </a:lnTo>
                <a:cubicBezTo>
                  <a:pt x="85" y="81"/>
                  <a:pt x="84" y="81"/>
                  <a:pt x="84" y="82"/>
                </a:cubicBezTo>
                <a:lnTo>
                  <a:pt x="83" y="82"/>
                </a:lnTo>
                <a:lnTo>
                  <a:pt x="83" y="82"/>
                </a:lnTo>
                <a:cubicBezTo>
                  <a:pt x="83" y="82"/>
                  <a:pt x="82" y="82"/>
                  <a:pt x="81" y="83"/>
                </a:cubicBezTo>
                <a:lnTo>
                  <a:pt x="80" y="83"/>
                </a:lnTo>
                <a:lnTo>
                  <a:pt x="80" y="83"/>
                </a:lnTo>
                <a:lnTo>
                  <a:pt x="79" y="84"/>
                </a:lnTo>
                <a:lnTo>
                  <a:pt x="77" y="84"/>
                </a:lnTo>
                <a:lnTo>
                  <a:pt x="77" y="84"/>
                </a:lnTo>
                <a:lnTo>
                  <a:pt x="76" y="85"/>
                </a:lnTo>
                <a:lnTo>
                  <a:pt x="75" y="85"/>
                </a:lnTo>
                <a:lnTo>
                  <a:pt x="75" y="85"/>
                </a:lnTo>
                <a:cubicBezTo>
                  <a:pt x="74" y="85"/>
                  <a:pt x="74" y="85"/>
                  <a:pt x="74" y="85"/>
                </a:cubicBezTo>
                <a:lnTo>
                  <a:pt x="74" y="85"/>
                </a:lnTo>
                <a:lnTo>
                  <a:pt x="73" y="85"/>
                </a:lnTo>
                <a:lnTo>
                  <a:pt x="72" y="86"/>
                </a:lnTo>
                <a:lnTo>
                  <a:pt x="72" y="86"/>
                </a:lnTo>
                <a:cubicBezTo>
                  <a:pt x="71" y="86"/>
                  <a:pt x="71" y="86"/>
                  <a:pt x="71" y="86"/>
                </a:cubicBezTo>
                <a:lnTo>
                  <a:pt x="71" y="86"/>
                </a:lnTo>
                <a:cubicBezTo>
                  <a:pt x="66" y="86"/>
                  <a:pt x="62" y="86"/>
                  <a:pt x="57" y="84"/>
                </a:cubicBezTo>
                <a:lnTo>
                  <a:pt x="57" y="84"/>
                </a:lnTo>
                <a:cubicBezTo>
                  <a:pt x="57" y="84"/>
                  <a:pt x="57" y="84"/>
                  <a:pt x="56" y="84"/>
                </a:cubicBezTo>
                <a:lnTo>
                  <a:pt x="55" y="84"/>
                </a:lnTo>
                <a:lnTo>
                  <a:pt x="55" y="84"/>
                </a:lnTo>
                <a:cubicBezTo>
                  <a:pt x="55" y="83"/>
                  <a:pt x="54" y="83"/>
                  <a:pt x="54" y="83"/>
                </a:cubicBezTo>
                <a:lnTo>
                  <a:pt x="54" y="83"/>
                </a:lnTo>
                <a:cubicBezTo>
                  <a:pt x="42" y="78"/>
                  <a:pt x="34" y="66"/>
                  <a:pt x="34" y="52"/>
                </a:cubicBezTo>
                <a:lnTo>
                  <a:pt x="34" y="52"/>
                </a:lnTo>
                <a:lnTo>
                  <a:pt x="34" y="51"/>
                </a:lnTo>
                <a:close/>
                <a:moveTo>
                  <a:pt x="140" y="102"/>
                </a:moveTo>
                <a:lnTo>
                  <a:pt x="140" y="102"/>
                </a:lnTo>
                <a:cubicBezTo>
                  <a:pt x="129" y="102"/>
                  <a:pt x="118" y="106"/>
                  <a:pt x="108" y="112"/>
                </a:cubicBezTo>
                <a:lnTo>
                  <a:pt x="108" y="112"/>
                </a:lnTo>
                <a:cubicBezTo>
                  <a:pt x="65" y="77"/>
                  <a:pt x="0" y="108"/>
                  <a:pt x="0" y="164"/>
                </a:cubicBezTo>
                <a:lnTo>
                  <a:pt x="0" y="164"/>
                </a:lnTo>
                <a:cubicBezTo>
                  <a:pt x="0" y="165"/>
                  <a:pt x="0" y="166"/>
                  <a:pt x="0" y="166"/>
                </a:cubicBezTo>
                <a:lnTo>
                  <a:pt x="0" y="171"/>
                </a:lnTo>
                <a:lnTo>
                  <a:pt x="82" y="171"/>
                </a:lnTo>
                <a:lnTo>
                  <a:pt x="82" y="171"/>
                </a:lnTo>
                <a:cubicBezTo>
                  <a:pt x="91" y="220"/>
                  <a:pt x="152" y="236"/>
                  <a:pt x="185" y="198"/>
                </a:cubicBezTo>
                <a:lnTo>
                  <a:pt x="185" y="198"/>
                </a:lnTo>
                <a:cubicBezTo>
                  <a:pt x="217" y="161"/>
                  <a:pt x="189" y="102"/>
                  <a:pt x="140" y="102"/>
                </a:cubicBezTo>
                <a:close/>
                <a:moveTo>
                  <a:pt x="81" y="163"/>
                </a:moveTo>
                <a:lnTo>
                  <a:pt x="8" y="163"/>
                </a:lnTo>
                <a:lnTo>
                  <a:pt x="8" y="163"/>
                </a:lnTo>
                <a:cubicBezTo>
                  <a:pt x="10" y="115"/>
                  <a:pt x="63" y="89"/>
                  <a:pt x="101" y="117"/>
                </a:cubicBezTo>
                <a:lnTo>
                  <a:pt x="101" y="117"/>
                </a:lnTo>
                <a:lnTo>
                  <a:pt x="101" y="117"/>
                </a:lnTo>
                <a:lnTo>
                  <a:pt x="101" y="117"/>
                </a:lnTo>
                <a:cubicBezTo>
                  <a:pt x="100" y="118"/>
                  <a:pt x="98" y="119"/>
                  <a:pt x="97" y="121"/>
                </a:cubicBezTo>
                <a:lnTo>
                  <a:pt x="97" y="121"/>
                </a:lnTo>
                <a:cubicBezTo>
                  <a:pt x="97" y="121"/>
                  <a:pt x="97" y="122"/>
                  <a:pt x="96" y="122"/>
                </a:cubicBezTo>
                <a:lnTo>
                  <a:pt x="96" y="122"/>
                </a:lnTo>
                <a:cubicBezTo>
                  <a:pt x="95" y="123"/>
                  <a:pt x="94" y="124"/>
                  <a:pt x="93" y="125"/>
                </a:cubicBezTo>
                <a:lnTo>
                  <a:pt x="93" y="125"/>
                </a:lnTo>
                <a:cubicBezTo>
                  <a:pt x="93" y="126"/>
                  <a:pt x="93" y="126"/>
                  <a:pt x="93" y="126"/>
                </a:cubicBezTo>
                <a:lnTo>
                  <a:pt x="93" y="126"/>
                </a:lnTo>
                <a:cubicBezTo>
                  <a:pt x="92" y="128"/>
                  <a:pt x="91" y="129"/>
                  <a:pt x="90" y="131"/>
                </a:cubicBezTo>
                <a:lnTo>
                  <a:pt x="90" y="131"/>
                </a:lnTo>
                <a:cubicBezTo>
                  <a:pt x="90" y="131"/>
                  <a:pt x="90" y="131"/>
                  <a:pt x="89" y="131"/>
                </a:cubicBezTo>
                <a:lnTo>
                  <a:pt x="89" y="131"/>
                </a:lnTo>
                <a:cubicBezTo>
                  <a:pt x="88" y="133"/>
                  <a:pt x="88" y="134"/>
                  <a:pt x="87" y="136"/>
                </a:cubicBezTo>
                <a:lnTo>
                  <a:pt x="87" y="136"/>
                </a:lnTo>
                <a:cubicBezTo>
                  <a:pt x="87" y="137"/>
                  <a:pt x="87" y="137"/>
                  <a:pt x="87" y="137"/>
                </a:cubicBezTo>
                <a:lnTo>
                  <a:pt x="87" y="137"/>
                </a:lnTo>
                <a:cubicBezTo>
                  <a:pt x="86" y="139"/>
                  <a:pt x="85" y="140"/>
                  <a:pt x="85" y="142"/>
                </a:cubicBezTo>
                <a:lnTo>
                  <a:pt x="85" y="142"/>
                </a:lnTo>
                <a:cubicBezTo>
                  <a:pt x="84" y="142"/>
                  <a:pt x="84" y="142"/>
                  <a:pt x="84" y="143"/>
                </a:cubicBezTo>
                <a:lnTo>
                  <a:pt x="84" y="143"/>
                </a:lnTo>
                <a:cubicBezTo>
                  <a:pt x="84" y="144"/>
                  <a:pt x="83" y="146"/>
                  <a:pt x="83" y="148"/>
                </a:cubicBezTo>
                <a:lnTo>
                  <a:pt x="83" y="148"/>
                </a:lnTo>
                <a:cubicBezTo>
                  <a:pt x="83" y="148"/>
                  <a:pt x="83" y="148"/>
                  <a:pt x="83" y="149"/>
                </a:cubicBezTo>
                <a:lnTo>
                  <a:pt x="83" y="149"/>
                </a:lnTo>
                <a:cubicBezTo>
                  <a:pt x="82" y="150"/>
                  <a:pt x="82" y="152"/>
                  <a:pt x="82" y="154"/>
                </a:cubicBezTo>
                <a:lnTo>
                  <a:pt x="82" y="154"/>
                </a:lnTo>
                <a:lnTo>
                  <a:pt x="82" y="155"/>
                </a:lnTo>
                <a:lnTo>
                  <a:pt x="82" y="155"/>
                </a:lnTo>
                <a:cubicBezTo>
                  <a:pt x="81" y="157"/>
                  <a:pt x="81" y="159"/>
                  <a:pt x="81" y="161"/>
                </a:cubicBezTo>
                <a:lnTo>
                  <a:pt x="81" y="161"/>
                </a:lnTo>
                <a:cubicBezTo>
                  <a:pt x="81" y="162"/>
                  <a:pt x="81" y="162"/>
                  <a:pt x="81" y="163"/>
                </a:cubicBezTo>
                <a:close/>
                <a:moveTo>
                  <a:pt x="140" y="211"/>
                </a:moveTo>
                <a:lnTo>
                  <a:pt x="140" y="211"/>
                </a:lnTo>
                <a:cubicBezTo>
                  <a:pt x="114" y="211"/>
                  <a:pt x="93" y="192"/>
                  <a:pt x="90" y="166"/>
                </a:cubicBezTo>
                <a:lnTo>
                  <a:pt x="90" y="166"/>
                </a:lnTo>
                <a:cubicBezTo>
                  <a:pt x="90" y="165"/>
                  <a:pt x="90" y="163"/>
                  <a:pt x="90" y="161"/>
                </a:cubicBezTo>
                <a:lnTo>
                  <a:pt x="90" y="161"/>
                </a:lnTo>
                <a:cubicBezTo>
                  <a:pt x="90" y="159"/>
                  <a:pt x="90" y="157"/>
                  <a:pt x="90" y="155"/>
                </a:cubicBezTo>
                <a:lnTo>
                  <a:pt x="90" y="155"/>
                </a:lnTo>
                <a:lnTo>
                  <a:pt x="90" y="154"/>
                </a:lnTo>
                <a:lnTo>
                  <a:pt x="90" y="154"/>
                </a:lnTo>
                <a:cubicBezTo>
                  <a:pt x="90" y="152"/>
                  <a:pt x="91" y="151"/>
                  <a:pt x="91" y="149"/>
                </a:cubicBezTo>
                <a:lnTo>
                  <a:pt x="91" y="149"/>
                </a:lnTo>
                <a:lnTo>
                  <a:pt x="91" y="149"/>
                </a:lnTo>
                <a:lnTo>
                  <a:pt x="91" y="149"/>
                </a:lnTo>
                <a:cubicBezTo>
                  <a:pt x="92" y="147"/>
                  <a:pt x="92" y="145"/>
                  <a:pt x="93" y="144"/>
                </a:cubicBezTo>
                <a:lnTo>
                  <a:pt x="93" y="144"/>
                </a:lnTo>
                <a:cubicBezTo>
                  <a:pt x="93" y="143"/>
                  <a:pt x="93" y="143"/>
                  <a:pt x="93" y="143"/>
                </a:cubicBezTo>
                <a:lnTo>
                  <a:pt x="93" y="143"/>
                </a:lnTo>
                <a:cubicBezTo>
                  <a:pt x="94" y="142"/>
                  <a:pt x="94" y="140"/>
                  <a:pt x="95" y="138"/>
                </a:cubicBezTo>
                <a:lnTo>
                  <a:pt x="95" y="138"/>
                </a:lnTo>
                <a:lnTo>
                  <a:pt x="95" y="138"/>
                </a:lnTo>
                <a:cubicBezTo>
                  <a:pt x="97" y="134"/>
                  <a:pt x="99" y="131"/>
                  <a:pt x="102" y="128"/>
                </a:cubicBezTo>
                <a:lnTo>
                  <a:pt x="102" y="128"/>
                </a:lnTo>
                <a:lnTo>
                  <a:pt x="102" y="128"/>
                </a:lnTo>
                <a:lnTo>
                  <a:pt x="102" y="128"/>
                </a:lnTo>
                <a:cubicBezTo>
                  <a:pt x="103" y="127"/>
                  <a:pt x="104" y="125"/>
                  <a:pt x="106" y="124"/>
                </a:cubicBezTo>
                <a:lnTo>
                  <a:pt x="106" y="124"/>
                </a:lnTo>
                <a:lnTo>
                  <a:pt x="106" y="124"/>
                </a:lnTo>
                <a:lnTo>
                  <a:pt x="106" y="124"/>
                </a:lnTo>
                <a:cubicBezTo>
                  <a:pt x="108" y="122"/>
                  <a:pt x="109" y="122"/>
                  <a:pt x="110" y="120"/>
                </a:cubicBezTo>
                <a:lnTo>
                  <a:pt x="110" y="120"/>
                </a:lnTo>
                <a:cubicBezTo>
                  <a:pt x="111" y="120"/>
                  <a:pt x="111" y="120"/>
                  <a:pt x="111" y="120"/>
                </a:cubicBezTo>
                <a:lnTo>
                  <a:pt x="112" y="119"/>
                </a:lnTo>
                <a:lnTo>
                  <a:pt x="112" y="119"/>
                </a:lnTo>
                <a:cubicBezTo>
                  <a:pt x="140" y="100"/>
                  <a:pt x="178" y="114"/>
                  <a:pt x="188" y="146"/>
                </a:cubicBezTo>
                <a:lnTo>
                  <a:pt x="188" y="146"/>
                </a:lnTo>
                <a:cubicBezTo>
                  <a:pt x="198" y="179"/>
                  <a:pt x="174" y="211"/>
                  <a:pt x="140" y="211"/>
                </a:cubicBezTo>
                <a:close/>
                <a:moveTo>
                  <a:pt x="109" y="155"/>
                </a:moveTo>
                <a:lnTo>
                  <a:pt x="171" y="155"/>
                </a:lnTo>
                <a:lnTo>
                  <a:pt x="171" y="167"/>
                </a:lnTo>
                <a:lnTo>
                  <a:pt x="109" y="167"/>
                </a:lnTo>
                <a:lnTo>
                  <a:pt x="109" y="155"/>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33" name="Freeform 193"/>
          <p:cNvSpPr>
            <a:spLocks noChangeArrowheads="1"/>
          </p:cNvSpPr>
          <p:nvPr/>
        </p:nvSpPr>
        <p:spPr bwMode="auto">
          <a:xfrm>
            <a:off x="9373235" y="4410710"/>
            <a:ext cx="461645" cy="457200"/>
          </a:xfrm>
          <a:custGeom>
            <a:avLst/>
            <a:gdLst>
              <a:gd name="T0" fmla="*/ 117 w 232"/>
              <a:gd name="T1" fmla="*/ 196 h 197"/>
              <a:gd name="T2" fmla="*/ 25 w 232"/>
              <a:gd name="T3" fmla="*/ 104 h 197"/>
              <a:gd name="T4" fmla="*/ 25 w 232"/>
              <a:gd name="T5" fmla="*/ 104 h 197"/>
              <a:gd name="T6" fmla="*/ 25 w 232"/>
              <a:gd name="T7" fmla="*/ 22 h 197"/>
              <a:gd name="T8" fmla="*/ 25 w 232"/>
              <a:gd name="T9" fmla="*/ 22 h 197"/>
              <a:gd name="T10" fmla="*/ 107 w 232"/>
              <a:gd name="T11" fmla="*/ 22 h 197"/>
              <a:gd name="T12" fmla="*/ 117 w 232"/>
              <a:gd name="T13" fmla="*/ 32 h 197"/>
              <a:gd name="T14" fmla="*/ 127 w 232"/>
              <a:gd name="T15" fmla="*/ 22 h 197"/>
              <a:gd name="T16" fmla="*/ 127 w 232"/>
              <a:gd name="T17" fmla="*/ 22 h 197"/>
              <a:gd name="T18" fmla="*/ 209 w 232"/>
              <a:gd name="T19" fmla="*/ 22 h 197"/>
              <a:gd name="T20" fmla="*/ 209 w 232"/>
              <a:gd name="T21" fmla="*/ 22 h 197"/>
              <a:gd name="T22" fmla="*/ 209 w 232"/>
              <a:gd name="T23" fmla="*/ 104 h 197"/>
              <a:gd name="T24" fmla="*/ 117 w 232"/>
              <a:gd name="T25" fmla="*/ 196 h 197"/>
              <a:gd name="T26" fmla="*/ 66 w 232"/>
              <a:gd name="T27" fmla="*/ 14 h 197"/>
              <a:gd name="T28" fmla="*/ 66 w 232"/>
              <a:gd name="T29" fmla="*/ 14 h 197"/>
              <a:gd name="T30" fmla="*/ 31 w 232"/>
              <a:gd name="T31" fmla="*/ 98 h 197"/>
              <a:gd name="T32" fmla="*/ 117 w 232"/>
              <a:gd name="T33" fmla="*/ 184 h 197"/>
              <a:gd name="T34" fmla="*/ 203 w 232"/>
              <a:gd name="T35" fmla="*/ 98 h 197"/>
              <a:gd name="T36" fmla="*/ 203 w 232"/>
              <a:gd name="T37" fmla="*/ 98 h 197"/>
              <a:gd name="T38" fmla="*/ 203 w 232"/>
              <a:gd name="T39" fmla="*/ 28 h 197"/>
              <a:gd name="T40" fmla="*/ 203 w 232"/>
              <a:gd name="T41" fmla="*/ 28 h 197"/>
              <a:gd name="T42" fmla="*/ 133 w 232"/>
              <a:gd name="T43" fmla="*/ 28 h 197"/>
              <a:gd name="T44" fmla="*/ 117 w 232"/>
              <a:gd name="T45" fmla="*/ 44 h 197"/>
              <a:gd name="T46" fmla="*/ 101 w 232"/>
              <a:gd name="T47" fmla="*/ 28 h 197"/>
              <a:gd name="T48" fmla="*/ 101 w 232"/>
              <a:gd name="T49" fmla="*/ 28 h 197"/>
              <a:gd name="T50" fmla="*/ 66 w 232"/>
              <a:gd name="T51" fmla="*/ 1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197">
                <a:moveTo>
                  <a:pt x="117" y="196"/>
                </a:moveTo>
                <a:lnTo>
                  <a:pt x="25" y="104"/>
                </a:lnTo>
                <a:lnTo>
                  <a:pt x="25" y="104"/>
                </a:lnTo>
                <a:cubicBezTo>
                  <a:pt x="3" y="81"/>
                  <a:pt x="3" y="45"/>
                  <a:pt x="25" y="22"/>
                </a:cubicBezTo>
                <a:lnTo>
                  <a:pt x="25" y="22"/>
                </a:lnTo>
                <a:cubicBezTo>
                  <a:pt x="48" y="0"/>
                  <a:pt x="84" y="0"/>
                  <a:pt x="107" y="22"/>
                </a:cubicBezTo>
                <a:lnTo>
                  <a:pt x="117" y="32"/>
                </a:lnTo>
                <a:lnTo>
                  <a:pt x="127" y="22"/>
                </a:lnTo>
                <a:lnTo>
                  <a:pt x="127" y="22"/>
                </a:lnTo>
                <a:cubicBezTo>
                  <a:pt x="149" y="0"/>
                  <a:pt x="186" y="0"/>
                  <a:pt x="209" y="22"/>
                </a:cubicBezTo>
                <a:lnTo>
                  <a:pt x="209" y="22"/>
                </a:lnTo>
                <a:cubicBezTo>
                  <a:pt x="231" y="45"/>
                  <a:pt x="231" y="81"/>
                  <a:pt x="209" y="104"/>
                </a:cubicBezTo>
                <a:lnTo>
                  <a:pt x="117" y="196"/>
                </a:lnTo>
                <a:close/>
                <a:moveTo>
                  <a:pt x="66" y="14"/>
                </a:moveTo>
                <a:lnTo>
                  <a:pt x="66" y="14"/>
                </a:lnTo>
                <a:cubicBezTo>
                  <a:pt x="22" y="14"/>
                  <a:pt x="0" y="67"/>
                  <a:pt x="31" y="98"/>
                </a:cubicBezTo>
                <a:lnTo>
                  <a:pt x="117" y="184"/>
                </a:lnTo>
                <a:lnTo>
                  <a:pt x="203" y="98"/>
                </a:lnTo>
                <a:lnTo>
                  <a:pt x="203" y="98"/>
                </a:lnTo>
                <a:cubicBezTo>
                  <a:pt x="221" y="79"/>
                  <a:pt x="221" y="47"/>
                  <a:pt x="203" y="28"/>
                </a:cubicBezTo>
                <a:lnTo>
                  <a:pt x="203" y="28"/>
                </a:lnTo>
                <a:cubicBezTo>
                  <a:pt x="183" y="9"/>
                  <a:pt x="152" y="9"/>
                  <a:pt x="133" y="28"/>
                </a:cubicBezTo>
                <a:lnTo>
                  <a:pt x="117" y="44"/>
                </a:lnTo>
                <a:lnTo>
                  <a:pt x="101" y="28"/>
                </a:lnTo>
                <a:lnTo>
                  <a:pt x="101" y="28"/>
                </a:lnTo>
                <a:cubicBezTo>
                  <a:pt x="92" y="19"/>
                  <a:pt x="79" y="14"/>
                  <a:pt x="66" y="14"/>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75000"/>
                  <a:lumOff val="25000"/>
                </a:schemeClr>
              </a:solidFill>
              <a:effectLst/>
              <a:uLnTx/>
              <a:uFillTx/>
              <a:cs typeface="+mn-ea"/>
              <a:sym typeface="+mn-lt"/>
            </a:endParaRPr>
          </a:p>
        </p:txBody>
      </p:sp>
      <p:sp>
        <p:nvSpPr>
          <p:cNvPr id="24" name="文本框 23"/>
          <p:cNvSpPr txBox="1"/>
          <p:nvPr/>
        </p:nvSpPr>
        <p:spPr>
          <a:xfrm>
            <a:off x="2541270" y="3419475"/>
            <a:ext cx="2883535" cy="1229995"/>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endParaRPr lang="zh-CN" altLang="en-US" sz="1400" dirty="0">
              <a:solidFill>
                <a:schemeClr val="tx1">
                  <a:lumMod val="75000"/>
                  <a:lumOff val="25000"/>
                </a:schemeClr>
              </a:solidFill>
              <a:cs typeface="+mn-ea"/>
              <a:sym typeface="+mn-lt"/>
            </a:endParaRPr>
          </a:p>
          <a:p>
            <a:endParaRPr lang="zh-CN" altLang="en-US">
              <a:solidFill>
                <a:schemeClr val="tx1">
                  <a:lumMod val="75000"/>
                  <a:lumOff val="25000"/>
                </a:schemeClr>
              </a:solidFill>
              <a:cs typeface="+mn-ea"/>
              <a:sym typeface="+mn-lt"/>
            </a:endParaRPr>
          </a:p>
        </p:txBody>
      </p:sp>
      <p:sp>
        <p:nvSpPr>
          <p:cNvPr id="26" name="文本框 25"/>
          <p:cNvSpPr txBox="1"/>
          <p:nvPr/>
        </p:nvSpPr>
        <p:spPr>
          <a:xfrm>
            <a:off x="1790700" y="4217035"/>
            <a:ext cx="4314825" cy="306705"/>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   </a:t>
            </a:r>
            <a:endParaRPr lang="zh-CN" altLang="en-US" sz="1400" dirty="0">
              <a:solidFill>
                <a:schemeClr val="tx1">
                  <a:lumMod val="75000"/>
                  <a:lumOff val="25000"/>
                </a:schemeClr>
              </a:solidFill>
              <a:cs typeface="+mn-ea"/>
              <a:sym typeface="+mn-lt"/>
            </a:endParaRPr>
          </a:p>
        </p:txBody>
      </p:sp>
      <p:sp>
        <p:nvSpPr>
          <p:cNvPr id="27" name="MH_Title_1"/>
          <p:cNvSpPr/>
          <p:nvPr/>
        </p:nvSpPr>
        <p:spPr>
          <a:xfrm>
            <a:off x="2701925" y="2696210"/>
            <a:ext cx="2572385" cy="579755"/>
          </a:xfrm>
          <a:prstGeom prst="rect">
            <a:avLst/>
          </a:prstGeom>
          <a:noFill/>
          <a:ln w="9525">
            <a:noFill/>
          </a:ln>
        </p:spPr>
        <p:txBody>
          <a:bodyPr anchor="ctr"/>
          <a:lstStyle/>
          <a:p>
            <a:pPr lvl="0" algn="ctr"/>
            <a:r>
              <a:rPr lang="zh-CN" altLang="en-US" sz="2000" b="1" dirty="0">
                <a:solidFill>
                  <a:schemeClr val="tx1">
                    <a:lumMod val="75000"/>
                    <a:lumOff val="25000"/>
                  </a:schemeClr>
                </a:solidFill>
                <a:cs typeface="+mn-ea"/>
                <a:sym typeface="+mn-lt"/>
              </a:rPr>
              <a:t>请在此输入您的标题</a:t>
            </a:r>
            <a:endParaRPr lang="zh-CN" altLang="en-US" sz="2000" b="1" dirty="0">
              <a:solidFill>
                <a:schemeClr val="tx1">
                  <a:lumMod val="75000"/>
                  <a:lumOff val="25000"/>
                </a:schemeClr>
              </a:solidFill>
              <a:cs typeface="+mn-ea"/>
              <a:sym typeface="+mn-lt"/>
            </a:endParaRPr>
          </a:p>
        </p:txBody>
      </p:sp>
      <p:sp>
        <p:nvSpPr>
          <p:cNvPr id="28"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29" name="菱形 28"/>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blinds(horizontal)">
                                      <p:cBhvr>
                                        <p:cTn id="25" dur="500"/>
                                        <p:tgtEl>
                                          <p:spTgt spid="5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blinds(horizontal)">
                                      <p:cBhvr>
                                        <p:cTn id="28" dur="500"/>
                                        <p:tgtEl>
                                          <p:spTgt spid="10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blinds(horizontal)">
                                      <p:cBhvr>
                                        <p:cTn id="40" dur="500"/>
                                        <p:tgtEl>
                                          <p:spTgt spid="3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blinds(horizontal)">
                                      <p:cBhvr>
                                        <p:cTn id="46" dur="500"/>
                                        <p:tgtEl>
                                          <p:spTgt spid="33"/>
                                        </p:tgtEl>
                                      </p:cBhvr>
                                    </p:animEffect>
                                  </p:childTnLst>
                                </p:cTn>
                              </p:par>
                            </p:childTnLst>
                          </p:cTn>
                        </p:par>
                        <p:par>
                          <p:cTn id="47" fill="hold">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linds(horizontal)">
                                      <p:cBhvr>
                                        <p:cTn id="53" dur="500"/>
                                        <p:tgtEl>
                                          <p:spTgt spid="26"/>
                                        </p:tgtEl>
                                      </p:cBhvr>
                                    </p:animEffect>
                                  </p:childTnLst>
                                </p:cTn>
                              </p:par>
                              <p:par>
                                <p:cTn id="54" presetID="3" presetClass="entr" presetSubtype="10" fill="hold" grpId="1"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childTnLst>
                          </p:cTn>
                        </p:par>
                        <p:par>
                          <p:cTn id="57" fill="hold">
                            <p:stCondLst>
                              <p:cond delay="1000"/>
                            </p:stCondLst>
                            <p:childTnLst>
                              <p:par>
                                <p:cTn id="58" presetID="14" presetClass="entr" presetSubtype="10" fill="hold" grpId="0" nodeType="after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randombar(horizontal)">
                                      <p:cBhvr>
                                        <p:cTn id="6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0" grpId="0"/>
      <p:bldP spid="52" grpId="0" bldLvl="0" animBg="1"/>
      <p:bldP spid="103" grpId="0" bldLvl="0" animBg="1"/>
      <p:bldP spid="19" grpId="0" bldLvl="0" animBg="1"/>
      <p:bldP spid="22" grpId="0" bldLvl="0" animBg="1"/>
      <p:bldP spid="25" grpId="0" bldLvl="0" animBg="1"/>
      <p:bldP spid="38" grpId="0" bldLvl="0" animBg="1"/>
      <p:bldP spid="23" grpId="0" bldLvl="0" animBg="1"/>
      <p:bldP spid="33" grpId="0" bldLvl="0" animBg="1"/>
      <p:bldP spid="24" grpId="0"/>
      <p:bldP spid="26" grpId="0"/>
      <p:bldP spid="27" grpId="1"/>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188210" y="1341120"/>
            <a:ext cx="2798445" cy="267716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740150" y="3171825"/>
            <a:ext cx="1930400" cy="19888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3042285" y="4514215"/>
            <a:ext cx="1318260" cy="133159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2271395" y="4514215"/>
            <a:ext cx="1074420" cy="1010285"/>
          </a:xfrm>
          <a:prstGeom prst="ellipse">
            <a:avLst/>
          </a:prstGeom>
          <a:solidFill>
            <a:schemeClr val="bg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1870075" y="4132580"/>
            <a:ext cx="825500" cy="84010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AutoShape 64"/>
          <p:cNvSpPr/>
          <p:nvPr/>
        </p:nvSpPr>
        <p:spPr bwMode="auto">
          <a:xfrm>
            <a:off x="3179439" y="2351762"/>
            <a:ext cx="815850" cy="6548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bg1"/>
          </a:solidFill>
          <a:ln>
            <a:noFill/>
          </a:ln>
          <a:effectLst/>
        </p:spPr>
        <p:txBody>
          <a:bodyPr lIns="19050" tIns="19050" rIns="19050" bIns="19050" anchor="ctr"/>
          <a:lstStyle/>
          <a:p>
            <a:pPr defTabSz="171450">
              <a:defRPr/>
            </a:pPr>
            <a:endParaRPr lang="es-ES" sz="1100">
              <a:solidFill>
                <a:srgbClr val="44CEB9"/>
              </a:solidFill>
              <a:effectLst>
                <a:outerShdw blurRad="38100" dist="38100" dir="2700000" algn="tl">
                  <a:srgbClr val="000000"/>
                </a:outerShdw>
              </a:effectLst>
              <a:cs typeface="+mn-ea"/>
              <a:sym typeface="+mn-lt"/>
            </a:endParaRPr>
          </a:p>
        </p:txBody>
      </p:sp>
      <p:sp>
        <p:nvSpPr>
          <p:cNvPr id="47" name="Freeform 144"/>
          <p:cNvSpPr>
            <a:spLocks noEditPoints="1"/>
          </p:cNvSpPr>
          <p:nvPr/>
        </p:nvSpPr>
        <p:spPr bwMode="auto">
          <a:xfrm>
            <a:off x="4401820" y="3947160"/>
            <a:ext cx="607060" cy="43815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rgbClr val="FFFFFF"/>
          </a:solidFill>
          <a:ln w="9525">
            <a:noFill/>
            <a:round/>
          </a:ln>
        </p:spPr>
        <p:txBody>
          <a:bodyPr vert="horz" wrap="square" lIns="45720" tIns="22860" rIns="45720" bIns="22860" numCol="1" anchor="t" anchorCtr="0" compatLnSpc="1"/>
          <a:lstStyle/>
          <a:p>
            <a:endParaRPr lang="en-US" sz="900">
              <a:cs typeface="+mn-ea"/>
              <a:sym typeface="+mn-lt"/>
            </a:endParaRPr>
          </a:p>
        </p:txBody>
      </p:sp>
      <p:sp>
        <p:nvSpPr>
          <p:cNvPr id="102" name="Freeform 2"/>
          <p:cNvSpPr>
            <a:spLocks noChangeArrowheads="1"/>
          </p:cNvSpPr>
          <p:nvPr/>
        </p:nvSpPr>
        <p:spPr bwMode="auto">
          <a:xfrm>
            <a:off x="3549015" y="4972685"/>
            <a:ext cx="446405" cy="414655"/>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3" name="Freeform 3"/>
          <p:cNvSpPr>
            <a:spLocks noChangeArrowheads="1"/>
          </p:cNvSpPr>
          <p:nvPr/>
        </p:nvSpPr>
        <p:spPr bwMode="auto">
          <a:xfrm>
            <a:off x="2604124" y="4847202"/>
            <a:ext cx="408949" cy="313863"/>
          </a:xfrm>
          <a:custGeom>
            <a:avLst/>
            <a:gdLst>
              <a:gd name="T0" fmla="*/ 3034 w 6392"/>
              <a:gd name="T1" fmla="*/ 2260 h 4907"/>
              <a:gd name="T2" fmla="*/ 2582 w 6392"/>
              <a:gd name="T3" fmla="*/ 1937 h 4907"/>
              <a:gd name="T4" fmla="*/ 1421 w 6392"/>
              <a:gd name="T5" fmla="*/ 2196 h 4907"/>
              <a:gd name="T6" fmla="*/ 388 w 6392"/>
              <a:gd name="T7" fmla="*/ 4583 h 4907"/>
              <a:gd name="T8" fmla="*/ 2712 w 6392"/>
              <a:gd name="T9" fmla="*/ 3551 h 4907"/>
              <a:gd name="T10" fmla="*/ 3034 w 6392"/>
              <a:gd name="T11" fmla="*/ 2260 h 4907"/>
              <a:gd name="T12" fmla="*/ 2454 w 6392"/>
              <a:gd name="T13" fmla="*/ 3228 h 4907"/>
              <a:gd name="T14" fmla="*/ 711 w 6392"/>
              <a:gd name="T15" fmla="*/ 4261 h 4907"/>
              <a:gd name="T16" fmla="*/ 1679 w 6392"/>
              <a:gd name="T17" fmla="*/ 2518 h 4907"/>
              <a:gd name="T18" fmla="*/ 1874 w 6392"/>
              <a:gd name="T19" fmla="*/ 2648 h 4907"/>
              <a:gd name="T20" fmla="*/ 2260 w 6392"/>
              <a:gd name="T21" fmla="*/ 3034 h 4907"/>
              <a:gd name="T22" fmla="*/ 2454 w 6392"/>
              <a:gd name="T23" fmla="*/ 3228 h 4907"/>
              <a:gd name="T24" fmla="*/ 6197 w 6392"/>
              <a:gd name="T25" fmla="*/ 710 h 4907"/>
              <a:gd name="T26" fmla="*/ 3615 w 6392"/>
              <a:gd name="T27" fmla="*/ 646 h 4907"/>
              <a:gd name="T28" fmla="*/ 2776 w 6392"/>
              <a:gd name="T29" fmla="*/ 1679 h 4907"/>
              <a:gd name="T30" fmla="*/ 3034 w 6392"/>
              <a:gd name="T31" fmla="*/ 2196 h 4907"/>
              <a:gd name="T32" fmla="*/ 4326 w 6392"/>
              <a:gd name="T33" fmla="*/ 2454 h 4907"/>
              <a:gd name="T34" fmla="*/ 6197 w 6392"/>
              <a:gd name="T35" fmla="*/ 710 h 4907"/>
              <a:gd name="T36" fmla="*/ 5489 w 6392"/>
              <a:gd name="T37" fmla="*/ 1549 h 4907"/>
              <a:gd name="T38" fmla="*/ 3681 w 6392"/>
              <a:gd name="T39" fmla="*/ 1937 h 4907"/>
              <a:gd name="T40" fmla="*/ 4067 w 6392"/>
              <a:gd name="T41" fmla="*/ 1485 h 4907"/>
              <a:gd name="T42" fmla="*/ 3487 w 6392"/>
              <a:gd name="T43" fmla="*/ 1421 h 4907"/>
              <a:gd name="T44" fmla="*/ 5164 w 6392"/>
              <a:gd name="T45" fmla="*/ 582 h 4907"/>
              <a:gd name="T46" fmla="*/ 5489 w 6392"/>
              <a:gd name="T47" fmla="*/ 1549 h 4907"/>
              <a:gd name="T48" fmla="*/ 3165 w 6392"/>
              <a:gd name="T49" fmla="*/ 2260 h 4907"/>
              <a:gd name="T50" fmla="*/ 3423 w 6392"/>
              <a:gd name="T51" fmla="*/ 3098 h 4907"/>
              <a:gd name="T52" fmla="*/ 3423 w 6392"/>
              <a:gd name="T53" fmla="*/ 2582 h 4907"/>
              <a:gd name="T54" fmla="*/ 3165 w 6392"/>
              <a:gd name="T55" fmla="*/ 2260 h 4907"/>
              <a:gd name="T56" fmla="*/ 2196 w 6392"/>
              <a:gd name="T57" fmla="*/ 1615 h 4907"/>
              <a:gd name="T58" fmla="*/ 2066 w 6392"/>
              <a:gd name="T59" fmla="*/ 1163 h 4907"/>
              <a:gd name="T60" fmla="*/ 2518 w 6392"/>
              <a:gd name="T61" fmla="*/ 1549 h 4907"/>
              <a:gd name="T62" fmla="*/ 2582 w 6392"/>
              <a:gd name="T63" fmla="*/ 1873 h 4907"/>
              <a:gd name="T64" fmla="*/ 2196 w 6392"/>
              <a:gd name="T65" fmla="*/ 1615 h 4907"/>
              <a:gd name="T66" fmla="*/ 2196 w 6392"/>
              <a:gd name="T67" fmla="*/ 1615 h 4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92" h="4907">
                <a:moveTo>
                  <a:pt x="3034" y="2260"/>
                </a:moveTo>
                <a:lnTo>
                  <a:pt x="3034" y="2260"/>
                </a:lnTo>
                <a:cubicBezTo>
                  <a:pt x="2776" y="2196"/>
                  <a:pt x="2776" y="2196"/>
                  <a:pt x="2776" y="2196"/>
                </a:cubicBezTo>
                <a:cubicBezTo>
                  <a:pt x="2582" y="1937"/>
                  <a:pt x="2582" y="1937"/>
                  <a:pt x="2582" y="1937"/>
                </a:cubicBezTo>
                <a:cubicBezTo>
                  <a:pt x="2454" y="2001"/>
                  <a:pt x="2454" y="2001"/>
                  <a:pt x="2454" y="2001"/>
                </a:cubicBezTo>
                <a:cubicBezTo>
                  <a:pt x="2132" y="1873"/>
                  <a:pt x="1679" y="1937"/>
                  <a:pt x="1421" y="2196"/>
                </a:cubicBezTo>
                <a:cubicBezTo>
                  <a:pt x="388" y="3228"/>
                  <a:pt x="388" y="3228"/>
                  <a:pt x="388" y="3228"/>
                </a:cubicBezTo>
                <a:cubicBezTo>
                  <a:pt x="0" y="3615"/>
                  <a:pt x="0" y="4197"/>
                  <a:pt x="388" y="4583"/>
                </a:cubicBezTo>
                <a:cubicBezTo>
                  <a:pt x="775" y="4906"/>
                  <a:pt x="1357" y="4906"/>
                  <a:pt x="1743" y="4583"/>
                </a:cubicBezTo>
                <a:cubicBezTo>
                  <a:pt x="2712" y="3551"/>
                  <a:pt x="2712" y="3551"/>
                  <a:pt x="2712" y="3551"/>
                </a:cubicBezTo>
                <a:cubicBezTo>
                  <a:pt x="3034" y="3228"/>
                  <a:pt x="3099" y="2776"/>
                  <a:pt x="2906" y="2454"/>
                </a:cubicBezTo>
                <a:lnTo>
                  <a:pt x="3034" y="2260"/>
                </a:lnTo>
                <a:close/>
                <a:moveTo>
                  <a:pt x="2454" y="3228"/>
                </a:moveTo>
                <a:lnTo>
                  <a:pt x="2454" y="3228"/>
                </a:lnTo>
                <a:cubicBezTo>
                  <a:pt x="1421" y="4261"/>
                  <a:pt x="1421" y="4261"/>
                  <a:pt x="1421" y="4261"/>
                </a:cubicBezTo>
                <a:cubicBezTo>
                  <a:pt x="1227" y="4455"/>
                  <a:pt x="905" y="4455"/>
                  <a:pt x="711" y="4261"/>
                </a:cubicBezTo>
                <a:cubicBezTo>
                  <a:pt x="516" y="4067"/>
                  <a:pt x="516" y="3745"/>
                  <a:pt x="711" y="3551"/>
                </a:cubicBezTo>
                <a:cubicBezTo>
                  <a:pt x="1679" y="2518"/>
                  <a:pt x="1679" y="2518"/>
                  <a:pt x="1679" y="2518"/>
                </a:cubicBezTo>
                <a:cubicBezTo>
                  <a:pt x="1807" y="2390"/>
                  <a:pt x="2002" y="2324"/>
                  <a:pt x="2132" y="2390"/>
                </a:cubicBezTo>
                <a:cubicBezTo>
                  <a:pt x="1874" y="2648"/>
                  <a:pt x="1874" y="2648"/>
                  <a:pt x="1874" y="2648"/>
                </a:cubicBezTo>
                <a:cubicBezTo>
                  <a:pt x="1743" y="2776"/>
                  <a:pt x="1743" y="2970"/>
                  <a:pt x="1874" y="3034"/>
                </a:cubicBezTo>
                <a:cubicBezTo>
                  <a:pt x="1938" y="3164"/>
                  <a:pt x="2132" y="3164"/>
                  <a:pt x="2260" y="3034"/>
                </a:cubicBezTo>
                <a:cubicBezTo>
                  <a:pt x="2582" y="2776"/>
                  <a:pt x="2582" y="2776"/>
                  <a:pt x="2582" y="2776"/>
                </a:cubicBezTo>
                <a:cubicBezTo>
                  <a:pt x="2582" y="2906"/>
                  <a:pt x="2582" y="3098"/>
                  <a:pt x="2454" y="3228"/>
                </a:cubicBezTo>
                <a:close/>
                <a:moveTo>
                  <a:pt x="6197" y="710"/>
                </a:moveTo>
                <a:lnTo>
                  <a:pt x="6197" y="710"/>
                </a:lnTo>
                <a:cubicBezTo>
                  <a:pt x="6005" y="258"/>
                  <a:pt x="5489" y="0"/>
                  <a:pt x="4972" y="194"/>
                </a:cubicBezTo>
                <a:cubicBezTo>
                  <a:pt x="3615" y="646"/>
                  <a:pt x="3615" y="646"/>
                  <a:pt x="3615" y="646"/>
                </a:cubicBezTo>
                <a:cubicBezTo>
                  <a:pt x="3229" y="841"/>
                  <a:pt x="3034" y="1163"/>
                  <a:pt x="3034" y="1549"/>
                </a:cubicBezTo>
                <a:cubicBezTo>
                  <a:pt x="2776" y="1679"/>
                  <a:pt x="2776" y="1679"/>
                  <a:pt x="2776" y="1679"/>
                </a:cubicBezTo>
                <a:cubicBezTo>
                  <a:pt x="2840" y="2001"/>
                  <a:pt x="2840" y="2001"/>
                  <a:pt x="2840" y="2001"/>
                </a:cubicBezTo>
                <a:cubicBezTo>
                  <a:pt x="3034" y="2196"/>
                  <a:pt x="3034" y="2196"/>
                  <a:pt x="3034" y="2196"/>
                </a:cubicBezTo>
                <a:cubicBezTo>
                  <a:pt x="3229" y="2132"/>
                  <a:pt x="3229" y="2132"/>
                  <a:pt x="3229" y="2132"/>
                </a:cubicBezTo>
                <a:cubicBezTo>
                  <a:pt x="3487" y="2454"/>
                  <a:pt x="3939" y="2582"/>
                  <a:pt x="4326" y="2454"/>
                </a:cubicBezTo>
                <a:cubicBezTo>
                  <a:pt x="5681" y="1937"/>
                  <a:pt x="5681" y="1937"/>
                  <a:pt x="5681" y="1937"/>
                </a:cubicBezTo>
                <a:cubicBezTo>
                  <a:pt x="6133" y="1743"/>
                  <a:pt x="6391" y="1227"/>
                  <a:pt x="6197" y="710"/>
                </a:cubicBezTo>
                <a:close/>
                <a:moveTo>
                  <a:pt x="5489" y="1549"/>
                </a:moveTo>
                <a:lnTo>
                  <a:pt x="5489" y="1549"/>
                </a:lnTo>
                <a:cubicBezTo>
                  <a:pt x="4131" y="2065"/>
                  <a:pt x="4131" y="2065"/>
                  <a:pt x="4131" y="2065"/>
                </a:cubicBezTo>
                <a:cubicBezTo>
                  <a:pt x="4003" y="2132"/>
                  <a:pt x="3809" y="2065"/>
                  <a:pt x="3681" y="1937"/>
                </a:cubicBezTo>
                <a:cubicBezTo>
                  <a:pt x="3939" y="1873"/>
                  <a:pt x="3939" y="1873"/>
                  <a:pt x="3939" y="1873"/>
                </a:cubicBezTo>
                <a:cubicBezTo>
                  <a:pt x="4067" y="1807"/>
                  <a:pt x="4131" y="1679"/>
                  <a:pt x="4067" y="1485"/>
                </a:cubicBezTo>
                <a:cubicBezTo>
                  <a:pt x="4003" y="1357"/>
                  <a:pt x="3873" y="1291"/>
                  <a:pt x="3681" y="1291"/>
                </a:cubicBezTo>
                <a:cubicBezTo>
                  <a:pt x="3487" y="1421"/>
                  <a:pt x="3487" y="1421"/>
                  <a:pt x="3487" y="1421"/>
                </a:cubicBezTo>
                <a:cubicBezTo>
                  <a:pt x="3551" y="1227"/>
                  <a:pt x="3615" y="1163"/>
                  <a:pt x="3809" y="1099"/>
                </a:cubicBezTo>
                <a:cubicBezTo>
                  <a:pt x="5164" y="582"/>
                  <a:pt x="5164" y="582"/>
                  <a:pt x="5164" y="582"/>
                </a:cubicBezTo>
                <a:cubicBezTo>
                  <a:pt x="5422" y="452"/>
                  <a:pt x="5681" y="646"/>
                  <a:pt x="5811" y="905"/>
                </a:cubicBezTo>
                <a:cubicBezTo>
                  <a:pt x="5875" y="1163"/>
                  <a:pt x="5747" y="1421"/>
                  <a:pt x="5489" y="1549"/>
                </a:cubicBezTo>
                <a:close/>
                <a:moveTo>
                  <a:pt x="3165" y="2260"/>
                </a:moveTo>
                <a:lnTo>
                  <a:pt x="3165" y="2260"/>
                </a:lnTo>
                <a:cubicBezTo>
                  <a:pt x="3551" y="2518"/>
                  <a:pt x="3551" y="2518"/>
                  <a:pt x="3551" y="2518"/>
                </a:cubicBezTo>
                <a:cubicBezTo>
                  <a:pt x="3423" y="3098"/>
                  <a:pt x="3423" y="3098"/>
                  <a:pt x="3423" y="3098"/>
                </a:cubicBezTo>
                <a:cubicBezTo>
                  <a:pt x="3293" y="3098"/>
                  <a:pt x="3293" y="3098"/>
                  <a:pt x="3293" y="3098"/>
                </a:cubicBezTo>
                <a:cubicBezTo>
                  <a:pt x="3423" y="2582"/>
                  <a:pt x="3423" y="2582"/>
                  <a:pt x="3423" y="2582"/>
                </a:cubicBezTo>
                <a:cubicBezTo>
                  <a:pt x="3034" y="2324"/>
                  <a:pt x="3034" y="2324"/>
                  <a:pt x="3034" y="2324"/>
                </a:cubicBezTo>
                <a:lnTo>
                  <a:pt x="3165" y="2260"/>
                </a:lnTo>
                <a:close/>
                <a:moveTo>
                  <a:pt x="2196" y="1615"/>
                </a:moveTo>
                <a:lnTo>
                  <a:pt x="2196" y="1615"/>
                </a:lnTo>
                <a:cubicBezTo>
                  <a:pt x="1938" y="1163"/>
                  <a:pt x="1938" y="1163"/>
                  <a:pt x="1938" y="1163"/>
                </a:cubicBezTo>
                <a:cubicBezTo>
                  <a:pt x="2066" y="1163"/>
                  <a:pt x="2066" y="1163"/>
                  <a:pt x="2066" y="1163"/>
                </a:cubicBezTo>
                <a:cubicBezTo>
                  <a:pt x="2260" y="1549"/>
                  <a:pt x="2260" y="1549"/>
                  <a:pt x="2260" y="1549"/>
                </a:cubicBezTo>
                <a:cubicBezTo>
                  <a:pt x="2518" y="1549"/>
                  <a:pt x="2518" y="1549"/>
                  <a:pt x="2518" y="1549"/>
                </a:cubicBezTo>
                <a:cubicBezTo>
                  <a:pt x="2648" y="1807"/>
                  <a:pt x="2648" y="1807"/>
                  <a:pt x="2648" y="1807"/>
                </a:cubicBezTo>
                <a:cubicBezTo>
                  <a:pt x="2582" y="1873"/>
                  <a:pt x="2582" y="1873"/>
                  <a:pt x="2582" y="1873"/>
                </a:cubicBezTo>
                <a:cubicBezTo>
                  <a:pt x="2454" y="1679"/>
                  <a:pt x="2454" y="1679"/>
                  <a:pt x="2454" y="1679"/>
                </a:cubicBezTo>
                <a:lnTo>
                  <a:pt x="2196" y="1615"/>
                </a:lnTo>
                <a:close/>
                <a:moveTo>
                  <a:pt x="2196" y="1615"/>
                </a:moveTo>
                <a:lnTo>
                  <a:pt x="2196" y="161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4" name="Freeform 4"/>
          <p:cNvSpPr>
            <a:spLocks noChangeArrowheads="1"/>
          </p:cNvSpPr>
          <p:nvPr/>
        </p:nvSpPr>
        <p:spPr bwMode="auto">
          <a:xfrm>
            <a:off x="2094865" y="4378325"/>
            <a:ext cx="375920" cy="347980"/>
          </a:xfrm>
          <a:custGeom>
            <a:avLst/>
            <a:gdLst>
              <a:gd name="T0" fmla="*/ 2374 w 2594"/>
              <a:gd name="T1" fmla="*/ 0 h 2594"/>
              <a:gd name="T2" fmla="*/ 2374 w 2594"/>
              <a:gd name="T3" fmla="*/ 0 h 2594"/>
              <a:gd name="T4" fmla="*/ 219 w 2594"/>
              <a:gd name="T5" fmla="*/ 0 h 2594"/>
              <a:gd name="T6" fmla="*/ 0 w 2594"/>
              <a:gd name="T7" fmla="*/ 219 h 2594"/>
              <a:gd name="T8" fmla="*/ 0 w 2594"/>
              <a:gd name="T9" fmla="*/ 2374 h 2594"/>
              <a:gd name="T10" fmla="*/ 219 w 2594"/>
              <a:gd name="T11" fmla="*/ 2593 h 2594"/>
              <a:gd name="T12" fmla="*/ 2374 w 2594"/>
              <a:gd name="T13" fmla="*/ 2593 h 2594"/>
              <a:gd name="T14" fmla="*/ 2593 w 2594"/>
              <a:gd name="T15" fmla="*/ 2374 h 2594"/>
              <a:gd name="T16" fmla="*/ 2593 w 2594"/>
              <a:gd name="T17" fmla="*/ 219 h 2594"/>
              <a:gd name="T18" fmla="*/ 2374 w 2594"/>
              <a:gd name="T19" fmla="*/ 0 h 2594"/>
              <a:gd name="T20" fmla="*/ 2249 w 2594"/>
              <a:gd name="T21" fmla="*/ 250 h 2594"/>
              <a:gd name="T22" fmla="*/ 2249 w 2594"/>
              <a:gd name="T23" fmla="*/ 250 h 2594"/>
              <a:gd name="T24" fmla="*/ 2343 w 2594"/>
              <a:gd name="T25" fmla="*/ 313 h 2594"/>
              <a:gd name="T26" fmla="*/ 2249 w 2594"/>
              <a:gd name="T27" fmla="*/ 407 h 2594"/>
              <a:gd name="T28" fmla="*/ 2156 w 2594"/>
              <a:gd name="T29" fmla="*/ 313 h 2594"/>
              <a:gd name="T30" fmla="*/ 2249 w 2594"/>
              <a:gd name="T31" fmla="*/ 250 h 2594"/>
              <a:gd name="T32" fmla="*/ 1937 w 2594"/>
              <a:gd name="T33" fmla="*/ 250 h 2594"/>
              <a:gd name="T34" fmla="*/ 1937 w 2594"/>
              <a:gd name="T35" fmla="*/ 250 h 2594"/>
              <a:gd name="T36" fmla="*/ 2031 w 2594"/>
              <a:gd name="T37" fmla="*/ 313 h 2594"/>
              <a:gd name="T38" fmla="*/ 1937 w 2594"/>
              <a:gd name="T39" fmla="*/ 407 h 2594"/>
              <a:gd name="T40" fmla="*/ 1843 w 2594"/>
              <a:gd name="T41" fmla="*/ 313 h 2594"/>
              <a:gd name="T42" fmla="*/ 1937 w 2594"/>
              <a:gd name="T43" fmla="*/ 250 h 2594"/>
              <a:gd name="T44" fmla="*/ 2343 w 2594"/>
              <a:gd name="T45" fmla="*/ 2343 h 2594"/>
              <a:gd name="T46" fmla="*/ 2343 w 2594"/>
              <a:gd name="T47" fmla="*/ 2343 h 2594"/>
              <a:gd name="T48" fmla="*/ 250 w 2594"/>
              <a:gd name="T49" fmla="*/ 2343 h 2594"/>
              <a:gd name="T50" fmla="*/ 250 w 2594"/>
              <a:gd name="T51" fmla="*/ 625 h 2594"/>
              <a:gd name="T52" fmla="*/ 2343 w 2594"/>
              <a:gd name="T53" fmla="*/ 625 h 2594"/>
              <a:gd name="T54" fmla="*/ 2343 w 2594"/>
              <a:gd name="T55" fmla="*/ 2343 h 2594"/>
              <a:gd name="T56" fmla="*/ 594 w 2594"/>
              <a:gd name="T57" fmla="*/ 2093 h 2594"/>
              <a:gd name="T58" fmla="*/ 594 w 2594"/>
              <a:gd name="T59" fmla="*/ 2093 h 2594"/>
              <a:gd name="T60" fmla="*/ 1999 w 2594"/>
              <a:gd name="T61" fmla="*/ 2093 h 2594"/>
              <a:gd name="T62" fmla="*/ 2031 w 2594"/>
              <a:gd name="T63" fmla="*/ 2062 h 2594"/>
              <a:gd name="T64" fmla="*/ 2031 w 2594"/>
              <a:gd name="T65" fmla="*/ 2031 h 2594"/>
              <a:gd name="T66" fmla="*/ 1343 w 2594"/>
              <a:gd name="T67" fmla="*/ 844 h 2594"/>
              <a:gd name="T68" fmla="*/ 1312 w 2594"/>
              <a:gd name="T69" fmla="*/ 813 h 2594"/>
              <a:gd name="T70" fmla="*/ 1250 w 2594"/>
              <a:gd name="T71" fmla="*/ 844 h 2594"/>
              <a:gd name="T72" fmla="*/ 563 w 2594"/>
              <a:gd name="T73" fmla="*/ 2031 h 2594"/>
              <a:gd name="T74" fmla="*/ 563 w 2594"/>
              <a:gd name="T75" fmla="*/ 2093 h 2594"/>
              <a:gd name="T76" fmla="*/ 594 w 2594"/>
              <a:gd name="T77" fmla="*/ 2093 h 2594"/>
              <a:gd name="T78" fmla="*/ 1374 w 2594"/>
              <a:gd name="T79" fmla="*/ 1937 h 2594"/>
              <a:gd name="T80" fmla="*/ 1374 w 2594"/>
              <a:gd name="T81" fmla="*/ 1937 h 2594"/>
              <a:gd name="T82" fmla="*/ 1343 w 2594"/>
              <a:gd name="T83" fmla="*/ 1968 h 2594"/>
              <a:gd name="T84" fmla="*/ 1250 w 2594"/>
              <a:gd name="T85" fmla="*/ 1968 h 2594"/>
              <a:gd name="T86" fmla="*/ 1219 w 2594"/>
              <a:gd name="T87" fmla="*/ 1937 h 2594"/>
              <a:gd name="T88" fmla="*/ 1219 w 2594"/>
              <a:gd name="T89" fmla="*/ 1843 h 2594"/>
              <a:gd name="T90" fmla="*/ 1250 w 2594"/>
              <a:gd name="T91" fmla="*/ 1812 h 2594"/>
              <a:gd name="T92" fmla="*/ 1343 w 2594"/>
              <a:gd name="T93" fmla="*/ 1812 h 2594"/>
              <a:gd name="T94" fmla="*/ 1374 w 2594"/>
              <a:gd name="T95" fmla="*/ 1843 h 2594"/>
              <a:gd name="T96" fmla="*/ 1374 w 2594"/>
              <a:gd name="T97" fmla="*/ 1937 h 2594"/>
              <a:gd name="T98" fmla="*/ 1219 w 2594"/>
              <a:gd name="T99" fmla="*/ 1125 h 2594"/>
              <a:gd name="T100" fmla="*/ 1219 w 2594"/>
              <a:gd name="T101" fmla="*/ 1125 h 2594"/>
              <a:gd name="T102" fmla="*/ 1374 w 2594"/>
              <a:gd name="T103" fmla="*/ 1125 h 2594"/>
              <a:gd name="T104" fmla="*/ 1406 w 2594"/>
              <a:gd name="T105" fmla="*/ 1157 h 2594"/>
              <a:gd name="T106" fmla="*/ 1374 w 2594"/>
              <a:gd name="T107" fmla="*/ 1718 h 2594"/>
              <a:gd name="T108" fmla="*/ 1343 w 2594"/>
              <a:gd name="T109" fmla="*/ 1749 h 2594"/>
              <a:gd name="T110" fmla="*/ 1250 w 2594"/>
              <a:gd name="T111" fmla="*/ 1749 h 2594"/>
              <a:gd name="T112" fmla="*/ 1219 w 2594"/>
              <a:gd name="T113" fmla="*/ 1718 h 2594"/>
              <a:gd name="T114" fmla="*/ 1219 w 2594"/>
              <a:gd name="T115" fmla="*/ 1157 h 2594"/>
              <a:gd name="T116" fmla="*/ 1219 w 2594"/>
              <a:gd name="T117" fmla="*/ 1125 h 2594"/>
              <a:gd name="T118" fmla="*/ 1219 w 2594"/>
              <a:gd name="T119" fmla="*/ 1125 h 2594"/>
              <a:gd name="T120" fmla="*/ 1219 w 2594"/>
              <a:gd name="T121" fmla="*/ 1125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4" h="2594">
                <a:moveTo>
                  <a:pt x="2374" y="0"/>
                </a:moveTo>
                <a:lnTo>
                  <a:pt x="2374" y="0"/>
                </a:lnTo>
                <a:cubicBezTo>
                  <a:pt x="219" y="0"/>
                  <a:pt x="219" y="0"/>
                  <a:pt x="219" y="0"/>
                </a:cubicBezTo>
                <a:cubicBezTo>
                  <a:pt x="94" y="0"/>
                  <a:pt x="0" y="94"/>
                  <a:pt x="0" y="219"/>
                </a:cubicBezTo>
                <a:cubicBezTo>
                  <a:pt x="0" y="2374"/>
                  <a:pt x="0" y="2374"/>
                  <a:pt x="0" y="2374"/>
                </a:cubicBezTo>
                <a:cubicBezTo>
                  <a:pt x="0" y="2499"/>
                  <a:pt x="94" y="2593"/>
                  <a:pt x="219" y="2593"/>
                </a:cubicBezTo>
                <a:cubicBezTo>
                  <a:pt x="2374" y="2593"/>
                  <a:pt x="2374" y="2593"/>
                  <a:pt x="2374" y="2593"/>
                </a:cubicBezTo>
                <a:cubicBezTo>
                  <a:pt x="2499" y="2593"/>
                  <a:pt x="2593" y="2499"/>
                  <a:pt x="2593" y="2374"/>
                </a:cubicBezTo>
                <a:cubicBezTo>
                  <a:pt x="2593" y="219"/>
                  <a:pt x="2593" y="219"/>
                  <a:pt x="2593" y="219"/>
                </a:cubicBezTo>
                <a:cubicBezTo>
                  <a:pt x="2593" y="94"/>
                  <a:pt x="2499" y="0"/>
                  <a:pt x="2374" y="0"/>
                </a:cubicBezTo>
                <a:close/>
                <a:moveTo>
                  <a:pt x="2249" y="250"/>
                </a:moveTo>
                <a:lnTo>
                  <a:pt x="2249" y="250"/>
                </a:lnTo>
                <a:cubicBezTo>
                  <a:pt x="2312" y="250"/>
                  <a:pt x="2343" y="282"/>
                  <a:pt x="2343" y="313"/>
                </a:cubicBezTo>
                <a:cubicBezTo>
                  <a:pt x="2343" y="375"/>
                  <a:pt x="2312" y="407"/>
                  <a:pt x="2249" y="407"/>
                </a:cubicBezTo>
                <a:cubicBezTo>
                  <a:pt x="2187" y="407"/>
                  <a:pt x="2156" y="375"/>
                  <a:pt x="2156" y="313"/>
                </a:cubicBezTo>
                <a:cubicBezTo>
                  <a:pt x="2156" y="282"/>
                  <a:pt x="2187" y="250"/>
                  <a:pt x="2249" y="250"/>
                </a:cubicBezTo>
                <a:close/>
                <a:moveTo>
                  <a:pt x="1937" y="250"/>
                </a:moveTo>
                <a:lnTo>
                  <a:pt x="1937" y="250"/>
                </a:lnTo>
                <a:cubicBezTo>
                  <a:pt x="1999" y="250"/>
                  <a:pt x="2031" y="282"/>
                  <a:pt x="2031" y="313"/>
                </a:cubicBezTo>
                <a:cubicBezTo>
                  <a:pt x="2031" y="375"/>
                  <a:pt x="1999" y="407"/>
                  <a:pt x="1937" y="407"/>
                </a:cubicBezTo>
                <a:cubicBezTo>
                  <a:pt x="1906" y="407"/>
                  <a:pt x="1843" y="375"/>
                  <a:pt x="1843" y="313"/>
                </a:cubicBezTo>
                <a:cubicBezTo>
                  <a:pt x="1843" y="282"/>
                  <a:pt x="1906" y="250"/>
                  <a:pt x="1937" y="250"/>
                </a:cubicBezTo>
                <a:close/>
                <a:moveTo>
                  <a:pt x="2343" y="2343"/>
                </a:moveTo>
                <a:lnTo>
                  <a:pt x="2343" y="2343"/>
                </a:lnTo>
                <a:cubicBezTo>
                  <a:pt x="250" y="2343"/>
                  <a:pt x="250" y="2343"/>
                  <a:pt x="250" y="2343"/>
                </a:cubicBezTo>
                <a:cubicBezTo>
                  <a:pt x="250" y="625"/>
                  <a:pt x="250" y="625"/>
                  <a:pt x="250" y="625"/>
                </a:cubicBezTo>
                <a:cubicBezTo>
                  <a:pt x="2343" y="625"/>
                  <a:pt x="2343" y="625"/>
                  <a:pt x="2343" y="625"/>
                </a:cubicBezTo>
                <a:lnTo>
                  <a:pt x="2343" y="2343"/>
                </a:lnTo>
                <a:close/>
                <a:moveTo>
                  <a:pt x="594" y="2093"/>
                </a:moveTo>
                <a:lnTo>
                  <a:pt x="594" y="2093"/>
                </a:lnTo>
                <a:cubicBezTo>
                  <a:pt x="1999" y="2093"/>
                  <a:pt x="1999" y="2093"/>
                  <a:pt x="1999" y="2093"/>
                </a:cubicBezTo>
                <a:cubicBezTo>
                  <a:pt x="2031" y="2093"/>
                  <a:pt x="2031" y="2093"/>
                  <a:pt x="2031" y="2062"/>
                </a:cubicBezTo>
                <a:lnTo>
                  <a:pt x="2031" y="2031"/>
                </a:lnTo>
                <a:cubicBezTo>
                  <a:pt x="1343" y="844"/>
                  <a:pt x="1343" y="844"/>
                  <a:pt x="1343" y="844"/>
                </a:cubicBezTo>
                <a:cubicBezTo>
                  <a:pt x="1343" y="813"/>
                  <a:pt x="1312" y="813"/>
                  <a:pt x="1312" y="813"/>
                </a:cubicBezTo>
                <a:cubicBezTo>
                  <a:pt x="1281" y="813"/>
                  <a:pt x="1281" y="813"/>
                  <a:pt x="1250" y="844"/>
                </a:cubicBezTo>
                <a:cubicBezTo>
                  <a:pt x="563" y="2031"/>
                  <a:pt x="563" y="2031"/>
                  <a:pt x="563" y="2031"/>
                </a:cubicBezTo>
                <a:cubicBezTo>
                  <a:pt x="563" y="2062"/>
                  <a:pt x="563" y="2062"/>
                  <a:pt x="563" y="2093"/>
                </a:cubicBezTo>
                <a:lnTo>
                  <a:pt x="594" y="2093"/>
                </a:lnTo>
                <a:close/>
                <a:moveTo>
                  <a:pt x="1374" y="1937"/>
                </a:moveTo>
                <a:lnTo>
                  <a:pt x="1374" y="1937"/>
                </a:lnTo>
                <a:cubicBezTo>
                  <a:pt x="1374" y="1968"/>
                  <a:pt x="1374" y="1968"/>
                  <a:pt x="1343" y="1968"/>
                </a:cubicBezTo>
                <a:cubicBezTo>
                  <a:pt x="1250" y="1968"/>
                  <a:pt x="1250" y="1968"/>
                  <a:pt x="1250" y="1968"/>
                </a:cubicBezTo>
                <a:cubicBezTo>
                  <a:pt x="1219" y="1968"/>
                  <a:pt x="1219" y="1968"/>
                  <a:pt x="1219" y="1937"/>
                </a:cubicBezTo>
                <a:cubicBezTo>
                  <a:pt x="1219" y="1843"/>
                  <a:pt x="1219" y="1843"/>
                  <a:pt x="1219" y="1843"/>
                </a:cubicBezTo>
                <a:cubicBezTo>
                  <a:pt x="1219" y="1812"/>
                  <a:pt x="1219" y="1812"/>
                  <a:pt x="1250" y="1812"/>
                </a:cubicBezTo>
                <a:cubicBezTo>
                  <a:pt x="1343" y="1812"/>
                  <a:pt x="1343" y="1812"/>
                  <a:pt x="1343" y="1812"/>
                </a:cubicBezTo>
                <a:cubicBezTo>
                  <a:pt x="1374" y="1812"/>
                  <a:pt x="1374" y="1812"/>
                  <a:pt x="1374" y="1843"/>
                </a:cubicBezTo>
                <a:lnTo>
                  <a:pt x="1374" y="1937"/>
                </a:lnTo>
                <a:close/>
                <a:moveTo>
                  <a:pt x="1219" y="1125"/>
                </a:moveTo>
                <a:lnTo>
                  <a:pt x="1219" y="1125"/>
                </a:lnTo>
                <a:cubicBezTo>
                  <a:pt x="1374" y="1125"/>
                  <a:pt x="1374" y="1125"/>
                  <a:pt x="1374" y="1125"/>
                </a:cubicBezTo>
                <a:lnTo>
                  <a:pt x="1406" y="1157"/>
                </a:lnTo>
                <a:cubicBezTo>
                  <a:pt x="1374" y="1718"/>
                  <a:pt x="1374" y="1718"/>
                  <a:pt x="1374" y="1718"/>
                </a:cubicBezTo>
                <a:cubicBezTo>
                  <a:pt x="1374" y="1749"/>
                  <a:pt x="1374" y="1749"/>
                  <a:pt x="1343" y="1749"/>
                </a:cubicBezTo>
                <a:cubicBezTo>
                  <a:pt x="1250" y="1749"/>
                  <a:pt x="1250" y="1749"/>
                  <a:pt x="1250" y="1749"/>
                </a:cubicBezTo>
                <a:cubicBezTo>
                  <a:pt x="1219" y="1749"/>
                  <a:pt x="1219" y="1749"/>
                  <a:pt x="1219" y="1718"/>
                </a:cubicBezTo>
                <a:cubicBezTo>
                  <a:pt x="1219" y="1157"/>
                  <a:pt x="1219" y="1157"/>
                  <a:pt x="1219" y="1157"/>
                </a:cubicBezTo>
                <a:lnTo>
                  <a:pt x="1219" y="1125"/>
                </a:lnTo>
                <a:close/>
                <a:moveTo>
                  <a:pt x="1219" y="1125"/>
                </a:moveTo>
                <a:lnTo>
                  <a:pt x="1219" y="112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9" name="MH_Title_1"/>
          <p:cNvSpPr/>
          <p:nvPr/>
        </p:nvSpPr>
        <p:spPr>
          <a:xfrm>
            <a:off x="6495415" y="1772285"/>
            <a:ext cx="3085465" cy="579755"/>
          </a:xfrm>
          <a:prstGeom prst="rect">
            <a:avLst/>
          </a:prstGeom>
          <a:noFill/>
          <a:ln w="9525">
            <a:noFill/>
          </a:ln>
        </p:spPr>
        <p:txBody>
          <a:bodyPr anchor="ctr"/>
          <a:lstStyle/>
          <a:p>
            <a:pPr lvl="0" algn="ctr"/>
            <a:r>
              <a:rPr lang="zh-CN" altLang="en-US" sz="2000" b="1" dirty="0">
                <a:solidFill>
                  <a:schemeClr val="tx1">
                    <a:lumMod val="75000"/>
                    <a:lumOff val="25000"/>
                  </a:schemeClr>
                </a:solidFill>
                <a:cs typeface="+mn-ea"/>
                <a:sym typeface="+mn-lt"/>
              </a:rPr>
              <a:t>请在此输入您的标题</a:t>
            </a:r>
            <a:endParaRPr lang="zh-CN" altLang="en-US" sz="2000" b="1" dirty="0">
              <a:solidFill>
                <a:schemeClr val="tx1">
                  <a:lumMod val="75000"/>
                  <a:lumOff val="25000"/>
                </a:schemeClr>
              </a:solidFill>
              <a:cs typeface="+mn-ea"/>
              <a:sym typeface="+mn-lt"/>
            </a:endParaRPr>
          </a:p>
        </p:txBody>
      </p:sp>
      <p:sp>
        <p:nvSpPr>
          <p:cNvPr id="16" name="文本框 15"/>
          <p:cNvSpPr txBox="1"/>
          <p:nvPr/>
        </p:nvSpPr>
        <p:spPr>
          <a:xfrm>
            <a:off x="6641465" y="2499995"/>
            <a:ext cx="3369945" cy="798830"/>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endParaRPr lang="zh-CN" altLang="en-US">
              <a:solidFill>
                <a:schemeClr val="tx1">
                  <a:lumMod val="75000"/>
                  <a:lumOff val="25000"/>
                </a:schemeClr>
              </a:solidFill>
              <a:cs typeface="+mn-ea"/>
              <a:sym typeface="+mn-lt"/>
            </a:endParaRPr>
          </a:p>
        </p:txBody>
      </p:sp>
      <p:sp>
        <p:nvSpPr>
          <p:cNvPr id="12" name="文本框 11"/>
          <p:cNvSpPr txBox="1"/>
          <p:nvPr/>
        </p:nvSpPr>
        <p:spPr>
          <a:xfrm>
            <a:off x="6121400" y="3007360"/>
            <a:ext cx="4448810" cy="306705"/>
          </a:xfrm>
          <a:prstGeom prst="rect">
            <a:avLst/>
          </a:prstGeom>
          <a:noFill/>
        </p:spPr>
        <p:txBody>
          <a:bodyPr wrap="square" rtlCol="0">
            <a:spAutoFit/>
          </a:bodyPr>
          <a:lstStyle/>
          <a:p>
            <a:r>
              <a:rPr lang="zh-CN" altLang="en-US" sz="1400" dirty="0">
                <a:cs typeface="+mn-ea"/>
                <a:sym typeface="+mn-lt"/>
              </a:rPr>
              <a:t>   </a:t>
            </a:r>
            <a:endParaRPr lang="zh-CN" altLang="en-US" sz="1400" dirty="0">
              <a:cs typeface="+mn-ea"/>
              <a:sym typeface="+mn-lt"/>
            </a:endParaRPr>
          </a:p>
        </p:txBody>
      </p:sp>
      <p:sp>
        <p:nvSpPr>
          <p:cNvPr id="10" name="文本框 9"/>
          <p:cNvSpPr txBox="1"/>
          <p:nvPr/>
        </p:nvSpPr>
        <p:spPr>
          <a:xfrm>
            <a:off x="6661150" y="3477260"/>
            <a:ext cx="3369945" cy="798830"/>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endParaRPr lang="zh-CN" altLang="en-US">
              <a:solidFill>
                <a:schemeClr val="tx1">
                  <a:lumMod val="75000"/>
                  <a:lumOff val="25000"/>
                </a:schemeClr>
              </a:solidFill>
              <a:cs typeface="+mn-ea"/>
              <a:sym typeface="+mn-lt"/>
            </a:endParaRPr>
          </a:p>
        </p:txBody>
      </p:sp>
      <p:sp>
        <p:nvSpPr>
          <p:cNvPr id="11" name="文本框 10"/>
          <p:cNvSpPr txBox="1"/>
          <p:nvPr/>
        </p:nvSpPr>
        <p:spPr>
          <a:xfrm>
            <a:off x="6141085" y="3984625"/>
            <a:ext cx="4448810" cy="306705"/>
          </a:xfrm>
          <a:prstGeom prst="rect">
            <a:avLst/>
          </a:prstGeom>
          <a:noFill/>
        </p:spPr>
        <p:txBody>
          <a:bodyPr wrap="square" rtlCol="0">
            <a:spAutoFit/>
          </a:bodyPr>
          <a:lstStyle/>
          <a:p>
            <a:r>
              <a:rPr lang="zh-CN" altLang="en-US" sz="1400" dirty="0">
                <a:cs typeface="+mn-ea"/>
                <a:sym typeface="+mn-lt"/>
              </a:rPr>
              <a:t>   </a:t>
            </a:r>
            <a:endParaRPr lang="zh-CN" altLang="en-US" sz="1400" dirty="0">
              <a:cs typeface="+mn-ea"/>
              <a:sym typeface="+mn-lt"/>
            </a:endParaRPr>
          </a:p>
        </p:txBody>
      </p:sp>
      <p:sp>
        <p:nvSpPr>
          <p:cNvPr id="14" name="文本框 13"/>
          <p:cNvSpPr txBox="1"/>
          <p:nvPr/>
        </p:nvSpPr>
        <p:spPr>
          <a:xfrm>
            <a:off x="6641465" y="4420870"/>
            <a:ext cx="3369945" cy="798830"/>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r>
              <a:rPr lang="zh-CN" altLang="en-US" sz="1400" dirty="0">
                <a:solidFill>
                  <a:schemeClr val="tx1">
                    <a:lumMod val="75000"/>
                    <a:lumOff val="25000"/>
                  </a:schemeClr>
                </a:solidFill>
                <a:cs typeface="+mn-ea"/>
                <a:sym typeface="+mn-lt"/>
              </a:rPr>
              <a:t>单击请添加文案   单击请添加文案</a:t>
            </a:r>
            <a:endParaRPr lang="zh-CN" altLang="en-US" sz="1400" dirty="0">
              <a:solidFill>
                <a:schemeClr val="tx1">
                  <a:lumMod val="75000"/>
                  <a:lumOff val="25000"/>
                </a:schemeClr>
              </a:solidFill>
              <a:cs typeface="+mn-ea"/>
              <a:sym typeface="+mn-lt"/>
            </a:endParaRPr>
          </a:p>
          <a:p>
            <a:endParaRPr lang="zh-CN" altLang="en-US">
              <a:solidFill>
                <a:schemeClr val="tx1">
                  <a:lumMod val="75000"/>
                  <a:lumOff val="25000"/>
                </a:schemeClr>
              </a:solidFill>
              <a:cs typeface="+mn-ea"/>
              <a:sym typeface="+mn-lt"/>
            </a:endParaRPr>
          </a:p>
        </p:txBody>
      </p:sp>
      <p:sp>
        <p:nvSpPr>
          <p:cNvPr id="15" name="文本框 14"/>
          <p:cNvSpPr txBox="1"/>
          <p:nvPr/>
        </p:nvSpPr>
        <p:spPr>
          <a:xfrm>
            <a:off x="6121400" y="4928235"/>
            <a:ext cx="4448810" cy="306705"/>
          </a:xfrm>
          <a:prstGeom prst="rect">
            <a:avLst/>
          </a:prstGeom>
          <a:noFill/>
        </p:spPr>
        <p:txBody>
          <a:bodyPr wrap="square" rtlCol="0">
            <a:spAutoFit/>
          </a:bodyPr>
          <a:lstStyle/>
          <a:p>
            <a:r>
              <a:rPr lang="zh-CN" altLang="en-US" sz="1400" dirty="0">
                <a:cs typeface="+mn-ea"/>
                <a:sym typeface="+mn-lt"/>
              </a:rPr>
              <a:t>   </a:t>
            </a:r>
            <a:endParaRPr lang="zh-CN" altLang="en-US" sz="1400" dirty="0">
              <a:cs typeface="+mn-ea"/>
              <a:sym typeface="+mn-lt"/>
            </a:endParaRPr>
          </a:p>
        </p:txBody>
      </p:sp>
      <p:sp>
        <p:nvSpPr>
          <p:cNvPr id="22"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23" name="菱形 22"/>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blinds(horizontal)">
                                      <p:cBhvr>
                                        <p:cTn id="22" dur="500"/>
                                        <p:tgtEl>
                                          <p:spTgt spid="5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blinds(horizontal)">
                                      <p:cBhvr>
                                        <p:cTn id="25" dur="500"/>
                                        <p:tgtEl>
                                          <p:spTgt spid="4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2"/>
                                        </p:tgtEl>
                                        <p:attrNameLst>
                                          <p:attrName>style.visibility</p:attrName>
                                        </p:attrNameLst>
                                      </p:cBhvr>
                                      <p:to>
                                        <p:strVal val="visible"/>
                                      </p:to>
                                    </p:set>
                                    <p:animEffect transition="in" filter="blinds(horizontal)">
                                      <p:cBhvr>
                                        <p:cTn id="28" dur="500"/>
                                        <p:tgtEl>
                                          <p:spTgt spid="10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3"/>
                                        </p:tgtEl>
                                        <p:attrNameLst>
                                          <p:attrName>style.visibility</p:attrName>
                                        </p:attrNameLst>
                                      </p:cBhvr>
                                      <p:to>
                                        <p:strVal val="visible"/>
                                      </p:to>
                                    </p:set>
                                    <p:animEffect transition="in" filter="blinds(horizontal)">
                                      <p:cBhvr>
                                        <p:cTn id="31" dur="500"/>
                                        <p:tgtEl>
                                          <p:spTgt spid="10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04"/>
                                        </p:tgtEl>
                                        <p:attrNameLst>
                                          <p:attrName>style.visibility</p:attrName>
                                        </p:attrNameLst>
                                      </p:cBhvr>
                                      <p:to>
                                        <p:strVal val="visible"/>
                                      </p:to>
                                    </p:set>
                                    <p:animEffect transition="in" filter="blinds(horizontal)">
                                      <p:cBhvr>
                                        <p:cTn id="34" dur="500"/>
                                        <p:tgtEl>
                                          <p:spTgt spid="104"/>
                                        </p:tgtEl>
                                      </p:cBhvr>
                                    </p:animEffect>
                                  </p:childTnLst>
                                </p:cTn>
                              </p:par>
                            </p:childTnLst>
                          </p:cTn>
                        </p:par>
                        <p:par>
                          <p:cTn id="35" fill="hold">
                            <p:stCondLst>
                              <p:cond delay="500"/>
                            </p:stCondLst>
                            <p:childTnLst>
                              <p:par>
                                <p:cTn id="36" presetID="3" presetClass="entr" presetSubtype="1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par>
                          <p:cTn id="39" fill="hold">
                            <p:stCondLst>
                              <p:cond delay="1000"/>
                            </p:stCondLst>
                            <p:childTnLst>
                              <p:par>
                                <p:cTn id="40" presetID="3" presetClass="entr" presetSubtype="1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par>
                          <p:cTn id="43" fill="hold">
                            <p:stCondLst>
                              <p:cond delay="1500"/>
                            </p:stCondLst>
                            <p:childTnLst>
                              <p:par>
                                <p:cTn id="44" presetID="3" presetClass="entr" presetSubtype="1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linds(horizontal)">
                                      <p:cBhvr>
                                        <p:cTn id="46" dur="500"/>
                                        <p:tgtEl>
                                          <p:spTgt spid="12"/>
                                        </p:tgtEl>
                                      </p:cBhvr>
                                    </p:animEffect>
                                  </p:childTnLst>
                                </p:cTn>
                              </p:par>
                            </p:childTnLst>
                          </p:cTn>
                        </p:par>
                        <p:par>
                          <p:cTn id="47" fill="hold">
                            <p:stCondLst>
                              <p:cond delay="2000"/>
                            </p:stCondLst>
                            <p:childTnLst>
                              <p:par>
                                <p:cTn id="48" presetID="3" presetClass="entr" presetSubtype="10"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linds(horizontal)">
                                      <p:cBhvr>
                                        <p:cTn id="50" dur="500"/>
                                        <p:tgtEl>
                                          <p:spTgt spid="10"/>
                                        </p:tgtEl>
                                      </p:cBhvr>
                                    </p:animEffect>
                                  </p:childTnLst>
                                </p:cTn>
                              </p:par>
                            </p:childTnLst>
                          </p:cTn>
                        </p:par>
                        <p:par>
                          <p:cTn id="51" fill="hold">
                            <p:stCondLst>
                              <p:cond delay="2500"/>
                            </p:stCondLst>
                            <p:childTnLst>
                              <p:par>
                                <p:cTn id="52" presetID="3" presetClass="entr" presetSubtype="10"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linds(horizontal)">
                                      <p:cBhvr>
                                        <p:cTn id="54" dur="500"/>
                                        <p:tgtEl>
                                          <p:spTgt spid="11"/>
                                        </p:tgtEl>
                                      </p:cBhvr>
                                    </p:animEffect>
                                  </p:childTnLst>
                                </p:cTn>
                              </p:par>
                            </p:childTnLst>
                          </p:cTn>
                        </p:par>
                        <p:par>
                          <p:cTn id="55" fill="hold">
                            <p:stCondLst>
                              <p:cond delay="3000"/>
                            </p:stCondLst>
                            <p:childTnLst>
                              <p:par>
                                <p:cTn id="56" presetID="3" presetClass="entr" presetSubtype="10"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blinds(horizontal)">
                                      <p:cBhvr>
                                        <p:cTn id="58" dur="500"/>
                                        <p:tgtEl>
                                          <p:spTgt spid="14"/>
                                        </p:tgtEl>
                                      </p:cBhvr>
                                    </p:animEffect>
                                  </p:childTnLst>
                                </p:cTn>
                              </p:par>
                            </p:childTnLst>
                          </p:cTn>
                        </p:par>
                        <p:par>
                          <p:cTn id="59" fill="hold">
                            <p:stCondLst>
                              <p:cond delay="3500"/>
                            </p:stCondLst>
                            <p:childTnLst>
                              <p:par>
                                <p:cTn id="60" presetID="3"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par>
                          <p:cTn id="63" fill="hold">
                            <p:stCondLst>
                              <p:cond delay="4000"/>
                            </p:stCondLst>
                            <p:childTnLst>
                              <p:par>
                                <p:cTn id="64" presetID="14" presetClass="entr" presetSubtype="1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randombar(horizontal)">
                                      <p:cBhvr>
                                        <p:cTn id="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P spid="6" grpId="0" bldLvl="0" animBg="1"/>
      <p:bldP spid="7" grpId="0" bldLvl="0" animBg="1"/>
      <p:bldP spid="8" grpId="0" bldLvl="0" animBg="1"/>
      <p:bldP spid="56" grpId="0" bldLvl="0" animBg="1"/>
      <p:bldP spid="47" grpId="0" bldLvl="0" animBg="1"/>
      <p:bldP spid="102" grpId="0" bldLvl="0" animBg="1"/>
      <p:bldP spid="103" grpId="0" bldLvl="0" animBg="1"/>
      <p:bldP spid="104" grpId="0" bldLvl="0" animBg="1"/>
      <p:bldP spid="9" grpId="0"/>
      <p:bldP spid="16" grpId="0"/>
      <p:bldP spid="12" grpId="0"/>
      <p:bldP spid="10" grpId="0"/>
      <p:bldP spid="11" grpId="0"/>
      <p:bldP spid="14" grpId="0"/>
      <p:bldP spid="15"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p:nvPr/>
        </p:nvSpPr>
        <p:spPr bwMode="auto">
          <a:xfrm flipV="1">
            <a:off x="1958321" y="1585595"/>
            <a:ext cx="3483707" cy="3430252"/>
          </a:xfrm>
          <a:prstGeom prst="diamond">
            <a:avLst/>
          </a:prstGeom>
          <a:solidFill>
            <a:srgbClr val="453162"/>
          </a:solidFill>
          <a:ln w="0">
            <a:noFill/>
            <a:prstDash val="solid"/>
            <a:round/>
          </a:ln>
        </p:spPr>
        <p:txBody>
          <a:bodyPr vert="horz" wrap="square" lIns="121912" tIns="60956" rIns="121912" bIns="60956" numCol="1" anchor="t" anchorCtr="0" compatLnSpc="1"/>
          <a:lstStyle/>
          <a:p>
            <a:endParaRPr lang="zh-CN" altLang="en-US" sz="1705">
              <a:cs typeface="+mn-ea"/>
              <a:sym typeface="+mn-lt"/>
            </a:endParaRPr>
          </a:p>
        </p:txBody>
      </p:sp>
      <p:sp>
        <p:nvSpPr>
          <p:cNvPr id="12" name="文本框 11"/>
          <p:cNvSpPr txBox="1"/>
          <p:nvPr>
            <p:custDataLst>
              <p:tags r:id="rId1"/>
            </p:custDataLst>
          </p:nvPr>
        </p:nvSpPr>
        <p:spPr>
          <a:xfrm>
            <a:off x="3079812" y="3169348"/>
            <a:ext cx="1240724" cy="875624"/>
          </a:xfrm>
          <a:prstGeom prst="rect">
            <a:avLst/>
          </a:prstGeom>
          <a:noFill/>
        </p:spPr>
        <p:txBody>
          <a:bodyPr wrap="none" lIns="0" tIns="0" rIns="0" bIns="0">
            <a:spAutoFit/>
          </a:bodyPr>
          <a:lstStyle/>
          <a:p>
            <a:pPr algn="ctr">
              <a:defRPr/>
            </a:pPr>
            <a:r>
              <a:rPr lang="en-US" altLang="zh-CN" sz="4550" smtClean="0">
                <a:solidFill>
                  <a:schemeClr val="bg1"/>
                </a:solidFill>
                <a:cs typeface="+mn-ea"/>
                <a:sym typeface="+mn-lt"/>
              </a:rPr>
              <a:t>P</a:t>
            </a:r>
            <a:r>
              <a:rPr lang="en-US" altLang="zh-CN" sz="5690" smtClean="0">
                <a:solidFill>
                  <a:schemeClr val="bg1"/>
                </a:solidFill>
                <a:cs typeface="+mn-ea"/>
                <a:sym typeface="+mn-lt"/>
              </a:rPr>
              <a:t>art</a:t>
            </a:r>
            <a:endParaRPr lang="zh-CN" altLang="en-US" sz="23895" dirty="0">
              <a:solidFill>
                <a:schemeClr val="bg1"/>
              </a:solidFill>
              <a:cs typeface="+mn-ea"/>
              <a:sym typeface="+mn-lt"/>
            </a:endParaRPr>
          </a:p>
        </p:txBody>
      </p:sp>
      <p:sp>
        <p:nvSpPr>
          <p:cNvPr id="2052" name="文本框 13"/>
          <p:cNvSpPr txBox="1">
            <a:spLocks noChangeArrowheads="1"/>
          </p:cNvSpPr>
          <p:nvPr>
            <p:custDataLst>
              <p:tags r:id="rId2"/>
            </p:custDataLst>
          </p:nvPr>
        </p:nvSpPr>
        <p:spPr bwMode="auto">
          <a:xfrm>
            <a:off x="3208052" y="2737567"/>
            <a:ext cx="984245" cy="52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3415" dirty="0">
                <a:solidFill>
                  <a:schemeClr val="bg1"/>
                </a:solidFill>
                <a:latin typeface="+mn-lt"/>
                <a:ea typeface="+mn-ea"/>
                <a:cs typeface="+mn-ea"/>
                <a:sym typeface="+mn-lt"/>
              </a:rPr>
              <a:t>章 节</a:t>
            </a:r>
            <a:endParaRPr lang="zh-CN" altLang="en-US" sz="3415" dirty="0">
              <a:solidFill>
                <a:schemeClr val="bg1"/>
              </a:solidFill>
              <a:latin typeface="+mn-lt"/>
              <a:ea typeface="+mn-ea"/>
              <a:cs typeface="+mn-ea"/>
              <a:sym typeface="+mn-lt"/>
            </a:endParaRPr>
          </a:p>
        </p:txBody>
      </p:sp>
      <p:sp>
        <p:nvSpPr>
          <p:cNvPr id="2053" name="文本框 14"/>
          <p:cNvSpPr txBox="1">
            <a:spLocks noChangeArrowheads="1"/>
          </p:cNvSpPr>
          <p:nvPr>
            <p:custDataLst>
              <p:tags r:id="rId3"/>
            </p:custDataLst>
          </p:nvPr>
        </p:nvSpPr>
        <p:spPr bwMode="auto">
          <a:xfrm>
            <a:off x="5655100" y="2655610"/>
            <a:ext cx="136896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en-US" altLang="zh-CN" sz="9600" smtClean="0">
                <a:solidFill>
                  <a:srgbClr val="453162"/>
                </a:solidFill>
                <a:latin typeface="+mn-lt"/>
                <a:ea typeface="+mn-ea"/>
                <a:cs typeface="+mn-ea"/>
                <a:sym typeface="+mn-lt"/>
              </a:rPr>
              <a:t>04</a:t>
            </a:r>
            <a:endParaRPr lang="zh-CN" altLang="en-US" sz="9600" dirty="0">
              <a:solidFill>
                <a:srgbClr val="453162"/>
              </a:solidFill>
              <a:latin typeface="+mn-lt"/>
              <a:ea typeface="+mn-ea"/>
              <a:cs typeface="+mn-ea"/>
              <a:sym typeface="+mn-lt"/>
            </a:endParaRPr>
          </a:p>
        </p:txBody>
      </p:sp>
      <p:sp>
        <p:nvSpPr>
          <p:cNvPr id="6" name="标题 5"/>
          <p:cNvSpPr txBox="1"/>
          <p:nvPr>
            <p:custDataLst>
              <p:tags r:id="rId4"/>
            </p:custDataLst>
          </p:nvPr>
        </p:nvSpPr>
        <p:spPr>
          <a:xfrm>
            <a:off x="7036228" y="3262839"/>
            <a:ext cx="3495251" cy="525780"/>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sz="3795" kern="0">
                <a:solidFill>
                  <a:srgbClr val="453162"/>
                </a:solidFill>
                <a:latin typeface="+mn-lt"/>
                <a:ea typeface="+mn-ea"/>
                <a:cs typeface="+mn-ea"/>
                <a:sym typeface="+mn-lt"/>
              </a:rPr>
              <a:t>工作计划</a:t>
            </a:r>
            <a:endParaRPr lang="zh-CN" altLang="en-US" sz="3795" kern="0">
              <a:solidFill>
                <a:srgbClr val="453162"/>
              </a:solidFill>
              <a:latin typeface="+mn-lt"/>
              <a:ea typeface="+mn-ea"/>
              <a:cs typeface="+mn-ea"/>
              <a:sym typeface="+mn-lt"/>
            </a:endParaRPr>
          </a:p>
        </p:txBody>
      </p:sp>
      <p:sp>
        <p:nvSpPr>
          <p:cNvPr id="2" name="椭圆 1"/>
          <p:cNvSpPr/>
          <p:nvPr/>
        </p:nvSpPr>
        <p:spPr>
          <a:xfrm>
            <a:off x="9987632" y="-1570120"/>
            <a:ext cx="3140616" cy="3140616"/>
          </a:xfrm>
          <a:prstGeom prst="ellipse">
            <a:avLst/>
          </a:prstGeom>
          <a:solidFill>
            <a:srgbClr val="45316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sz="1705">
              <a:cs typeface="+mn-ea"/>
              <a:sym typeface="+mn-lt"/>
            </a:endParaRPr>
          </a:p>
        </p:txBody>
      </p:sp>
      <p:pic>
        <p:nvPicPr>
          <p:cNvPr id="9" name="图片 8"/>
          <p:cNvPicPr>
            <a:picLocks noChangeAspect="1"/>
          </p:cNvPicPr>
          <p:nvPr/>
        </p:nvPicPr>
        <p:blipFill rotWithShape="1">
          <a:blip r:embed="rId5">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4554" y="3595891"/>
            <a:ext cx="3504664" cy="3262109"/>
          </a:xfrm>
          <a:prstGeom prst="rect">
            <a:avLst/>
          </a:prstGeom>
        </p:spPr>
      </p:pic>
    </p:spTree>
    <p:custDataLst>
      <p:tags r:id="rId6"/>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12"/>
                                        </p:tgtEl>
                                        <p:attrNameLst>
                                          <p:attrName>style.visibility</p:attrName>
                                        </p:attrNameLst>
                                      </p:cBhvr>
                                      <p:to>
                                        <p:strVal val="visible"/>
                                      </p:to>
                                    </p:set>
                                    <p:anim by="(-#ppt_w*2)" calcmode="lin" valueType="num">
                                      <p:cBhvr rctx="PPT">
                                        <p:cTn id="10" dur="500" autoRev="1" fill="hold">
                                          <p:stCondLst>
                                            <p:cond delay="0"/>
                                          </p:stCondLst>
                                        </p:cTn>
                                        <p:tgtEl>
                                          <p:spTgt spid="12"/>
                                        </p:tgtEl>
                                        <p:attrNameLst>
                                          <p:attrName>ppt_w</p:attrName>
                                        </p:attrNameLst>
                                      </p:cBhvr>
                                    </p:anim>
                                    <p:anim by="(#ppt_w*0.50)" calcmode="lin" valueType="num">
                                      <p:cBhvr>
                                        <p:cTn id="11" dur="500" decel="50000" autoRev="1" fill="hold">
                                          <p:stCondLst>
                                            <p:cond delay="0"/>
                                          </p:stCondLst>
                                        </p:cTn>
                                        <p:tgtEl>
                                          <p:spTgt spid="12"/>
                                        </p:tgtEl>
                                        <p:attrNameLst>
                                          <p:attrName>ppt_x</p:attrName>
                                        </p:attrNameLst>
                                      </p:cBhvr>
                                    </p:anim>
                                    <p:anim from="(-#ppt_h/2)" to="(#ppt_y)" calcmode="lin" valueType="num">
                                      <p:cBhvr>
                                        <p:cTn id="12" dur="1000" fill="hold">
                                          <p:stCondLst>
                                            <p:cond delay="0"/>
                                          </p:stCondLst>
                                        </p:cTn>
                                        <p:tgtEl>
                                          <p:spTgt spid="12"/>
                                        </p:tgtEl>
                                        <p:attrNameLst>
                                          <p:attrName>ppt_y</p:attrName>
                                        </p:attrNameLst>
                                      </p:cBhvr>
                                    </p:anim>
                                    <p:animRot by="21600000">
                                      <p:cBhvr>
                                        <p:cTn id="13" dur="1000" fill="hold">
                                          <p:stCondLst>
                                            <p:cond delay="0"/>
                                          </p:stCondLst>
                                        </p:cTn>
                                        <p:tgtEl>
                                          <p:spTgt spid="12"/>
                                        </p:tgtEl>
                                        <p:attrNameLst>
                                          <p:attrName>r</p:attrName>
                                        </p:attrNameLst>
                                      </p:cBhvr>
                                    </p:animRot>
                                  </p:childTnLst>
                                </p:cTn>
                              </p:par>
                              <p:par>
                                <p:cTn id="14" presetID="56" presetClass="entr" presetSubtype="0" fill="hold" grpId="0" nodeType="withEffect">
                                  <p:stCondLst>
                                    <p:cond delay="0"/>
                                  </p:stCondLst>
                                  <p:iterate type="lt">
                                    <p:tmPct val="10000"/>
                                  </p:iterate>
                                  <p:childTnLst>
                                    <p:set>
                                      <p:cBhvr>
                                        <p:cTn id="15" dur="1" fill="hold">
                                          <p:stCondLst>
                                            <p:cond delay="0"/>
                                          </p:stCondLst>
                                        </p:cTn>
                                        <p:tgtEl>
                                          <p:spTgt spid="2052"/>
                                        </p:tgtEl>
                                        <p:attrNameLst>
                                          <p:attrName>style.visibility</p:attrName>
                                        </p:attrNameLst>
                                      </p:cBhvr>
                                      <p:to>
                                        <p:strVal val="visible"/>
                                      </p:to>
                                    </p:set>
                                    <p:anim by="(-#ppt_w*2)" calcmode="lin" valueType="num">
                                      <p:cBhvr rctx="PPT">
                                        <p:cTn id="16" dur="500" autoRev="1" fill="hold">
                                          <p:stCondLst>
                                            <p:cond delay="0"/>
                                          </p:stCondLst>
                                        </p:cTn>
                                        <p:tgtEl>
                                          <p:spTgt spid="2052"/>
                                        </p:tgtEl>
                                        <p:attrNameLst>
                                          <p:attrName>ppt_w</p:attrName>
                                        </p:attrNameLst>
                                      </p:cBhvr>
                                    </p:anim>
                                    <p:anim by="(#ppt_w*0.50)" calcmode="lin" valueType="num">
                                      <p:cBhvr>
                                        <p:cTn id="17" dur="500" decel="50000" autoRev="1" fill="hold">
                                          <p:stCondLst>
                                            <p:cond delay="0"/>
                                          </p:stCondLst>
                                        </p:cTn>
                                        <p:tgtEl>
                                          <p:spTgt spid="2052"/>
                                        </p:tgtEl>
                                        <p:attrNameLst>
                                          <p:attrName>ppt_x</p:attrName>
                                        </p:attrNameLst>
                                      </p:cBhvr>
                                    </p:anim>
                                    <p:anim from="(-#ppt_h/2)" to="(#ppt_y)" calcmode="lin" valueType="num">
                                      <p:cBhvr>
                                        <p:cTn id="18" dur="1000" fill="hold">
                                          <p:stCondLst>
                                            <p:cond delay="0"/>
                                          </p:stCondLst>
                                        </p:cTn>
                                        <p:tgtEl>
                                          <p:spTgt spid="2052"/>
                                        </p:tgtEl>
                                        <p:attrNameLst>
                                          <p:attrName>ppt_y</p:attrName>
                                        </p:attrNameLst>
                                      </p:cBhvr>
                                    </p:anim>
                                    <p:animRot by="21600000">
                                      <p:cBhvr>
                                        <p:cTn id="19" dur="1000" fill="hold">
                                          <p:stCondLst>
                                            <p:cond delay="0"/>
                                          </p:stCondLst>
                                        </p:cTn>
                                        <p:tgtEl>
                                          <p:spTgt spid="2052"/>
                                        </p:tgtEl>
                                        <p:attrNameLst>
                                          <p:attrName>r</p:attrName>
                                        </p:attrNameLst>
                                      </p:cBhvr>
                                    </p:animRot>
                                  </p:childTnLst>
                                </p:cTn>
                              </p:par>
                              <p:par>
                                <p:cTn id="20" presetID="56" presetClass="entr" presetSubtype="0" fill="hold" grpId="0" nodeType="withEffect">
                                  <p:stCondLst>
                                    <p:cond delay="0"/>
                                  </p:stCondLst>
                                  <p:iterate type="lt">
                                    <p:tmPct val="10000"/>
                                  </p:iterate>
                                  <p:childTnLst>
                                    <p:set>
                                      <p:cBhvr>
                                        <p:cTn id="21" dur="1" fill="hold">
                                          <p:stCondLst>
                                            <p:cond delay="0"/>
                                          </p:stCondLst>
                                        </p:cTn>
                                        <p:tgtEl>
                                          <p:spTgt spid="2053"/>
                                        </p:tgtEl>
                                        <p:attrNameLst>
                                          <p:attrName>style.visibility</p:attrName>
                                        </p:attrNameLst>
                                      </p:cBhvr>
                                      <p:to>
                                        <p:strVal val="visible"/>
                                      </p:to>
                                    </p:set>
                                    <p:anim by="(-#ppt_w*2)" calcmode="lin" valueType="num">
                                      <p:cBhvr rctx="PPT">
                                        <p:cTn id="22" dur="500" autoRev="1" fill="hold">
                                          <p:stCondLst>
                                            <p:cond delay="0"/>
                                          </p:stCondLst>
                                        </p:cTn>
                                        <p:tgtEl>
                                          <p:spTgt spid="2053"/>
                                        </p:tgtEl>
                                        <p:attrNameLst>
                                          <p:attrName>ppt_w</p:attrName>
                                        </p:attrNameLst>
                                      </p:cBhvr>
                                    </p:anim>
                                    <p:anim by="(#ppt_w*0.50)" calcmode="lin" valueType="num">
                                      <p:cBhvr>
                                        <p:cTn id="23" dur="500" decel="50000" autoRev="1" fill="hold">
                                          <p:stCondLst>
                                            <p:cond delay="0"/>
                                          </p:stCondLst>
                                        </p:cTn>
                                        <p:tgtEl>
                                          <p:spTgt spid="2053"/>
                                        </p:tgtEl>
                                        <p:attrNameLst>
                                          <p:attrName>ppt_x</p:attrName>
                                        </p:attrNameLst>
                                      </p:cBhvr>
                                    </p:anim>
                                    <p:anim from="(-#ppt_h/2)" to="(#ppt_y)" calcmode="lin" valueType="num">
                                      <p:cBhvr>
                                        <p:cTn id="24" dur="1000" fill="hold">
                                          <p:stCondLst>
                                            <p:cond delay="0"/>
                                          </p:stCondLst>
                                        </p:cTn>
                                        <p:tgtEl>
                                          <p:spTgt spid="2053"/>
                                        </p:tgtEl>
                                        <p:attrNameLst>
                                          <p:attrName>ppt_y</p:attrName>
                                        </p:attrNameLst>
                                      </p:cBhvr>
                                    </p:anim>
                                    <p:animRot by="21600000">
                                      <p:cBhvr>
                                        <p:cTn id="25" dur="1000" fill="hold">
                                          <p:stCondLst>
                                            <p:cond delay="0"/>
                                          </p:stCondLst>
                                        </p:cTn>
                                        <p:tgtEl>
                                          <p:spTgt spid="2053"/>
                                        </p:tgtEl>
                                        <p:attrNameLst>
                                          <p:attrName>r</p:attrName>
                                        </p:attrNameLst>
                                      </p:cBhvr>
                                    </p:animRot>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p:bldP spid="2052" grpId="0"/>
      <p:bldP spid="2053"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箭头连接符 5"/>
          <p:cNvCxnSpPr>
            <a:cxnSpLocks noChangeShapeType="1"/>
          </p:cNvCxnSpPr>
          <p:nvPr/>
        </p:nvCxnSpPr>
        <p:spPr bwMode="auto">
          <a:xfrm>
            <a:off x="50397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8" name="直接箭头连接符 6"/>
          <p:cNvCxnSpPr>
            <a:cxnSpLocks noChangeShapeType="1"/>
          </p:cNvCxnSpPr>
          <p:nvPr/>
        </p:nvCxnSpPr>
        <p:spPr bwMode="auto">
          <a:xfrm>
            <a:off x="92561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9" name="直接箭头连接符 7"/>
          <p:cNvCxnSpPr>
            <a:cxnSpLocks noChangeShapeType="1"/>
          </p:cNvCxnSpPr>
          <p:nvPr/>
        </p:nvCxnSpPr>
        <p:spPr bwMode="auto">
          <a:xfrm>
            <a:off x="29315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40" name="直接箭头连接符 8"/>
          <p:cNvCxnSpPr>
            <a:cxnSpLocks noChangeShapeType="1"/>
          </p:cNvCxnSpPr>
          <p:nvPr/>
        </p:nvCxnSpPr>
        <p:spPr bwMode="auto">
          <a:xfrm>
            <a:off x="71479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sp>
        <p:nvSpPr>
          <p:cNvPr id="41" name="环形箭头 40"/>
          <p:cNvSpPr/>
          <p:nvPr/>
        </p:nvSpPr>
        <p:spPr>
          <a:xfrm flipH="1">
            <a:off x="20806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2" name="TextBox 31"/>
          <p:cNvSpPr txBox="1"/>
          <p:nvPr/>
        </p:nvSpPr>
        <p:spPr>
          <a:xfrm>
            <a:off x="1970617" y="4028017"/>
            <a:ext cx="1879600" cy="1477325"/>
          </a:xfrm>
          <a:prstGeom prst="rect">
            <a:avLst/>
          </a:prstGeom>
          <a:noFill/>
        </p:spPr>
        <p:txBody>
          <a:bodyPr lIns="91438" tIns="45719" rIns="91438" bIns="45719">
            <a:spAutoFit/>
          </a:bodyPr>
          <a:lstStyle/>
          <a:p>
            <a:pPr>
              <a:lnSpc>
                <a:spcPct val="150000"/>
              </a:lnSpc>
              <a:defRPr/>
            </a:pPr>
            <a:r>
              <a:rPr lang="zh-CN" altLang="en-US" sz="1500" dirty="0">
                <a:solidFill>
                  <a:schemeClr val="tx1">
                    <a:lumMod val="75000"/>
                    <a:lumOff val="25000"/>
                  </a:schemeClr>
                </a:solidFill>
                <a:cs typeface="+mn-ea"/>
                <a:sym typeface="+mn-lt"/>
              </a:rPr>
              <a:t>您的内容打在这里，或者通过复制您的文本后，在此框中选择粘贴，并选择只保留</a:t>
            </a:r>
            <a:endParaRPr lang="zh-CN" altLang="en-US" sz="1500" dirty="0">
              <a:solidFill>
                <a:schemeClr val="tx1">
                  <a:lumMod val="75000"/>
                  <a:lumOff val="25000"/>
                </a:schemeClr>
              </a:solidFill>
              <a:cs typeface="+mn-ea"/>
              <a:sym typeface="+mn-lt"/>
            </a:endParaRPr>
          </a:p>
        </p:txBody>
      </p:sp>
      <p:sp>
        <p:nvSpPr>
          <p:cNvPr id="43" name="环形箭头 42"/>
          <p:cNvSpPr/>
          <p:nvPr/>
        </p:nvSpPr>
        <p:spPr>
          <a:xfrm flipH="1">
            <a:off x="41888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miter lim="800000"/>
          </a:ln>
          <a:effectLst/>
        </p:spPr>
        <p:txBody>
          <a:bodyPr wrap="none" lIns="91438" tIns="45719" rIns="91438" bIns="45719" anchor="ctr"/>
          <a:lstStyle/>
          <a:p>
            <a:pPr algn="ctr">
              <a:defRPr/>
            </a:pPr>
            <a:r>
              <a:rPr lang="zh-CN" altLang="en-US" b="1" dirty="0">
                <a:solidFill>
                  <a:srgbClr val="453162"/>
                </a:solidFill>
                <a:cs typeface="+mn-ea"/>
                <a:sym typeface="+mn-lt"/>
              </a:rPr>
              <a:t>标题</a:t>
            </a:r>
            <a:endParaRPr lang="zh-CN" altLang="en-US" b="1" dirty="0">
              <a:solidFill>
                <a:srgbClr val="453162"/>
              </a:solidFill>
              <a:cs typeface="+mn-ea"/>
              <a:sym typeface="+mn-lt"/>
            </a:endParaRPr>
          </a:p>
        </p:txBody>
      </p:sp>
      <p:sp>
        <p:nvSpPr>
          <p:cNvPr id="44" name="TextBox 31"/>
          <p:cNvSpPr txBox="1"/>
          <p:nvPr/>
        </p:nvSpPr>
        <p:spPr>
          <a:xfrm>
            <a:off x="4078817" y="4028018"/>
            <a:ext cx="1877483" cy="1477325"/>
          </a:xfrm>
          <a:prstGeom prst="rect">
            <a:avLst/>
          </a:prstGeom>
          <a:noFill/>
        </p:spPr>
        <p:txBody>
          <a:bodyPr lIns="91438" tIns="45719" rIns="91438" bIns="45719">
            <a:spAutoFit/>
          </a:bodyPr>
          <a:lstStyle/>
          <a:p>
            <a:pPr>
              <a:lnSpc>
                <a:spcPct val="150000"/>
              </a:lnSpc>
              <a:defRPr/>
            </a:pPr>
            <a:r>
              <a:rPr lang="zh-CN" altLang="en-US" sz="1500" dirty="0">
                <a:solidFill>
                  <a:schemeClr val="tx1">
                    <a:lumMod val="75000"/>
                    <a:lumOff val="25000"/>
                  </a:schemeClr>
                </a:solidFill>
                <a:cs typeface="+mn-ea"/>
                <a:sym typeface="+mn-lt"/>
              </a:rPr>
              <a:t>您的内容打在这里，或者通过复制您的文本后，在此框中选择粘贴，并选择只保留</a:t>
            </a:r>
            <a:endParaRPr lang="zh-CN" altLang="en-US" sz="1500" dirty="0">
              <a:solidFill>
                <a:schemeClr val="tx1">
                  <a:lumMod val="75000"/>
                  <a:lumOff val="25000"/>
                </a:schemeClr>
              </a:solidFill>
              <a:cs typeface="+mn-ea"/>
              <a:sym typeface="+mn-lt"/>
            </a:endParaRPr>
          </a:p>
        </p:txBody>
      </p:sp>
      <p:sp>
        <p:nvSpPr>
          <p:cNvPr id="45" name="环形箭头 44"/>
          <p:cNvSpPr/>
          <p:nvPr/>
        </p:nvSpPr>
        <p:spPr>
          <a:xfrm flipH="1">
            <a:off x="6297084" y="1682751"/>
            <a:ext cx="1701800"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6" name="TextBox 31"/>
          <p:cNvSpPr txBox="1"/>
          <p:nvPr/>
        </p:nvSpPr>
        <p:spPr>
          <a:xfrm>
            <a:off x="6184900" y="4028018"/>
            <a:ext cx="1879600" cy="1477325"/>
          </a:xfrm>
          <a:prstGeom prst="rect">
            <a:avLst/>
          </a:prstGeom>
          <a:noFill/>
        </p:spPr>
        <p:txBody>
          <a:bodyPr lIns="91438" tIns="45719" rIns="91438" bIns="45719">
            <a:spAutoFit/>
          </a:bodyPr>
          <a:lstStyle/>
          <a:p>
            <a:pPr>
              <a:lnSpc>
                <a:spcPct val="150000"/>
              </a:lnSpc>
              <a:defRPr/>
            </a:pPr>
            <a:r>
              <a:rPr lang="zh-CN" altLang="en-US" sz="1500" dirty="0">
                <a:solidFill>
                  <a:schemeClr val="tx1">
                    <a:lumMod val="75000"/>
                    <a:lumOff val="25000"/>
                  </a:schemeClr>
                </a:solidFill>
                <a:cs typeface="+mn-ea"/>
                <a:sym typeface="+mn-lt"/>
              </a:rPr>
              <a:t>您的内容打在这里，或者通过复制您的文本后，在此框中选择粘贴，并选择只保留</a:t>
            </a:r>
            <a:endParaRPr lang="zh-CN" altLang="en-US" sz="1500" dirty="0">
              <a:solidFill>
                <a:schemeClr val="tx1">
                  <a:lumMod val="75000"/>
                  <a:lumOff val="25000"/>
                </a:schemeClr>
              </a:solidFill>
              <a:cs typeface="+mn-ea"/>
              <a:sym typeface="+mn-lt"/>
            </a:endParaRPr>
          </a:p>
        </p:txBody>
      </p:sp>
      <p:sp>
        <p:nvSpPr>
          <p:cNvPr id="47" name="环形箭头 46"/>
          <p:cNvSpPr/>
          <p:nvPr/>
        </p:nvSpPr>
        <p:spPr>
          <a:xfrm flipH="1">
            <a:off x="8403167" y="1682751"/>
            <a:ext cx="1703917"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8" name="TextBox 31"/>
          <p:cNvSpPr txBox="1"/>
          <p:nvPr/>
        </p:nvSpPr>
        <p:spPr>
          <a:xfrm>
            <a:off x="8293100" y="4028018"/>
            <a:ext cx="1879600" cy="1477325"/>
          </a:xfrm>
          <a:prstGeom prst="rect">
            <a:avLst/>
          </a:prstGeom>
          <a:noFill/>
        </p:spPr>
        <p:txBody>
          <a:bodyPr lIns="91438" tIns="45719" rIns="91438" bIns="45719">
            <a:spAutoFit/>
          </a:bodyPr>
          <a:lstStyle/>
          <a:p>
            <a:pPr>
              <a:lnSpc>
                <a:spcPct val="150000"/>
              </a:lnSpc>
              <a:defRPr/>
            </a:pPr>
            <a:r>
              <a:rPr lang="zh-CN" altLang="en-US" sz="1500" dirty="0">
                <a:solidFill>
                  <a:schemeClr val="tx1">
                    <a:lumMod val="75000"/>
                    <a:lumOff val="25000"/>
                  </a:schemeClr>
                </a:solidFill>
                <a:cs typeface="+mn-ea"/>
                <a:sym typeface="+mn-lt"/>
              </a:rPr>
              <a:t>您的内容打在这里，或者通过复制您的文本后，在此框中选择粘贴，并选择只保留</a:t>
            </a:r>
            <a:endParaRPr lang="zh-CN" altLang="en-US" sz="1500" dirty="0">
              <a:solidFill>
                <a:schemeClr val="tx1">
                  <a:lumMod val="75000"/>
                  <a:lumOff val="25000"/>
                </a:schemeClr>
              </a:solidFill>
              <a:cs typeface="+mn-ea"/>
              <a:sym typeface="+mn-lt"/>
            </a:endParaRPr>
          </a:p>
        </p:txBody>
      </p:sp>
      <p:sp>
        <p:nvSpPr>
          <p:cNvPr id="17"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18" name="菱形 17"/>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0-#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additive="base">
                                        <p:cTn id="15" dur="500" fill="hold"/>
                                        <p:tgtEl>
                                          <p:spTgt spid="45"/>
                                        </p:tgtEl>
                                        <p:attrNameLst>
                                          <p:attrName>ppt_x</p:attrName>
                                        </p:attrNameLst>
                                      </p:cBhvr>
                                      <p:tavLst>
                                        <p:tav tm="0">
                                          <p:val>
                                            <p:strVal val="0-#ppt_w/2"/>
                                          </p:val>
                                        </p:tav>
                                        <p:tav tm="100000">
                                          <p:val>
                                            <p:strVal val="#ppt_x"/>
                                          </p:val>
                                        </p:tav>
                                      </p:tavLst>
                                    </p:anim>
                                    <p:anim calcmode="lin" valueType="num">
                                      <p:cBhvr additive="base">
                                        <p:cTn id="16" dur="500" fill="hold"/>
                                        <p:tgtEl>
                                          <p:spTgt spid="4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500" fill="hold"/>
                                        <p:tgtEl>
                                          <p:spTgt spid="47"/>
                                        </p:tgtEl>
                                        <p:attrNameLst>
                                          <p:attrName>ppt_x</p:attrName>
                                        </p:attrNameLst>
                                      </p:cBhvr>
                                      <p:tavLst>
                                        <p:tav tm="0">
                                          <p:val>
                                            <p:strVal val="0-#ppt_w/2"/>
                                          </p:val>
                                        </p:tav>
                                        <p:tav tm="100000">
                                          <p:val>
                                            <p:strVal val="#ppt_x"/>
                                          </p:val>
                                        </p:tav>
                                      </p:tavLst>
                                    </p:anim>
                                    <p:anim calcmode="lin" valueType="num">
                                      <p:cBhvr additive="base">
                                        <p:cTn id="20" dur="500" fill="hold"/>
                                        <p:tgtEl>
                                          <p:spTgt spid="47"/>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up)">
                                      <p:cBhvr>
                                        <p:cTn id="24" dur="500"/>
                                        <p:tgtEl>
                                          <p:spTgt spid="39"/>
                                        </p:tgtEl>
                                      </p:cBhvr>
                                    </p:animEffect>
                                  </p:childTnLst>
                                </p:cTn>
                              </p:par>
                              <p:par>
                                <p:cTn id="25" presetID="22" presetClass="entr" presetSubtype="1"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up)">
                                      <p:cBhvr>
                                        <p:cTn id="27" dur="500"/>
                                        <p:tgtEl>
                                          <p:spTgt spid="37"/>
                                        </p:tgtEl>
                                      </p:cBhvr>
                                    </p:animEffect>
                                  </p:childTnLst>
                                </p:cTn>
                              </p:par>
                              <p:par>
                                <p:cTn id="28" presetID="22" presetClass="entr" presetSubtype="1"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up)">
                                      <p:cBhvr>
                                        <p:cTn id="30" dur="500"/>
                                        <p:tgtEl>
                                          <p:spTgt spid="40"/>
                                        </p:tgtEl>
                                      </p:cBhvr>
                                    </p:animEffect>
                                  </p:childTnLst>
                                </p:cTn>
                              </p:par>
                              <p:par>
                                <p:cTn id="31" presetID="22" presetClass="entr" presetSubtype="1"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up)">
                                      <p:cBhvr>
                                        <p:cTn id="33" dur="500"/>
                                        <p:tgtEl>
                                          <p:spTgt spid="38"/>
                                        </p:tgtEl>
                                      </p:cBhvr>
                                    </p:animEffect>
                                  </p:childTnLst>
                                </p:cTn>
                              </p:par>
                            </p:childTnLst>
                          </p:cTn>
                        </p:par>
                        <p:par>
                          <p:cTn id="34" fill="hold">
                            <p:stCondLst>
                              <p:cond delay="1000"/>
                            </p:stCondLst>
                            <p:childTnLst>
                              <p:par>
                                <p:cTn id="35" presetID="18" presetClass="entr" presetSubtype="6"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strips(downRight)">
                                      <p:cBhvr>
                                        <p:cTn id="37" dur="500"/>
                                        <p:tgtEl>
                                          <p:spTgt spid="42"/>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strips(downRight)">
                                      <p:cBhvr>
                                        <p:cTn id="40" dur="500"/>
                                        <p:tgtEl>
                                          <p:spTgt spid="44"/>
                                        </p:tgtEl>
                                      </p:cBhvr>
                                    </p:animEffect>
                                  </p:childTnLst>
                                </p:cTn>
                              </p:par>
                              <p:par>
                                <p:cTn id="41" presetID="18" presetClass="entr" presetSubtype="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strips(downRight)">
                                      <p:cBhvr>
                                        <p:cTn id="43" dur="500"/>
                                        <p:tgtEl>
                                          <p:spTgt spid="46"/>
                                        </p:tgtEl>
                                      </p:cBhvr>
                                    </p:animEffect>
                                  </p:childTnLst>
                                </p:cTn>
                              </p:par>
                              <p:par>
                                <p:cTn id="44" presetID="18" presetClass="entr" presetSubtype="6" fill="hold" grpId="0"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strips(downRight)">
                                      <p:cBhvr>
                                        <p:cTn id="46" dur="500"/>
                                        <p:tgtEl>
                                          <p:spTgt spid="48"/>
                                        </p:tgtEl>
                                      </p:cBhvr>
                                    </p:animEffect>
                                  </p:childTnLst>
                                </p:cTn>
                              </p:par>
                            </p:childTnLst>
                          </p:cTn>
                        </p:par>
                        <p:par>
                          <p:cTn id="47" fill="hold">
                            <p:stCondLst>
                              <p:cond delay="1500"/>
                            </p:stCondLst>
                            <p:childTnLst>
                              <p:par>
                                <p:cTn id="48" presetID="14" presetClass="entr" presetSubtype="10"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randombar(horizontal)">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P spid="43" grpId="0" animBg="1"/>
      <p:bldP spid="44" grpId="0"/>
      <p:bldP spid="45" grpId="0" animBg="1"/>
      <p:bldP spid="46" grpId="0"/>
      <p:bldP spid="47" grpId="0" animBg="1"/>
      <p:bldP spid="48"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as 58"/>
          <p:cNvGrpSpPr/>
          <p:nvPr/>
        </p:nvGrpSpPr>
        <p:grpSpPr>
          <a:xfrm>
            <a:off x="4422597" y="3878702"/>
            <a:ext cx="1572411" cy="1571348"/>
            <a:chOff x="3318846" y="2912708"/>
            <a:chExt cx="1187133" cy="1185900"/>
          </a:xfrm>
          <a:solidFill>
            <a:srgbClr val="453162"/>
          </a:solidFill>
          <a:effectLst/>
        </p:grpSpPr>
        <p:sp>
          <p:nvSpPr>
            <p:cNvPr id="56" name="as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sp>
          <p:nvSpPr>
            <p:cNvPr id="57" name="as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grpSp>
      <p:grpSp>
        <p:nvGrpSpPr>
          <p:cNvPr id="58" name="as 69"/>
          <p:cNvGrpSpPr/>
          <p:nvPr/>
        </p:nvGrpSpPr>
        <p:grpSpPr>
          <a:xfrm>
            <a:off x="6210121" y="3878702"/>
            <a:ext cx="1572413" cy="1571348"/>
            <a:chOff x="4638021" y="2912708"/>
            <a:chExt cx="1187134" cy="1185900"/>
          </a:xfrm>
          <a:solidFill>
            <a:srgbClr val="453162"/>
          </a:solidFill>
          <a:effectLst/>
        </p:grpSpPr>
        <p:sp>
          <p:nvSpPr>
            <p:cNvPr id="59" name="as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sp>
          <p:nvSpPr>
            <p:cNvPr id="60" name="as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grpSp>
      <p:grpSp>
        <p:nvGrpSpPr>
          <p:cNvPr id="61" name="as 72"/>
          <p:cNvGrpSpPr/>
          <p:nvPr/>
        </p:nvGrpSpPr>
        <p:grpSpPr>
          <a:xfrm>
            <a:off x="6210121" y="2098343"/>
            <a:ext cx="1572413" cy="1571348"/>
            <a:chOff x="4638021" y="1593533"/>
            <a:chExt cx="1187134" cy="1185900"/>
          </a:xfrm>
          <a:solidFill>
            <a:srgbClr val="453162"/>
          </a:solidFill>
          <a:effectLst/>
        </p:grpSpPr>
        <p:sp>
          <p:nvSpPr>
            <p:cNvPr id="62" name="as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sp>
          <p:nvSpPr>
            <p:cNvPr id="63" name="as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grpSp>
      <p:grpSp>
        <p:nvGrpSpPr>
          <p:cNvPr id="64" name="as 76"/>
          <p:cNvGrpSpPr/>
          <p:nvPr/>
        </p:nvGrpSpPr>
        <p:grpSpPr>
          <a:xfrm>
            <a:off x="4422597" y="2098343"/>
            <a:ext cx="1572411" cy="1571348"/>
            <a:chOff x="3318846" y="1593533"/>
            <a:chExt cx="1187133" cy="1185900"/>
          </a:xfrm>
          <a:solidFill>
            <a:srgbClr val="453162"/>
          </a:solidFill>
          <a:effectLst/>
        </p:grpSpPr>
        <p:sp>
          <p:nvSpPr>
            <p:cNvPr id="65" name="as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sp>
          <p:nvSpPr>
            <p:cNvPr id="66" name="as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cs typeface="+mn-ea"/>
                <a:sym typeface="+mn-lt"/>
              </a:endParaRPr>
            </a:p>
          </p:txBody>
        </p:sp>
      </p:grpSp>
      <p:sp>
        <p:nvSpPr>
          <p:cNvPr id="67" name="TextBox 80"/>
          <p:cNvSpPr txBox="1"/>
          <p:nvPr/>
        </p:nvSpPr>
        <p:spPr>
          <a:xfrm>
            <a:off x="1028398" y="1921807"/>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tx1">
                    <a:lumMod val="75000"/>
                    <a:lumOff val="25000"/>
                  </a:schemeClr>
                </a:solidFill>
                <a:cs typeface="+mn-ea"/>
                <a:sym typeface="+mn-lt"/>
              </a:rPr>
              <a:t>添加小标题</a:t>
            </a:r>
            <a:endParaRPr lang="zh-CN" altLang="en-US" sz="1900" b="1" dirty="0">
              <a:solidFill>
                <a:schemeClr val="tx1">
                  <a:lumMod val="75000"/>
                  <a:lumOff val="25000"/>
                </a:schemeClr>
              </a:solidFill>
              <a:cs typeface="+mn-ea"/>
              <a:sym typeface="+mn-lt"/>
            </a:endParaRPr>
          </a:p>
        </p:txBody>
      </p:sp>
      <p:sp>
        <p:nvSpPr>
          <p:cNvPr id="68" name="TextBox 82"/>
          <p:cNvSpPr txBox="1"/>
          <p:nvPr/>
        </p:nvSpPr>
        <p:spPr>
          <a:xfrm>
            <a:off x="1028397" y="2331011"/>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tx1">
                    <a:lumMod val="75000"/>
                    <a:lumOff val="25000"/>
                  </a:schemeClr>
                </a:solidFill>
                <a:cs typeface="+mn-ea"/>
                <a:sym typeface="+mn-lt"/>
              </a:rPr>
              <a:t>在这里输入你的内容，或者通过复制粘贴你的文本。在这里输入你的内容，或者通过复制粘贴你的文本。</a:t>
            </a:r>
            <a:endParaRPr lang="en-US" altLang="zh-CN" sz="1600" dirty="0">
              <a:solidFill>
                <a:schemeClr val="tx1">
                  <a:lumMod val="75000"/>
                  <a:lumOff val="25000"/>
                </a:schemeClr>
              </a:solidFill>
              <a:cs typeface="+mn-ea"/>
              <a:sym typeface="+mn-lt"/>
            </a:endParaRPr>
          </a:p>
        </p:txBody>
      </p:sp>
      <p:sp>
        <p:nvSpPr>
          <p:cNvPr id="69" name="TextBox 83"/>
          <p:cNvSpPr txBox="1"/>
          <p:nvPr/>
        </p:nvSpPr>
        <p:spPr>
          <a:xfrm>
            <a:off x="1028398" y="3967832"/>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tx1">
                    <a:lumMod val="75000"/>
                    <a:lumOff val="25000"/>
                  </a:schemeClr>
                </a:solidFill>
                <a:cs typeface="+mn-ea"/>
                <a:sym typeface="+mn-lt"/>
              </a:rPr>
              <a:t>添加小标题</a:t>
            </a:r>
            <a:endParaRPr lang="zh-CN" altLang="en-US" sz="1900" b="1" dirty="0">
              <a:solidFill>
                <a:schemeClr val="tx1">
                  <a:lumMod val="75000"/>
                  <a:lumOff val="25000"/>
                </a:schemeClr>
              </a:solidFill>
              <a:cs typeface="+mn-ea"/>
              <a:sym typeface="+mn-lt"/>
            </a:endParaRPr>
          </a:p>
        </p:txBody>
      </p:sp>
      <p:sp>
        <p:nvSpPr>
          <p:cNvPr id="70" name="TextBox 84"/>
          <p:cNvSpPr txBox="1"/>
          <p:nvPr/>
        </p:nvSpPr>
        <p:spPr>
          <a:xfrm>
            <a:off x="1028397" y="4377035"/>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tx1">
                    <a:lumMod val="75000"/>
                    <a:lumOff val="25000"/>
                  </a:schemeClr>
                </a:solidFill>
                <a:cs typeface="+mn-ea"/>
                <a:sym typeface="+mn-lt"/>
              </a:rPr>
              <a:t>在这里输入你的内容，或者通过复制粘贴你的文本。在这里输入你的内容，或者通过复制粘贴你的文本。</a:t>
            </a:r>
            <a:endParaRPr lang="en-US" altLang="zh-CN" sz="1600" dirty="0">
              <a:solidFill>
                <a:schemeClr val="tx1">
                  <a:lumMod val="75000"/>
                  <a:lumOff val="25000"/>
                </a:schemeClr>
              </a:solidFill>
              <a:cs typeface="+mn-ea"/>
              <a:sym typeface="+mn-lt"/>
            </a:endParaRPr>
          </a:p>
        </p:txBody>
      </p:sp>
      <p:sp>
        <p:nvSpPr>
          <p:cNvPr id="71" name="TextBox 85"/>
          <p:cNvSpPr txBox="1"/>
          <p:nvPr/>
        </p:nvSpPr>
        <p:spPr>
          <a:xfrm>
            <a:off x="8166526" y="1921807"/>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tx1">
                    <a:lumMod val="75000"/>
                    <a:lumOff val="25000"/>
                  </a:schemeClr>
                </a:solidFill>
                <a:cs typeface="+mn-ea"/>
                <a:sym typeface="+mn-lt"/>
              </a:rPr>
              <a:t>添加小标题</a:t>
            </a:r>
            <a:endParaRPr lang="zh-CN" altLang="en-US" sz="1900" b="1" dirty="0">
              <a:solidFill>
                <a:schemeClr val="tx1">
                  <a:lumMod val="75000"/>
                  <a:lumOff val="25000"/>
                </a:schemeClr>
              </a:solidFill>
              <a:cs typeface="+mn-ea"/>
              <a:sym typeface="+mn-lt"/>
            </a:endParaRPr>
          </a:p>
        </p:txBody>
      </p:sp>
      <p:sp>
        <p:nvSpPr>
          <p:cNvPr id="72" name="TextBox 86"/>
          <p:cNvSpPr txBox="1"/>
          <p:nvPr/>
        </p:nvSpPr>
        <p:spPr>
          <a:xfrm>
            <a:off x="8166526" y="2331011"/>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tx1">
                    <a:lumMod val="75000"/>
                    <a:lumOff val="25000"/>
                  </a:schemeClr>
                </a:solidFill>
                <a:cs typeface="+mn-ea"/>
                <a:sym typeface="+mn-lt"/>
              </a:rPr>
              <a:t>在这里输入你的内容，或者通过复制粘贴你的文本。在这里输入你的内容，或者通过复制粘贴你的文本。</a:t>
            </a:r>
            <a:endParaRPr lang="en-US" altLang="zh-CN" sz="1600" dirty="0">
              <a:solidFill>
                <a:schemeClr val="tx1">
                  <a:lumMod val="75000"/>
                  <a:lumOff val="25000"/>
                </a:schemeClr>
              </a:solidFill>
              <a:cs typeface="+mn-ea"/>
              <a:sym typeface="+mn-lt"/>
            </a:endParaRPr>
          </a:p>
        </p:txBody>
      </p:sp>
      <p:sp>
        <p:nvSpPr>
          <p:cNvPr id="73" name="TextBox 87"/>
          <p:cNvSpPr txBox="1"/>
          <p:nvPr/>
        </p:nvSpPr>
        <p:spPr>
          <a:xfrm>
            <a:off x="8166526" y="3966571"/>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tx1">
                    <a:lumMod val="75000"/>
                    <a:lumOff val="25000"/>
                  </a:schemeClr>
                </a:solidFill>
                <a:cs typeface="+mn-ea"/>
                <a:sym typeface="+mn-lt"/>
              </a:rPr>
              <a:t>添加小标题</a:t>
            </a:r>
            <a:endParaRPr lang="zh-CN" altLang="en-US" sz="1900" b="1" dirty="0">
              <a:solidFill>
                <a:schemeClr val="tx1">
                  <a:lumMod val="75000"/>
                  <a:lumOff val="25000"/>
                </a:schemeClr>
              </a:solidFill>
              <a:cs typeface="+mn-ea"/>
              <a:sym typeface="+mn-lt"/>
            </a:endParaRPr>
          </a:p>
        </p:txBody>
      </p:sp>
      <p:sp>
        <p:nvSpPr>
          <p:cNvPr id="74" name="TextBox 88"/>
          <p:cNvSpPr txBox="1"/>
          <p:nvPr/>
        </p:nvSpPr>
        <p:spPr>
          <a:xfrm>
            <a:off x="8166526" y="4375775"/>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tx1">
                    <a:lumMod val="75000"/>
                    <a:lumOff val="25000"/>
                  </a:schemeClr>
                </a:solidFill>
                <a:cs typeface="+mn-ea"/>
                <a:sym typeface="+mn-lt"/>
              </a:rPr>
              <a:t>在这里输入你的内容，或者通过复制粘贴你的文本。在这里输入你的内容，或者通过复制粘贴你的文本。</a:t>
            </a:r>
            <a:endParaRPr lang="en-US" altLang="zh-CN" sz="1600" dirty="0">
              <a:solidFill>
                <a:schemeClr val="tx1">
                  <a:lumMod val="75000"/>
                  <a:lumOff val="25000"/>
                </a:schemeClr>
              </a:solidFill>
              <a:cs typeface="+mn-ea"/>
              <a:sym typeface="+mn-lt"/>
            </a:endParaRPr>
          </a:p>
        </p:txBody>
      </p:sp>
      <p:sp>
        <p:nvSpPr>
          <p:cNvPr id="25"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26" name="菱形 25"/>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ppt_w</p:attrName>
                                            </p:attrNameLst>
                                          </p:cBhvr>
                                          <p:tavLst>
                                            <p:tav tm="0">
                                              <p:val>
                                                <p:fltVal val="0"/>
                                              </p:val>
                                            </p:tav>
                                            <p:tav tm="100000">
                                              <p:val>
                                                <p:strVal val="#ppt_w"/>
                                              </p:val>
                                            </p:tav>
                                          </p:tavLst>
                                        </p:anim>
                                        <p:anim calcmode="lin" valueType="num">
                                          <p:cBhvr>
                                            <p:cTn id="8" dur="1000" fill="hold"/>
                                            <p:tgtEl>
                                              <p:spTgt spid="64"/>
                                            </p:tgtEl>
                                            <p:attrNameLst>
                                              <p:attrName>ppt_h</p:attrName>
                                            </p:attrNameLst>
                                          </p:cBhvr>
                                          <p:tavLst>
                                            <p:tav tm="0">
                                              <p:val>
                                                <p:fltVal val="0"/>
                                              </p:val>
                                            </p:tav>
                                            <p:tav tm="100000">
                                              <p:val>
                                                <p:strVal val="#ppt_h"/>
                                              </p:val>
                                            </p:tav>
                                          </p:tavLst>
                                        </p:anim>
                                        <p:anim calcmode="lin" valueType="num">
                                          <p:cBhvr>
                                            <p:cTn id="9" dur="1000" fill="hold"/>
                                            <p:tgtEl>
                                              <p:spTgt spid="64"/>
                                            </p:tgtEl>
                                            <p:attrNameLst>
                                              <p:attrName>style.rotation</p:attrName>
                                            </p:attrNameLst>
                                          </p:cBhvr>
                                          <p:tavLst>
                                            <p:tav tm="0">
                                              <p:val>
                                                <p:fltVal val="90"/>
                                              </p:val>
                                            </p:tav>
                                            <p:tav tm="100000">
                                              <p:val>
                                                <p:fltVal val="0"/>
                                              </p:val>
                                            </p:tav>
                                          </p:tavLst>
                                        </p:anim>
                                        <p:animEffect transition="in" filter="fade">
                                          <p:cBhvr>
                                            <p:cTn id="10" dur="1000"/>
                                            <p:tgtEl>
                                              <p:spTgt spid="64"/>
                                            </p:tgtEl>
                                          </p:cBhvr>
                                        </p:animEffect>
                                      </p:childTnLst>
                                    </p:cTn>
                                  </p:par>
                                  <p:par>
                                    <p:cTn id="11" presetID="3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p:cTn id="13" dur="1000" fill="hold"/>
                                            <p:tgtEl>
                                              <p:spTgt spid="61"/>
                                            </p:tgtEl>
                                            <p:attrNameLst>
                                              <p:attrName>ppt_w</p:attrName>
                                            </p:attrNameLst>
                                          </p:cBhvr>
                                          <p:tavLst>
                                            <p:tav tm="0">
                                              <p:val>
                                                <p:fltVal val="0"/>
                                              </p:val>
                                            </p:tav>
                                            <p:tav tm="100000">
                                              <p:val>
                                                <p:strVal val="#ppt_w"/>
                                              </p:val>
                                            </p:tav>
                                          </p:tavLst>
                                        </p:anim>
                                        <p:anim calcmode="lin" valueType="num">
                                          <p:cBhvr>
                                            <p:cTn id="14" dur="1000" fill="hold"/>
                                            <p:tgtEl>
                                              <p:spTgt spid="61"/>
                                            </p:tgtEl>
                                            <p:attrNameLst>
                                              <p:attrName>ppt_h</p:attrName>
                                            </p:attrNameLst>
                                          </p:cBhvr>
                                          <p:tavLst>
                                            <p:tav tm="0">
                                              <p:val>
                                                <p:fltVal val="0"/>
                                              </p:val>
                                            </p:tav>
                                            <p:tav tm="100000">
                                              <p:val>
                                                <p:strVal val="#ppt_h"/>
                                              </p:val>
                                            </p:tav>
                                          </p:tavLst>
                                        </p:anim>
                                        <p:anim calcmode="lin" valueType="num">
                                          <p:cBhvr>
                                            <p:cTn id="15" dur="1000" fill="hold"/>
                                            <p:tgtEl>
                                              <p:spTgt spid="61"/>
                                            </p:tgtEl>
                                            <p:attrNameLst>
                                              <p:attrName>style.rotation</p:attrName>
                                            </p:attrNameLst>
                                          </p:cBhvr>
                                          <p:tavLst>
                                            <p:tav tm="0">
                                              <p:val>
                                                <p:fltVal val="90"/>
                                              </p:val>
                                            </p:tav>
                                            <p:tav tm="100000">
                                              <p:val>
                                                <p:fltVal val="0"/>
                                              </p:val>
                                            </p:tav>
                                          </p:tavLst>
                                        </p:anim>
                                        <p:animEffect transition="in" filter="fade">
                                          <p:cBhvr>
                                            <p:cTn id="16" dur="1000"/>
                                            <p:tgtEl>
                                              <p:spTgt spid="61"/>
                                            </p:tgtEl>
                                          </p:cBhvr>
                                        </p:animEffect>
                                      </p:childTnLst>
                                    </p:cTn>
                                  </p:par>
                                  <p:par>
                                    <p:cTn id="17" presetID="3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fltVal val="0"/>
                                              </p:val>
                                            </p:tav>
                                            <p:tav tm="100000">
                                              <p:val>
                                                <p:strVal val="#ppt_w"/>
                                              </p:val>
                                            </p:tav>
                                          </p:tavLst>
                                        </p:anim>
                                        <p:anim calcmode="lin" valueType="num">
                                          <p:cBhvr>
                                            <p:cTn id="20" dur="1000" fill="hold"/>
                                            <p:tgtEl>
                                              <p:spTgt spid="29"/>
                                            </p:tgtEl>
                                            <p:attrNameLst>
                                              <p:attrName>ppt_h</p:attrName>
                                            </p:attrNameLst>
                                          </p:cBhvr>
                                          <p:tavLst>
                                            <p:tav tm="0">
                                              <p:val>
                                                <p:fltVal val="0"/>
                                              </p:val>
                                            </p:tav>
                                            <p:tav tm="100000">
                                              <p:val>
                                                <p:strVal val="#ppt_h"/>
                                              </p:val>
                                            </p:tav>
                                          </p:tavLst>
                                        </p:anim>
                                        <p:anim calcmode="lin" valueType="num">
                                          <p:cBhvr>
                                            <p:cTn id="21" dur="1000" fill="hold"/>
                                            <p:tgtEl>
                                              <p:spTgt spid="29"/>
                                            </p:tgtEl>
                                            <p:attrNameLst>
                                              <p:attrName>style.rotation</p:attrName>
                                            </p:attrNameLst>
                                          </p:cBhvr>
                                          <p:tavLst>
                                            <p:tav tm="0">
                                              <p:val>
                                                <p:fltVal val="90"/>
                                              </p:val>
                                            </p:tav>
                                            <p:tav tm="100000">
                                              <p:val>
                                                <p:fltVal val="0"/>
                                              </p:val>
                                            </p:tav>
                                          </p:tavLst>
                                        </p:anim>
                                        <p:animEffect transition="in" filter="fade">
                                          <p:cBhvr>
                                            <p:cTn id="22" dur="1000"/>
                                            <p:tgtEl>
                                              <p:spTgt spid="29"/>
                                            </p:tgtEl>
                                          </p:cBhvr>
                                        </p:animEffect>
                                      </p:childTnLst>
                                    </p:cTn>
                                  </p:par>
                                  <p:par>
                                    <p:cTn id="23" presetID="31"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1000" fill="hold"/>
                                            <p:tgtEl>
                                              <p:spTgt spid="58"/>
                                            </p:tgtEl>
                                            <p:attrNameLst>
                                              <p:attrName>ppt_w</p:attrName>
                                            </p:attrNameLst>
                                          </p:cBhvr>
                                          <p:tavLst>
                                            <p:tav tm="0">
                                              <p:val>
                                                <p:fltVal val="0"/>
                                              </p:val>
                                            </p:tav>
                                            <p:tav tm="100000">
                                              <p:val>
                                                <p:strVal val="#ppt_w"/>
                                              </p:val>
                                            </p:tav>
                                          </p:tavLst>
                                        </p:anim>
                                        <p:anim calcmode="lin" valueType="num">
                                          <p:cBhvr>
                                            <p:cTn id="26" dur="1000" fill="hold"/>
                                            <p:tgtEl>
                                              <p:spTgt spid="58"/>
                                            </p:tgtEl>
                                            <p:attrNameLst>
                                              <p:attrName>ppt_h</p:attrName>
                                            </p:attrNameLst>
                                          </p:cBhvr>
                                          <p:tavLst>
                                            <p:tav tm="0">
                                              <p:val>
                                                <p:fltVal val="0"/>
                                              </p:val>
                                            </p:tav>
                                            <p:tav tm="100000">
                                              <p:val>
                                                <p:strVal val="#ppt_h"/>
                                              </p:val>
                                            </p:tav>
                                          </p:tavLst>
                                        </p:anim>
                                        <p:anim calcmode="lin" valueType="num">
                                          <p:cBhvr>
                                            <p:cTn id="27" dur="1000" fill="hold"/>
                                            <p:tgtEl>
                                              <p:spTgt spid="58"/>
                                            </p:tgtEl>
                                            <p:attrNameLst>
                                              <p:attrName>style.rotation</p:attrName>
                                            </p:attrNameLst>
                                          </p:cBhvr>
                                          <p:tavLst>
                                            <p:tav tm="0">
                                              <p:val>
                                                <p:fltVal val="90"/>
                                              </p:val>
                                            </p:tav>
                                            <p:tav tm="100000">
                                              <p:val>
                                                <p:fltVal val="0"/>
                                              </p:val>
                                            </p:tav>
                                          </p:tavLst>
                                        </p:anim>
                                        <p:animEffect transition="in" filter="fade">
                                          <p:cBhvr>
                                            <p:cTn id="28" dur="1000"/>
                                            <p:tgtEl>
                                              <p:spTgt spid="58"/>
                                            </p:tgtEl>
                                          </p:cBhvr>
                                        </p:animEffect>
                                      </p:childTnLst>
                                    </p:cTn>
                                  </p:par>
                                </p:childTnLst>
                              </p:cTn>
                            </p:par>
                            <p:par>
                              <p:cTn id="29" fill="hold">
                                <p:stCondLst>
                                  <p:cond delay="1000"/>
                                </p:stCondLst>
                                <p:childTnLst>
                                  <p:par>
                                    <p:cTn id="30" presetID="2" presetClass="entr" presetSubtype="8" fill="hold" grpId="0" nodeType="afterEffect" p14:presetBounceEnd="60000">
                                      <p:stCondLst>
                                        <p:cond delay="0"/>
                                      </p:stCondLst>
                                      <p:childTnLst>
                                        <p:set>
                                          <p:cBhvr>
                                            <p:cTn id="31" dur="1" fill="hold">
                                              <p:stCondLst>
                                                <p:cond delay="0"/>
                                              </p:stCondLst>
                                            </p:cTn>
                                            <p:tgtEl>
                                              <p:spTgt spid="67"/>
                                            </p:tgtEl>
                                            <p:attrNameLst>
                                              <p:attrName>style.visibility</p:attrName>
                                            </p:attrNameLst>
                                          </p:cBhvr>
                                          <p:to>
                                            <p:strVal val="visible"/>
                                          </p:to>
                                        </p:set>
                                        <p:anim calcmode="lin" valueType="num" p14:bounceEnd="60000">
                                          <p:cBhvr additive="base">
                                            <p:cTn id="32" dur="500" fill="hold"/>
                                            <p:tgtEl>
                                              <p:spTgt spid="67"/>
                                            </p:tgtEl>
                                            <p:attrNameLst>
                                              <p:attrName>ppt_x</p:attrName>
                                            </p:attrNameLst>
                                          </p:cBhvr>
                                          <p:tavLst>
                                            <p:tav tm="0">
                                              <p:val>
                                                <p:strVal val="0-#ppt_w/2"/>
                                              </p:val>
                                            </p:tav>
                                            <p:tav tm="100000">
                                              <p:val>
                                                <p:strVal val="#ppt_x"/>
                                              </p:val>
                                            </p:tav>
                                          </p:tavLst>
                                        </p:anim>
                                        <p:anim calcmode="lin" valueType="num" p14:bounceEnd="60000">
                                          <p:cBhvr additive="base">
                                            <p:cTn id="33" dur="500" fill="hold"/>
                                            <p:tgtEl>
                                              <p:spTgt spid="67"/>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14:presetBounceEnd="60000">
                                      <p:stCondLst>
                                        <p:cond delay="0"/>
                                      </p:stCondLst>
                                      <p:childTnLst>
                                        <p:set>
                                          <p:cBhvr>
                                            <p:cTn id="35" dur="1" fill="hold">
                                              <p:stCondLst>
                                                <p:cond delay="0"/>
                                              </p:stCondLst>
                                            </p:cTn>
                                            <p:tgtEl>
                                              <p:spTgt spid="68"/>
                                            </p:tgtEl>
                                            <p:attrNameLst>
                                              <p:attrName>style.visibility</p:attrName>
                                            </p:attrNameLst>
                                          </p:cBhvr>
                                          <p:to>
                                            <p:strVal val="visible"/>
                                          </p:to>
                                        </p:set>
                                        <p:anim calcmode="lin" valueType="num" p14:bounceEnd="60000">
                                          <p:cBhvr additive="base">
                                            <p:cTn id="36" dur="500" fill="hold"/>
                                            <p:tgtEl>
                                              <p:spTgt spid="68"/>
                                            </p:tgtEl>
                                            <p:attrNameLst>
                                              <p:attrName>ppt_x</p:attrName>
                                            </p:attrNameLst>
                                          </p:cBhvr>
                                          <p:tavLst>
                                            <p:tav tm="0">
                                              <p:val>
                                                <p:strVal val="#ppt_x"/>
                                              </p:val>
                                            </p:tav>
                                            <p:tav tm="100000">
                                              <p:val>
                                                <p:strVal val="#ppt_x"/>
                                              </p:val>
                                            </p:tav>
                                          </p:tavLst>
                                        </p:anim>
                                        <p:anim calcmode="lin" valueType="num" p14:bounceEnd="60000">
                                          <p:cBhvr additive="base">
                                            <p:cTn id="37" dur="500" fill="hold"/>
                                            <p:tgtEl>
                                              <p:spTgt spid="68"/>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14:presetBounceEnd="60000">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14:bounceEnd="60000">
                                          <p:cBhvr additive="base">
                                            <p:cTn id="41" dur="500" fill="hold"/>
                                            <p:tgtEl>
                                              <p:spTgt spid="69"/>
                                            </p:tgtEl>
                                            <p:attrNameLst>
                                              <p:attrName>ppt_x</p:attrName>
                                            </p:attrNameLst>
                                          </p:cBhvr>
                                          <p:tavLst>
                                            <p:tav tm="0">
                                              <p:val>
                                                <p:strVal val="0-#ppt_w/2"/>
                                              </p:val>
                                            </p:tav>
                                            <p:tav tm="100000">
                                              <p:val>
                                                <p:strVal val="#ppt_x"/>
                                              </p:val>
                                            </p:tav>
                                          </p:tavLst>
                                        </p:anim>
                                        <p:anim calcmode="lin" valueType="num" p14:bounceEnd="60000">
                                          <p:cBhvr additive="base">
                                            <p:cTn id="42" dur="500" fill="hold"/>
                                            <p:tgtEl>
                                              <p:spTgt spid="69"/>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14:presetBounceEnd="60000">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14:bounceEnd="60000">
                                          <p:cBhvr additive="base">
                                            <p:cTn id="45" dur="500" fill="hold"/>
                                            <p:tgtEl>
                                              <p:spTgt spid="70"/>
                                            </p:tgtEl>
                                            <p:attrNameLst>
                                              <p:attrName>ppt_x</p:attrName>
                                            </p:attrNameLst>
                                          </p:cBhvr>
                                          <p:tavLst>
                                            <p:tav tm="0">
                                              <p:val>
                                                <p:strVal val="#ppt_x"/>
                                              </p:val>
                                            </p:tav>
                                            <p:tav tm="100000">
                                              <p:val>
                                                <p:strVal val="#ppt_x"/>
                                              </p:val>
                                            </p:tav>
                                          </p:tavLst>
                                        </p:anim>
                                        <p:anim calcmode="lin" valueType="num" p14:bounceEnd="60000">
                                          <p:cBhvr additive="base">
                                            <p:cTn id="46" dur="500" fill="hold"/>
                                            <p:tgtEl>
                                              <p:spTgt spid="70"/>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2" fill="hold" grpId="0" nodeType="afterEffect" p14:presetBounceEnd="60000">
                                      <p:stCondLst>
                                        <p:cond delay="0"/>
                                      </p:stCondLst>
                                      <p:childTnLst>
                                        <p:set>
                                          <p:cBhvr>
                                            <p:cTn id="49" dur="1" fill="hold">
                                              <p:stCondLst>
                                                <p:cond delay="0"/>
                                              </p:stCondLst>
                                            </p:cTn>
                                            <p:tgtEl>
                                              <p:spTgt spid="71"/>
                                            </p:tgtEl>
                                            <p:attrNameLst>
                                              <p:attrName>style.visibility</p:attrName>
                                            </p:attrNameLst>
                                          </p:cBhvr>
                                          <p:to>
                                            <p:strVal val="visible"/>
                                          </p:to>
                                        </p:set>
                                        <p:anim calcmode="lin" valueType="num" p14:bounceEnd="60000">
                                          <p:cBhvr additive="base">
                                            <p:cTn id="50" dur="500" fill="hold"/>
                                            <p:tgtEl>
                                              <p:spTgt spid="71"/>
                                            </p:tgtEl>
                                            <p:attrNameLst>
                                              <p:attrName>ppt_x</p:attrName>
                                            </p:attrNameLst>
                                          </p:cBhvr>
                                          <p:tavLst>
                                            <p:tav tm="0">
                                              <p:val>
                                                <p:strVal val="1+#ppt_w/2"/>
                                              </p:val>
                                            </p:tav>
                                            <p:tav tm="100000">
                                              <p:val>
                                                <p:strVal val="#ppt_x"/>
                                              </p:val>
                                            </p:tav>
                                          </p:tavLst>
                                        </p:anim>
                                        <p:anim calcmode="lin" valueType="num" p14:bounceEnd="60000">
                                          <p:cBhvr additive="base">
                                            <p:cTn id="51" dur="500" fill="hold"/>
                                            <p:tgtEl>
                                              <p:spTgt spid="71"/>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14:presetBounceEnd="60000">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14:bounceEnd="60000">
                                          <p:cBhvr additive="base">
                                            <p:cTn id="54" dur="500" fill="hold"/>
                                            <p:tgtEl>
                                              <p:spTgt spid="72"/>
                                            </p:tgtEl>
                                            <p:attrNameLst>
                                              <p:attrName>ppt_x</p:attrName>
                                            </p:attrNameLst>
                                          </p:cBhvr>
                                          <p:tavLst>
                                            <p:tav tm="0">
                                              <p:val>
                                                <p:strVal val="1+#ppt_w/2"/>
                                              </p:val>
                                            </p:tav>
                                            <p:tav tm="100000">
                                              <p:val>
                                                <p:strVal val="#ppt_x"/>
                                              </p:val>
                                            </p:tav>
                                          </p:tavLst>
                                        </p:anim>
                                        <p:anim calcmode="lin" valueType="num" p14:bounceEnd="60000">
                                          <p:cBhvr additive="base">
                                            <p:cTn id="55" dur="500" fill="hold"/>
                                            <p:tgtEl>
                                              <p:spTgt spid="72"/>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2" fill="hold" grpId="0" nodeType="afterEffect" p14:presetBounceEnd="60000">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14:bounceEnd="60000">
                                          <p:cBhvr additive="base">
                                            <p:cTn id="59" dur="500" fill="hold"/>
                                            <p:tgtEl>
                                              <p:spTgt spid="73"/>
                                            </p:tgtEl>
                                            <p:attrNameLst>
                                              <p:attrName>ppt_x</p:attrName>
                                            </p:attrNameLst>
                                          </p:cBhvr>
                                          <p:tavLst>
                                            <p:tav tm="0">
                                              <p:val>
                                                <p:strVal val="1+#ppt_w/2"/>
                                              </p:val>
                                            </p:tav>
                                            <p:tav tm="100000">
                                              <p:val>
                                                <p:strVal val="#ppt_x"/>
                                              </p:val>
                                            </p:tav>
                                          </p:tavLst>
                                        </p:anim>
                                        <p:anim calcmode="lin" valueType="num" p14:bounceEnd="60000">
                                          <p:cBhvr additive="base">
                                            <p:cTn id="60" dur="500" fill="hold"/>
                                            <p:tgtEl>
                                              <p:spTgt spid="73"/>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14:presetBounceEnd="60000">
                                      <p:stCondLst>
                                        <p:cond delay="0"/>
                                      </p:stCondLst>
                                      <p:childTnLst>
                                        <p:set>
                                          <p:cBhvr>
                                            <p:cTn id="62" dur="1" fill="hold">
                                              <p:stCondLst>
                                                <p:cond delay="0"/>
                                              </p:stCondLst>
                                            </p:cTn>
                                            <p:tgtEl>
                                              <p:spTgt spid="74"/>
                                            </p:tgtEl>
                                            <p:attrNameLst>
                                              <p:attrName>style.visibility</p:attrName>
                                            </p:attrNameLst>
                                          </p:cBhvr>
                                          <p:to>
                                            <p:strVal val="visible"/>
                                          </p:to>
                                        </p:set>
                                        <p:anim calcmode="lin" valueType="num" p14:bounceEnd="60000">
                                          <p:cBhvr additive="base">
                                            <p:cTn id="63" dur="500" fill="hold"/>
                                            <p:tgtEl>
                                              <p:spTgt spid="74"/>
                                            </p:tgtEl>
                                            <p:attrNameLst>
                                              <p:attrName>ppt_x</p:attrName>
                                            </p:attrNameLst>
                                          </p:cBhvr>
                                          <p:tavLst>
                                            <p:tav tm="0">
                                              <p:val>
                                                <p:strVal val="1+#ppt_w/2"/>
                                              </p:val>
                                            </p:tav>
                                            <p:tav tm="100000">
                                              <p:val>
                                                <p:strVal val="#ppt_x"/>
                                              </p:val>
                                            </p:tav>
                                          </p:tavLst>
                                        </p:anim>
                                        <p:anim calcmode="lin" valueType="num" p14:bounceEnd="60000">
                                          <p:cBhvr additive="base">
                                            <p:cTn id="64" dur="500" fill="hold"/>
                                            <p:tgtEl>
                                              <p:spTgt spid="74"/>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14" presetClass="entr" presetSubtype="1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randombar(horizontal)">
                                          <p:cBhvr>
                                            <p:cTn id="6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p:bldP spid="74" grpId="0"/>
          <p:bldP spid="2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ppt_w</p:attrName>
                                            </p:attrNameLst>
                                          </p:cBhvr>
                                          <p:tavLst>
                                            <p:tav tm="0">
                                              <p:val>
                                                <p:fltVal val="0"/>
                                              </p:val>
                                            </p:tav>
                                            <p:tav tm="100000">
                                              <p:val>
                                                <p:strVal val="#ppt_w"/>
                                              </p:val>
                                            </p:tav>
                                          </p:tavLst>
                                        </p:anim>
                                        <p:anim calcmode="lin" valueType="num">
                                          <p:cBhvr>
                                            <p:cTn id="8" dur="1000" fill="hold"/>
                                            <p:tgtEl>
                                              <p:spTgt spid="64"/>
                                            </p:tgtEl>
                                            <p:attrNameLst>
                                              <p:attrName>ppt_h</p:attrName>
                                            </p:attrNameLst>
                                          </p:cBhvr>
                                          <p:tavLst>
                                            <p:tav tm="0">
                                              <p:val>
                                                <p:fltVal val="0"/>
                                              </p:val>
                                            </p:tav>
                                            <p:tav tm="100000">
                                              <p:val>
                                                <p:strVal val="#ppt_h"/>
                                              </p:val>
                                            </p:tav>
                                          </p:tavLst>
                                        </p:anim>
                                        <p:anim calcmode="lin" valueType="num">
                                          <p:cBhvr>
                                            <p:cTn id="9" dur="1000" fill="hold"/>
                                            <p:tgtEl>
                                              <p:spTgt spid="64"/>
                                            </p:tgtEl>
                                            <p:attrNameLst>
                                              <p:attrName>style.rotation</p:attrName>
                                            </p:attrNameLst>
                                          </p:cBhvr>
                                          <p:tavLst>
                                            <p:tav tm="0">
                                              <p:val>
                                                <p:fltVal val="90"/>
                                              </p:val>
                                            </p:tav>
                                            <p:tav tm="100000">
                                              <p:val>
                                                <p:fltVal val="0"/>
                                              </p:val>
                                            </p:tav>
                                          </p:tavLst>
                                        </p:anim>
                                        <p:animEffect transition="in" filter="fade">
                                          <p:cBhvr>
                                            <p:cTn id="10" dur="1000"/>
                                            <p:tgtEl>
                                              <p:spTgt spid="64"/>
                                            </p:tgtEl>
                                          </p:cBhvr>
                                        </p:animEffect>
                                      </p:childTnLst>
                                    </p:cTn>
                                  </p:par>
                                  <p:par>
                                    <p:cTn id="11" presetID="3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p:cTn id="13" dur="1000" fill="hold"/>
                                            <p:tgtEl>
                                              <p:spTgt spid="61"/>
                                            </p:tgtEl>
                                            <p:attrNameLst>
                                              <p:attrName>ppt_w</p:attrName>
                                            </p:attrNameLst>
                                          </p:cBhvr>
                                          <p:tavLst>
                                            <p:tav tm="0">
                                              <p:val>
                                                <p:fltVal val="0"/>
                                              </p:val>
                                            </p:tav>
                                            <p:tav tm="100000">
                                              <p:val>
                                                <p:strVal val="#ppt_w"/>
                                              </p:val>
                                            </p:tav>
                                          </p:tavLst>
                                        </p:anim>
                                        <p:anim calcmode="lin" valueType="num">
                                          <p:cBhvr>
                                            <p:cTn id="14" dur="1000" fill="hold"/>
                                            <p:tgtEl>
                                              <p:spTgt spid="61"/>
                                            </p:tgtEl>
                                            <p:attrNameLst>
                                              <p:attrName>ppt_h</p:attrName>
                                            </p:attrNameLst>
                                          </p:cBhvr>
                                          <p:tavLst>
                                            <p:tav tm="0">
                                              <p:val>
                                                <p:fltVal val="0"/>
                                              </p:val>
                                            </p:tav>
                                            <p:tav tm="100000">
                                              <p:val>
                                                <p:strVal val="#ppt_h"/>
                                              </p:val>
                                            </p:tav>
                                          </p:tavLst>
                                        </p:anim>
                                        <p:anim calcmode="lin" valueType="num">
                                          <p:cBhvr>
                                            <p:cTn id="15" dur="1000" fill="hold"/>
                                            <p:tgtEl>
                                              <p:spTgt spid="61"/>
                                            </p:tgtEl>
                                            <p:attrNameLst>
                                              <p:attrName>style.rotation</p:attrName>
                                            </p:attrNameLst>
                                          </p:cBhvr>
                                          <p:tavLst>
                                            <p:tav tm="0">
                                              <p:val>
                                                <p:fltVal val="90"/>
                                              </p:val>
                                            </p:tav>
                                            <p:tav tm="100000">
                                              <p:val>
                                                <p:fltVal val="0"/>
                                              </p:val>
                                            </p:tav>
                                          </p:tavLst>
                                        </p:anim>
                                        <p:animEffect transition="in" filter="fade">
                                          <p:cBhvr>
                                            <p:cTn id="16" dur="1000"/>
                                            <p:tgtEl>
                                              <p:spTgt spid="61"/>
                                            </p:tgtEl>
                                          </p:cBhvr>
                                        </p:animEffect>
                                      </p:childTnLst>
                                    </p:cTn>
                                  </p:par>
                                  <p:par>
                                    <p:cTn id="17" presetID="3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fltVal val="0"/>
                                              </p:val>
                                            </p:tav>
                                            <p:tav tm="100000">
                                              <p:val>
                                                <p:strVal val="#ppt_w"/>
                                              </p:val>
                                            </p:tav>
                                          </p:tavLst>
                                        </p:anim>
                                        <p:anim calcmode="lin" valueType="num">
                                          <p:cBhvr>
                                            <p:cTn id="20" dur="1000" fill="hold"/>
                                            <p:tgtEl>
                                              <p:spTgt spid="29"/>
                                            </p:tgtEl>
                                            <p:attrNameLst>
                                              <p:attrName>ppt_h</p:attrName>
                                            </p:attrNameLst>
                                          </p:cBhvr>
                                          <p:tavLst>
                                            <p:tav tm="0">
                                              <p:val>
                                                <p:fltVal val="0"/>
                                              </p:val>
                                            </p:tav>
                                            <p:tav tm="100000">
                                              <p:val>
                                                <p:strVal val="#ppt_h"/>
                                              </p:val>
                                            </p:tav>
                                          </p:tavLst>
                                        </p:anim>
                                        <p:anim calcmode="lin" valueType="num">
                                          <p:cBhvr>
                                            <p:cTn id="21" dur="1000" fill="hold"/>
                                            <p:tgtEl>
                                              <p:spTgt spid="29"/>
                                            </p:tgtEl>
                                            <p:attrNameLst>
                                              <p:attrName>style.rotation</p:attrName>
                                            </p:attrNameLst>
                                          </p:cBhvr>
                                          <p:tavLst>
                                            <p:tav tm="0">
                                              <p:val>
                                                <p:fltVal val="90"/>
                                              </p:val>
                                            </p:tav>
                                            <p:tav tm="100000">
                                              <p:val>
                                                <p:fltVal val="0"/>
                                              </p:val>
                                            </p:tav>
                                          </p:tavLst>
                                        </p:anim>
                                        <p:animEffect transition="in" filter="fade">
                                          <p:cBhvr>
                                            <p:cTn id="22" dur="1000"/>
                                            <p:tgtEl>
                                              <p:spTgt spid="29"/>
                                            </p:tgtEl>
                                          </p:cBhvr>
                                        </p:animEffect>
                                      </p:childTnLst>
                                    </p:cTn>
                                  </p:par>
                                  <p:par>
                                    <p:cTn id="23" presetID="31"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1000" fill="hold"/>
                                            <p:tgtEl>
                                              <p:spTgt spid="58"/>
                                            </p:tgtEl>
                                            <p:attrNameLst>
                                              <p:attrName>ppt_w</p:attrName>
                                            </p:attrNameLst>
                                          </p:cBhvr>
                                          <p:tavLst>
                                            <p:tav tm="0">
                                              <p:val>
                                                <p:fltVal val="0"/>
                                              </p:val>
                                            </p:tav>
                                            <p:tav tm="100000">
                                              <p:val>
                                                <p:strVal val="#ppt_w"/>
                                              </p:val>
                                            </p:tav>
                                          </p:tavLst>
                                        </p:anim>
                                        <p:anim calcmode="lin" valueType="num">
                                          <p:cBhvr>
                                            <p:cTn id="26" dur="1000" fill="hold"/>
                                            <p:tgtEl>
                                              <p:spTgt spid="58"/>
                                            </p:tgtEl>
                                            <p:attrNameLst>
                                              <p:attrName>ppt_h</p:attrName>
                                            </p:attrNameLst>
                                          </p:cBhvr>
                                          <p:tavLst>
                                            <p:tav tm="0">
                                              <p:val>
                                                <p:fltVal val="0"/>
                                              </p:val>
                                            </p:tav>
                                            <p:tav tm="100000">
                                              <p:val>
                                                <p:strVal val="#ppt_h"/>
                                              </p:val>
                                            </p:tav>
                                          </p:tavLst>
                                        </p:anim>
                                        <p:anim calcmode="lin" valueType="num">
                                          <p:cBhvr>
                                            <p:cTn id="27" dur="1000" fill="hold"/>
                                            <p:tgtEl>
                                              <p:spTgt spid="58"/>
                                            </p:tgtEl>
                                            <p:attrNameLst>
                                              <p:attrName>style.rotation</p:attrName>
                                            </p:attrNameLst>
                                          </p:cBhvr>
                                          <p:tavLst>
                                            <p:tav tm="0">
                                              <p:val>
                                                <p:fltVal val="90"/>
                                              </p:val>
                                            </p:tav>
                                            <p:tav tm="100000">
                                              <p:val>
                                                <p:fltVal val="0"/>
                                              </p:val>
                                            </p:tav>
                                          </p:tavLst>
                                        </p:anim>
                                        <p:animEffect transition="in" filter="fade">
                                          <p:cBhvr>
                                            <p:cTn id="28" dur="1000"/>
                                            <p:tgtEl>
                                              <p:spTgt spid="58"/>
                                            </p:tgtEl>
                                          </p:cBhvr>
                                        </p:animEffect>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 calcmode="lin" valueType="num">
                                          <p:cBhvr additive="base">
                                            <p:cTn id="32" dur="500" fill="hold"/>
                                            <p:tgtEl>
                                              <p:spTgt spid="67"/>
                                            </p:tgtEl>
                                            <p:attrNameLst>
                                              <p:attrName>ppt_x</p:attrName>
                                            </p:attrNameLst>
                                          </p:cBhvr>
                                          <p:tavLst>
                                            <p:tav tm="0">
                                              <p:val>
                                                <p:strVal val="0-#ppt_w/2"/>
                                              </p:val>
                                            </p:tav>
                                            <p:tav tm="100000">
                                              <p:val>
                                                <p:strVal val="#ppt_x"/>
                                              </p:val>
                                            </p:tav>
                                          </p:tavLst>
                                        </p:anim>
                                        <p:anim calcmode="lin" valueType="num">
                                          <p:cBhvr additive="base">
                                            <p:cTn id="33" dur="500" fill="hold"/>
                                            <p:tgtEl>
                                              <p:spTgt spid="67"/>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 calcmode="lin" valueType="num">
                                          <p:cBhvr additive="base">
                                            <p:cTn id="36" dur="500" fill="hold"/>
                                            <p:tgtEl>
                                              <p:spTgt spid="68"/>
                                            </p:tgtEl>
                                            <p:attrNameLst>
                                              <p:attrName>ppt_x</p:attrName>
                                            </p:attrNameLst>
                                          </p:cBhvr>
                                          <p:tavLst>
                                            <p:tav tm="0">
                                              <p:val>
                                                <p:strVal val="#ppt_x"/>
                                              </p:val>
                                            </p:tav>
                                            <p:tav tm="100000">
                                              <p:val>
                                                <p:strVal val="#ppt_x"/>
                                              </p:val>
                                            </p:tav>
                                          </p:tavLst>
                                        </p:anim>
                                        <p:anim calcmode="lin" valueType="num">
                                          <p:cBhvr additive="base">
                                            <p:cTn id="37" dur="500" fill="hold"/>
                                            <p:tgtEl>
                                              <p:spTgt spid="68"/>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additive="base">
                                            <p:cTn id="41" dur="500" fill="hold"/>
                                            <p:tgtEl>
                                              <p:spTgt spid="69"/>
                                            </p:tgtEl>
                                            <p:attrNameLst>
                                              <p:attrName>ppt_x</p:attrName>
                                            </p:attrNameLst>
                                          </p:cBhvr>
                                          <p:tavLst>
                                            <p:tav tm="0">
                                              <p:val>
                                                <p:strVal val="0-#ppt_w/2"/>
                                              </p:val>
                                            </p:tav>
                                            <p:tav tm="100000">
                                              <p:val>
                                                <p:strVal val="#ppt_x"/>
                                              </p:val>
                                            </p:tav>
                                          </p:tavLst>
                                        </p:anim>
                                        <p:anim calcmode="lin" valueType="num">
                                          <p:cBhvr additive="base">
                                            <p:cTn id="42" dur="500" fill="hold"/>
                                            <p:tgtEl>
                                              <p:spTgt spid="69"/>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additive="base">
                                            <p:cTn id="45" dur="500" fill="hold"/>
                                            <p:tgtEl>
                                              <p:spTgt spid="70"/>
                                            </p:tgtEl>
                                            <p:attrNameLst>
                                              <p:attrName>ppt_x</p:attrName>
                                            </p:attrNameLst>
                                          </p:cBhvr>
                                          <p:tavLst>
                                            <p:tav tm="0">
                                              <p:val>
                                                <p:strVal val="#ppt_x"/>
                                              </p:val>
                                            </p:tav>
                                            <p:tav tm="100000">
                                              <p:val>
                                                <p:strVal val="#ppt_x"/>
                                              </p:val>
                                            </p:tav>
                                          </p:tavLst>
                                        </p:anim>
                                        <p:anim calcmode="lin" valueType="num">
                                          <p:cBhvr additive="base">
                                            <p:cTn id="46" dur="500" fill="hold"/>
                                            <p:tgtEl>
                                              <p:spTgt spid="70"/>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71"/>
                                            </p:tgtEl>
                                            <p:attrNameLst>
                                              <p:attrName>style.visibility</p:attrName>
                                            </p:attrNameLst>
                                          </p:cBhvr>
                                          <p:to>
                                            <p:strVal val="visible"/>
                                          </p:to>
                                        </p:set>
                                        <p:anim calcmode="lin" valueType="num">
                                          <p:cBhvr additive="base">
                                            <p:cTn id="50" dur="500" fill="hold"/>
                                            <p:tgtEl>
                                              <p:spTgt spid="71"/>
                                            </p:tgtEl>
                                            <p:attrNameLst>
                                              <p:attrName>ppt_x</p:attrName>
                                            </p:attrNameLst>
                                          </p:cBhvr>
                                          <p:tavLst>
                                            <p:tav tm="0">
                                              <p:val>
                                                <p:strVal val="1+#ppt_w/2"/>
                                              </p:val>
                                            </p:tav>
                                            <p:tav tm="100000">
                                              <p:val>
                                                <p:strVal val="#ppt_x"/>
                                              </p:val>
                                            </p:tav>
                                          </p:tavLst>
                                        </p:anim>
                                        <p:anim calcmode="lin" valueType="num">
                                          <p:cBhvr additive="base">
                                            <p:cTn id="51" dur="500" fill="hold"/>
                                            <p:tgtEl>
                                              <p:spTgt spid="71"/>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additive="base">
                                            <p:cTn id="54" dur="500" fill="hold"/>
                                            <p:tgtEl>
                                              <p:spTgt spid="72"/>
                                            </p:tgtEl>
                                            <p:attrNameLst>
                                              <p:attrName>ppt_x</p:attrName>
                                            </p:attrNameLst>
                                          </p:cBhvr>
                                          <p:tavLst>
                                            <p:tav tm="0">
                                              <p:val>
                                                <p:strVal val="1+#ppt_w/2"/>
                                              </p:val>
                                            </p:tav>
                                            <p:tav tm="100000">
                                              <p:val>
                                                <p:strVal val="#ppt_x"/>
                                              </p:val>
                                            </p:tav>
                                          </p:tavLst>
                                        </p:anim>
                                        <p:anim calcmode="lin" valueType="num">
                                          <p:cBhvr additive="base">
                                            <p:cTn id="55" dur="500" fill="hold"/>
                                            <p:tgtEl>
                                              <p:spTgt spid="72"/>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2" fill="hold" grpId="0" nodeType="after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additive="base">
                                            <p:cTn id="59" dur="500" fill="hold"/>
                                            <p:tgtEl>
                                              <p:spTgt spid="73"/>
                                            </p:tgtEl>
                                            <p:attrNameLst>
                                              <p:attrName>ppt_x</p:attrName>
                                            </p:attrNameLst>
                                          </p:cBhvr>
                                          <p:tavLst>
                                            <p:tav tm="0">
                                              <p:val>
                                                <p:strVal val="1+#ppt_w/2"/>
                                              </p:val>
                                            </p:tav>
                                            <p:tav tm="100000">
                                              <p:val>
                                                <p:strVal val="#ppt_x"/>
                                              </p:val>
                                            </p:tav>
                                          </p:tavLst>
                                        </p:anim>
                                        <p:anim calcmode="lin" valueType="num">
                                          <p:cBhvr additive="base">
                                            <p:cTn id="60" dur="500" fill="hold"/>
                                            <p:tgtEl>
                                              <p:spTgt spid="73"/>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74"/>
                                            </p:tgtEl>
                                            <p:attrNameLst>
                                              <p:attrName>style.visibility</p:attrName>
                                            </p:attrNameLst>
                                          </p:cBhvr>
                                          <p:to>
                                            <p:strVal val="visible"/>
                                          </p:to>
                                        </p:set>
                                        <p:anim calcmode="lin" valueType="num">
                                          <p:cBhvr additive="base">
                                            <p:cTn id="63" dur="500" fill="hold"/>
                                            <p:tgtEl>
                                              <p:spTgt spid="74"/>
                                            </p:tgtEl>
                                            <p:attrNameLst>
                                              <p:attrName>ppt_x</p:attrName>
                                            </p:attrNameLst>
                                          </p:cBhvr>
                                          <p:tavLst>
                                            <p:tav tm="0">
                                              <p:val>
                                                <p:strVal val="1+#ppt_w/2"/>
                                              </p:val>
                                            </p:tav>
                                            <p:tav tm="100000">
                                              <p:val>
                                                <p:strVal val="#ppt_x"/>
                                              </p:val>
                                            </p:tav>
                                          </p:tavLst>
                                        </p:anim>
                                        <p:anim calcmode="lin" valueType="num">
                                          <p:cBhvr additive="base">
                                            <p:cTn id="64" dur="500" fill="hold"/>
                                            <p:tgtEl>
                                              <p:spTgt spid="74"/>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14" presetClass="entr" presetSubtype="1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randombar(horizontal)">
                                          <p:cBhvr>
                                            <p:cTn id="6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p:bldP spid="74" grpId="0"/>
          <p:bldP spid="25"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H_Others_1"/>
          <p:cNvSpPr txBox="1"/>
          <p:nvPr>
            <p:custDataLst>
              <p:tags r:id="rId1"/>
            </p:custDataLst>
          </p:nvPr>
        </p:nvSpPr>
        <p:spPr>
          <a:xfrm>
            <a:off x="6493206" y="2587171"/>
            <a:ext cx="2683199" cy="962660"/>
          </a:xfrm>
          <a:prstGeom prst="rect">
            <a:avLst/>
          </a:prstGeom>
          <a:noFill/>
        </p:spPr>
        <p:txBody>
          <a:bodyPr vert="horz" wrap="square" lIns="0" tIns="0" rIns="0" bIns="0" rtlCol="0" anchor="ctr" anchorCtr="0">
            <a:spAutoFit/>
          </a:bodyPr>
          <a:lstStyle/>
          <a:p>
            <a:pPr algn="ctr"/>
            <a:r>
              <a:rPr lang="zh-CN" altLang="en-US" sz="6260" b="1" dirty="0">
                <a:solidFill>
                  <a:srgbClr val="453162"/>
                </a:solidFill>
                <a:cs typeface="+mn-ea"/>
                <a:sym typeface="+mn-lt"/>
              </a:rPr>
              <a:t>目  录</a:t>
            </a:r>
            <a:endParaRPr lang="zh-CN" altLang="en-US" sz="6260" b="1" dirty="0">
              <a:solidFill>
                <a:srgbClr val="453162"/>
              </a:solidFill>
              <a:cs typeface="+mn-ea"/>
              <a:sym typeface="+mn-lt"/>
            </a:endParaRPr>
          </a:p>
        </p:txBody>
      </p:sp>
      <p:sp>
        <p:nvSpPr>
          <p:cNvPr id="17" name="MH_Others_2"/>
          <p:cNvSpPr txBox="1"/>
          <p:nvPr>
            <p:custDataLst>
              <p:tags r:id="rId2"/>
            </p:custDataLst>
          </p:nvPr>
        </p:nvSpPr>
        <p:spPr>
          <a:xfrm>
            <a:off x="6694333" y="3629239"/>
            <a:ext cx="2280945" cy="408940"/>
          </a:xfrm>
          <a:prstGeom prst="rect">
            <a:avLst/>
          </a:prstGeom>
          <a:noFill/>
        </p:spPr>
        <p:txBody>
          <a:bodyPr wrap="square" lIns="0" tIns="0" rIns="0" bIns="0">
            <a:spAutoFit/>
          </a:bodyPr>
          <a:lstStyle/>
          <a:p>
            <a:pPr algn="ctr">
              <a:defRPr/>
            </a:pPr>
            <a:r>
              <a:rPr lang="en-US" altLang="zh-CN" sz="2655" b="1" dirty="0">
                <a:solidFill>
                  <a:srgbClr val="453162"/>
                </a:solidFill>
                <a:cs typeface="+mn-ea"/>
                <a:sym typeface="+mn-lt"/>
              </a:rPr>
              <a:t>CONTENTS</a:t>
            </a:r>
            <a:endParaRPr lang="zh-CN" altLang="en-US" sz="2655" b="1" dirty="0">
              <a:solidFill>
                <a:srgbClr val="453162"/>
              </a:solidFill>
              <a:cs typeface="+mn-ea"/>
              <a:sym typeface="+mn-lt"/>
            </a:endParaRPr>
          </a:p>
        </p:txBody>
      </p:sp>
      <p:sp>
        <p:nvSpPr>
          <p:cNvPr id="42" name="MH_Other_1"/>
          <p:cNvSpPr>
            <a:spLocks noChangeAspect="1"/>
          </p:cNvSpPr>
          <p:nvPr>
            <p:custDataLst>
              <p:tags r:id="rId3"/>
            </p:custDataLst>
          </p:nvPr>
        </p:nvSpPr>
        <p:spPr>
          <a:xfrm>
            <a:off x="2029594" y="1447603"/>
            <a:ext cx="681248" cy="682667"/>
          </a:xfrm>
          <a:prstGeom prst="ellipse">
            <a:avLst/>
          </a:prstGeom>
          <a:solidFill>
            <a:srgbClr val="FFFFFF"/>
          </a:solidFill>
          <a:ln w="57150" cap="flat" cmpd="sng" algn="ctr">
            <a:solidFill>
              <a:srgbClr val="453162"/>
            </a:solidFill>
            <a:prstDash val="solid"/>
          </a:ln>
          <a:effectLst/>
        </p:spPr>
        <p:txBody>
          <a:bodyPr lIns="0" tIns="0" rIns="0" bIns="0" anchor="ctr"/>
          <a:lstStyle/>
          <a:p>
            <a:pPr algn="ctr">
              <a:defRPr/>
            </a:pPr>
            <a:r>
              <a:rPr lang="en-US" altLang="zh-CN" sz="4000" kern="0" dirty="0">
                <a:solidFill>
                  <a:srgbClr val="453162"/>
                </a:solidFill>
                <a:cs typeface="+mn-ea"/>
                <a:sym typeface="+mn-lt"/>
              </a:rPr>
              <a:t>1</a:t>
            </a:r>
            <a:endParaRPr lang="en-US" altLang="zh-CN" sz="4000" kern="0" dirty="0">
              <a:solidFill>
                <a:srgbClr val="453162"/>
              </a:solidFill>
              <a:cs typeface="+mn-ea"/>
              <a:sym typeface="+mn-lt"/>
            </a:endParaRPr>
          </a:p>
        </p:txBody>
      </p:sp>
      <p:sp>
        <p:nvSpPr>
          <p:cNvPr id="14" name="MH_Other_2"/>
          <p:cNvSpPr>
            <a:spLocks noChangeAspect="1"/>
          </p:cNvSpPr>
          <p:nvPr>
            <p:custDataLst>
              <p:tags r:id="rId4"/>
            </p:custDataLst>
          </p:nvPr>
        </p:nvSpPr>
        <p:spPr>
          <a:xfrm>
            <a:off x="2029593" y="3708335"/>
            <a:ext cx="681248" cy="682667"/>
          </a:xfrm>
          <a:prstGeom prst="ellipse">
            <a:avLst/>
          </a:prstGeom>
          <a:solidFill>
            <a:srgbClr val="FFFFFF"/>
          </a:solidFill>
          <a:ln w="57150" cap="flat" cmpd="sng" algn="ctr">
            <a:solidFill>
              <a:srgbClr val="453162"/>
            </a:solidFill>
            <a:prstDash val="solid"/>
          </a:ln>
          <a:effectLst/>
        </p:spPr>
        <p:txBody>
          <a:bodyPr lIns="0" tIns="0" rIns="0" bIns="0" anchor="ctr"/>
          <a:lstStyle/>
          <a:p>
            <a:pPr algn="ctr">
              <a:defRPr/>
            </a:pPr>
            <a:r>
              <a:rPr lang="en-US" altLang="zh-CN" sz="4000" kern="0" dirty="0">
                <a:solidFill>
                  <a:srgbClr val="453162"/>
                </a:solidFill>
                <a:cs typeface="+mn-ea"/>
                <a:sym typeface="+mn-lt"/>
              </a:rPr>
              <a:t>3</a:t>
            </a:r>
            <a:endParaRPr lang="en-US" altLang="zh-CN" sz="4000" kern="0" dirty="0">
              <a:solidFill>
                <a:srgbClr val="453162"/>
              </a:solidFill>
              <a:cs typeface="+mn-ea"/>
              <a:sym typeface="+mn-lt"/>
            </a:endParaRPr>
          </a:p>
        </p:txBody>
      </p:sp>
      <p:sp>
        <p:nvSpPr>
          <p:cNvPr id="16" name="MH_Other_3"/>
          <p:cNvSpPr>
            <a:spLocks noChangeAspect="1"/>
          </p:cNvSpPr>
          <p:nvPr>
            <p:custDataLst>
              <p:tags r:id="rId5"/>
            </p:custDataLst>
          </p:nvPr>
        </p:nvSpPr>
        <p:spPr>
          <a:xfrm>
            <a:off x="2029594" y="2524142"/>
            <a:ext cx="681248" cy="682667"/>
          </a:xfrm>
          <a:prstGeom prst="ellipse">
            <a:avLst/>
          </a:prstGeom>
          <a:solidFill>
            <a:srgbClr val="FFFFFF"/>
          </a:solidFill>
          <a:ln w="57150" cap="flat" cmpd="sng" algn="ctr">
            <a:solidFill>
              <a:srgbClr val="4E67C8"/>
            </a:solidFill>
            <a:prstDash val="solid"/>
          </a:ln>
          <a:effectLst/>
        </p:spPr>
        <p:txBody>
          <a:bodyPr lIns="0" tIns="0" rIns="0" bIns="0" anchor="ctr"/>
          <a:lstStyle/>
          <a:p>
            <a:pPr algn="ctr">
              <a:defRPr/>
            </a:pPr>
            <a:r>
              <a:rPr lang="en-US" altLang="zh-CN" sz="4000" kern="0" dirty="0">
                <a:solidFill>
                  <a:srgbClr val="4E67C8"/>
                </a:solidFill>
                <a:cs typeface="+mn-ea"/>
                <a:sym typeface="+mn-lt"/>
              </a:rPr>
              <a:t>2</a:t>
            </a:r>
            <a:endParaRPr lang="en-US" altLang="zh-CN" sz="4000" kern="0" dirty="0">
              <a:solidFill>
                <a:srgbClr val="4E67C8"/>
              </a:solidFill>
              <a:cs typeface="+mn-ea"/>
              <a:sym typeface="+mn-lt"/>
            </a:endParaRPr>
          </a:p>
        </p:txBody>
      </p:sp>
      <p:sp>
        <p:nvSpPr>
          <p:cNvPr id="10" name="MH_Other_4"/>
          <p:cNvSpPr>
            <a:spLocks noChangeAspect="1"/>
          </p:cNvSpPr>
          <p:nvPr>
            <p:custDataLst>
              <p:tags r:id="rId6"/>
            </p:custDataLst>
          </p:nvPr>
        </p:nvSpPr>
        <p:spPr>
          <a:xfrm>
            <a:off x="2029593" y="4892528"/>
            <a:ext cx="681248" cy="682667"/>
          </a:xfrm>
          <a:prstGeom prst="ellipse">
            <a:avLst/>
          </a:prstGeom>
          <a:solidFill>
            <a:srgbClr val="FFFFFF"/>
          </a:solidFill>
          <a:ln w="57150" cap="flat" cmpd="sng" algn="ctr">
            <a:solidFill>
              <a:srgbClr val="4E67C8"/>
            </a:solidFill>
            <a:prstDash val="solid"/>
          </a:ln>
          <a:effectLst/>
        </p:spPr>
        <p:txBody>
          <a:bodyPr lIns="0" tIns="0" rIns="0" bIns="0" anchor="ctr"/>
          <a:lstStyle/>
          <a:p>
            <a:pPr algn="ctr">
              <a:defRPr/>
            </a:pPr>
            <a:r>
              <a:rPr lang="en-US" altLang="zh-CN" sz="4000" kern="0" dirty="0">
                <a:solidFill>
                  <a:srgbClr val="4E67C8"/>
                </a:solidFill>
                <a:cs typeface="+mn-ea"/>
                <a:sym typeface="+mn-lt"/>
              </a:rPr>
              <a:t>4</a:t>
            </a:r>
            <a:endParaRPr lang="en-US" altLang="zh-CN" sz="4000" kern="0" dirty="0">
              <a:solidFill>
                <a:srgbClr val="4E67C8"/>
              </a:solidFill>
              <a:cs typeface="+mn-ea"/>
              <a:sym typeface="+mn-lt"/>
            </a:endParaRPr>
          </a:p>
        </p:txBody>
      </p:sp>
      <p:sp>
        <p:nvSpPr>
          <p:cNvPr id="20" name="MH_Text_1"/>
          <p:cNvSpPr/>
          <p:nvPr>
            <p:custDataLst>
              <p:tags r:id="rId7"/>
            </p:custDataLst>
          </p:nvPr>
        </p:nvSpPr>
        <p:spPr>
          <a:xfrm>
            <a:off x="2938385" y="1555256"/>
            <a:ext cx="2565755" cy="467360"/>
          </a:xfrm>
          <a:prstGeom prst="rect">
            <a:avLst/>
          </a:prstGeom>
        </p:spPr>
        <p:txBody>
          <a:bodyPr wrap="square" lIns="0" tIns="0" rIns="0" bIns="0" anchor="ctr">
            <a:spAutoFit/>
          </a:bodyPr>
          <a:lstStyle/>
          <a:p>
            <a:r>
              <a:rPr lang="zh-CN" altLang="en-US" sz="3035">
                <a:solidFill>
                  <a:srgbClr val="453162"/>
                </a:solidFill>
                <a:cs typeface="+mn-ea"/>
                <a:sym typeface="+mn-lt"/>
              </a:rPr>
              <a:t>个人简历</a:t>
            </a:r>
            <a:endParaRPr lang="zh-CN" altLang="en-US" sz="3035" dirty="0">
              <a:solidFill>
                <a:srgbClr val="453162"/>
              </a:solidFill>
              <a:cs typeface="+mn-ea"/>
              <a:sym typeface="+mn-lt"/>
            </a:endParaRPr>
          </a:p>
        </p:txBody>
      </p:sp>
      <p:sp>
        <p:nvSpPr>
          <p:cNvPr id="21" name="MH_Text_2"/>
          <p:cNvSpPr/>
          <p:nvPr>
            <p:custDataLst>
              <p:tags r:id="rId8"/>
            </p:custDataLst>
          </p:nvPr>
        </p:nvSpPr>
        <p:spPr>
          <a:xfrm>
            <a:off x="2938385" y="3815988"/>
            <a:ext cx="2565755" cy="467360"/>
          </a:xfrm>
          <a:prstGeom prst="rect">
            <a:avLst/>
          </a:prstGeom>
        </p:spPr>
        <p:txBody>
          <a:bodyPr wrap="square" lIns="0" tIns="0" rIns="0" bIns="0" anchor="ctr">
            <a:spAutoFit/>
          </a:bodyPr>
          <a:lstStyle/>
          <a:p>
            <a:pPr lvl="0"/>
            <a:r>
              <a:rPr lang="zh-CN" altLang="en-US" sz="3035">
                <a:solidFill>
                  <a:srgbClr val="453162"/>
                </a:solidFill>
                <a:cs typeface="+mn-ea"/>
                <a:sym typeface="+mn-lt"/>
              </a:rPr>
              <a:t>能力优势</a:t>
            </a:r>
            <a:endParaRPr lang="zh-CN" altLang="en-US" sz="3035" dirty="0">
              <a:solidFill>
                <a:srgbClr val="453162"/>
              </a:solidFill>
              <a:cs typeface="+mn-ea"/>
              <a:sym typeface="+mn-lt"/>
            </a:endParaRPr>
          </a:p>
        </p:txBody>
      </p:sp>
      <p:sp>
        <p:nvSpPr>
          <p:cNvPr id="22" name="MH_Text_3"/>
          <p:cNvSpPr/>
          <p:nvPr>
            <p:custDataLst>
              <p:tags r:id="rId9"/>
            </p:custDataLst>
          </p:nvPr>
        </p:nvSpPr>
        <p:spPr>
          <a:xfrm>
            <a:off x="2938385" y="2631795"/>
            <a:ext cx="2565755" cy="467360"/>
          </a:xfrm>
          <a:prstGeom prst="rect">
            <a:avLst/>
          </a:prstGeom>
        </p:spPr>
        <p:txBody>
          <a:bodyPr wrap="square" lIns="0" tIns="0" rIns="0" bIns="0" anchor="ctr">
            <a:spAutoFit/>
          </a:bodyPr>
          <a:lstStyle/>
          <a:p>
            <a:pPr lvl="0"/>
            <a:r>
              <a:rPr lang="zh-CN" altLang="en-US" sz="3035">
                <a:solidFill>
                  <a:srgbClr val="4E67C8"/>
                </a:solidFill>
                <a:cs typeface="+mn-ea"/>
                <a:sym typeface="+mn-lt"/>
              </a:rPr>
              <a:t>学习经历</a:t>
            </a:r>
            <a:endParaRPr lang="zh-CN" altLang="en-US" sz="3035" dirty="0">
              <a:solidFill>
                <a:srgbClr val="4E67C8"/>
              </a:solidFill>
              <a:cs typeface="+mn-ea"/>
              <a:sym typeface="+mn-lt"/>
            </a:endParaRPr>
          </a:p>
        </p:txBody>
      </p:sp>
      <p:sp>
        <p:nvSpPr>
          <p:cNvPr id="23" name="MH_Text_4"/>
          <p:cNvSpPr/>
          <p:nvPr>
            <p:custDataLst>
              <p:tags r:id="rId10"/>
            </p:custDataLst>
          </p:nvPr>
        </p:nvSpPr>
        <p:spPr>
          <a:xfrm>
            <a:off x="2938385" y="5000181"/>
            <a:ext cx="2565755" cy="467360"/>
          </a:xfrm>
          <a:prstGeom prst="rect">
            <a:avLst/>
          </a:prstGeom>
          <a:ln>
            <a:noFill/>
          </a:ln>
        </p:spPr>
        <p:txBody>
          <a:bodyPr wrap="square" lIns="0" tIns="0" rIns="0" bIns="0" anchor="ctr">
            <a:spAutoFit/>
          </a:bodyPr>
          <a:lstStyle/>
          <a:p>
            <a:pPr lvl="0"/>
            <a:r>
              <a:rPr lang="zh-CN" altLang="en-US" sz="3035">
                <a:solidFill>
                  <a:srgbClr val="4E67C8"/>
                </a:solidFill>
                <a:cs typeface="+mn-ea"/>
                <a:sym typeface="+mn-lt"/>
              </a:rPr>
              <a:t>工作计划</a:t>
            </a:r>
            <a:endParaRPr lang="zh-CN" altLang="en-US" sz="3035" dirty="0">
              <a:solidFill>
                <a:srgbClr val="4E67C8"/>
              </a:solidFill>
              <a:cs typeface="+mn-ea"/>
              <a:sym typeface="+mn-lt"/>
            </a:endParaRPr>
          </a:p>
        </p:txBody>
      </p:sp>
      <p:pic>
        <p:nvPicPr>
          <p:cNvPr id="13" name="图片 12"/>
          <p:cNvPicPr>
            <a:picLocks noChangeAspect="1"/>
          </p:cNvPicPr>
          <p:nvPr/>
        </p:nvPicPr>
        <p:blipFill rotWithShape="1">
          <a:blip r:embed="rId1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4554" y="3595891"/>
            <a:ext cx="3504664" cy="3262109"/>
          </a:xfrm>
          <a:prstGeom prst="rect">
            <a:avLst/>
          </a:prstGeom>
        </p:spPr>
      </p:pic>
    </p:spTree>
    <p:custDataLst>
      <p:tags r:id="rId1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17"/>
                                        </p:tgtEl>
                                        <p:attrNameLst>
                                          <p:attrName>style.visibility</p:attrName>
                                        </p:attrNameLst>
                                      </p:cBhvr>
                                      <p:to>
                                        <p:strVal val="visible"/>
                                      </p:to>
                                    </p:set>
                                    <p:anim by="(-#ppt_w*2)" calcmode="lin" valueType="num">
                                      <p:cBhvr rctx="PPT">
                                        <p:cTn id="13" dur="500" autoRev="1" fill="hold">
                                          <p:stCondLst>
                                            <p:cond delay="0"/>
                                          </p:stCondLst>
                                        </p:cTn>
                                        <p:tgtEl>
                                          <p:spTgt spid="17"/>
                                        </p:tgtEl>
                                        <p:attrNameLst>
                                          <p:attrName>ppt_w</p:attrName>
                                        </p:attrNameLst>
                                      </p:cBhvr>
                                    </p:anim>
                                    <p:anim by="(#ppt_w*0.50)" calcmode="lin" valueType="num">
                                      <p:cBhvr>
                                        <p:cTn id="14" dur="500" decel="50000" autoRev="1" fill="hold">
                                          <p:stCondLst>
                                            <p:cond delay="0"/>
                                          </p:stCondLst>
                                        </p:cTn>
                                        <p:tgtEl>
                                          <p:spTgt spid="17"/>
                                        </p:tgtEl>
                                        <p:attrNameLst>
                                          <p:attrName>ppt_x</p:attrName>
                                        </p:attrNameLst>
                                      </p:cBhvr>
                                    </p:anim>
                                    <p:anim from="(-#ppt_h/2)" to="(#ppt_y)" calcmode="lin" valueType="num">
                                      <p:cBhvr>
                                        <p:cTn id="15" dur="1000" fill="hold">
                                          <p:stCondLst>
                                            <p:cond delay="0"/>
                                          </p:stCondLst>
                                        </p:cTn>
                                        <p:tgtEl>
                                          <p:spTgt spid="17"/>
                                        </p:tgtEl>
                                        <p:attrNameLst>
                                          <p:attrName>ppt_y</p:attrName>
                                        </p:attrNameLst>
                                      </p:cBhvr>
                                    </p:anim>
                                    <p:animRot by="21600000">
                                      <p:cBhvr>
                                        <p:cTn id="16" dur="1000" fill="hold">
                                          <p:stCondLst>
                                            <p:cond delay="0"/>
                                          </p:stCondLst>
                                        </p:cTn>
                                        <p:tgtEl>
                                          <p:spTgt spid="1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500" fill="hold"/>
                                        <p:tgtEl>
                                          <p:spTgt spid="42"/>
                                        </p:tgtEl>
                                        <p:attrNameLst>
                                          <p:attrName>ppt_x</p:attrName>
                                        </p:attrNameLst>
                                      </p:cBhvr>
                                      <p:tavLst>
                                        <p:tav tm="0">
                                          <p:val>
                                            <p:strVal val="0-#ppt_w/2"/>
                                          </p:val>
                                        </p:tav>
                                        <p:tav tm="100000">
                                          <p:val>
                                            <p:strVal val="#ppt_x"/>
                                          </p:val>
                                        </p:tav>
                                      </p:tavLst>
                                    </p:anim>
                                    <p:anim calcmode="lin" valueType="num">
                                      <p:cBhvr additive="base">
                                        <p:cTn id="22" dur="500" fill="hold"/>
                                        <p:tgtEl>
                                          <p:spTgt spid="42"/>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0-#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0-#ppt_w/2"/>
                                          </p:val>
                                        </p:tav>
                                        <p:tav tm="100000">
                                          <p:val>
                                            <p:strVal val="#ppt_x"/>
                                          </p:val>
                                        </p:tav>
                                      </p:tavLst>
                                    </p:anim>
                                    <p:anim calcmode="lin" valueType="num">
                                      <p:cBhvr additive="base">
                                        <p:cTn id="3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0-#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0-#ppt_w/2"/>
                                          </p:val>
                                        </p:tav>
                                        <p:tav tm="100000">
                                          <p:val>
                                            <p:strVal val="#ppt_x"/>
                                          </p:val>
                                        </p:tav>
                                      </p:tavLst>
                                    </p:anim>
                                    <p:anim calcmode="lin" valueType="num">
                                      <p:cBhvr additive="base">
                                        <p:cTn id="52" dur="500" fill="hold"/>
                                        <p:tgtEl>
                                          <p:spTgt spid="10"/>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0-#ppt_w/2"/>
                                          </p:val>
                                        </p:tav>
                                        <p:tav tm="100000">
                                          <p:val>
                                            <p:strVal val="#ppt_x"/>
                                          </p:val>
                                        </p:tav>
                                      </p:tavLst>
                                    </p:anim>
                                    <p:anim calcmode="lin" valueType="num">
                                      <p:cBhvr additive="base">
                                        <p:cTn id="56"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42" grpId="0" bldLvl="0" animBg="1"/>
      <p:bldP spid="14" grpId="0" bldLvl="0" animBg="1"/>
      <p:bldP spid="16" grpId="0" bldLvl="0" animBg="1"/>
      <p:bldP spid="10" grpId="0" bldLvl="0" animBg="1"/>
      <p:bldP spid="20" grpId="0"/>
      <p:bldP spid="21" grpId="0"/>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1912620" y="2084705"/>
            <a:ext cx="8150225" cy="2704465"/>
            <a:chOff x="1912620" y="2084705"/>
            <a:chExt cx="8150225" cy="2704465"/>
          </a:xfrm>
        </p:grpSpPr>
        <p:grpSp>
          <p:nvGrpSpPr>
            <p:cNvPr id="56" name="组合 30"/>
            <p:cNvGrpSpPr/>
            <p:nvPr/>
          </p:nvGrpSpPr>
          <p:grpSpPr>
            <a:xfrm>
              <a:off x="1912620" y="2084705"/>
              <a:ext cx="1126490" cy="1070610"/>
              <a:chOff x="0" y="0"/>
              <a:chExt cx="831692" cy="792088"/>
            </a:xfrm>
          </p:grpSpPr>
          <p:sp>
            <p:nvSpPr>
              <p:cNvPr id="69" name="正五边形 5"/>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70" name="Freeform 72"/>
              <p:cNvSpPr>
                <a:spLocks noEditPoints="1"/>
              </p:cNvSpPr>
              <p:nvPr/>
            </p:nvSpPr>
            <p:spPr>
              <a:xfrm>
                <a:off x="194807" y="196084"/>
                <a:ext cx="485110" cy="485984"/>
              </a:xfrm>
              <a:custGeom>
                <a:avLst/>
                <a:gdLst>
                  <a:gd name="txL" fmla="*/ 0 w 411"/>
                  <a:gd name="txT" fmla="*/ 0 h 412"/>
                  <a:gd name="txR" fmla="*/ 411 w 411"/>
                  <a:gd name="txB" fmla="*/ 412 h 412"/>
                </a:gdLst>
                <a:ahLst/>
                <a:cxnLst>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57" name="组合 12"/>
            <p:cNvGrpSpPr/>
            <p:nvPr/>
          </p:nvGrpSpPr>
          <p:grpSpPr>
            <a:xfrm>
              <a:off x="8936355" y="3718560"/>
              <a:ext cx="1126490" cy="1070610"/>
              <a:chOff x="0" y="0"/>
              <a:chExt cx="831692" cy="792088"/>
            </a:xfrm>
          </p:grpSpPr>
          <p:sp>
            <p:nvSpPr>
              <p:cNvPr id="67" name="正五边形 10"/>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68" name="Freeform 13"/>
              <p:cNvSpPr>
                <a:spLocks noEditPoints="1"/>
              </p:cNvSpPr>
              <p:nvPr/>
            </p:nvSpPr>
            <p:spPr>
              <a:xfrm>
                <a:off x="284457" y="207649"/>
                <a:ext cx="262778" cy="484369"/>
              </a:xfrm>
              <a:custGeom>
                <a:avLst/>
                <a:gdLst>
                  <a:gd name="txL" fmla="*/ 0 w 122"/>
                  <a:gd name="txT" fmla="*/ 0 h 225"/>
                  <a:gd name="txR" fmla="*/ 122 w 122"/>
                  <a:gd name="txB" fmla="*/ 225 h 225"/>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58" name="组合 16"/>
            <p:cNvGrpSpPr/>
            <p:nvPr/>
          </p:nvGrpSpPr>
          <p:grpSpPr>
            <a:xfrm>
              <a:off x="6595110" y="2143125"/>
              <a:ext cx="1126490" cy="1073150"/>
              <a:chOff x="0" y="0"/>
              <a:chExt cx="831692" cy="792088"/>
            </a:xfrm>
          </p:grpSpPr>
          <p:sp>
            <p:nvSpPr>
              <p:cNvPr id="65" name="正五边形 9"/>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66" name="Freeform 78"/>
              <p:cNvSpPr>
                <a:spLocks noEditPoints="1"/>
              </p:cNvSpPr>
              <p:nvPr/>
            </p:nvSpPr>
            <p:spPr>
              <a:xfrm>
                <a:off x="221768" y="250987"/>
                <a:ext cx="409671" cy="409565"/>
              </a:xfrm>
              <a:custGeom>
                <a:avLst/>
                <a:gdLst>
                  <a:gd name="txL" fmla="*/ 0 w 347"/>
                  <a:gd name="txT" fmla="*/ 0 h 347"/>
                  <a:gd name="txR" fmla="*/ 347 w 347"/>
                  <a:gd name="txB" fmla="*/ 347 h 347"/>
                </a:gdLst>
                <a:ahLst/>
                <a:cxnLst>
                  <a:cxn ang="0">
                    <a:pos x="2147483646" y="0"/>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59" name="组合 17"/>
            <p:cNvGrpSpPr/>
            <p:nvPr/>
          </p:nvGrpSpPr>
          <p:grpSpPr>
            <a:xfrm>
              <a:off x="4237990" y="3718560"/>
              <a:ext cx="1126490" cy="1070610"/>
              <a:chOff x="0" y="0"/>
              <a:chExt cx="831692" cy="792088"/>
            </a:xfrm>
          </p:grpSpPr>
          <p:sp>
            <p:nvSpPr>
              <p:cNvPr id="63" name="正五边形 8"/>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64" name="Freeform 77"/>
              <p:cNvSpPr>
                <a:spLocks noEditPoints="1"/>
              </p:cNvSpPr>
              <p:nvPr/>
            </p:nvSpPr>
            <p:spPr>
              <a:xfrm>
                <a:off x="172291" y="282760"/>
                <a:ext cx="487109" cy="334145"/>
              </a:xfrm>
              <a:custGeom>
                <a:avLst/>
                <a:gdLst>
                  <a:gd name="txL" fmla="*/ 0 w 413"/>
                  <a:gd name="txT" fmla="*/ 0 h 283"/>
                  <a:gd name="txR" fmla="*/ 413 w 413"/>
                  <a:gd name="txB" fmla="*/ 283 h 283"/>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solidFill>
              <a:ln w="9525">
                <a:solidFill>
                  <a:schemeClr val="bg1"/>
                </a:solidFill>
              </a:ln>
            </p:spPr>
            <p:txBody>
              <a:bodyPr/>
              <a:lstStyle/>
              <a:p>
                <a:endParaRPr lang="zh-CN" altLang="en-US">
                  <a:solidFill>
                    <a:schemeClr val="tx1">
                      <a:lumMod val="65000"/>
                      <a:lumOff val="35000"/>
                    </a:schemeClr>
                  </a:solidFill>
                  <a:cs typeface="+mn-ea"/>
                  <a:sym typeface="+mn-lt"/>
                </a:endParaRPr>
              </a:p>
            </p:txBody>
          </p:sp>
        </p:grpSp>
        <p:cxnSp>
          <p:nvCxnSpPr>
            <p:cNvPr id="60" name="直接连接符 19"/>
            <p:cNvCxnSpPr/>
            <p:nvPr/>
          </p:nvCxnSpPr>
          <p:spPr>
            <a:xfrm>
              <a:off x="2824480" y="3155315"/>
              <a:ext cx="1413510" cy="972185"/>
            </a:xfrm>
            <a:prstGeom prst="line">
              <a:avLst/>
            </a:prstGeom>
            <a:ln w="9525" cap="flat" cmpd="sng">
              <a:solidFill>
                <a:srgbClr val="A67346"/>
              </a:solidFill>
              <a:prstDash val="dash"/>
              <a:headEnd type="none" w="med" len="med"/>
              <a:tailEnd type="none" w="med" len="med"/>
            </a:ln>
          </p:spPr>
        </p:cxnSp>
        <p:cxnSp>
          <p:nvCxnSpPr>
            <p:cNvPr id="61" name="直接连接符 21"/>
            <p:cNvCxnSpPr/>
            <p:nvPr/>
          </p:nvCxnSpPr>
          <p:spPr>
            <a:xfrm flipH="1">
              <a:off x="5364480" y="3215640"/>
              <a:ext cx="1445895" cy="911225"/>
            </a:xfrm>
            <a:prstGeom prst="line">
              <a:avLst/>
            </a:prstGeom>
            <a:ln w="9525" cap="flat" cmpd="sng">
              <a:solidFill>
                <a:srgbClr val="3E8F84"/>
              </a:solidFill>
              <a:prstDash val="dash"/>
              <a:headEnd type="none" w="med" len="med"/>
              <a:tailEnd type="none" w="med" len="med"/>
            </a:ln>
          </p:spPr>
        </p:cxnSp>
        <p:cxnSp>
          <p:nvCxnSpPr>
            <p:cNvPr id="62" name="直接连接符 24"/>
            <p:cNvCxnSpPr/>
            <p:nvPr/>
          </p:nvCxnSpPr>
          <p:spPr>
            <a:xfrm flipH="1" flipV="1">
              <a:off x="7506335" y="3215640"/>
              <a:ext cx="1429385" cy="911225"/>
            </a:xfrm>
            <a:prstGeom prst="line">
              <a:avLst/>
            </a:prstGeom>
            <a:ln w="9525" cap="flat" cmpd="sng">
              <a:solidFill>
                <a:srgbClr val="3E8F84"/>
              </a:solidFill>
              <a:prstDash val="dash"/>
              <a:headEnd type="none" w="med" len="med"/>
              <a:tailEnd type="none" w="med" len="med"/>
            </a:ln>
          </p:spPr>
        </p:cxnSp>
      </p:grpSp>
      <p:sp>
        <p:nvSpPr>
          <p:cNvPr id="71" name="文本框 60"/>
          <p:cNvSpPr txBox="1"/>
          <p:nvPr/>
        </p:nvSpPr>
        <p:spPr>
          <a:xfrm>
            <a:off x="924560" y="3884295"/>
            <a:ext cx="2905760" cy="61856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cs typeface="+mn-ea"/>
                <a:sym typeface="+mn-lt"/>
              </a:rPr>
              <a:t>单击输入您的文字信息单击输入您的文字信息单击输入您的文字信息</a:t>
            </a:r>
            <a:endParaRPr lang="zh-CN" altLang="en-US" sz="1200" kern="0" dirty="0">
              <a:solidFill>
                <a:schemeClr val="tx1">
                  <a:lumMod val="75000"/>
                  <a:lumOff val="25000"/>
                </a:schemeClr>
              </a:solidFill>
              <a:cs typeface="+mn-ea"/>
              <a:sym typeface="+mn-lt"/>
            </a:endParaRPr>
          </a:p>
        </p:txBody>
      </p:sp>
      <p:sp>
        <p:nvSpPr>
          <p:cNvPr id="72" name="文本框 7"/>
          <p:cNvSpPr txBox="1"/>
          <p:nvPr/>
        </p:nvSpPr>
        <p:spPr>
          <a:xfrm>
            <a:off x="5735955" y="3884295"/>
            <a:ext cx="2905760" cy="61856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cs typeface="+mn-ea"/>
                <a:sym typeface="+mn-lt"/>
              </a:rPr>
              <a:t>单击输入您的文字信息单击输入您的文字信息单击输入您的文字信息</a:t>
            </a:r>
            <a:endParaRPr lang="zh-CN" altLang="en-US" sz="1200" kern="0" dirty="0">
              <a:solidFill>
                <a:schemeClr val="tx1">
                  <a:lumMod val="75000"/>
                  <a:lumOff val="25000"/>
                </a:schemeClr>
              </a:solidFill>
              <a:cs typeface="+mn-ea"/>
              <a:sym typeface="+mn-lt"/>
            </a:endParaRPr>
          </a:p>
        </p:txBody>
      </p:sp>
      <p:sp>
        <p:nvSpPr>
          <p:cNvPr id="73" name="文本框 8"/>
          <p:cNvSpPr txBox="1"/>
          <p:nvPr/>
        </p:nvSpPr>
        <p:spPr>
          <a:xfrm>
            <a:off x="8170545" y="2647315"/>
            <a:ext cx="2905760" cy="61856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cs typeface="+mn-ea"/>
                <a:sym typeface="+mn-lt"/>
              </a:rPr>
              <a:t>单击输入您的文字信息单击输入您的文字信息单击输入您的文字信息</a:t>
            </a:r>
            <a:endParaRPr lang="zh-CN" altLang="en-US" sz="1200" kern="0" dirty="0">
              <a:solidFill>
                <a:schemeClr val="tx1">
                  <a:lumMod val="75000"/>
                  <a:lumOff val="25000"/>
                </a:schemeClr>
              </a:solidFill>
              <a:cs typeface="+mn-ea"/>
              <a:sym typeface="+mn-lt"/>
            </a:endParaRPr>
          </a:p>
        </p:txBody>
      </p:sp>
      <p:sp>
        <p:nvSpPr>
          <p:cNvPr id="74" name="文本框 9"/>
          <p:cNvSpPr txBox="1"/>
          <p:nvPr/>
        </p:nvSpPr>
        <p:spPr>
          <a:xfrm>
            <a:off x="3333750" y="2590800"/>
            <a:ext cx="2905760" cy="61856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cs typeface="+mn-ea"/>
                <a:sym typeface="+mn-lt"/>
              </a:rPr>
              <a:t>单击输入您的文字信息单击输入您的文字信息单击输入您的文字信息</a:t>
            </a:r>
            <a:endParaRPr lang="zh-CN" altLang="en-US" sz="1200" kern="0" dirty="0">
              <a:solidFill>
                <a:schemeClr val="tx1">
                  <a:lumMod val="75000"/>
                  <a:lumOff val="25000"/>
                </a:schemeClr>
              </a:solidFill>
              <a:cs typeface="+mn-ea"/>
              <a:sym typeface="+mn-lt"/>
            </a:endParaRPr>
          </a:p>
        </p:txBody>
      </p:sp>
      <p:sp>
        <p:nvSpPr>
          <p:cNvPr id="25"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a:solidFill>
                  <a:srgbClr val="453162"/>
                </a:solidFill>
                <a:cs typeface="+mn-ea"/>
                <a:sym typeface="+mn-lt"/>
              </a:rPr>
              <a:t>能力优势</a:t>
            </a:r>
            <a:endParaRPr lang="zh-CN" altLang="en-US" sz="2000" b="1" dirty="0">
              <a:solidFill>
                <a:srgbClr val="453162"/>
              </a:solidFill>
              <a:cs typeface="+mn-ea"/>
              <a:sym typeface="+mn-lt"/>
            </a:endParaRPr>
          </a:p>
        </p:txBody>
      </p:sp>
      <p:sp>
        <p:nvSpPr>
          <p:cNvPr id="26" name="菱形 25"/>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ircle(in)">
                                      <p:cBhvr>
                                        <p:cTn id="7" dur="2000"/>
                                        <p:tgtEl>
                                          <p:spTgt spid="29"/>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fade">
                                      <p:cBhvr>
                                        <p:cTn id="17" dur="1000"/>
                                        <p:tgtEl>
                                          <p:spTgt spid="74"/>
                                        </p:tgtEl>
                                      </p:cBhvr>
                                    </p:animEffect>
                                    <p:anim calcmode="lin" valueType="num">
                                      <p:cBhvr>
                                        <p:cTn id="18" dur="1000" fill="hold"/>
                                        <p:tgtEl>
                                          <p:spTgt spid="74"/>
                                        </p:tgtEl>
                                        <p:attrNameLst>
                                          <p:attrName>ppt_x</p:attrName>
                                        </p:attrNameLst>
                                      </p:cBhvr>
                                      <p:tavLst>
                                        <p:tav tm="0">
                                          <p:val>
                                            <p:strVal val="#ppt_x"/>
                                          </p:val>
                                        </p:tav>
                                        <p:tav tm="100000">
                                          <p:val>
                                            <p:strVal val="#ppt_x"/>
                                          </p:val>
                                        </p:tav>
                                      </p:tavLst>
                                    </p:anim>
                                    <p:anim calcmode="lin" valueType="num">
                                      <p:cBhvr>
                                        <p:cTn id="19" dur="1000" fill="hold"/>
                                        <p:tgtEl>
                                          <p:spTgt spid="74"/>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grpId="0" nodeType="after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fade">
                                      <p:cBhvr>
                                        <p:cTn id="23" dur="1000"/>
                                        <p:tgtEl>
                                          <p:spTgt spid="72"/>
                                        </p:tgtEl>
                                      </p:cBhvr>
                                    </p:animEffect>
                                    <p:anim calcmode="lin" valueType="num">
                                      <p:cBhvr>
                                        <p:cTn id="24" dur="1000" fill="hold"/>
                                        <p:tgtEl>
                                          <p:spTgt spid="72"/>
                                        </p:tgtEl>
                                        <p:attrNameLst>
                                          <p:attrName>ppt_x</p:attrName>
                                        </p:attrNameLst>
                                      </p:cBhvr>
                                      <p:tavLst>
                                        <p:tav tm="0">
                                          <p:val>
                                            <p:strVal val="#ppt_x"/>
                                          </p:val>
                                        </p:tav>
                                        <p:tav tm="100000">
                                          <p:val>
                                            <p:strVal val="#ppt_x"/>
                                          </p:val>
                                        </p:tav>
                                      </p:tavLst>
                                    </p:anim>
                                    <p:anim calcmode="lin" valueType="num">
                                      <p:cBhvr>
                                        <p:cTn id="25" dur="1000" fill="hold"/>
                                        <p:tgtEl>
                                          <p:spTgt spid="72"/>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14" presetClass="entr" presetSubtype="1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randombar(horizontal)">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P spid="7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0" y="6602369"/>
            <a:ext cx="12192000" cy="161332"/>
            <a:chOff x="0" y="3594250"/>
            <a:chExt cx="12192000" cy="161332"/>
          </a:xfrm>
        </p:grpSpPr>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0" y="3728153"/>
              <a:ext cx="12192000" cy="27429"/>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77502" y="1715281"/>
            <a:ext cx="9270459" cy="1015663"/>
          </a:xfrm>
          <a:prstGeom prst="rect">
            <a:avLst/>
          </a:prstGeom>
          <a:noFill/>
        </p:spPr>
        <p:txBody>
          <a:bodyPr wrap="square" rtlCol="0">
            <a:spAutoFit/>
          </a:bodyPr>
          <a:lstStyle/>
          <a:p>
            <a:r>
              <a:rPr lang="zh-CN" altLang="en-US" sz="6000" b="1" dirty="0">
                <a:solidFill>
                  <a:srgbClr val="453162"/>
                </a:solidFill>
                <a:cs typeface="+mn-ea"/>
                <a:sym typeface="+mn-lt"/>
              </a:rPr>
              <a:t>扁平活力学生工作班长竞选</a:t>
            </a:r>
            <a:endParaRPr lang="zh-CN" altLang="en-US" sz="6000" b="1" dirty="0">
              <a:solidFill>
                <a:srgbClr val="453162"/>
              </a:solidFill>
              <a:cs typeface="+mn-ea"/>
              <a:sym typeface="+mn-lt"/>
            </a:endParaRPr>
          </a:p>
        </p:txBody>
      </p:sp>
      <p:sp>
        <p:nvSpPr>
          <p:cNvPr id="32" name="TextBox 4"/>
          <p:cNvSpPr txBox="1"/>
          <p:nvPr/>
        </p:nvSpPr>
        <p:spPr>
          <a:xfrm>
            <a:off x="1577503" y="2744131"/>
            <a:ext cx="9036994" cy="307456"/>
          </a:xfrm>
          <a:prstGeom prst="rect">
            <a:avLst/>
          </a:prstGeom>
          <a:noFill/>
        </p:spPr>
        <p:txBody>
          <a:bodyPr wrap="square" rtlCol="0">
            <a:spAutoFit/>
          </a:bodyPr>
          <a:lstStyle/>
          <a:p>
            <a:pPr algn="ctr">
              <a:lnSpc>
                <a:spcPct val="130000"/>
              </a:lnSpc>
              <a:defRPr/>
            </a:pPr>
            <a:r>
              <a:rPr lang="en-US" altLang="zh-CN" sz="1200" b="1" cap="all" spc="200" smtClean="0">
                <a:solidFill>
                  <a:schemeClr val="bg1">
                    <a:lumMod val="50000"/>
                  </a:schemeClr>
                </a:solidFill>
                <a:cs typeface="+mn-ea"/>
                <a:sym typeface="+mn-lt"/>
              </a:rPr>
              <a:t>Suitablea </a:t>
            </a:r>
            <a:r>
              <a:rPr lang="en-US" altLang="zh-CN" sz="1200" b="1" cap="all" spc="200" dirty="0">
                <a:solidFill>
                  <a:schemeClr val="bg1">
                    <a:lumMod val="50000"/>
                  </a:schemeClr>
                </a:solidFill>
                <a:cs typeface="+mn-ea"/>
                <a:sym typeface="+mn-lt"/>
              </a:rPr>
              <a:t>for enterprise publicity/product promotion/planning scheme</a:t>
            </a:r>
            <a:endParaRPr lang="en-US" altLang="zh-CN" sz="1200" b="1" cap="all" spc="200" dirty="0">
              <a:solidFill>
                <a:schemeClr val="bg1">
                  <a:lumMod val="50000"/>
                </a:schemeClr>
              </a:solidFill>
              <a:cs typeface="+mn-ea"/>
              <a:sym typeface="+mn-lt"/>
            </a:endParaRPr>
          </a:p>
        </p:txBody>
      </p: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7336" y="3340260"/>
            <a:ext cx="3504664" cy="3262109"/>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flipH="1">
            <a:off x="15240" y="3401893"/>
            <a:ext cx="3233797" cy="3133525"/>
          </a:xfrm>
          <a:prstGeom prst="rect">
            <a:avLst/>
          </a:prstGeom>
        </p:spPr>
      </p:pic>
      <p:sp>
        <p:nvSpPr>
          <p:cNvPr id="5" name="文本框 4"/>
          <p:cNvSpPr txBox="1"/>
          <p:nvPr/>
        </p:nvSpPr>
        <p:spPr>
          <a:xfrm>
            <a:off x="4379221" y="3110130"/>
            <a:ext cx="3713480" cy="368300"/>
          </a:xfrm>
          <a:prstGeom prst="rect">
            <a:avLst/>
          </a:prstGeom>
          <a:noFill/>
        </p:spPr>
        <p:txBody>
          <a:bodyPr wrap="none" rtlCol="0">
            <a:spAutoFit/>
          </a:bodyPr>
          <a:lstStyle/>
          <a:p>
            <a:pPr algn="r"/>
            <a:r>
              <a:rPr lang="zh-CN" altLang="en-US" dirty="0">
                <a:solidFill>
                  <a:srgbClr val="453162"/>
                </a:solidFill>
                <a:cs typeface="+mn-ea"/>
                <a:sym typeface="+mn-lt"/>
              </a:rPr>
              <a:t>汇报人：</a:t>
            </a:r>
            <a:r>
              <a:rPr lang="en-US" altLang="zh-CN" dirty="0">
                <a:solidFill>
                  <a:srgbClr val="453162"/>
                </a:solidFill>
                <a:cs typeface="+mn-ea"/>
                <a:sym typeface="+mn-lt"/>
              </a:rPr>
              <a:t>PPT</a:t>
            </a:r>
            <a:r>
              <a:rPr lang="zh-CN" altLang="en-US" dirty="0">
                <a:solidFill>
                  <a:srgbClr val="453162"/>
                </a:solidFill>
                <a:ea typeface="宋体" panose="02010600030101010101" pitchFamily="2" charset="-122"/>
                <a:cs typeface="+mn-ea"/>
                <a:sym typeface="+mn-lt"/>
              </a:rPr>
              <a:t>营</a:t>
            </a:r>
            <a:r>
              <a:rPr lang="zh-CN" altLang="en-US" dirty="0">
                <a:solidFill>
                  <a:srgbClr val="453162"/>
                </a:solidFill>
                <a:cs typeface="+mn-ea"/>
                <a:sym typeface="+mn-lt"/>
              </a:rPr>
              <a:t>   时间：</a:t>
            </a:r>
            <a:r>
              <a:rPr lang="en-US" altLang="zh-CN" dirty="0">
                <a:solidFill>
                  <a:srgbClr val="453162"/>
                </a:solidFill>
                <a:cs typeface="+mn-ea"/>
                <a:sym typeface="+mn-lt"/>
              </a:rPr>
              <a:t>XX</a:t>
            </a:r>
            <a:r>
              <a:rPr lang="zh-CN" altLang="en-US" dirty="0">
                <a:solidFill>
                  <a:srgbClr val="453162"/>
                </a:solidFill>
                <a:cs typeface="+mn-ea"/>
                <a:sym typeface="+mn-lt"/>
              </a:rPr>
              <a:t>年</a:t>
            </a:r>
            <a:r>
              <a:rPr lang="en-US" altLang="zh-CN" dirty="0">
                <a:solidFill>
                  <a:srgbClr val="453162"/>
                </a:solidFill>
                <a:cs typeface="+mn-ea"/>
                <a:sym typeface="+mn-lt"/>
              </a:rPr>
              <a:t>XX</a:t>
            </a:r>
            <a:r>
              <a:rPr lang="zh-CN" altLang="en-US" dirty="0">
                <a:solidFill>
                  <a:srgbClr val="453162"/>
                </a:solidFill>
                <a:cs typeface="+mn-ea"/>
                <a:sym typeface="+mn-lt"/>
              </a:rPr>
              <a:t>月</a:t>
            </a:r>
            <a:endParaRPr lang="zh-CN" altLang="en-US"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blinds(horizontal)">
                                      <p:cBhvr>
                                        <p:cTn id="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p:nvPr/>
        </p:nvSpPr>
        <p:spPr bwMode="auto">
          <a:xfrm flipV="1">
            <a:off x="1958321" y="1585595"/>
            <a:ext cx="3483707" cy="3430252"/>
          </a:xfrm>
          <a:prstGeom prst="diamond">
            <a:avLst/>
          </a:prstGeom>
          <a:solidFill>
            <a:srgbClr val="453162"/>
          </a:solidFill>
          <a:ln w="0">
            <a:noFill/>
            <a:prstDash val="solid"/>
            <a:round/>
          </a:ln>
        </p:spPr>
        <p:txBody>
          <a:bodyPr vert="horz" wrap="square" lIns="121912" tIns="60956" rIns="121912" bIns="60956" numCol="1" anchor="t" anchorCtr="0" compatLnSpc="1"/>
          <a:lstStyle/>
          <a:p>
            <a:endParaRPr lang="zh-CN" altLang="en-US" sz="1705">
              <a:cs typeface="+mn-ea"/>
              <a:sym typeface="+mn-lt"/>
            </a:endParaRPr>
          </a:p>
        </p:txBody>
      </p:sp>
      <p:sp>
        <p:nvSpPr>
          <p:cNvPr id="12" name="文本框 11"/>
          <p:cNvSpPr txBox="1"/>
          <p:nvPr>
            <p:custDataLst>
              <p:tags r:id="rId1"/>
            </p:custDataLst>
          </p:nvPr>
        </p:nvSpPr>
        <p:spPr>
          <a:xfrm>
            <a:off x="3079812" y="3169348"/>
            <a:ext cx="1240724" cy="875624"/>
          </a:xfrm>
          <a:prstGeom prst="rect">
            <a:avLst/>
          </a:prstGeom>
          <a:noFill/>
        </p:spPr>
        <p:txBody>
          <a:bodyPr wrap="none" lIns="0" tIns="0" rIns="0" bIns="0">
            <a:spAutoFit/>
          </a:bodyPr>
          <a:lstStyle/>
          <a:p>
            <a:pPr algn="ctr">
              <a:defRPr/>
            </a:pPr>
            <a:r>
              <a:rPr lang="en-US" altLang="zh-CN" sz="4550" smtClean="0">
                <a:solidFill>
                  <a:schemeClr val="bg1"/>
                </a:solidFill>
                <a:cs typeface="+mn-ea"/>
                <a:sym typeface="+mn-lt"/>
              </a:rPr>
              <a:t>P</a:t>
            </a:r>
            <a:r>
              <a:rPr lang="en-US" altLang="zh-CN" sz="5690" smtClean="0">
                <a:solidFill>
                  <a:schemeClr val="bg1"/>
                </a:solidFill>
                <a:cs typeface="+mn-ea"/>
                <a:sym typeface="+mn-lt"/>
              </a:rPr>
              <a:t>art</a:t>
            </a:r>
            <a:endParaRPr lang="zh-CN" altLang="en-US" sz="23895" dirty="0">
              <a:solidFill>
                <a:schemeClr val="bg1"/>
              </a:solidFill>
              <a:cs typeface="+mn-ea"/>
              <a:sym typeface="+mn-lt"/>
            </a:endParaRPr>
          </a:p>
        </p:txBody>
      </p:sp>
      <p:sp>
        <p:nvSpPr>
          <p:cNvPr id="2052" name="文本框 13"/>
          <p:cNvSpPr txBox="1">
            <a:spLocks noChangeArrowheads="1"/>
          </p:cNvSpPr>
          <p:nvPr>
            <p:custDataLst>
              <p:tags r:id="rId2"/>
            </p:custDataLst>
          </p:nvPr>
        </p:nvSpPr>
        <p:spPr bwMode="auto">
          <a:xfrm>
            <a:off x="3208052" y="2737567"/>
            <a:ext cx="984245" cy="52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3415" dirty="0">
                <a:solidFill>
                  <a:schemeClr val="bg1"/>
                </a:solidFill>
                <a:latin typeface="+mn-lt"/>
                <a:ea typeface="+mn-ea"/>
                <a:cs typeface="+mn-ea"/>
                <a:sym typeface="+mn-lt"/>
              </a:rPr>
              <a:t>章 节</a:t>
            </a:r>
            <a:endParaRPr lang="zh-CN" altLang="en-US" sz="3415" dirty="0">
              <a:solidFill>
                <a:schemeClr val="bg1"/>
              </a:solidFill>
              <a:latin typeface="+mn-lt"/>
              <a:ea typeface="+mn-ea"/>
              <a:cs typeface="+mn-ea"/>
              <a:sym typeface="+mn-lt"/>
            </a:endParaRPr>
          </a:p>
        </p:txBody>
      </p:sp>
      <p:sp>
        <p:nvSpPr>
          <p:cNvPr id="2053" name="文本框 14"/>
          <p:cNvSpPr txBox="1">
            <a:spLocks noChangeArrowheads="1"/>
          </p:cNvSpPr>
          <p:nvPr>
            <p:custDataLst>
              <p:tags r:id="rId3"/>
            </p:custDataLst>
          </p:nvPr>
        </p:nvSpPr>
        <p:spPr bwMode="auto">
          <a:xfrm>
            <a:off x="5655100" y="2655610"/>
            <a:ext cx="136896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en-US" altLang="zh-CN" sz="9600" dirty="0">
                <a:solidFill>
                  <a:srgbClr val="453162"/>
                </a:solidFill>
                <a:latin typeface="+mn-lt"/>
                <a:ea typeface="+mn-ea"/>
                <a:cs typeface="+mn-ea"/>
                <a:sym typeface="+mn-lt"/>
              </a:rPr>
              <a:t>01</a:t>
            </a:r>
            <a:endParaRPr lang="zh-CN" altLang="en-US" sz="9600" dirty="0">
              <a:solidFill>
                <a:srgbClr val="453162"/>
              </a:solidFill>
              <a:latin typeface="+mn-lt"/>
              <a:ea typeface="+mn-ea"/>
              <a:cs typeface="+mn-ea"/>
              <a:sym typeface="+mn-lt"/>
            </a:endParaRPr>
          </a:p>
        </p:txBody>
      </p:sp>
      <p:sp>
        <p:nvSpPr>
          <p:cNvPr id="6" name="标题 5"/>
          <p:cNvSpPr txBox="1"/>
          <p:nvPr>
            <p:custDataLst>
              <p:tags r:id="rId4"/>
            </p:custDataLst>
          </p:nvPr>
        </p:nvSpPr>
        <p:spPr>
          <a:xfrm>
            <a:off x="7036228" y="3262839"/>
            <a:ext cx="3495251" cy="525780"/>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sz="3795" kern="0">
                <a:solidFill>
                  <a:srgbClr val="453162"/>
                </a:solidFill>
                <a:latin typeface="+mn-lt"/>
                <a:ea typeface="+mn-ea"/>
                <a:cs typeface="+mn-ea"/>
                <a:sym typeface="+mn-lt"/>
              </a:rPr>
              <a:t>个人简历</a:t>
            </a:r>
            <a:endParaRPr lang="zh-CN" altLang="en-US" sz="3795" kern="0">
              <a:solidFill>
                <a:srgbClr val="453162"/>
              </a:solidFill>
              <a:latin typeface="+mn-lt"/>
              <a:ea typeface="+mn-ea"/>
              <a:cs typeface="+mn-ea"/>
              <a:sym typeface="+mn-lt"/>
            </a:endParaRPr>
          </a:p>
        </p:txBody>
      </p:sp>
      <p:sp>
        <p:nvSpPr>
          <p:cNvPr id="2" name="椭圆 1"/>
          <p:cNvSpPr/>
          <p:nvPr/>
        </p:nvSpPr>
        <p:spPr>
          <a:xfrm>
            <a:off x="9987632" y="-1570120"/>
            <a:ext cx="3140616" cy="3140616"/>
          </a:xfrm>
          <a:prstGeom prst="ellipse">
            <a:avLst/>
          </a:prstGeom>
          <a:solidFill>
            <a:srgbClr val="45316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sz="1705">
              <a:solidFill>
                <a:srgbClr val="453162"/>
              </a:solidFill>
              <a:cs typeface="+mn-ea"/>
              <a:sym typeface="+mn-lt"/>
            </a:endParaRPr>
          </a:p>
        </p:txBody>
      </p:sp>
      <p:pic>
        <p:nvPicPr>
          <p:cNvPr id="9" name="图片 8"/>
          <p:cNvPicPr>
            <a:picLocks noChangeAspect="1"/>
          </p:cNvPicPr>
          <p:nvPr/>
        </p:nvPicPr>
        <p:blipFill rotWithShape="1">
          <a:blip r:embed="rId5">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4554" y="3595891"/>
            <a:ext cx="3504664" cy="3262109"/>
          </a:xfrm>
          <a:prstGeom prst="rect">
            <a:avLst/>
          </a:prstGeom>
        </p:spPr>
      </p:pic>
    </p:spTree>
    <p:custDataLst>
      <p:tags r:id="rId6"/>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12"/>
                                        </p:tgtEl>
                                        <p:attrNameLst>
                                          <p:attrName>style.visibility</p:attrName>
                                        </p:attrNameLst>
                                      </p:cBhvr>
                                      <p:to>
                                        <p:strVal val="visible"/>
                                      </p:to>
                                    </p:set>
                                    <p:anim by="(-#ppt_w*2)" calcmode="lin" valueType="num">
                                      <p:cBhvr rctx="PPT">
                                        <p:cTn id="10" dur="500" autoRev="1" fill="hold">
                                          <p:stCondLst>
                                            <p:cond delay="0"/>
                                          </p:stCondLst>
                                        </p:cTn>
                                        <p:tgtEl>
                                          <p:spTgt spid="12"/>
                                        </p:tgtEl>
                                        <p:attrNameLst>
                                          <p:attrName>ppt_w</p:attrName>
                                        </p:attrNameLst>
                                      </p:cBhvr>
                                    </p:anim>
                                    <p:anim by="(#ppt_w*0.50)" calcmode="lin" valueType="num">
                                      <p:cBhvr>
                                        <p:cTn id="11" dur="500" decel="50000" autoRev="1" fill="hold">
                                          <p:stCondLst>
                                            <p:cond delay="0"/>
                                          </p:stCondLst>
                                        </p:cTn>
                                        <p:tgtEl>
                                          <p:spTgt spid="12"/>
                                        </p:tgtEl>
                                        <p:attrNameLst>
                                          <p:attrName>ppt_x</p:attrName>
                                        </p:attrNameLst>
                                      </p:cBhvr>
                                    </p:anim>
                                    <p:anim from="(-#ppt_h/2)" to="(#ppt_y)" calcmode="lin" valueType="num">
                                      <p:cBhvr>
                                        <p:cTn id="12" dur="1000" fill="hold">
                                          <p:stCondLst>
                                            <p:cond delay="0"/>
                                          </p:stCondLst>
                                        </p:cTn>
                                        <p:tgtEl>
                                          <p:spTgt spid="12"/>
                                        </p:tgtEl>
                                        <p:attrNameLst>
                                          <p:attrName>ppt_y</p:attrName>
                                        </p:attrNameLst>
                                      </p:cBhvr>
                                    </p:anim>
                                    <p:animRot by="21600000">
                                      <p:cBhvr>
                                        <p:cTn id="13" dur="1000" fill="hold">
                                          <p:stCondLst>
                                            <p:cond delay="0"/>
                                          </p:stCondLst>
                                        </p:cTn>
                                        <p:tgtEl>
                                          <p:spTgt spid="12"/>
                                        </p:tgtEl>
                                        <p:attrNameLst>
                                          <p:attrName>r</p:attrName>
                                        </p:attrNameLst>
                                      </p:cBhvr>
                                    </p:animRot>
                                  </p:childTnLst>
                                </p:cTn>
                              </p:par>
                              <p:par>
                                <p:cTn id="14" presetID="56" presetClass="entr" presetSubtype="0" fill="hold" grpId="0" nodeType="withEffect">
                                  <p:stCondLst>
                                    <p:cond delay="0"/>
                                  </p:stCondLst>
                                  <p:iterate type="lt">
                                    <p:tmPct val="10000"/>
                                  </p:iterate>
                                  <p:childTnLst>
                                    <p:set>
                                      <p:cBhvr>
                                        <p:cTn id="15" dur="1" fill="hold">
                                          <p:stCondLst>
                                            <p:cond delay="0"/>
                                          </p:stCondLst>
                                        </p:cTn>
                                        <p:tgtEl>
                                          <p:spTgt spid="2052"/>
                                        </p:tgtEl>
                                        <p:attrNameLst>
                                          <p:attrName>style.visibility</p:attrName>
                                        </p:attrNameLst>
                                      </p:cBhvr>
                                      <p:to>
                                        <p:strVal val="visible"/>
                                      </p:to>
                                    </p:set>
                                    <p:anim by="(-#ppt_w*2)" calcmode="lin" valueType="num">
                                      <p:cBhvr rctx="PPT">
                                        <p:cTn id="16" dur="500" autoRev="1" fill="hold">
                                          <p:stCondLst>
                                            <p:cond delay="0"/>
                                          </p:stCondLst>
                                        </p:cTn>
                                        <p:tgtEl>
                                          <p:spTgt spid="2052"/>
                                        </p:tgtEl>
                                        <p:attrNameLst>
                                          <p:attrName>ppt_w</p:attrName>
                                        </p:attrNameLst>
                                      </p:cBhvr>
                                    </p:anim>
                                    <p:anim by="(#ppt_w*0.50)" calcmode="lin" valueType="num">
                                      <p:cBhvr>
                                        <p:cTn id="17" dur="500" decel="50000" autoRev="1" fill="hold">
                                          <p:stCondLst>
                                            <p:cond delay="0"/>
                                          </p:stCondLst>
                                        </p:cTn>
                                        <p:tgtEl>
                                          <p:spTgt spid="2052"/>
                                        </p:tgtEl>
                                        <p:attrNameLst>
                                          <p:attrName>ppt_x</p:attrName>
                                        </p:attrNameLst>
                                      </p:cBhvr>
                                    </p:anim>
                                    <p:anim from="(-#ppt_h/2)" to="(#ppt_y)" calcmode="lin" valueType="num">
                                      <p:cBhvr>
                                        <p:cTn id="18" dur="1000" fill="hold">
                                          <p:stCondLst>
                                            <p:cond delay="0"/>
                                          </p:stCondLst>
                                        </p:cTn>
                                        <p:tgtEl>
                                          <p:spTgt spid="2052"/>
                                        </p:tgtEl>
                                        <p:attrNameLst>
                                          <p:attrName>ppt_y</p:attrName>
                                        </p:attrNameLst>
                                      </p:cBhvr>
                                    </p:anim>
                                    <p:animRot by="21600000">
                                      <p:cBhvr>
                                        <p:cTn id="19" dur="1000" fill="hold">
                                          <p:stCondLst>
                                            <p:cond delay="0"/>
                                          </p:stCondLst>
                                        </p:cTn>
                                        <p:tgtEl>
                                          <p:spTgt spid="2052"/>
                                        </p:tgtEl>
                                        <p:attrNameLst>
                                          <p:attrName>r</p:attrName>
                                        </p:attrNameLst>
                                      </p:cBhvr>
                                    </p:animRot>
                                  </p:childTnLst>
                                </p:cTn>
                              </p:par>
                              <p:par>
                                <p:cTn id="20" presetID="56" presetClass="entr" presetSubtype="0" fill="hold" grpId="0" nodeType="withEffect">
                                  <p:stCondLst>
                                    <p:cond delay="0"/>
                                  </p:stCondLst>
                                  <p:iterate type="lt">
                                    <p:tmPct val="10000"/>
                                  </p:iterate>
                                  <p:childTnLst>
                                    <p:set>
                                      <p:cBhvr>
                                        <p:cTn id="21" dur="1" fill="hold">
                                          <p:stCondLst>
                                            <p:cond delay="0"/>
                                          </p:stCondLst>
                                        </p:cTn>
                                        <p:tgtEl>
                                          <p:spTgt spid="2053"/>
                                        </p:tgtEl>
                                        <p:attrNameLst>
                                          <p:attrName>style.visibility</p:attrName>
                                        </p:attrNameLst>
                                      </p:cBhvr>
                                      <p:to>
                                        <p:strVal val="visible"/>
                                      </p:to>
                                    </p:set>
                                    <p:anim by="(-#ppt_w*2)" calcmode="lin" valueType="num">
                                      <p:cBhvr rctx="PPT">
                                        <p:cTn id="22" dur="500" autoRev="1" fill="hold">
                                          <p:stCondLst>
                                            <p:cond delay="0"/>
                                          </p:stCondLst>
                                        </p:cTn>
                                        <p:tgtEl>
                                          <p:spTgt spid="2053"/>
                                        </p:tgtEl>
                                        <p:attrNameLst>
                                          <p:attrName>ppt_w</p:attrName>
                                        </p:attrNameLst>
                                      </p:cBhvr>
                                    </p:anim>
                                    <p:anim by="(#ppt_w*0.50)" calcmode="lin" valueType="num">
                                      <p:cBhvr>
                                        <p:cTn id="23" dur="500" decel="50000" autoRev="1" fill="hold">
                                          <p:stCondLst>
                                            <p:cond delay="0"/>
                                          </p:stCondLst>
                                        </p:cTn>
                                        <p:tgtEl>
                                          <p:spTgt spid="2053"/>
                                        </p:tgtEl>
                                        <p:attrNameLst>
                                          <p:attrName>ppt_x</p:attrName>
                                        </p:attrNameLst>
                                      </p:cBhvr>
                                    </p:anim>
                                    <p:anim from="(-#ppt_h/2)" to="(#ppt_y)" calcmode="lin" valueType="num">
                                      <p:cBhvr>
                                        <p:cTn id="24" dur="1000" fill="hold">
                                          <p:stCondLst>
                                            <p:cond delay="0"/>
                                          </p:stCondLst>
                                        </p:cTn>
                                        <p:tgtEl>
                                          <p:spTgt spid="2053"/>
                                        </p:tgtEl>
                                        <p:attrNameLst>
                                          <p:attrName>ppt_y</p:attrName>
                                        </p:attrNameLst>
                                      </p:cBhvr>
                                    </p:anim>
                                    <p:animRot by="21600000">
                                      <p:cBhvr>
                                        <p:cTn id="25" dur="1000" fill="hold">
                                          <p:stCondLst>
                                            <p:cond delay="0"/>
                                          </p:stCondLst>
                                        </p:cTn>
                                        <p:tgtEl>
                                          <p:spTgt spid="2053"/>
                                        </p:tgtEl>
                                        <p:attrNameLst>
                                          <p:attrName>r</p:attrName>
                                        </p:attrNameLst>
                                      </p:cBhvr>
                                    </p:animRot>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p:bldP spid="2052" grpId="0"/>
      <p:bldP spid="205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31"/>
          <p:cNvSpPr txBox="1"/>
          <p:nvPr/>
        </p:nvSpPr>
        <p:spPr>
          <a:xfrm>
            <a:off x="742359" y="258122"/>
            <a:ext cx="1351361"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grpSp>
        <p:nvGrpSpPr>
          <p:cNvPr id="51" name="组合 50"/>
          <p:cNvGrpSpPr/>
          <p:nvPr/>
        </p:nvGrpSpPr>
        <p:grpSpPr>
          <a:xfrm>
            <a:off x="5620682" y="1442127"/>
            <a:ext cx="5416748" cy="4514473"/>
            <a:chOff x="8373" y="1249"/>
            <a:chExt cx="9174" cy="7645"/>
          </a:xfrm>
        </p:grpSpPr>
        <p:sp>
          <p:nvSpPr>
            <p:cNvPr id="52" name="六边形 51"/>
            <p:cNvSpPr/>
            <p:nvPr/>
          </p:nvSpPr>
          <p:spPr>
            <a:xfrm>
              <a:off x="8373" y="2830"/>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a:off x="11240" y="1249"/>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六边形 53"/>
            <p:cNvSpPr/>
            <p:nvPr/>
          </p:nvSpPr>
          <p:spPr>
            <a:xfrm>
              <a:off x="14107" y="2797"/>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六边形 54"/>
            <p:cNvSpPr/>
            <p:nvPr/>
          </p:nvSpPr>
          <p:spPr>
            <a:xfrm>
              <a:off x="14107" y="5928"/>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nvGrpSpPr>
            <p:cNvPr id="56" name="组 28"/>
            <p:cNvGrpSpPr/>
            <p:nvPr/>
          </p:nvGrpSpPr>
          <p:grpSpPr>
            <a:xfrm>
              <a:off x="10915" y="6370"/>
              <a:ext cx="1701" cy="1791"/>
              <a:chOff x="5107224" y="2850599"/>
              <a:chExt cx="749300" cy="788988"/>
            </a:xfrm>
            <a:solidFill>
              <a:srgbClr val="A67346"/>
            </a:solidFill>
          </p:grpSpPr>
          <p:sp>
            <p:nvSpPr>
              <p:cNvPr id="69" name="Freeform 183"/>
              <p:cNvSpPr/>
              <p:nvPr/>
            </p:nvSpPr>
            <p:spPr bwMode="auto">
              <a:xfrm>
                <a:off x="5316774" y="2850599"/>
                <a:ext cx="330200" cy="385763"/>
              </a:xfrm>
              <a:custGeom>
                <a:avLst/>
                <a:gdLst>
                  <a:gd name="T0" fmla="*/ 104 w 208"/>
                  <a:gd name="T1" fmla="*/ 0 h 243"/>
                  <a:gd name="T2" fmla="*/ 128 w 208"/>
                  <a:gd name="T3" fmla="*/ 3 h 243"/>
                  <a:gd name="T4" fmla="*/ 150 w 208"/>
                  <a:gd name="T5" fmla="*/ 11 h 243"/>
                  <a:gd name="T6" fmla="*/ 170 w 208"/>
                  <a:gd name="T7" fmla="*/ 24 h 243"/>
                  <a:gd name="T8" fmla="*/ 186 w 208"/>
                  <a:gd name="T9" fmla="*/ 41 h 243"/>
                  <a:gd name="T10" fmla="*/ 198 w 208"/>
                  <a:gd name="T11" fmla="*/ 62 h 243"/>
                  <a:gd name="T12" fmla="*/ 205 w 208"/>
                  <a:gd name="T13" fmla="*/ 86 h 243"/>
                  <a:gd name="T14" fmla="*/ 208 w 208"/>
                  <a:gd name="T15" fmla="*/ 113 h 243"/>
                  <a:gd name="T16" fmla="*/ 205 w 208"/>
                  <a:gd name="T17" fmla="*/ 141 h 243"/>
                  <a:gd name="T18" fmla="*/ 198 w 208"/>
                  <a:gd name="T19" fmla="*/ 168 h 243"/>
                  <a:gd name="T20" fmla="*/ 186 w 208"/>
                  <a:gd name="T21" fmla="*/ 191 h 243"/>
                  <a:gd name="T22" fmla="*/ 170 w 208"/>
                  <a:gd name="T23" fmla="*/ 212 h 243"/>
                  <a:gd name="T24" fmla="*/ 150 w 208"/>
                  <a:gd name="T25" fmla="*/ 228 h 243"/>
                  <a:gd name="T26" fmla="*/ 128 w 208"/>
                  <a:gd name="T27" fmla="*/ 239 h 243"/>
                  <a:gd name="T28" fmla="*/ 104 w 208"/>
                  <a:gd name="T29" fmla="*/ 243 h 243"/>
                  <a:gd name="T30" fmla="*/ 80 w 208"/>
                  <a:gd name="T31" fmla="*/ 239 h 243"/>
                  <a:gd name="T32" fmla="*/ 58 w 208"/>
                  <a:gd name="T33" fmla="*/ 228 h 243"/>
                  <a:gd name="T34" fmla="*/ 39 w 208"/>
                  <a:gd name="T35" fmla="*/ 212 h 243"/>
                  <a:gd name="T36" fmla="*/ 22 w 208"/>
                  <a:gd name="T37" fmla="*/ 191 h 243"/>
                  <a:gd name="T38" fmla="*/ 10 w 208"/>
                  <a:gd name="T39" fmla="*/ 168 h 243"/>
                  <a:gd name="T40" fmla="*/ 2 w 208"/>
                  <a:gd name="T41" fmla="*/ 141 h 243"/>
                  <a:gd name="T42" fmla="*/ 0 w 208"/>
                  <a:gd name="T43" fmla="*/ 113 h 243"/>
                  <a:gd name="T44" fmla="*/ 2 w 208"/>
                  <a:gd name="T45" fmla="*/ 86 h 243"/>
                  <a:gd name="T46" fmla="*/ 10 w 208"/>
                  <a:gd name="T47" fmla="*/ 62 h 243"/>
                  <a:gd name="T48" fmla="*/ 22 w 208"/>
                  <a:gd name="T49" fmla="*/ 41 h 243"/>
                  <a:gd name="T50" fmla="*/ 39 w 208"/>
                  <a:gd name="T51" fmla="*/ 24 h 243"/>
                  <a:gd name="T52" fmla="*/ 58 w 208"/>
                  <a:gd name="T53" fmla="*/ 11 h 243"/>
                  <a:gd name="T54" fmla="*/ 80 w 208"/>
                  <a:gd name="T55" fmla="*/ 3 h 243"/>
                  <a:gd name="T56" fmla="*/ 104 w 208"/>
                  <a:gd name="T57"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8" h="243">
                    <a:moveTo>
                      <a:pt x="104" y="0"/>
                    </a:moveTo>
                    <a:lnTo>
                      <a:pt x="128" y="3"/>
                    </a:lnTo>
                    <a:lnTo>
                      <a:pt x="150" y="11"/>
                    </a:lnTo>
                    <a:lnTo>
                      <a:pt x="170" y="24"/>
                    </a:lnTo>
                    <a:lnTo>
                      <a:pt x="186" y="41"/>
                    </a:lnTo>
                    <a:lnTo>
                      <a:pt x="198" y="62"/>
                    </a:lnTo>
                    <a:lnTo>
                      <a:pt x="205" y="86"/>
                    </a:lnTo>
                    <a:lnTo>
                      <a:pt x="208" y="113"/>
                    </a:lnTo>
                    <a:lnTo>
                      <a:pt x="205" y="141"/>
                    </a:lnTo>
                    <a:lnTo>
                      <a:pt x="198" y="168"/>
                    </a:lnTo>
                    <a:lnTo>
                      <a:pt x="186" y="191"/>
                    </a:lnTo>
                    <a:lnTo>
                      <a:pt x="170" y="212"/>
                    </a:lnTo>
                    <a:lnTo>
                      <a:pt x="150" y="228"/>
                    </a:lnTo>
                    <a:lnTo>
                      <a:pt x="128" y="239"/>
                    </a:lnTo>
                    <a:lnTo>
                      <a:pt x="104" y="243"/>
                    </a:lnTo>
                    <a:lnTo>
                      <a:pt x="80" y="239"/>
                    </a:lnTo>
                    <a:lnTo>
                      <a:pt x="58" y="228"/>
                    </a:lnTo>
                    <a:lnTo>
                      <a:pt x="39" y="212"/>
                    </a:lnTo>
                    <a:lnTo>
                      <a:pt x="22" y="191"/>
                    </a:lnTo>
                    <a:lnTo>
                      <a:pt x="10" y="168"/>
                    </a:lnTo>
                    <a:lnTo>
                      <a:pt x="2" y="141"/>
                    </a:lnTo>
                    <a:lnTo>
                      <a:pt x="0" y="113"/>
                    </a:lnTo>
                    <a:lnTo>
                      <a:pt x="2" y="86"/>
                    </a:lnTo>
                    <a:lnTo>
                      <a:pt x="10" y="62"/>
                    </a:lnTo>
                    <a:lnTo>
                      <a:pt x="22" y="41"/>
                    </a:lnTo>
                    <a:lnTo>
                      <a:pt x="39" y="24"/>
                    </a:lnTo>
                    <a:lnTo>
                      <a:pt x="58" y="11"/>
                    </a:lnTo>
                    <a:lnTo>
                      <a:pt x="80" y="3"/>
                    </a:lnTo>
                    <a:lnTo>
                      <a:pt x="104"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184"/>
              <p:cNvSpPr/>
              <p:nvPr/>
            </p:nvSpPr>
            <p:spPr bwMode="auto">
              <a:xfrm>
                <a:off x="5107224" y="3268112"/>
                <a:ext cx="749300" cy="371475"/>
              </a:xfrm>
              <a:custGeom>
                <a:avLst/>
                <a:gdLst>
                  <a:gd name="T0" fmla="*/ 169 w 472"/>
                  <a:gd name="T1" fmla="*/ 0 h 234"/>
                  <a:gd name="T2" fmla="*/ 235 w 472"/>
                  <a:gd name="T3" fmla="*/ 197 h 234"/>
                  <a:gd name="T4" fmla="*/ 303 w 472"/>
                  <a:gd name="T5" fmla="*/ 0 h 234"/>
                  <a:gd name="T6" fmla="*/ 335 w 472"/>
                  <a:gd name="T7" fmla="*/ 2 h 234"/>
                  <a:gd name="T8" fmla="*/ 363 w 472"/>
                  <a:gd name="T9" fmla="*/ 11 h 234"/>
                  <a:gd name="T10" fmla="*/ 388 w 472"/>
                  <a:gd name="T11" fmla="*/ 26 h 234"/>
                  <a:gd name="T12" fmla="*/ 410 w 472"/>
                  <a:gd name="T13" fmla="*/ 44 h 234"/>
                  <a:gd name="T14" fmla="*/ 429 w 472"/>
                  <a:gd name="T15" fmla="*/ 68 h 234"/>
                  <a:gd name="T16" fmla="*/ 444 w 472"/>
                  <a:gd name="T17" fmla="*/ 96 h 234"/>
                  <a:gd name="T18" fmla="*/ 456 w 472"/>
                  <a:gd name="T19" fmla="*/ 126 h 234"/>
                  <a:gd name="T20" fmla="*/ 465 w 472"/>
                  <a:gd name="T21" fmla="*/ 161 h 234"/>
                  <a:gd name="T22" fmla="*/ 471 w 472"/>
                  <a:gd name="T23" fmla="*/ 196 h 234"/>
                  <a:gd name="T24" fmla="*/ 472 w 472"/>
                  <a:gd name="T25" fmla="*/ 234 h 234"/>
                  <a:gd name="T26" fmla="*/ 0 w 472"/>
                  <a:gd name="T27" fmla="*/ 234 h 234"/>
                  <a:gd name="T28" fmla="*/ 2 w 472"/>
                  <a:gd name="T29" fmla="*/ 196 h 234"/>
                  <a:gd name="T30" fmla="*/ 8 w 472"/>
                  <a:gd name="T31" fmla="*/ 161 h 234"/>
                  <a:gd name="T32" fmla="*/ 16 w 472"/>
                  <a:gd name="T33" fmla="*/ 126 h 234"/>
                  <a:gd name="T34" fmla="*/ 29 w 472"/>
                  <a:gd name="T35" fmla="*/ 96 h 234"/>
                  <a:gd name="T36" fmla="*/ 43 w 472"/>
                  <a:gd name="T37" fmla="*/ 68 h 234"/>
                  <a:gd name="T38" fmla="*/ 63 w 472"/>
                  <a:gd name="T39" fmla="*/ 44 h 234"/>
                  <a:gd name="T40" fmla="*/ 84 w 472"/>
                  <a:gd name="T41" fmla="*/ 26 h 234"/>
                  <a:gd name="T42" fmla="*/ 109 w 472"/>
                  <a:gd name="T43" fmla="*/ 11 h 234"/>
                  <a:gd name="T44" fmla="*/ 138 w 472"/>
                  <a:gd name="T45" fmla="*/ 2 h 234"/>
                  <a:gd name="T46" fmla="*/ 169 w 472"/>
                  <a:gd name="T4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2" h="234">
                    <a:moveTo>
                      <a:pt x="169" y="0"/>
                    </a:moveTo>
                    <a:lnTo>
                      <a:pt x="235" y="197"/>
                    </a:lnTo>
                    <a:lnTo>
                      <a:pt x="303" y="0"/>
                    </a:lnTo>
                    <a:lnTo>
                      <a:pt x="335" y="2"/>
                    </a:lnTo>
                    <a:lnTo>
                      <a:pt x="363" y="11"/>
                    </a:lnTo>
                    <a:lnTo>
                      <a:pt x="388" y="26"/>
                    </a:lnTo>
                    <a:lnTo>
                      <a:pt x="410" y="44"/>
                    </a:lnTo>
                    <a:lnTo>
                      <a:pt x="429" y="68"/>
                    </a:lnTo>
                    <a:lnTo>
                      <a:pt x="444" y="96"/>
                    </a:lnTo>
                    <a:lnTo>
                      <a:pt x="456" y="126"/>
                    </a:lnTo>
                    <a:lnTo>
                      <a:pt x="465" y="161"/>
                    </a:lnTo>
                    <a:lnTo>
                      <a:pt x="471" y="196"/>
                    </a:lnTo>
                    <a:lnTo>
                      <a:pt x="472" y="234"/>
                    </a:lnTo>
                    <a:lnTo>
                      <a:pt x="0" y="234"/>
                    </a:lnTo>
                    <a:lnTo>
                      <a:pt x="2" y="196"/>
                    </a:lnTo>
                    <a:lnTo>
                      <a:pt x="8" y="161"/>
                    </a:lnTo>
                    <a:lnTo>
                      <a:pt x="16" y="126"/>
                    </a:lnTo>
                    <a:lnTo>
                      <a:pt x="29" y="96"/>
                    </a:lnTo>
                    <a:lnTo>
                      <a:pt x="43" y="68"/>
                    </a:lnTo>
                    <a:lnTo>
                      <a:pt x="63" y="44"/>
                    </a:lnTo>
                    <a:lnTo>
                      <a:pt x="84" y="26"/>
                    </a:lnTo>
                    <a:lnTo>
                      <a:pt x="109" y="11"/>
                    </a:lnTo>
                    <a:lnTo>
                      <a:pt x="138" y="2"/>
                    </a:lnTo>
                    <a:lnTo>
                      <a:pt x="169"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185"/>
              <p:cNvSpPr/>
              <p:nvPr/>
            </p:nvSpPr>
            <p:spPr bwMode="auto">
              <a:xfrm>
                <a:off x="5424713" y="3264937"/>
                <a:ext cx="114300" cy="236538"/>
              </a:xfrm>
              <a:custGeom>
                <a:avLst/>
                <a:gdLst>
                  <a:gd name="T0" fmla="*/ 36 w 72"/>
                  <a:gd name="T1" fmla="*/ 0 h 149"/>
                  <a:gd name="T2" fmla="*/ 72 w 72"/>
                  <a:gd name="T3" fmla="*/ 37 h 149"/>
                  <a:gd name="T4" fmla="*/ 36 w 72"/>
                  <a:gd name="T5" fmla="*/ 149 h 149"/>
                  <a:gd name="T6" fmla="*/ 0 w 72"/>
                  <a:gd name="T7" fmla="*/ 37 h 149"/>
                  <a:gd name="T8" fmla="*/ 36 w 72"/>
                  <a:gd name="T9" fmla="*/ 0 h 149"/>
                </a:gdLst>
                <a:ahLst/>
                <a:cxnLst>
                  <a:cxn ang="0">
                    <a:pos x="T0" y="T1"/>
                  </a:cxn>
                  <a:cxn ang="0">
                    <a:pos x="T2" y="T3"/>
                  </a:cxn>
                  <a:cxn ang="0">
                    <a:pos x="T4" y="T5"/>
                  </a:cxn>
                  <a:cxn ang="0">
                    <a:pos x="T6" y="T7"/>
                  </a:cxn>
                  <a:cxn ang="0">
                    <a:pos x="T8" y="T9"/>
                  </a:cxn>
                </a:cxnLst>
                <a:rect l="0" t="0" r="r" b="b"/>
                <a:pathLst>
                  <a:path w="72" h="149">
                    <a:moveTo>
                      <a:pt x="36" y="0"/>
                    </a:moveTo>
                    <a:lnTo>
                      <a:pt x="72" y="37"/>
                    </a:lnTo>
                    <a:lnTo>
                      <a:pt x="36" y="149"/>
                    </a:lnTo>
                    <a:lnTo>
                      <a:pt x="0" y="37"/>
                    </a:lnTo>
                    <a:lnTo>
                      <a:pt x="36"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grpSp>
        <p:sp>
          <p:nvSpPr>
            <p:cNvPr id="57" name="Freeform 186"/>
            <p:cNvSpPr/>
            <p:nvPr/>
          </p:nvSpPr>
          <p:spPr bwMode="auto">
            <a:xfrm>
              <a:off x="12068" y="4973"/>
              <a:ext cx="1929" cy="1772"/>
            </a:xfrm>
            <a:custGeom>
              <a:avLst/>
              <a:gdLst>
                <a:gd name="T0" fmla="*/ 197 w 392"/>
                <a:gd name="T1" fmla="*/ 0 h 360"/>
                <a:gd name="T2" fmla="*/ 237 w 392"/>
                <a:gd name="T3" fmla="*/ 4 h 360"/>
                <a:gd name="T4" fmla="*/ 272 w 392"/>
                <a:gd name="T5" fmla="*/ 11 h 360"/>
                <a:gd name="T6" fmla="*/ 306 w 392"/>
                <a:gd name="T7" fmla="*/ 24 h 360"/>
                <a:gd name="T8" fmla="*/ 334 w 392"/>
                <a:gd name="T9" fmla="*/ 40 h 360"/>
                <a:gd name="T10" fmla="*/ 359 w 392"/>
                <a:gd name="T11" fmla="*/ 59 h 360"/>
                <a:gd name="T12" fmla="*/ 376 w 392"/>
                <a:gd name="T13" fmla="*/ 82 h 360"/>
                <a:gd name="T14" fmla="*/ 388 w 392"/>
                <a:gd name="T15" fmla="*/ 106 h 360"/>
                <a:gd name="T16" fmla="*/ 392 w 392"/>
                <a:gd name="T17" fmla="*/ 133 h 360"/>
                <a:gd name="T18" fmla="*/ 388 w 392"/>
                <a:gd name="T19" fmla="*/ 156 h 360"/>
                <a:gd name="T20" fmla="*/ 378 w 392"/>
                <a:gd name="T21" fmla="*/ 178 h 360"/>
                <a:gd name="T22" fmla="*/ 362 w 392"/>
                <a:gd name="T23" fmla="*/ 197 h 360"/>
                <a:gd name="T24" fmla="*/ 341 w 392"/>
                <a:gd name="T25" fmla="*/ 214 h 360"/>
                <a:gd name="T26" fmla="*/ 314 w 392"/>
                <a:gd name="T27" fmla="*/ 228 h 360"/>
                <a:gd name="T28" fmla="*/ 284 w 392"/>
                <a:gd name="T29" fmla="*/ 240 h 360"/>
                <a:gd name="T30" fmla="*/ 250 w 392"/>
                <a:gd name="T31" fmla="*/ 248 h 360"/>
                <a:gd name="T32" fmla="*/ 214 w 392"/>
                <a:gd name="T33" fmla="*/ 253 h 360"/>
                <a:gd name="T34" fmla="*/ 174 w 392"/>
                <a:gd name="T35" fmla="*/ 255 h 360"/>
                <a:gd name="T36" fmla="*/ 167 w 392"/>
                <a:gd name="T37" fmla="*/ 263 h 360"/>
                <a:gd name="T38" fmla="*/ 156 w 392"/>
                <a:gd name="T39" fmla="*/ 273 h 360"/>
                <a:gd name="T40" fmla="*/ 144 w 392"/>
                <a:gd name="T41" fmla="*/ 286 h 360"/>
                <a:gd name="T42" fmla="*/ 131 w 392"/>
                <a:gd name="T43" fmla="*/ 302 h 360"/>
                <a:gd name="T44" fmla="*/ 116 w 392"/>
                <a:gd name="T45" fmla="*/ 319 h 360"/>
                <a:gd name="T46" fmla="*/ 103 w 392"/>
                <a:gd name="T47" fmla="*/ 335 h 360"/>
                <a:gd name="T48" fmla="*/ 91 w 392"/>
                <a:gd name="T49" fmla="*/ 348 h 360"/>
                <a:gd name="T50" fmla="*/ 79 w 392"/>
                <a:gd name="T51" fmla="*/ 360 h 360"/>
                <a:gd name="T52" fmla="*/ 79 w 392"/>
                <a:gd name="T53" fmla="*/ 331 h 360"/>
                <a:gd name="T54" fmla="*/ 79 w 392"/>
                <a:gd name="T55" fmla="*/ 298 h 360"/>
                <a:gd name="T56" fmla="*/ 79 w 392"/>
                <a:gd name="T57" fmla="*/ 267 h 360"/>
                <a:gd name="T58" fmla="*/ 77 w 392"/>
                <a:gd name="T59" fmla="*/ 238 h 360"/>
                <a:gd name="T60" fmla="*/ 50 w 392"/>
                <a:gd name="T61" fmla="*/ 222 h 360"/>
                <a:gd name="T62" fmla="*/ 31 w 392"/>
                <a:gd name="T63" fmla="*/ 202 h 360"/>
                <a:gd name="T64" fmla="*/ 15 w 392"/>
                <a:gd name="T65" fmla="*/ 181 h 360"/>
                <a:gd name="T66" fmla="*/ 4 w 392"/>
                <a:gd name="T67" fmla="*/ 158 h 360"/>
                <a:gd name="T68" fmla="*/ 0 w 392"/>
                <a:gd name="T69" fmla="*/ 133 h 360"/>
                <a:gd name="T70" fmla="*/ 4 w 392"/>
                <a:gd name="T71" fmla="*/ 106 h 360"/>
                <a:gd name="T72" fmla="*/ 16 w 392"/>
                <a:gd name="T73" fmla="*/ 82 h 360"/>
                <a:gd name="T74" fmla="*/ 35 w 392"/>
                <a:gd name="T75" fmla="*/ 59 h 360"/>
                <a:gd name="T76" fmla="*/ 58 w 392"/>
                <a:gd name="T77" fmla="*/ 40 h 360"/>
                <a:gd name="T78" fmla="*/ 87 w 392"/>
                <a:gd name="T79" fmla="*/ 24 h 360"/>
                <a:gd name="T80" fmla="*/ 120 w 392"/>
                <a:gd name="T81" fmla="*/ 11 h 360"/>
                <a:gd name="T82" fmla="*/ 157 w 392"/>
                <a:gd name="T83" fmla="*/ 4 h 360"/>
                <a:gd name="T84" fmla="*/ 197 w 392"/>
                <a:gd name="T85"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2" h="360">
                  <a:moveTo>
                    <a:pt x="197" y="0"/>
                  </a:moveTo>
                  <a:lnTo>
                    <a:pt x="237" y="4"/>
                  </a:lnTo>
                  <a:lnTo>
                    <a:pt x="272" y="11"/>
                  </a:lnTo>
                  <a:lnTo>
                    <a:pt x="306" y="24"/>
                  </a:lnTo>
                  <a:lnTo>
                    <a:pt x="334" y="40"/>
                  </a:lnTo>
                  <a:lnTo>
                    <a:pt x="359" y="59"/>
                  </a:lnTo>
                  <a:lnTo>
                    <a:pt x="376" y="82"/>
                  </a:lnTo>
                  <a:lnTo>
                    <a:pt x="388" y="106"/>
                  </a:lnTo>
                  <a:lnTo>
                    <a:pt x="392" y="133"/>
                  </a:lnTo>
                  <a:lnTo>
                    <a:pt x="388" y="156"/>
                  </a:lnTo>
                  <a:lnTo>
                    <a:pt x="378" y="178"/>
                  </a:lnTo>
                  <a:lnTo>
                    <a:pt x="362" y="197"/>
                  </a:lnTo>
                  <a:lnTo>
                    <a:pt x="341" y="214"/>
                  </a:lnTo>
                  <a:lnTo>
                    <a:pt x="314" y="228"/>
                  </a:lnTo>
                  <a:lnTo>
                    <a:pt x="284" y="240"/>
                  </a:lnTo>
                  <a:lnTo>
                    <a:pt x="250" y="248"/>
                  </a:lnTo>
                  <a:lnTo>
                    <a:pt x="214" y="253"/>
                  </a:lnTo>
                  <a:lnTo>
                    <a:pt x="174" y="255"/>
                  </a:lnTo>
                  <a:lnTo>
                    <a:pt x="167" y="263"/>
                  </a:lnTo>
                  <a:lnTo>
                    <a:pt x="156" y="273"/>
                  </a:lnTo>
                  <a:lnTo>
                    <a:pt x="144" y="286"/>
                  </a:lnTo>
                  <a:lnTo>
                    <a:pt x="131" y="302"/>
                  </a:lnTo>
                  <a:lnTo>
                    <a:pt x="116" y="319"/>
                  </a:lnTo>
                  <a:lnTo>
                    <a:pt x="103" y="335"/>
                  </a:lnTo>
                  <a:lnTo>
                    <a:pt x="91" y="348"/>
                  </a:lnTo>
                  <a:lnTo>
                    <a:pt x="79" y="360"/>
                  </a:lnTo>
                  <a:lnTo>
                    <a:pt x="79" y="331"/>
                  </a:lnTo>
                  <a:lnTo>
                    <a:pt x="79" y="298"/>
                  </a:lnTo>
                  <a:lnTo>
                    <a:pt x="79" y="267"/>
                  </a:lnTo>
                  <a:lnTo>
                    <a:pt x="77" y="238"/>
                  </a:lnTo>
                  <a:lnTo>
                    <a:pt x="50" y="222"/>
                  </a:lnTo>
                  <a:lnTo>
                    <a:pt x="31" y="202"/>
                  </a:lnTo>
                  <a:lnTo>
                    <a:pt x="15" y="181"/>
                  </a:lnTo>
                  <a:lnTo>
                    <a:pt x="4" y="158"/>
                  </a:lnTo>
                  <a:lnTo>
                    <a:pt x="0" y="133"/>
                  </a:lnTo>
                  <a:lnTo>
                    <a:pt x="4" y="106"/>
                  </a:lnTo>
                  <a:lnTo>
                    <a:pt x="16" y="82"/>
                  </a:lnTo>
                  <a:lnTo>
                    <a:pt x="35" y="59"/>
                  </a:lnTo>
                  <a:lnTo>
                    <a:pt x="58" y="40"/>
                  </a:lnTo>
                  <a:lnTo>
                    <a:pt x="87" y="24"/>
                  </a:lnTo>
                  <a:lnTo>
                    <a:pt x="120" y="11"/>
                  </a:lnTo>
                  <a:lnTo>
                    <a:pt x="157" y="4"/>
                  </a:lnTo>
                  <a:lnTo>
                    <a:pt x="197"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grpSp>
          <p:nvGrpSpPr>
            <p:cNvPr id="58" name="组 29"/>
            <p:cNvGrpSpPr/>
            <p:nvPr/>
          </p:nvGrpSpPr>
          <p:grpSpPr>
            <a:xfrm>
              <a:off x="12771" y="5204"/>
              <a:ext cx="509" cy="736"/>
              <a:chOff x="5924834" y="2336799"/>
              <a:chExt cx="223999" cy="324160"/>
            </a:xfrm>
          </p:grpSpPr>
          <p:sp>
            <p:nvSpPr>
              <p:cNvPr id="67" name="Freeform 187"/>
              <p:cNvSpPr/>
              <p:nvPr/>
            </p:nvSpPr>
            <p:spPr bwMode="auto">
              <a:xfrm>
                <a:off x="5924834" y="2336799"/>
                <a:ext cx="223999" cy="233104"/>
              </a:xfrm>
              <a:custGeom>
                <a:avLst/>
                <a:gdLst>
                  <a:gd name="T0" fmla="*/ 63 w 123"/>
                  <a:gd name="T1" fmla="*/ 0 h 128"/>
                  <a:gd name="T2" fmla="*/ 79 w 123"/>
                  <a:gd name="T3" fmla="*/ 2 h 128"/>
                  <a:gd name="T4" fmla="*/ 94 w 123"/>
                  <a:gd name="T5" fmla="*/ 7 h 128"/>
                  <a:gd name="T6" fmla="*/ 105 w 123"/>
                  <a:gd name="T7" fmla="*/ 15 h 128"/>
                  <a:gd name="T8" fmla="*/ 115 w 123"/>
                  <a:gd name="T9" fmla="*/ 25 h 128"/>
                  <a:gd name="T10" fmla="*/ 121 w 123"/>
                  <a:gd name="T11" fmla="*/ 39 h 128"/>
                  <a:gd name="T12" fmla="*/ 123 w 123"/>
                  <a:gd name="T13" fmla="*/ 52 h 128"/>
                  <a:gd name="T14" fmla="*/ 120 w 123"/>
                  <a:gd name="T15" fmla="*/ 69 h 128"/>
                  <a:gd name="T16" fmla="*/ 111 w 123"/>
                  <a:gd name="T17" fmla="*/ 85 h 128"/>
                  <a:gd name="T18" fmla="*/ 95 w 123"/>
                  <a:gd name="T19" fmla="*/ 98 h 128"/>
                  <a:gd name="T20" fmla="*/ 88 w 123"/>
                  <a:gd name="T21" fmla="*/ 102 h 128"/>
                  <a:gd name="T22" fmla="*/ 84 w 123"/>
                  <a:gd name="T23" fmla="*/ 106 h 128"/>
                  <a:gd name="T24" fmla="*/ 82 w 123"/>
                  <a:gd name="T25" fmla="*/ 109 h 128"/>
                  <a:gd name="T26" fmla="*/ 79 w 123"/>
                  <a:gd name="T27" fmla="*/ 111 h 128"/>
                  <a:gd name="T28" fmla="*/ 78 w 123"/>
                  <a:gd name="T29" fmla="*/ 115 h 128"/>
                  <a:gd name="T30" fmla="*/ 76 w 123"/>
                  <a:gd name="T31" fmla="*/ 120 h 128"/>
                  <a:gd name="T32" fmla="*/ 76 w 123"/>
                  <a:gd name="T33" fmla="*/ 128 h 128"/>
                  <a:gd name="T34" fmla="*/ 43 w 123"/>
                  <a:gd name="T35" fmla="*/ 128 h 128"/>
                  <a:gd name="T36" fmla="*/ 43 w 123"/>
                  <a:gd name="T37" fmla="*/ 123 h 128"/>
                  <a:gd name="T38" fmla="*/ 45 w 123"/>
                  <a:gd name="T39" fmla="*/ 105 h 128"/>
                  <a:gd name="T40" fmla="*/ 47 w 123"/>
                  <a:gd name="T41" fmla="*/ 94 h 128"/>
                  <a:gd name="T42" fmla="*/ 50 w 123"/>
                  <a:gd name="T43" fmla="*/ 91 h 128"/>
                  <a:gd name="T44" fmla="*/ 54 w 123"/>
                  <a:gd name="T45" fmla="*/ 86 h 128"/>
                  <a:gd name="T46" fmla="*/ 59 w 123"/>
                  <a:gd name="T47" fmla="*/ 82 h 128"/>
                  <a:gd name="T48" fmla="*/ 67 w 123"/>
                  <a:gd name="T49" fmla="*/ 77 h 128"/>
                  <a:gd name="T50" fmla="*/ 71 w 123"/>
                  <a:gd name="T51" fmla="*/ 73 h 128"/>
                  <a:gd name="T52" fmla="*/ 75 w 123"/>
                  <a:gd name="T53" fmla="*/ 69 h 128"/>
                  <a:gd name="T54" fmla="*/ 78 w 123"/>
                  <a:gd name="T55" fmla="*/ 65 h 128"/>
                  <a:gd name="T56" fmla="*/ 80 w 123"/>
                  <a:gd name="T57" fmla="*/ 61 h 128"/>
                  <a:gd name="T58" fmla="*/ 80 w 123"/>
                  <a:gd name="T59" fmla="*/ 57 h 128"/>
                  <a:gd name="T60" fmla="*/ 82 w 123"/>
                  <a:gd name="T61" fmla="*/ 53 h 128"/>
                  <a:gd name="T62" fmla="*/ 80 w 123"/>
                  <a:gd name="T63" fmla="*/ 46 h 128"/>
                  <a:gd name="T64" fmla="*/ 79 w 123"/>
                  <a:gd name="T65" fmla="*/ 41 h 128"/>
                  <a:gd name="T66" fmla="*/ 75 w 123"/>
                  <a:gd name="T67" fmla="*/ 37 h 128"/>
                  <a:gd name="T68" fmla="*/ 71 w 123"/>
                  <a:gd name="T69" fmla="*/ 35 h 128"/>
                  <a:gd name="T70" fmla="*/ 66 w 123"/>
                  <a:gd name="T71" fmla="*/ 33 h 128"/>
                  <a:gd name="T72" fmla="*/ 61 w 123"/>
                  <a:gd name="T73" fmla="*/ 32 h 128"/>
                  <a:gd name="T74" fmla="*/ 50 w 123"/>
                  <a:gd name="T75" fmla="*/ 35 h 128"/>
                  <a:gd name="T76" fmla="*/ 43 w 123"/>
                  <a:gd name="T77" fmla="*/ 40 h 128"/>
                  <a:gd name="T78" fmla="*/ 38 w 123"/>
                  <a:gd name="T79" fmla="*/ 50 h 128"/>
                  <a:gd name="T80" fmla="*/ 36 w 123"/>
                  <a:gd name="T81" fmla="*/ 64 h 128"/>
                  <a:gd name="T82" fmla="*/ 0 w 123"/>
                  <a:gd name="T83" fmla="*/ 60 h 128"/>
                  <a:gd name="T84" fmla="*/ 4 w 123"/>
                  <a:gd name="T85" fmla="*/ 41 h 128"/>
                  <a:gd name="T86" fmla="*/ 12 w 123"/>
                  <a:gd name="T87" fmla="*/ 27 h 128"/>
                  <a:gd name="T88" fmla="*/ 21 w 123"/>
                  <a:gd name="T89" fmla="*/ 15 h 128"/>
                  <a:gd name="T90" fmla="*/ 33 w 123"/>
                  <a:gd name="T91" fmla="*/ 7 h 128"/>
                  <a:gd name="T92" fmla="*/ 47 w 123"/>
                  <a:gd name="T93" fmla="*/ 2 h 128"/>
                  <a:gd name="T94" fmla="*/ 63 w 123"/>
                  <a:gd name="T9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3" h="128">
                    <a:moveTo>
                      <a:pt x="63" y="0"/>
                    </a:moveTo>
                    <a:lnTo>
                      <a:pt x="79" y="2"/>
                    </a:lnTo>
                    <a:lnTo>
                      <a:pt x="94" y="7"/>
                    </a:lnTo>
                    <a:lnTo>
                      <a:pt x="105" y="15"/>
                    </a:lnTo>
                    <a:lnTo>
                      <a:pt x="115" y="25"/>
                    </a:lnTo>
                    <a:lnTo>
                      <a:pt x="121" y="39"/>
                    </a:lnTo>
                    <a:lnTo>
                      <a:pt x="123" y="52"/>
                    </a:lnTo>
                    <a:lnTo>
                      <a:pt x="120" y="69"/>
                    </a:lnTo>
                    <a:lnTo>
                      <a:pt x="111" y="85"/>
                    </a:lnTo>
                    <a:lnTo>
                      <a:pt x="95" y="98"/>
                    </a:lnTo>
                    <a:lnTo>
                      <a:pt x="88" y="102"/>
                    </a:lnTo>
                    <a:lnTo>
                      <a:pt x="84" y="106"/>
                    </a:lnTo>
                    <a:lnTo>
                      <a:pt x="82" y="109"/>
                    </a:lnTo>
                    <a:lnTo>
                      <a:pt x="79" y="111"/>
                    </a:lnTo>
                    <a:lnTo>
                      <a:pt x="78" y="115"/>
                    </a:lnTo>
                    <a:lnTo>
                      <a:pt x="76" y="120"/>
                    </a:lnTo>
                    <a:lnTo>
                      <a:pt x="76" y="128"/>
                    </a:lnTo>
                    <a:lnTo>
                      <a:pt x="43" y="128"/>
                    </a:lnTo>
                    <a:lnTo>
                      <a:pt x="43" y="123"/>
                    </a:lnTo>
                    <a:lnTo>
                      <a:pt x="45" y="105"/>
                    </a:lnTo>
                    <a:lnTo>
                      <a:pt x="47" y="94"/>
                    </a:lnTo>
                    <a:lnTo>
                      <a:pt x="50" y="91"/>
                    </a:lnTo>
                    <a:lnTo>
                      <a:pt x="54" y="86"/>
                    </a:lnTo>
                    <a:lnTo>
                      <a:pt x="59" y="82"/>
                    </a:lnTo>
                    <a:lnTo>
                      <a:pt x="67" y="77"/>
                    </a:lnTo>
                    <a:lnTo>
                      <a:pt x="71" y="73"/>
                    </a:lnTo>
                    <a:lnTo>
                      <a:pt x="75" y="69"/>
                    </a:lnTo>
                    <a:lnTo>
                      <a:pt x="78" y="65"/>
                    </a:lnTo>
                    <a:lnTo>
                      <a:pt x="80" y="61"/>
                    </a:lnTo>
                    <a:lnTo>
                      <a:pt x="80" y="57"/>
                    </a:lnTo>
                    <a:lnTo>
                      <a:pt x="82" y="53"/>
                    </a:lnTo>
                    <a:lnTo>
                      <a:pt x="80" y="46"/>
                    </a:lnTo>
                    <a:lnTo>
                      <a:pt x="79" y="41"/>
                    </a:lnTo>
                    <a:lnTo>
                      <a:pt x="75" y="37"/>
                    </a:lnTo>
                    <a:lnTo>
                      <a:pt x="71" y="35"/>
                    </a:lnTo>
                    <a:lnTo>
                      <a:pt x="66" y="33"/>
                    </a:lnTo>
                    <a:lnTo>
                      <a:pt x="61" y="32"/>
                    </a:lnTo>
                    <a:lnTo>
                      <a:pt x="50" y="35"/>
                    </a:lnTo>
                    <a:lnTo>
                      <a:pt x="43" y="40"/>
                    </a:lnTo>
                    <a:lnTo>
                      <a:pt x="38" y="50"/>
                    </a:lnTo>
                    <a:lnTo>
                      <a:pt x="36" y="64"/>
                    </a:lnTo>
                    <a:lnTo>
                      <a:pt x="0" y="60"/>
                    </a:lnTo>
                    <a:lnTo>
                      <a:pt x="4" y="41"/>
                    </a:lnTo>
                    <a:lnTo>
                      <a:pt x="12" y="27"/>
                    </a:lnTo>
                    <a:lnTo>
                      <a:pt x="21" y="15"/>
                    </a:lnTo>
                    <a:lnTo>
                      <a:pt x="33" y="7"/>
                    </a:lnTo>
                    <a:lnTo>
                      <a:pt x="47" y="2"/>
                    </a:lnTo>
                    <a:lnTo>
                      <a:pt x="63" y="0"/>
                    </a:lnTo>
                    <a:close/>
                  </a:path>
                </a:pathLst>
              </a:custGeom>
              <a:solidFill>
                <a:schemeClr val="bg1"/>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sp>
            <p:nvSpPr>
              <p:cNvPr id="68" name="Rectangle 188"/>
              <p:cNvSpPr>
                <a:spLocks noChangeArrowheads="1"/>
              </p:cNvSpPr>
              <p:nvPr/>
            </p:nvSpPr>
            <p:spPr bwMode="auto">
              <a:xfrm>
                <a:off x="6003142" y="2591756"/>
                <a:ext cx="72845" cy="69203"/>
              </a:xfrm>
              <a:prstGeom prst="rect">
                <a:avLst/>
              </a:prstGeom>
              <a:solidFill>
                <a:schemeClr val="bg1"/>
              </a:solidFill>
              <a:ln w="0">
                <a:noFill/>
                <a:prstDash val="solid"/>
                <a:miter lim="800000"/>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cs typeface="+mn-ea"/>
                  <a:sym typeface="+mn-lt"/>
                </a:endParaRPr>
              </a:p>
            </p:txBody>
          </p:sp>
        </p:grpSp>
        <p:sp>
          <p:nvSpPr>
            <p:cNvPr id="59" name="Freeform 113"/>
            <p:cNvSpPr>
              <a:spLocks noChangeAspect="1"/>
            </p:cNvSpPr>
            <p:nvPr/>
          </p:nvSpPr>
          <p:spPr bwMode="auto">
            <a:xfrm>
              <a:off x="15370" y="3313"/>
              <a:ext cx="913" cy="817"/>
            </a:xfrm>
            <a:custGeom>
              <a:avLst/>
              <a:gdLst>
                <a:gd name="T0" fmla="*/ 90 w 173"/>
                <a:gd name="T1" fmla="*/ 0 h 153"/>
                <a:gd name="T2" fmla="*/ 120 w 173"/>
                <a:gd name="T3" fmla="*/ 2 h 153"/>
                <a:gd name="T4" fmla="*/ 142 w 173"/>
                <a:gd name="T5" fmla="*/ 11 h 153"/>
                <a:gd name="T6" fmla="*/ 159 w 173"/>
                <a:gd name="T7" fmla="*/ 25 h 153"/>
                <a:gd name="T8" fmla="*/ 169 w 173"/>
                <a:gd name="T9" fmla="*/ 45 h 153"/>
                <a:gd name="T10" fmla="*/ 173 w 173"/>
                <a:gd name="T11" fmla="*/ 65 h 153"/>
                <a:gd name="T12" fmla="*/ 169 w 173"/>
                <a:gd name="T13" fmla="*/ 86 h 153"/>
                <a:gd name="T14" fmla="*/ 159 w 173"/>
                <a:gd name="T15" fmla="*/ 104 h 153"/>
                <a:gd name="T16" fmla="*/ 142 w 173"/>
                <a:gd name="T17" fmla="*/ 118 h 153"/>
                <a:gd name="T18" fmla="*/ 120 w 173"/>
                <a:gd name="T19" fmla="*/ 127 h 153"/>
                <a:gd name="T20" fmla="*/ 90 w 173"/>
                <a:gd name="T21" fmla="*/ 131 h 153"/>
                <a:gd name="T22" fmla="*/ 83 w 173"/>
                <a:gd name="T23" fmla="*/ 129 h 153"/>
                <a:gd name="T24" fmla="*/ 73 w 173"/>
                <a:gd name="T25" fmla="*/ 127 h 153"/>
                <a:gd name="T26" fmla="*/ 57 w 173"/>
                <a:gd name="T27" fmla="*/ 141 h 153"/>
                <a:gd name="T28" fmla="*/ 41 w 173"/>
                <a:gd name="T29" fmla="*/ 149 h 153"/>
                <a:gd name="T30" fmla="*/ 28 w 173"/>
                <a:gd name="T31" fmla="*/ 151 h 153"/>
                <a:gd name="T32" fmla="*/ 16 w 173"/>
                <a:gd name="T33" fmla="*/ 153 h 153"/>
                <a:gd name="T34" fmla="*/ 12 w 173"/>
                <a:gd name="T35" fmla="*/ 151 h 153"/>
                <a:gd name="T36" fmla="*/ 28 w 173"/>
                <a:gd name="T37" fmla="*/ 141 h 153"/>
                <a:gd name="T38" fmla="*/ 35 w 173"/>
                <a:gd name="T39" fmla="*/ 129 h 153"/>
                <a:gd name="T40" fmla="*/ 35 w 173"/>
                <a:gd name="T41" fmla="*/ 121 h 153"/>
                <a:gd name="T42" fmla="*/ 33 w 173"/>
                <a:gd name="T43" fmla="*/ 116 h 153"/>
                <a:gd name="T44" fmla="*/ 16 w 173"/>
                <a:gd name="T45" fmla="*/ 102 h 153"/>
                <a:gd name="T46" fmla="*/ 4 w 173"/>
                <a:gd name="T47" fmla="*/ 84 h 153"/>
                <a:gd name="T48" fmla="*/ 0 w 173"/>
                <a:gd name="T49" fmla="*/ 65 h 153"/>
                <a:gd name="T50" fmla="*/ 6 w 173"/>
                <a:gd name="T51" fmla="*/ 45 h 153"/>
                <a:gd name="T52" fmla="*/ 18 w 173"/>
                <a:gd name="T53" fmla="*/ 25 h 153"/>
                <a:gd name="T54" fmla="*/ 37 w 173"/>
                <a:gd name="T55" fmla="*/ 11 h 153"/>
                <a:gd name="T56" fmla="*/ 63 w 173"/>
                <a:gd name="T57" fmla="*/ 2 h 153"/>
                <a:gd name="T58" fmla="*/ 90 w 173"/>
                <a:gd name="T59"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3" h="153">
                  <a:moveTo>
                    <a:pt x="90" y="0"/>
                  </a:moveTo>
                  <a:lnTo>
                    <a:pt x="120" y="2"/>
                  </a:lnTo>
                  <a:lnTo>
                    <a:pt x="142" y="11"/>
                  </a:lnTo>
                  <a:lnTo>
                    <a:pt x="159" y="25"/>
                  </a:lnTo>
                  <a:lnTo>
                    <a:pt x="169" y="45"/>
                  </a:lnTo>
                  <a:lnTo>
                    <a:pt x="173" y="65"/>
                  </a:lnTo>
                  <a:lnTo>
                    <a:pt x="169" y="86"/>
                  </a:lnTo>
                  <a:lnTo>
                    <a:pt x="159" y="104"/>
                  </a:lnTo>
                  <a:lnTo>
                    <a:pt x="142" y="118"/>
                  </a:lnTo>
                  <a:lnTo>
                    <a:pt x="120" y="127"/>
                  </a:lnTo>
                  <a:lnTo>
                    <a:pt x="90" y="131"/>
                  </a:lnTo>
                  <a:lnTo>
                    <a:pt x="83" y="129"/>
                  </a:lnTo>
                  <a:lnTo>
                    <a:pt x="73" y="127"/>
                  </a:lnTo>
                  <a:lnTo>
                    <a:pt x="57" y="141"/>
                  </a:lnTo>
                  <a:lnTo>
                    <a:pt x="41" y="149"/>
                  </a:lnTo>
                  <a:lnTo>
                    <a:pt x="28" y="151"/>
                  </a:lnTo>
                  <a:lnTo>
                    <a:pt x="16" y="153"/>
                  </a:lnTo>
                  <a:lnTo>
                    <a:pt x="12" y="151"/>
                  </a:lnTo>
                  <a:lnTo>
                    <a:pt x="28" y="141"/>
                  </a:lnTo>
                  <a:lnTo>
                    <a:pt x="35" y="129"/>
                  </a:lnTo>
                  <a:lnTo>
                    <a:pt x="35" y="121"/>
                  </a:lnTo>
                  <a:lnTo>
                    <a:pt x="33" y="116"/>
                  </a:lnTo>
                  <a:lnTo>
                    <a:pt x="16" y="102"/>
                  </a:lnTo>
                  <a:lnTo>
                    <a:pt x="4" y="84"/>
                  </a:lnTo>
                  <a:lnTo>
                    <a:pt x="0" y="65"/>
                  </a:lnTo>
                  <a:lnTo>
                    <a:pt x="6" y="45"/>
                  </a:lnTo>
                  <a:lnTo>
                    <a:pt x="18" y="25"/>
                  </a:lnTo>
                  <a:lnTo>
                    <a:pt x="37" y="11"/>
                  </a:lnTo>
                  <a:lnTo>
                    <a:pt x="63" y="2"/>
                  </a:lnTo>
                  <a:lnTo>
                    <a:pt x="90"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cs typeface="+mn-ea"/>
                <a:sym typeface="+mn-lt"/>
              </a:endParaRPr>
            </a:p>
          </p:txBody>
        </p:sp>
        <p:sp>
          <p:nvSpPr>
            <p:cNvPr id="60" name="Freeform 197"/>
            <p:cNvSpPr>
              <a:spLocks noChangeAspect="1" noEditPoints="1"/>
            </p:cNvSpPr>
            <p:nvPr/>
          </p:nvSpPr>
          <p:spPr bwMode="auto">
            <a:xfrm>
              <a:off x="15447" y="6440"/>
              <a:ext cx="760" cy="817"/>
            </a:xfrm>
            <a:custGeom>
              <a:avLst/>
              <a:gdLst>
                <a:gd name="T0" fmla="*/ 23 w 157"/>
                <a:gd name="T1" fmla="*/ 136 h 171"/>
                <a:gd name="T2" fmla="*/ 25 w 157"/>
                <a:gd name="T3" fmla="*/ 144 h 171"/>
                <a:gd name="T4" fmla="*/ 132 w 157"/>
                <a:gd name="T5" fmla="*/ 144 h 171"/>
                <a:gd name="T6" fmla="*/ 134 w 157"/>
                <a:gd name="T7" fmla="*/ 136 h 171"/>
                <a:gd name="T8" fmla="*/ 29 w 157"/>
                <a:gd name="T9" fmla="*/ 132 h 171"/>
                <a:gd name="T10" fmla="*/ 23 w 157"/>
                <a:gd name="T11" fmla="*/ 100 h 171"/>
                <a:gd name="T12" fmla="*/ 25 w 157"/>
                <a:gd name="T13" fmla="*/ 112 h 171"/>
                <a:gd name="T14" fmla="*/ 132 w 157"/>
                <a:gd name="T15" fmla="*/ 112 h 171"/>
                <a:gd name="T16" fmla="*/ 134 w 157"/>
                <a:gd name="T17" fmla="*/ 100 h 171"/>
                <a:gd name="T18" fmla="*/ 29 w 157"/>
                <a:gd name="T19" fmla="*/ 96 h 171"/>
                <a:gd name="T20" fmla="*/ 23 w 157"/>
                <a:gd name="T21" fmla="*/ 65 h 171"/>
                <a:gd name="T22" fmla="*/ 25 w 157"/>
                <a:gd name="T23" fmla="*/ 77 h 171"/>
                <a:gd name="T24" fmla="*/ 132 w 157"/>
                <a:gd name="T25" fmla="*/ 77 h 171"/>
                <a:gd name="T26" fmla="*/ 134 w 157"/>
                <a:gd name="T27" fmla="*/ 65 h 171"/>
                <a:gd name="T28" fmla="*/ 29 w 157"/>
                <a:gd name="T29" fmla="*/ 61 h 171"/>
                <a:gd name="T30" fmla="*/ 22 w 157"/>
                <a:gd name="T31" fmla="*/ 24 h 171"/>
                <a:gd name="T32" fmla="*/ 31 w 157"/>
                <a:gd name="T33" fmla="*/ 40 h 171"/>
                <a:gd name="T34" fmla="*/ 49 w 157"/>
                <a:gd name="T35" fmla="*/ 36 h 171"/>
                <a:gd name="T36" fmla="*/ 55 w 157"/>
                <a:gd name="T37" fmla="*/ 16 h 171"/>
                <a:gd name="T38" fmla="*/ 63 w 157"/>
                <a:gd name="T39" fmla="*/ 30 h 171"/>
                <a:gd name="T40" fmla="*/ 78 w 157"/>
                <a:gd name="T41" fmla="*/ 40 h 171"/>
                <a:gd name="T42" fmla="*/ 94 w 157"/>
                <a:gd name="T43" fmla="*/ 30 h 171"/>
                <a:gd name="T44" fmla="*/ 102 w 157"/>
                <a:gd name="T45" fmla="*/ 16 h 171"/>
                <a:gd name="T46" fmla="*/ 108 w 157"/>
                <a:gd name="T47" fmla="*/ 36 h 171"/>
                <a:gd name="T48" fmla="*/ 126 w 157"/>
                <a:gd name="T49" fmla="*/ 40 h 171"/>
                <a:gd name="T50" fmla="*/ 135 w 157"/>
                <a:gd name="T51" fmla="*/ 24 h 171"/>
                <a:gd name="T52" fmla="*/ 153 w 157"/>
                <a:gd name="T53" fmla="*/ 18 h 171"/>
                <a:gd name="T54" fmla="*/ 157 w 157"/>
                <a:gd name="T55" fmla="*/ 163 h 171"/>
                <a:gd name="T56" fmla="*/ 149 w 157"/>
                <a:gd name="T57" fmla="*/ 171 h 171"/>
                <a:gd name="T58" fmla="*/ 2 w 157"/>
                <a:gd name="T59" fmla="*/ 167 h 171"/>
                <a:gd name="T60" fmla="*/ 2 w 157"/>
                <a:gd name="T61" fmla="*/ 20 h 171"/>
                <a:gd name="T62" fmla="*/ 118 w 157"/>
                <a:gd name="T63" fmla="*/ 0 h 171"/>
                <a:gd name="T64" fmla="*/ 128 w 157"/>
                <a:gd name="T65" fmla="*/ 8 h 171"/>
                <a:gd name="T66" fmla="*/ 124 w 157"/>
                <a:gd name="T67" fmla="*/ 32 h 171"/>
                <a:gd name="T68" fmla="*/ 112 w 157"/>
                <a:gd name="T69" fmla="*/ 28 h 171"/>
                <a:gd name="T70" fmla="*/ 112 w 157"/>
                <a:gd name="T71" fmla="*/ 4 h 171"/>
                <a:gd name="T72" fmla="*/ 78 w 157"/>
                <a:gd name="T73" fmla="*/ 0 h 171"/>
                <a:gd name="T74" fmla="*/ 86 w 157"/>
                <a:gd name="T75" fmla="*/ 8 h 171"/>
                <a:gd name="T76" fmla="*/ 82 w 157"/>
                <a:gd name="T77" fmla="*/ 32 h 171"/>
                <a:gd name="T78" fmla="*/ 71 w 157"/>
                <a:gd name="T79" fmla="*/ 28 h 171"/>
                <a:gd name="T80" fmla="*/ 71 w 157"/>
                <a:gd name="T81" fmla="*/ 4 h 171"/>
                <a:gd name="T82" fmla="*/ 39 w 157"/>
                <a:gd name="T83" fmla="*/ 0 h 171"/>
                <a:gd name="T84" fmla="*/ 47 w 157"/>
                <a:gd name="T85" fmla="*/ 8 h 171"/>
                <a:gd name="T86" fmla="*/ 43 w 157"/>
                <a:gd name="T87" fmla="*/ 32 h 171"/>
                <a:gd name="T88" fmla="*/ 31 w 157"/>
                <a:gd name="T89" fmla="*/ 28 h 171"/>
                <a:gd name="T90" fmla="*/ 31 w 157"/>
                <a:gd name="T91" fmla="*/ 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7" h="171">
                  <a:moveTo>
                    <a:pt x="29" y="132"/>
                  </a:moveTo>
                  <a:lnTo>
                    <a:pt x="25" y="132"/>
                  </a:lnTo>
                  <a:lnTo>
                    <a:pt x="23" y="136"/>
                  </a:lnTo>
                  <a:lnTo>
                    <a:pt x="22" y="138"/>
                  </a:lnTo>
                  <a:lnTo>
                    <a:pt x="23" y="142"/>
                  </a:lnTo>
                  <a:lnTo>
                    <a:pt x="25" y="144"/>
                  </a:lnTo>
                  <a:lnTo>
                    <a:pt x="29" y="146"/>
                  </a:lnTo>
                  <a:lnTo>
                    <a:pt x="128" y="146"/>
                  </a:lnTo>
                  <a:lnTo>
                    <a:pt x="132" y="144"/>
                  </a:lnTo>
                  <a:lnTo>
                    <a:pt x="134" y="142"/>
                  </a:lnTo>
                  <a:lnTo>
                    <a:pt x="135" y="138"/>
                  </a:lnTo>
                  <a:lnTo>
                    <a:pt x="134" y="136"/>
                  </a:lnTo>
                  <a:lnTo>
                    <a:pt x="132" y="132"/>
                  </a:lnTo>
                  <a:lnTo>
                    <a:pt x="128" y="132"/>
                  </a:lnTo>
                  <a:lnTo>
                    <a:pt x="29" y="132"/>
                  </a:lnTo>
                  <a:close/>
                  <a:moveTo>
                    <a:pt x="29" y="96"/>
                  </a:moveTo>
                  <a:lnTo>
                    <a:pt x="25" y="98"/>
                  </a:lnTo>
                  <a:lnTo>
                    <a:pt x="23" y="100"/>
                  </a:lnTo>
                  <a:lnTo>
                    <a:pt x="22" y="104"/>
                  </a:lnTo>
                  <a:lnTo>
                    <a:pt x="23" y="108"/>
                  </a:lnTo>
                  <a:lnTo>
                    <a:pt x="25" y="112"/>
                  </a:lnTo>
                  <a:lnTo>
                    <a:pt x="29" y="112"/>
                  </a:lnTo>
                  <a:lnTo>
                    <a:pt x="128" y="112"/>
                  </a:lnTo>
                  <a:lnTo>
                    <a:pt x="132" y="112"/>
                  </a:lnTo>
                  <a:lnTo>
                    <a:pt x="134" y="108"/>
                  </a:lnTo>
                  <a:lnTo>
                    <a:pt x="135" y="104"/>
                  </a:lnTo>
                  <a:lnTo>
                    <a:pt x="134" y="100"/>
                  </a:lnTo>
                  <a:lnTo>
                    <a:pt x="132" y="98"/>
                  </a:lnTo>
                  <a:lnTo>
                    <a:pt x="128" y="96"/>
                  </a:lnTo>
                  <a:lnTo>
                    <a:pt x="29" y="96"/>
                  </a:lnTo>
                  <a:close/>
                  <a:moveTo>
                    <a:pt x="29" y="61"/>
                  </a:moveTo>
                  <a:lnTo>
                    <a:pt x="25" y="63"/>
                  </a:lnTo>
                  <a:lnTo>
                    <a:pt x="23" y="65"/>
                  </a:lnTo>
                  <a:lnTo>
                    <a:pt x="22" y="69"/>
                  </a:lnTo>
                  <a:lnTo>
                    <a:pt x="23" y="73"/>
                  </a:lnTo>
                  <a:lnTo>
                    <a:pt x="25" y="77"/>
                  </a:lnTo>
                  <a:lnTo>
                    <a:pt x="29" y="79"/>
                  </a:lnTo>
                  <a:lnTo>
                    <a:pt x="128" y="79"/>
                  </a:lnTo>
                  <a:lnTo>
                    <a:pt x="132" y="77"/>
                  </a:lnTo>
                  <a:lnTo>
                    <a:pt x="134" y="73"/>
                  </a:lnTo>
                  <a:lnTo>
                    <a:pt x="135" y="69"/>
                  </a:lnTo>
                  <a:lnTo>
                    <a:pt x="134" y="65"/>
                  </a:lnTo>
                  <a:lnTo>
                    <a:pt x="132" y="63"/>
                  </a:lnTo>
                  <a:lnTo>
                    <a:pt x="128" y="61"/>
                  </a:lnTo>
                  <a:lnTo>
                    <a:pt x="29" y="61"/>
                  </a:lnTo>
                  <a:close/>
                  <a:moveTo>
                    <a:pt x="8" y="16"/>
                  </a:moveTo>
                  <a:lnTo>
                    <a:pt x="22" y="16"/>
                  </a:lnTo>
                  <a:lnTo>
                    <a:pt x="22" y="24"/>
                  </a:lnTo>
                  <a:lnTo>
                    <a:pt x="23" y="30"/>
                  </a:lnTo>
                  <a:lnTo>
                    <a:pt x="27" y="36"/>
                  </a:lnTo>
                  <a:lnTo>
                    <a:pt x="31" y="40"/>
                  </a:lnTo>
                  <a:lnTo>
                    <a:pt x="39" y="40"/>
                  </a:lnTo>
                  <a:lnTo>
                    <a:pt x="45" y="40"/>
                  </a:lnTo>
                  <a:lnTo>
                    <a:pt x="49" y="36"/>
                  </a:lnTo>
                  <a:lnTo>
                    <a:pt x="53" y="30"/>
                  </a:lnTo>
                  <a:lnTo>
                    <a:pt x="55" y="24"/>
                  </a:lnTo>
                  <a:lnTo>
                    <a:pt x="55" y="16"/>
                  </a:lnTo>
                  <a:lnTo>
                    <a:pt x="63" y="16"/>
                  </a:lnTo>
                  <a:lnTo>
                    <a:pt x="63" y="24"/>
                  </a:lnTo>
                  <a:lnTo>
                    <a:pt x="63" y="30"/>
                  </a:lnTo>
                  <a:lnTo>
                    <a:pt x="67" y="36"/>
                  </a:lnTo>
                  <a:lnTo>
                    <a:pt x="73" y="40"/>
                  </a:lnTo>
                  <a:lnTo>
                    <a:pt x="78" y="40"/>
                  </a:lnTo>
                  <a:lnTo>
                    <a:pt x="84" y="40"/>
                  </a:lnTo>
                  <a:lnTo>
                    <a:pt x="90" y="36"/>
                  </a:lnTo>
                  <a:lnTo>
                    <a:pt x="94" y="30"/>
                  </a:lnTo>
                  <a:lnTo>
                    <a:pt x="94" y="24"/>
                  </a:lnTo>
                  <a:lnTo>
                    <a:pt x="94" y="16"/>
                  </a:lnTo>
                  <a:lnTo>
                    <a:pt x="102" y="16"/>
                  </a:lnTo>
                  <a:lnTo>
                    <a:pt x="102" y="24"/>
                  </a:lnTo>
                  <a:lnTo>
                    <a:pt x="104" y="30"/>
                  </a:lnTo>
                  <a:lnTo>
                    <a:pt x="108" y="36"/>
                  </a:lnTo>
                  <a:lnTo>
                    <a:pt x="112" y="40"/>
                  </a:lnTo>
                  <a:lnTo>
                    <a:pt x="118" y="40"/>
                  </a:lnTo>
                  <a:lnTo>
                    <a:pt x="126" y="40"/>
                  </a:lnTo>
                  <a:lnTo>
                    <a:pt x="130" y="36"/>
                  </a:lnTo>
                  <a:lnTo>
                    <a:pt x="134" y="30"/>
                  </a:lnTo>
                  <a:lnTo>
                    <a:pt x="135" y="24"/>
                  </a:lnTo>
                  <a:lnTo>
                    <a:pt x="135" y="16"/>
                  </a:lnTo>
                  <a:lnTo>
                    <a:pt x="149" y="16"/>
                  </a:lnTo>
                  <a:lnTo>
                    <a:pt x="153" y="18"/>
                  </a:lnTo>
                  <a:lnTo>
                    <a:pt x="155" y="20"/>
                  </a:lnTo>
                  <a:lnTo>
                    <a:pt x="157" y="24"/>
                  </a:lnTo>
                  <a:lnTo>
                    <a:pt x="157" y="163"/>
                  </a:lnTo>
                  <a:lnTo>
                    <a:pt x="155" y="167"/>
                  </a:lnTo>
                  <a:lnTo>
                    <a:pt x="153" y="171"/>
                  </a:lnTo>
                  <a:lnTo>
                    <a:pt x="149" y="171"/>
                  </a:lnTo>
                  <a:lnTo>
                    <a:pt x="8" y="171"/>
                  </a:lnTo>
                  <a:lnTo>
                    <a:pt x="4" y="171"/>
                  </a:lnTo>
                  <a:lnTo>
                    <a:pt x="2" y="167"/>
                  </a:lnTo>
                  <a:lnTo>
                    <a:pt x="0" y="163"/>
                  </a:lnTo>
                  <a:lnTo>
                    <a:pt x="0" y="24"/>
                  </a:lnTo>
                  <a:lnTo>
                    <a:pt x="2" y="20"/>
                  </a:lnTo>
                  <a:lnTo>
                    <a:pt x="4" y="18"/>
                  </a:lnTo>
                  <a:lnTo>
                    <a:pt x="8" y="16"/>
                  </a:lnTo>
                  <a:close/>
                  <a:moveTo>
                    <a:pt x="118" y="0"/>
                  </a:moveTo>
                  <a:lnTo>
                    <a:pt x="124" y="0"/>
                  </a:lnTo>
                  <a:lnTo>
                    <a:pt x="126" y="4"/>
                  </a:lnTo>
                  <a:lnTo>
                    <a:pt x="128" y="8"/>
                  </a:lnTo>
                  <a:lnTo>
                    <a:pt x="128" y="24"/>
                  </a:lnTo>
                  <a:lnTo>
                    <a:pt x="126" y="28"/>
                  </a:lnTo>
                  <a:lnTo>
                    <a:pt x="124" y="32"/>
                  </a:lnTo>
                  <a:lnTo>
                    <a:pt x="118" y="32"/>
                  </a:lnTo>
                  <a:lnTo>
                    <a:pt x="114" y="32"/>
                  </a:lnTo>
                  <a:lnTo>
                    <a:pt x="112" y="28"/>
                  </a:lnTo>
                  <a:lnTo>
                    <a:pt x="110" y="24"/>
                  </a:lnTo>
                  <a:lnTo>
                    <a:pt x="110" y="8"/>
                  </a:lnTo>
                  <a:lnTo>
                    <a:pt x="112" y="4"/>
                  </a:lnTo>
                  <a:lnTo>
                    <a:pt x="114" y="0"/>
                  </a:lnTo>
                  <a:lnTo>
                    <a:pt x="118" y="0"/>
                  </a:lnTo>
                  <a:close/>
                  <a:moveTo>
                    <a:pt x="78" y="0"/>
                  </a:moveTo>
                  <a:lnTo>
                    <a:pt x="82" y="0"/>
                  </a:lnTo>
                  <a:lnTo>
                    <a:pt x="86" y="4"/>
                  </a:lnTo>
                  <a:lnTo>
                    <a:pt x="86" y="8"/>
                  </a:lnTo>
                  <a:lnTo>
                    <a:pt x="86" y="24"/>
                  </a:lnTo>
                  <a:lnTo>
                    <a:pt x="86" y="28"/>
                  </a:lnTo>
                  <a:lnTo>
                    <a:pt x="82" y="32"/>
                  </a:lnTo>
                  <a:lnTo>
                    <a:pt x="78" y="32"/>
                  </a:lnTo>
                  <a:lnTo>
                    <a:pt x="75" y="32"/>
                  </a:lnTo>
                  <a:lnTo>
                    <a:pt x="71" y="28"/>
                  </a:lnTo>
                  <a:lnTo>
                    <a:pt x="71" y="24"/>
                  </a:lnTo>
                  <a:lnTo>
                    <a:pt x="71" y="8"/>
                  </a:lnTo>
                  <a:lnTo>
                    <a:pt x="71" y="4"/>
                  </a:lnTo>
                  <a:lnTo>
                    <a:pt x="75" y="0"/>
                  </a:lnTo>
                  <a:lnTo>
                    <a:pt x="78" y="0"/>
                  </a:lnTo>
                  <a:close/>
                  <a:moveTo>
                    <a:pt x="39" y="0"/>
                  </a:moveTo>
                  <a:lnTo>
                    <a:pt x="43" y="0"/>
                  </a:lnTo>
                  <a:lnTo>
                    <a:pt x="45" y="4"/>
                  </a:lnTo>
                  <a:lnTo>
                    <a:pt x="47" y="8"/>
                  </a:lnTo>
                  <a:lnTo>
                    <a:pt x="47" y="24"/>
                  </a:lnTo>
                  <a:lnTo>
                    <a:pt x="45" y="28"/>
                  </a:lnTo>
                  <a:lnTo>
                    <a:pt x="43" y="32"/>
                  </a:lnTo>
                  <a:lnTo>
                    <a:pt x="39" y="32"/>
                  </a:lnTo>
                  <a:lnTo>
                    <a:pt x="33" y="32"/>
                  </a:lnTo>
                  <a:lnTo>
                    <a:pt x="31" y="28"/>
                  </a:lnTo>
                  <a:lnTo>
                    <a:pt x="29" y="24"/>
                  </a:lnTo>
                  <a:lnTo>
                    <a:pt x="29" y="8"/>
                  </a:lnTo>
                  <a:lnTo>
                    <a:pt x="31" y="4"/>
                  </a:lnTo>
                  <a:lnTo>
                    <a:pt x="33" y="0"/>
                  </a:lnTo>
                  <a:lnTo>
                    <a:pt x="39"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cs typeface="+mn-ea"/>
                <a:sym typeface="+mn-lt"/>
              </a:endParaRPr>
            </a:p>
          </p:txBody>
        </p:sp>
        <p:sp>
          <p:nvSpPr>
            <p:cNvPr id="61" name="Freeform 234"/>
            <p:cNvSpPr>
              <a:spLocks noChangeAspect="1"/>
            </p:cNvSpPr>
            <p:nvPr/>
          </p:nvSpPr>
          <p:spPr bwMode="auto">
            <a:xfrm>
              <a:off x="12554" y="1735"/>
              <a:ext cx="847" cy="817"/>
            </a:xfrm>
            <a:custGeom>
              <a:avLst/>
              <a:gdLst>
                <a:gd name="T0" fmla="*/ 94 w 173"/>
                <a:gd name="T1" fmla="*/ 2 h 167"/>
                <a:gd name="T2" fmla="*/ 108 w 173"/>
                <a:gd name="T3" fmla="*/ 7 h 167"/>
                <a:gd name="T4" fmla="*/ 114 w 173"/>
                <a:gd name="T5" fmla="*/ 15 h 167"/>
                <a:gd name="T6" fmla="*/ 118 w 173"/>
                <a:gd name="T7" fmla="*/ 25 h 167"/>
                <a:gd name="T8" fmla="*/ 118 w 173"/>
                <a:gd name="T9" fmla="*/ 37 h 167"/>
                <a:gd name="T10" fmla="*/ 118 w 173"/>
                <a:gd name="T11" fmla="*/ 43 h 167"/>
                <a:gd name="T12" fmla="*/ 120 w 173"/>
                <a:gd name="T13" fmla="*/ 49 h 167"/>
                <a:gd name="T14" fmla="*/ 120 w 173"/>
                <a:gd name="T15" fmla="*/ 55 h 167"/>
                <a:gd name="T16" fmla="*/ 118 w 173"/>
                <a:gd name="T17" fmla="*/ 61 h 167"/>
                <a:gd name="T18" fmla="*/ 116 w 173"/>
                <a:gd name="T19" fmla="*/ 64 h 167"/>
                <a:gd name="T20" fmla="*/ 112 w 173"/>
                <a:gd name="T21" fmla="*/ 72 h 167"/>
                <a:gd name="T22" fmla="*/ 108 w 173"/>
                <a:gd name="T23" fmla="*/ 82 h 167"/>
                <a:gd name="T24" fmla="*/ 106 w 173"/>
                <a:gd name="T25" fmla="*/ 84 h 167"/>
                <a:gd name="T26" fmla="*/ 106 w 173"/>
                <a:gd name="T27" fmla="*/ 100 h 167"/>
                <a:gd name="T28" fmla="*/ 110 w 173"/>
                <a:gd name="T29" fmla="*/ 102 h 167"/>
                <a:gd name="T30" fmla="*/ 118 w 173"/>
                <a:gd name="T31" fmla="*/ 106 h 167"/>
                <a:gd name="T32" fmla="*/ 132 w 173"/>
                <a:gd name="T33" fmla="*/ 112 h 167"/>
                <a:gd name="T34" fmla="*/ 138 w 173"/>
                <a:gd name="T35" fmla="*/ 114 h 167"/>
                <a:gd name="T36" fmla="*/ 142 w 173"/>
                <a:gd name="T37" fmla="*/ 114 h 167"/>
                <a:gd name="T38" fmla="*/ 147 w 173"/>
                <a:gd name="T39" fmla="*/ 116 h 167"/>
                <a:gd name="T40" fmla="*/ 163 w 173"/>
                <a:gd name="T41" fmla="*/ 129 h 167"/>
                <a:gd name="T42" fmla="*/ 173 w 173"/>
                <a:gd name="T43" fmla="*/ 153 h 167"/>
                <a:gd name="T44" fmla="*/ 173 w 173"/>
                <a:gd name="T45" fmla="*/ 159 h 167"/>
                <a:gd name="T46" fmla="*/ 171 w 173"/>
                <a:gd name="T47" fmla="*/ 163 h 167"/>
                <a:gd name="T48" fmla="*/ 165 w 173"/>
                <a:gd name="T49" fmla="*/ 167 h 167"/>
                <a:gd name="T50" fmla="*/ 4 w 173"/>
                <a:gd name="T51" fmla="*/ 165 h 167"/>
                <a:gd name="T52" fmla="*/ 0 w 173"/>
                <a:gd name="T53" fmla="*/ 159 h 167"/>
                <a:gd name="T54" fmla="*/ 0 w 173"/>
                <a:gd name="T55" fmla="*/ 159 h 167"/>
                <a:gd name="T56" fmla="*/ 4 w 173"/>
                <a:gd name="T57" fmla="*/ 143 h 167"/>
                <a:gd name="T58" fmla="*/ 22 w 173"/>
                <a:gd name="T59" fmla="*/ 117 h 167"/>
                <a:gd name="T60" fmla="*/ 30 w 173"/>
                <a:gd name="T61" fmla="*/ 116 h 167"/>
                <a:gd name="T62" fmla="*/ 33 w 173"/>
                <a:gd name="T63" fmla="*/ 114 h 167"/>
                <a:gd name="T64" fmla="*/ 37 w 173"/>
                <a:gd name="T65" fmla="*/ 114 h 167"/>
                <a:gd name="T66" fmla="*/ 47 w 173"/>
                <a:gd name="T67" fmla="*/ 110 h 167"/>
                <a:gd name="T68" fmla="*/ 59 w 173"/>
                <a:gd name="T69" fmla="*/ 104 h 167"/>
                <a:gd name="T70" fmla="*/ 67 w 173"/>
                <a:gd name="T71" fmla="*/ 102 h 167"/>
                <a:gd name="T72" fmla="*/ 67 w 173"/>
                <a:gd name="T73" fmla="*/ 100 h 167"/>
                <a:gd name="T74" fmla="*/ 67 w 173"/>
                <a:gd name="T75" fmla="*/ 84 h 167"/>
                <a:gd name="T76" fmla="*/ 63 w 173"/>
                <a:gd name="T77" fmla="*/ 78 h 167"/>
                <a:gd name="T78" fmla="*/ 59 w 173"/>
                <a:gd name="T79" fmla="*/ 64 h 167"/>
                <a:gd name="T80" fmla="*/ 55 w 173"/>
                <a:gd name="T81" fmla="*/ 62 h 167"/>
                <a:gd name="T82" fmla="*/ 55 w 173"/>
                <a:gd name="T83" fmla="*/ 57 h 167"/>
                <a:gd name="T84" fmla="*/ 53 w 173"/>
                <a:gd name="T85" fmla="*/ 51 h 167"/>
                <a:gd name="T86" fmla="*/ 53 w 173"/>
                <a:gd name="T87" fmla="*/ 45 h 167"/>
                <a:gd name="T88" fmla="*/ 57 w 173"/>
                <a:gd name="T89" fmla="*/ 43 h 167"/>
                <a:gd name="T90" fmla="*/ 55 w 173"/>
                <a:gd name="T91" fmla="*/ 31 h 167"/>
                <a:gd name="T92" fmla="*/ 57 w 173"/>
                <a:gd name="T93" fmla="*/ 19 h 167"/>
                <a:gd name="T94" fmla="*/ 65 w 173"/>
                <a:gd name="T95" fmla="*/ 9 h 167"/>
                <a:gd name="T96" fmla="*/ 79 w 173"/>
                <a:gd name="T97"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167">
                  <a:moveTo>
                    <a:pt x="86" y="0"/>
                  </a:moveTo>
                  <a:lnTo>
                    <a:pt x="94" y="2"/>
                  </a:lnTo>
                  <a:lnTo>
                    <a:pt x="102" y="4"/>
                  </a:lnTo>
                  <a:lnTo>
                    <a:pt x="108" y="7"/>
                  </a:lnTo>
                  <a:lnTo>
                    <a:pt x="112" y="11"/>
                  </a:lnTo>
                  <a:lnTo>
                    <a:pt x="114" y="15"/>
                  </a:lnTo>
                  <a:lnTo>
                    <a:pt x="116" y="21"/>
                  </a:lnTo>
                  <a:lnTo>
                    <a:pt x="118" y="25"/>
                  </a:lnTo>
                  <a:lnTo>
                    <a:pt x="118" y="31"/>
                  </a:lnTo>
                  <a:lnTo>
                    <a:pt x="118" y="37"/>
                  </a:lnTo>
                  <a:lnTo>
                    <a:pt x="116" y="43"/>
                  </a:lnTo>
                  <a:lnTo>
                    <a:pt x="118" y="43"/>
                  </a:lnTo>
                  <a:lnTo>
                    <a:pt x="120" y="45"/>
                  </a:lnTo>
                  <a:lnTo>
                    <a:pt x="120" y="49"/>
                  </a:lnTo>
                  <a:lnTo>
                    <a:pt x="120" y="51"/>
                  </a:lnTo>
                  <a:lnTo>
                    <a:pt x="120" y="55"/>
                  </a:lnTo>
                  <a:lnTo>
                    <a:pt x="118" y="57"/>
                  </a:lnTo>
                  <a:lnTo>
                    <a:pt x="118" y="61"/>
                  </a:lnTo>
                  <a:lnTo>
                    <a:pt x="118" y="62"/>
                  </a:lnTo>
                  <a:lnTo>
                    <a:pt x="116" y="64"/>
                  </a:lnTo>
                  <a:lnTo>
                    <a:pt x="114" y="64"/>
                  </a:lnTo>
                  <a:lnTo>
                    <a:pt x="112" y="72"/>
                  </a:lnTo>
                  <a:lnTo>
                    <a:pt x="110" y="78"/>
                  </a:lnTo>
                  <a:lnTo>
                    <a:pt x="108" y="82"/>
                  </a:lnTo>
                  <a:lnTo>
                    <a:pt x="106" y="84"/>
                  </a:lnTo>
                  <a:lnTo>
                    <a:pt x="106" y="84"/>
                  </a:lnTo>
                  <a:lnTo>
                    <a:pt x="106" y="100"/>
                  </a:lnTo>
                  <a:lnTo>
                    <a:pt x="106" y="100"/>
                  </a:lnTo>
                  <a:lnTo>
                    <a:pt x="106" y="102"/>
                  </a:lnTo>
                  <a:lnTo>
                    <a:pt x="110" y="102"/>
                  </a:lnTo>
                  <a:lnTo>
                    <a:pt x="114" y="104"/>
                  </a:lnTo>
                  <a:lnTo>
                    <a:pt x="118" y="106"/>
                  </a:lnTo>
                  <a:lnTo>
                    <a:pt x="126" y="110"/>
                  </a:lnTo>
                  <a:lnTo>
                    <a:pt x="132" y="112"/>
                  </a:lnTo>
                  <a:lnTo>
                    <a:pt x="136" y="114"/>
                  </a:lnTo>
                  <a:lnTo>
                    <a:pt x="138" y="114"/>
                  </a:lnTo>
                  <a:lnTo>
                    <a:pt x="140" y="114"/>
                  </a:lnTo>
                  <a:lnTo>
                    <a:pt x="142" y="114"/>
                  </a:lnTo>
                  <a:lnTo>
                    <a:pt x="143" y="116"/>
                  </a:lnTo>
                  <a:lnTo>
                    <a:pt x="147" y="116"/>
                  </a:lnTo>
                  <a:lnTo>
                    <a:pt x="151" y="117"/>
                  </a:lnTo>
                  <a:lnTo>
                    <a:pt x="163" y="129"/>
                  </a:lnTo>
                  <a:lnTo>
                    <a:pt x="169" y="143"/>
                  </a:lnTo>
                  <a:lnTo>
                    <a:pt x="173" y="153"/>
                  </a:lnTo>
                  <a:lnTo>
                    <a:pt x="173" y="159"/>
                  </a:lnTo>
                  <a:lnTo>
                    <a:pt x="173" y="159"/>
                  </a:lnTo>
                  <a:lnTo>
                    <a:pt x="173" y="159"/>
                  </a:lnTo>
                  <a:lnTo>
                    <a:pt x="171" y="163"/>
                  </a:lnTo>
                  <a:lnTo>
                    <a:pt x="169" y="165"/>
                  </a:lnTo>
                  <a:lnTo>
                    <a:pt x="165" y="167"/>
                  </a:lnTo>
                  <a:lnTo>
                    <a:pt x="8" y="167"/>
                  </a:lnTo>
                  <a:lnTo>
                    <a:pt x="4" y="165"/>
                  </a:lnTo>
                  <a:lnTo>
                    <a:pt x="2" y="163"/>
                  </a:lnTo>
                  <a:lnTo>
                    <a:pt x="0" y="159"/>
                  </a:lnTo>
                  <a:lnTo>
                    <a:pt x="0" y="159"/>
                  </a:lnTo>
                  <a:lnTo>
                    <a:pt x="0" y="159"/>
                  </a:lnTo>
                  <a:lnTo>
                    <a:pt x="0" y="153"/>
                  </a:lnTo>
                  <a:lnTo>
                    <a:pt x="4" y="143"/>
                  </a:lnTo>
                  <a:lnTo>
                    <a:pt x="10" y="129"/>
                  </a:lnTo>
                  <a:lnTo>
                    <a:pt x="22" y="117"/>
                  </a:lnTo>
                  <a:lnTo>
                    <a:pt x="26" y="116"/>
                  </a:lnTo>
                  <a:lnTo>
                    <a:pt x="30" y="116"/>
                  </a:lnTo>
                  <a:lnTo>
                    <a:pt x="31" y="114"/>
                  </a:lnTo>
                  <a:lnTo>
                    <a:pt x="33" y="114"/>
                  </a:lnTo>
                  <a:lnTo>
                    <a:pt x="35" y="114"/>
                  </a:lnTo>
                  <a:lnTo>
                    <a:pt x="37" y="114"/>
                  </a:lnTo>
                  <a:lnTo>
                    <a:pt x="41" y="112"/>
                  </a:lnTo>
                  <a:lnTo>
                    <a:pt x="47" y="110"/>
                  </a:lnTo>
                  <a:lnTo>
                    <a:pt x="55" y="108"/>
                  </a:lnTo>
                  <a:lnTo>
                    <a:pt x="59" y="104"/>
                  </a:lnTo>
                  <a:lnTo>
                    <a:pt x="63" y="104"/>
                  </a:lnTo>
                  <a:lnTo>
                    <a:pt x="67" y="102"/>
                  </a:lnTo>
                  <a:lnTo>
                    <a:pt x="67" y="102"/>
                  </a:lnTo>
                  <a:lnTo>
                    <a:pt x="67" y="100"/>
                  </a:lnTo>
                  <a:lnTo>
                    <a:pt x="67" y="84"/>
                  </a:lnTo>
                  <a:lnTo>
                    <a:pt x="67" y="84"/>
                  </a:lnTo>
                  <a:lnTo>
                    <a:pt x="65" y="82"/>
                  </a:lnTo>
                  <a:lnTo>
                    <a:pt x="63" y="78"/>
                  </a:lnTo>
                  <a:lnTo>
                    <a:pt x="61" y="72"/>
                  </a:lnTo>
                  <a:lnTo>
                    <a:pt x="59" y="64"/>
                  </a:lnTo>
                  <a:lnTo>
                    <a:pt x="57" y="64"/>
                  </a:lnTo>
                  <a:lnTo>
                    <a:pt x="55" y="62"/>
                  </a:lnTo>
                  <a:lnTo>
                    <a:pt x="55" y="61"/>
                  </a:lnTo>
                  <a:lnTo>
                    <a:pt x="55" y="57"/>
                  </a:lnTo>
                  <a:lnTo>
                    <a:pt x="53" y="55"/>
                  </a:lnTo>
                  <a:lnTo>
                    <a:pt x="53" y="51"/>
                  </a:lnTo>
                  <a:lnTo>
                    <a:pt x="53" y="49"/>
                  </a:lnTo>
                  <a:lnTo>
                    <a:pt x="53" y="45"/>
                  </a:lnTo>
                  <a:lnTo>
                    <a:pt x="55" y="43"/>
                  </a:lnTo>
                  <a:lnTo>
                    <a:pt x="57" y="43"/>
                  </a:lnTo>
                  <a:lnTo>
                    <a:pt x="55" y="37"/>
                  </a:lnTo>
                  <a:lnTo>
                    <a:pt x="55" y="31"/>
                  </a:lnTo>
                  <a:lnTo>
                    <a:pt x="55" y="25"/>
                  </a:lnTo>
                  <a:lnTo>
                    <a:pt x="57" y="19"/>
                  </a:lnTo>
                  <a:lnTo>
                    <a:pt x="59" y="13"/>
                  </a:lnTo>
                  <a:lnTo>
                    <a:pt x="65" y="9"/>
                  </a:lnTo>
                  <a:lnTo>
                    <a:pt x="71" y="4"/>
                  </a:lnTo>
                  <a:lnTo>
                    <a:pt x="79" y="2"/>
                  </a:lnTo>
                  <a:lnTo>
                    <a:pt x="86"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cs typeface="+mn-ea"/>
                <a:sym typeface="+mn-lt"/>
              </a:endParaRPr>
            </a:p>
          </p:txBody>
        </p:sp>
        <p:sp>
          <p:nvSpPr>
            <p:cNvPr id="62" name="Freeform 224"/>
            <p:cNvSpPr>
              <a:spLocks noChangeAspect="1" noEditPoints="1"/>
            </p:cNvSpPr>
            <p:nvPr/>
          </p:nvSpPr>
          <p:spPr bwMode="auto">
            <a:xfrm>
              <a:off x="9547" y="3277"/>
              <a:ext cx="1075" cy="817"/>
            </a:xfrm>
            <a:custGeom>
              <a:avLst/>
              <a:gdLst>
                <a:gd name="T0" fmla="*/ 67 w 125"/>
                <a:gd name="T1" fmla="*/ 78 h 95"/>
                <a:gd name="T2" fmla="*/ 93 w 125"/>
                <a:gd name="T3" fmla="*/ 80 h 95"/>
                <a:gd name="T4" fmla="*/ 93 w 125"/>
                <a:gd name="T5" fmla="*/ 74 h 95"/>
                <a:gd name="T6" fmla="*/ 44 w 125"/>
                <a:gd name="T7" fmla="*/ 66 h 95"/>
                <a:gd name="T8" fmla="*/ 40 w 125"/>
                <a:gd name="T9" fmla="*/ 69 h 95"/>
                <a:gd name="T10" fmla="*/ 31 w 125"/>
                <a:gd name="T11" fmla="*/ 68 h 95"/>
                <a:gd name="T12" fmla="*/ 27 w 125"/>
                <a:gd name="T13" fmla="*/ 65 h 95"/>
                <a:gd name="T14" fmla="*/ 20 w 125"/>
                <a:gd name="T15" fmla="*/ 70 h 95"/>
                <a:gd name="T16" fmla="*/ 17 w 125"/>
                <a:gd name="T17" fmla="*/ 77 h 95"/>
                <a:gd name="T18" fmla="*/ 51 w 125"/>
                <a:gd name="T19" fmla="*/ 80 h 95"/>
                <a:gd name="T20" fmla="*/ 54 w 125"/>
                <a:gd name="T21" fmla="*/ 76 h 95"/>
                <a:gd name="T22" fmla="*/ 50 w 125"/>
                <a:gd name="T23" fmla="*/ 69 h 95"/>
                <a:gd name="T24" fmla="*/ 69 w 125"/>
                <a:gd name="T25" fmla="*/ 65 h 95"/>
                <a:gd name="T26" fmla="*/ 92 w 125"/>
                <a:gd name="T27" fmla="*/ 69 h 95"/>
                <a:gd name="T28" fmla="*/ 92 w 125"/>
                <a:gd name="T29" fmla="*/ 65 h 95"/>
                <a:gd name="T30" fmla="*/ 67 w 125"/>
                <a:gd name="T31" fmla="*/ 57 h 95"/>
                <a:gd name="T32" fmla="*/ 95 w 125"/>
                <a:gd name="T33" fmla="*/ 59 h 95"/>
                <a:gd name="T34" fmla="*/ 70 w 125"/>
                <a:gd name="T35" fmla="*/ 53 h 95"/>
                <a:gd name="T36" fmla="*/ 67 w 125"/>
                <a:gd name="T37" fmla="*/ 44 h 95"/>
                <a:gd name="T38" fmla="*/ 104 w 125"/>
                <a:gd name="T39" fmla="*/ 48 h 95"/>
                <a:gd name="T40" fmla="*/ 108 w 125"/>
                <a:gd name="T41" fmla="*/ 43 h 95"/>
                <a:gd name="T42" fmla="*/ 36 w 125"/>
                <a:gd name="T43" fmla="*/ 40 h 95"/>
                <a:gd name="T44" fmla="*/ 27 w 125"/>
                <a:gd name="T45" fmla="*/ 52 h 95"/>
                <a:gd name="T46" fmla="*/ 36 w 125"/>
                <a:gd name="T47" fmla="*/ 62 h 95"/>
                <a:gd name="T48" fmla="*/ 45 w 125"/>
                <a:gd name="T49" fmla="*/ 52 h 95"/>
                <a:gd name="T50" fmla="*/ 36 w 125"/>
                <a:gd name="T51" fmla="*/ 40 h 95"/>
                <a:gd name="T52" fmla="*/ 23 w 125"/>
                <a:gd name="T53" fmla="*/ 9 h 95"/>
                <a:gd name="T54" fmla="*/ 27 w 125"/>
                <a:gd name="T55" fmla="*/ 22 h 95"/>
                <a:gd name="T56" fmla="*/ 31 w 125"/>
                <a:gd name="T57" fmla="*/ 18 h 95"/>
                <a:gd name="T58" fmla="*/ 27 w 125"/>
                <a:gd name="T59" fmla="*/ 4 h 95"/>
                <a:gd name="T60" fmla="*/ 96 w 125"/>
                <a:gd name="T61" fmla="*/ 6 h 95"/>
                <a:gd name="T62" fmla="*/ 97 w 125"/>
                <a:gd name="T63" fmla="*/ 22 h 95"/>
                <a:gd name="T64" fmla="*/ 104 w 125"/>
                <a:gd name="T65" fmla="*/ 21 h 95"/>
                <a:gd name="T66" fmla="*/ 101 w 125"/>
                <a:gd name="T67" fmla="*/ 5 h 95"/>
                <a:gd name="T68" fmla="*/ 31 w 125"/>
                <a:gd name="T69" fmla="*/ 0 h 95"/>
                <a:gd name="T70" fmla="*/ 36 w 125"/>
                <a:gd name="T71" fmla="*/ 2 h 95"/>
                <a:gd name="T72" fmla="*/ 38 w 125"/>
                <a:gd name="T73" fmla="*/ 11 h 95"/>
                <a:gd name="T74" fmla="*/ 45 w 125"/>
                <a:gd name="T75" fmla="*/ 13 h 95"/>
                <a:gd name="T76" fmla="*/ 86 w 125"/>
                <a:gd name="T77" fmla="*/ 13 h 95"/>
                <a:gd name="T78" fmla="*/ 91 w 125"/>
                <a:gd name="T79" fmla="*/ 4 h 95"/>
                <a:gd name="T80" fmla="*/ 95 w 125"/>
                <a:gd name="T81" fmla="*/ 0 h 95"/>
                <a:gd name="T82" fmla="*/ 108 w 125"/>
                <a:gd name="T83" fmla="*/ 1 h 95"/>
                <a:gd name="T84" fmla="*/ 109 w 125"/>
                <a:gd name="T85" fmla="*/ 9 h 95"/>
                <a:gd name="T86" fmla="*/ 116 w 125"/>
                <a:gd name="T87" fmla="*/ 13 h 95"/>
                <a:gd name="T88" fmla="*/ 124 w 125"/>
                <a:gd name="T89" fmla="*/ 17 h 95"/>
                <a:gd name="T90" fmla="*/ 125 w 125"/>
                <a:gd name="T91" fmla="*/ 22 h 95"/>
                <a:gd name="T92" fmla="*/ 122 w 125"/>
                <a:gd name="T93" fmla="*/ 94 h 95"/>
                <a:gd name="T94" fmla="*/ 116 w 125"/>
                <a:gd name="T95" fmla="*/ 95 h 95"/>
                <a:gd name="T96" fmla="*/ 2 w 125"/>
                <a:gd name="T97" fmla="*/ 93 h 95"/>
                <a:gd name="T98" fmla="*/ 0 w 125"/>
                <a:gd name="T99" fmla="*/ 86 h 95"/>
                <a:gd name="T100" fmla="*/ 4 w 125"/>
                <a:gd name="T101" fmla="*/ 14 h 95"/>
                <a:gd name="T102" fmla="*/ 10 w 125"/>
                <a:gd name="T103" fmla="*/ 13 h 95"/>
                <a:gd name="T104" fmla="*/ 17 w 125"/>
                <a:gd name="T105" fmla="*/ 10 h 95"/>
                <a:gd name="T106" fmla="*/ 17 w 125"/>
                <a:gd name="T107" fmla="*/ 1 h 95"/>
                <a:gd name="T108" fmla="*/ 21 w 125"/>
                <a:gd name="T10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5" h="95">
                  <a:moveTo>
                    <a:pt x="70" y="74"/>
                  </a:moveTo>
                  <a:lnTo>
                    <a:pt x="69" y="76"/>
                  </a:lnTo>
                  <a:lnTo>
                    <a:pt x="67" y="77"/>
                  </a:lnTo>
                  <a:lnTo>
                    <a:pt x="67" y="78"/>
                  </a:lnTo>
                  <a:lnTo>
                    <a:pt x="69" y="80"/>
                  </a:lnTo>
                  <a:lnTo>
                    <a:pt x="70" y="80"/>
                  </a:lnTo>
                  <a:lnTo>
                    <a:pt x="93" y="80"/>
                  </a:lnTo>
                  <a:lnTo>
                    <a:pt x="93" y="80"/>
                  </a:lnTo>
                  <a:lnTo>
                    <a:pt x="95" y="78"/>
                  </a:lnTo>
                  <a:lnTo>
                    <a:pt x="95" y="77"/>
                  </a:lnTo>
                  <a:lnTo>
                    <a:pt x="95" y="76"/>
                  </a:lnTo>
                  <a:lnTo>
                    <a:pt x="93" y="74"/>
                  </a:lnTo>
                  <a:lnTo>
                    <a:pt x="70" y="74"/>
                  </a:lnTo>
                  <a:close/>
                  <a:moveTo>
                    <a:pt x="46" y="65"/>
                  </a:moveTo>
                  <a:lnTo>
                    <a:pt x="45" y="65"/>
                  </a:lnTo>
                  <a:lnTo>
                    <a:pt x="44" y="66"/>
                  </a:lnTo>
                  <a:lnTo>
                    <a:pt x="42" y="66"/>
                  </a:lnTo>
                  <a:lnTo>
                    <a:pt x="42" y="66"/>
                  </a:lnTo>
                  <a:lnTo>
                    <a:pt x="41" y="68"/>
                  </a:lnTo>
                  <a:lnTo>
                    <a:pt x="40" y="69"/>
                  </a:lnTo>
                  <a:lnTo>
                    <a:pt x="37" y="69"/>
                  </a:lnTo>
                  <a:lnTo>
                    <a:pt x="34" y="69"/>
                  </a:lnTo>
                  <a:lnTo>
                    <a:pt x="32" y="69"/>
                  </a:lnTo>
                  <a:lnTo>
                    <a:pt x="31" y="68"/>
                  </a:lnTo>
                  <a:lnTo>
                    <a:pt x="29" y="66"/>
                  </a:lnTo>
                  <a:lnTo>
                    <a:pt x="29" y="66"/>
                  </a:lnTo>
                  <a:lnTo>
                    <a:pt x="28" y="66"/>
                  </a:lnTo>
                  <a:lnTo>
                    <a:pt x="27" y="65"/>
                  </a:lnTo>
                  <a:lnTo>
                    <a:pt x="25" y="65"/>
                  </a:lnTo>
                  <a:lnTo>
                    <a:pt x="23" y="66"/>
                  </a:lnTo>
                  <a:lnTo>
                    <a:pt x="21" y="69"/>
                  </a:lnTo>
                  <a:lnTo>
                    <a:pt x="20" y="70"/>
                  </a:lnTo>
                  <a:lnTo>
                    <a:pt x="19" y="72"/>
                  </a:lnTo>
                  <a:lnTo>
                    <a:pt x="19" y="73"/>
                  </a:lnTo>
                  <a:lnTo>
                    <a:pt x="17" y="76"/>
                  </a:lnTo>
                  <a:lnTo>
                    <a:pt x="17" y="77"/>
                  </a:lnTo>
                  <a:lnTo>
                    <a:pt x="19" y="78"/>
                  </a:lnTo>
                  <a:lnTo>
                    <a:pt x="20" y="80"/>
                  </a:lnTo>
                  <a:lnTo>
                    <a:pt x="20" y="80"/>
                  </a:lnTo>
                  <a:lnTo>
                    <a:pt x="51" y="80"/>
                  </a:lnTo>
                  <a:lnTo>
                    <a:pt x="51" y="80"/>
                  </a:lnTo>
                  <a:lnTo>
                    <a:pt x="53" y="78"/>
                  </a:lnTo>
                  <a:lnTo>
                    <a:pt x="54" y="77"/>
                  </a:lnTo>
                  <a:lnTo>
                    <a:pt x="54" y="76"/>
                  </a:lnTo>
                  <a:lnTo>
                    <a:pt x="53" y="73"/>
                  </a:lnTo>
                  <a:lnTo>
                    <a:pt x="53" y="72"/>
                  </a:lnTo>
                  <a:lnTo>
                    <a:pt x="51" y="70"/>
                  </a:lnTo>
                  <a:lnTo>
                    <a:pt x="50" y="69"/>
                  </a:lnTo>
                  <a:lnTo>
                    <a:pt x="49" y="66"/>
                  </a:lnTo>
                  <a:lnTo>
                    <a:pt x="46" y="65"/>
                  </a:lnTo>
                  <a:close/>
                  <a:moveTo>
                    <a:pt x="70" y="65"/>
                  </a:moveTo>
                  <a:lnTo>
                    <a:pt x="69" y="65"/>
                  </a:lnTo>
                  <a:lnTo>
                    <a:pt x="67" y="66"/>
                  </a:lnTo>
                  <a:lnTo>
                    <a:pt x="69" y="69"/>
                  </a:lnTo>
                  <a:lnTo>
                    <a:pt x="70" y="69"/>
                  </a:lnTo>
                  <a:lnTo>
                    <a:pt x="92" y="69"/>
                  </a:lnTo>
                  <a:lnTo>
                    <a:pt x="95" y="69"/>
                  </a:lnTo>
                  <a:lnTo>
                    <a:pt x="95" y="66"/>
                  </a:lnTo>
                  <a:lnTo>
                    <a:pt x="95" y="65"/>
                  </a:lnTo>
                  <a:lnTo>
                    <a:pt x="92" y="65"/>
                  </a:lnTo>
                  <a:lnTo>
                    <a:pt x="70" y="65"/>
                  </a:lnTo>
                  <a:close/>
                  <a:moveTo>
                    <a:pt x="70" y="53"/>
                  </a:moveTo>
                  <a:lnTo>
                    <a:pt x="69" y="55"/>
                  </a:lnTo>
                  <a:lnTo>
                    <a:pt x="67" y="57"/>
                  </a:lnTo>
                  <a:lnTo>
                    <a:pt x="69" y="59"/>
                  </a:lnTo>
                  <a:lnTo>
                    <a:pt x="70" y="59"/>
                  </a:lnTo>
                  <a:lnTo>
                    <a:pt x="92" y="59"/>
                  </a:lnTo>
                  <a:lnTo>
                    <a:pt x="95" y="59"/>
                  </a:lnTo>
                  <a:lnTo>
                    <a:pt x="95" y="57"/>
                  </a:lnTo>
                  <a:lnTo>
                    <a:pt x="95" y="55"/>
                  </a:lnTo>
                  <a:lnTo>
                    <a:pt x="92" y="53"/>
                  </a:lnTo>
                  <a:lnTo>
                    <a:pt x="70" y="53"/>
                  </a:lnTo>
                  <a:close/>
                  <a:moveTo>
                    <a:pt x="72" y="40"/>
                  </a:moveTo>
                  <a:lnTo>
                    <a:pt x="70" y="42"/>
                  </a:lnTo>
                  <a:lnTo>
                    <a:pt x="69" y="43"/>
                  </a:lnTo>
                  <a:lnTo>
                    <a:pt x="67" y="44"/>
                  </a:lnTo>
                  <a:lnTo>
                    <a:pt x="69" y="47"/>
                  </a:lnTo>
                  <a:lnTo>
                    <a:pt x="70" y="48"/>
                  </a:lnTo>
                  <a:lnTo>
                    <a:pt x="72" y="48"/>
                  </a:lnTo>
                  <a:lnTo>
                    <a:pt x="104" y="48"/>
                  </a:lnTo>
                  <a:lnTo>
                    <a:pt x="106" y="48"/>
                  </a:lnTo>
                  <a:lnTo>
                    <a:pt x="108" y="47"/>
                  </a:lnTo>
                  <a:lnTo>
                    <a:pt x="109" y="44"/>
                  </a:lnTo>
                  <a:lnTo>
                    <a:pt x="108" y="43"/>
                  </a:lnTo>
                  <a:lnTo>
                    <a:pt x="106" y="42"/>
                  </a:lnTo>
                  <a:lnTo>
                    <a:pt x="104" y="40"/>
                  </a:lnTo>
                  <a:lnTo>
                    <a:pt x="72" y="40"/>
                  </a:lnTo>
                  <a:close/>
                  <a:moveTo>
                    <a:pt x="36" y="40"/>
                  </a:moveTo>
                  <a:lnTo>
                    <a:pt x="32" y="42"/>
                  </a:lnTo>
                  <a:lnTo>
                    <a:pt x="29" y="44"/>
                  </a:lnTo>
                  <a:lnTo>
                    <a:pt x="27" y="47"/>
                  </a:lnTo>
                  <a:lnTo>
                    <a:pt x="27" y="52"/>
                  </a:lnTo>
                  <a:lnTo>
                    <a:pt x="27" y="56"/>
                  </a:lnTo>
                  <a:lnTo>
                    <a:pt x="29" y="60"/>
                  </a:lnTo>
                  <a:lnTo>
                    <a:pt x="32" y="61"/>
                  </a:lnTo>
                  <a:lnTo>
                    <a:pt x="36" y="62"/>
                  </a:lnTo>
                  <a:lnTo>
                    <a:pt x="38" y="61"/>
                  </a:lnTo>
                  <a:lnTo>
                    <a:pt x="42" y="60"/>
                  </a:lnTo>
                  <a:lnTo>
                    <a:pt x="44" y="56"/>
                  </a:lnTo>
                  <a:lnTo>
                    <a:pt x="45" y="52"/>
                  </a:lnTo>
                  <a:lnTo>
                    <a:pt x="44" y="47"/>
                  </a:lnTo>
                  <a:lnTo>
                    <a:pt x="42" y="44"/>
                  </a:lnTo>
                  <a:lnTo>
                    <a:pt x="38" y="42"/>
                  </a:lnTo>
                  <a:lnTo>
                    <a:pt x="36" y="40"/>
                  </a:lnTo>
                  <a:close/>
                  <a:moveTo>
                    <a:pt x="27" y="4"/>
                  </a:moveTo>
                  <a:lnTo>
                    <a:pt x="24" y="5"/>
                  </a:lnTo>
                  <a:lnTo>
                    <a:pt x="23" y="6"/>
                  </a:lnTo>
                  <a:lnTo>
                    <a:pt x="23" y="9"/>
                  </a:lnTo>
                  <a:lnTo>
                    <a:pt x="23" y="18"/>
                  </a:lnTo>
                  <a:lnTo>
                    <a:pt x="23" y="21"/>
                  </a:lnTo>
                  <a:lnTo>
                    <a:pt x="24" y="22"/>
                  </a:lnTo>
                  <a:lnTo>
                    <a:pt x="27" y="22"/>
                  </a:lnTo>
                  <a:lnTo>
                    <a:pt x="27" y="22"/>
                  </a:lnTo>
                  <a:lnTo>
                    <a:pt x="29" y="22"/>
                  </a:lnTo>
                  <a:lnTo>
                    <a:pt x="31" y="21"/>
                  </a:lnTo>
                  <a:lnTo>
                    <a:pt x="31" y="18"/>
                  </a:lnTo>
                  <a:lnTo>
                    <a:pt x="31" y="9"/>
                  </a:lnTo>
                  <a:lnTo>
                    <a:pt x="31" y="6"/>
                  </a:lnTo>
                  <a:lnTo>
                    <a:pt x="29" y="5"/>
                  </a:lnTo>
                  <a:lnTo>
                    <a:pt x="27" y="4"/>
                  </a:lnTo>
                  <a:lnTo>
                    <a:pt x="27" y="4"/>
                  </a:lnTo>
                  <a:close/>
                  <a:moveTo>
                    <a:pt x="99" y="4"/>
                  </a:moveTo>
                  <a:lnTo>
                    <a:pt x="97" y="5"/>
                  </a:lnTo>
                  <a:lnTo>
                    <a:pt x="96" y="6"/>
                  </a:lnTo>
                  <a:lnTo>
                    <a:pt x="95" y="9"/>
                  </a:lnTo>
                  <a:lnTo>
                    <a:pt x="95" y="18"/>
                  </a:lnTo>
                  <a:lnTo>
                    <a:pt x="96" y="21"/>
                  </a:lnTo>
                  <a:lnTo>
                    <a:pt x="97" y="22"/>
                  </a:lnTo>
                  <a:lnTo>
                    <a:pt x="100" y="22"/>
                  </a:lnTo>
                  <a:lnTo>
                    <a:pt x="100" y="22"/>
                  </a:lnTo>
                  <a:lnTo>
                    <a:pt x="103" y="22"/>
                  </a:lnTo>
                  <a:lnTo>
                    <a:pt x="104" y="21"/>
                  </a:lnTo>
                  <a:lnTo>
                    <a:pt x="104" y="18"/>
                  </a:lnTo>
                  <a:lnTo>
                    <a:pt x="104" y="9"/>
                  </a:lnTo>
                  <a:lnTo>
                    <a:pt x="104" y="6"/>
                  </a:lnTo>
                  <a:lnTo>
                    <a:pt x="101" y="5"/>
                  </a:lnTo>
                  <a:lnTo>
                    <a:pt x="100" y="4"/>
                  </a:lnTo>
                  <a:lnTo>
                    <a:pt x="99" y="4"/>
                  </a:lnTo>
                  <a:close/>
                  <a:moveTo>
                    <a:pt x="21" y="0"/>
                  </a:moveTo>
                  <a:lnTo>
                    <a:pt x="31" y="0"/>
                  </a:lnTo>
                  <a:lnTo>
                    <a:pt x="33" y="0"/>
                  </a:lnTo>
                  <a:lnTo>
                    <a:pt x="34" y="1"/>
                  </a:lnTo>
                  <a:lnTo>
                    <a:pt x="36" y="2"/>
                  </a:lnTo>
                  <a:lnTo>
                    <a:pt x="36" y="2"/>
                  </a:lnTo>
                  <a:lnTo>
                    <a:pt x="36" y="4"/>
                  </a:lnTo>
                  <a:lnTo>
                    <a:pt x="36" y="9"/>
                  </a:lnTo>
                  <a:lnTo>
                    <a:pt x="36" y="10"/>
                  </a:lnTo>
                  <a:lnTo>
                    <a:pt x="38" y="11"/>
                  </a:lnTo>
                  <a:lnTo>
                    <a:pt x="40" y="13"/>
                  </a:lnTo>
                  <a:lnTo>
                    <a:pt x="42" y="13"/>
                  </a:lnTo>
                  <a:lnTo>
                    <a:pt x="44" y="13"/>
                  </a:lnTo>
                  <a:lnTo>
                    <a:pt x="45" y="13"/>
                  </a:lnTo>
                  <a:lnTo>
                    <a:pt x="82" y="13"/>
                  </a:lnTo>
                  <a:lnTo>
                    <a:pt x="82" y="13"/>
                  </a:lnTo>
                  <a:lnTo>
                    <a:pt x="84" y="13"/>
                  </a:lnTo>
                  <a:lnTo>
                    <a:pt x="86" y="13"/>
                  </a:lnTo>
                  <a:lnTo>
                    <a:pt x="88" y="11"/>
                  </a:lnTo>
                  <a:lnTo>
                    <a:pt x="89" y="10"/>
                  </a:lnTo>
                  <a:lnTo>
                    <a:pt x="91" y="9"/>
                  </a:lnTo>
                  <a:lnTo>
                    <a:pt x="91" y="4"/>
                  </a:lnTo>
                  <a:lnTo>
                    <a:pt x="91" y="2"/>
                  </a:lnTo>
                  <a:lnTo>
                    <a:pt x="92" y="1"/>
                  </a:lnTo>
                  <a:lnTo>
                    <a:pt x="93" y="0"/>
                  </a:lnTo>
                  <a:lnTo>
                    <a:pt x="95" y="0"/>
                  </a:lnTo>
                  <a:lnTo>
                    <a:pt x="95" y="0"/>
                  </a:lnTo>
                  <a:lnTo>
                    <a:pt x="104" y="0"/>
                  </a:lnTo>
                  <a:lnTo>
                    <a:pt x="105" y="0"/>
                  </a:lnTo>
                  <a:lnTo>
                    <a:pt x="108" y="1"/>
                  </a:lnTo>
                  <a:lnTo>
                    <a:pt x="108" y="2"/>
                  </a:lnTo>
                  <a:lnTo>
                    <a:pt x="109" y="4"/>
                  </a:lnTo>
                  <a:lnTo>
                    <a:pt x="109" y="4"/>
                  </a:lnTo>
                  <a:lnTo>
                    <a:pt x="109" y="9"/>
                  </a:lnTo>
                  <a:lnTo>
                    <a:pt x="109" y="10"/>
                  </a:lnTo>
                  <a:lnTo>
                    <a:pt x="112" y="11"/>
                  </a:lnTo>
                  <a:lnTo>
                    <a:pt x="113" y="13"/>
                  </a:lnTo>
                  <a:lnTo>
                    <a:pt x="116" y="13"/>
                  </a:lnTo>
                  <a:lnTo>
                    <a:pt x="116" y="13"/>
                  </a:lnTo>
                  <a:lnTo>
                    <a:pt x="120" y="13"/>
                  </a:lnTo>
                  <a:lnTo>
                    <a:pt x="122" y="14"/>
                  </a:lnTo>
                  <a:lnTo>
                    <a:pt x="124" y="17"/>
                  </a:lnTo>
                  <a:lnTo>
                    <a:pt x="125" y="18"/>
                  </a:lnTo>
                  <a:lnTo>
                    <a:pt x="125" y="19"/>
                  </a:lnTo>
                  <a:lnTo>
                    <a:pt x="125" y="21"/>
                  </a:lnTo>
                  <a:lnTo>
                    <a:pt x="125" y="22"/>
                  </a:lnTo>
                  <a:lnTo>
                    <a:pt x="125" y="87"/>
                  </a:lnTo>
                  <a:lnTo>
                    <a:pt x="125" y="90"/>
                  </a:lnTo>
                  <a:lnTo>
                    <a:pt x="124" y="93"/>
                  </a:lnTo>
                  <a:lnTo>
                    <a:pt x="122" y="94"/>
                  </a:lnTo>
                  <a:lnTo>
                    <a:pt x="120" y="95"/>
                  </a:lnTo>
                  <a:lnTo>
                    <a:pt x="117" y="95"/>
                  </a:lnTo>
                  <a:lnTo>
                    <a:pt x="116" y="95"/>
                  </a:lnTo>
                  <a:lnTo>
                    <a:pt x="116" y="95"/>
                  </a:lnTo>
                  <a:lnTo>
                    <a:pt x="10" y="95"/>
                  </a:lnTo>
                  <a:lnTo>
                    <a:pt x="6" y="95"/>
                  </a:lnTo>
                  <a:lnTo>
                    <a:pt x="4" y="94"/>
                  </a:lnTo>
                  <a:lnTo>
                    <a:pt x="2" y="93"/>
                  </a:lnTo>
                  <a:lnTo>
                    <a:pt x="2" y="90"/>
                  </a:lnTo>
                  <a:lnTo>
                    <a:pt x="0" y="89"/>
                  </a:lnTo>
                  <a:lnTo>
                    <a:pt x="0" y="87"/>
                  </a:lnTo>
                  <a:lnTo>
                    <a:pt x="0" y="86"/>
                  </a:lnTo>
                  <a:lnTo>
                    <a:pt x="0" y="22"/>
                  </a:lnTo>
                  <a:lnTo>
                    <a:pt x="0" y="18"/>
                  </a:lnTo>
                  <a:lnTo>
                    <a:pt x="2" y="15"/>
                  </a:lnTo>
                  <a:lnTo>
                    <a:pt x="4" y="14"/>
                  </a:lnTo>
                  <a:lnTo>
                    <a:pt x="6" y="13"/>
                  </a:lnTo>
                  <a:lnTo>
                    <a:pt x="8" y="13"/>
                  </a:lnTo>
                  <a:lnTo>
                    <a:pt x="10" y="13"/>
                  </a:lnTo>
                  <a:lnTo>
                    <a:pt x="10" y="13"/>
                  </a:lnTo>
                  <a:lnTo>
                    <a:pt x="14" y="13"/>
                  </a:lnTo>
                  <a:lnTo>
                    <a:pt x="16" y="11"/>
                  </a:lnTo>
                  <a:lnTo>
                    <a:pt x="17" y="11"/>
                  </a:lnTo>
                  <a:lnTo>
                    <a:pt x="17" y="10"/>
                  </a:lnTo>
                  <a:lnTo>
                    <a:pt x="17" y="9"/>
                  </a:lnTo>
                  <a:lnTo>
                    <a:pt x="17" y="9"/>
                  </a:lnTo>
                  <a:lnTo>
                    <a:pt x="17" y="4"/>
                  </a:lnTo>
                  <a:lnTo>
                    <a:pt x="17" y="1"/>
                  </a:lnTo>
                  <a:lnTo>
                    <a:pt x="19" y="0"/>
                  </a:lnTo>
                  <a:lnTo>
                    <a:pt x="20" y="0"/>
                  </a:lnTo>
                  <a:lnTo>
                    <a:pt x="21" y="0"/>
                  </a:lnTo>
                  <a:lnTo>
                    <a:pt x="21"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zh-CN" altLang="en-US" sz="2400">
                <a:cs typeface="+mn-ea"/>
                <a:sym typeface="+mn-lt"/>
              </a:endParaRPr>
            </a:p>
          </p:txBody>
        </p:sp>
        <p:sp>
          <p:nvSpPr>
            <p:cNvPr id="63" name="矩形 62"/>
            <p:cNvSpPr/>
            <p:nvPr/>
          </p:nvSpPr>
          <p:spPr>
            <a:xfrm>
              <a:off x="8840" y="4296"/>
              <a:ext cx="2464" cy="642"/>
            </a:xfrm>
            <a:prstGeom prst="rect">
              <a:avLst/>
            </a:prstGeom>
          </p:spPr>
          <p:txBody>
            <a:bodyPr wrap="square">
              <a:spAutoFit/>
            </a:bodyPr>
            <a:lstStyle/>
            <a:p>
              <a:pPr algn="ctr"/>
              <a:r>
                <a:rPr lang="zh-CN" altLang="en-US" sz="1865" dirty="0">
                  <a:solidFill>
                    <a:schemeClr val="bg1"/>
                  </a:solidFill>
                  <a:cs typeface="+mn-ea"/>
                  <a:sym typeface="+mn-lt"/>
                </a:rPr>
                <a:t>添加标题</a:t>
              </a:r>
              <a:endParaRPr lang="zh-CN" altLang="en-US" sz="1865" dirty="0">
                <a:solidFill>
                  <a:schemeClr val="bg1"/>
                </a:solidFill>
                <a:cs typeface="+mn-ea"/>
                <a:sym typeface="+mn-lt"/>
              </a:endParaRPr>
            </a:p>
          </p:txBody>
        </p:sp>
        <p:sp>
          <p:nvSpPr>
            <p:cNvPr id="64" name="矩形 63"/>
            <p:cNvSpPr/>
            <p:nvPr/>
          </p:nvSpPr>
          <p:spPr>
            <a:xfrm>
              <a:off x="11727" y="2719"/>
              <a:ext cx="2464" cy="642"/>
            </a:xfrm>
            <a:prstGeom prst="rect">
              <a:avLst/>
            </a:prstGeom>
          </p:spPr>
          <p:txBody>
            <a:bodyPr wrap="square">
              <a:spAutoFit/>
            </a:bodyPr>
            <a:lstStyle/>
            <a:p>
              <a:pPr algn="ctr"/>
              <a:r>
                <a:rPr lang="zh-CN" altLang="en-US" sz="1865" b="1" dirty="0">
                  <a:solidFill>
                    <a:schemeClr val="bg1"/>
                  </a:solidFill>
                  <a:cs typeface="+mn-ea"/>
                  <a:sym typeface="+mn-lt"/>
                </a:rPr>
                <a:t>添加标题</a:t>
              </a:r>
              <a:endParaRPr lang="zh-CN" altLang="en-US" sz="1865" b="1" dirty="0">
                <a:solidFill>
                  <a:schemeClr val="bg1"/>
                </a:solidFill>
                <a:cs typeface="+mn-ea"/>
                <a:sym typeface="+mn-lt"/>
              </a:endParaRPr>
            </a:p>
          </p:txBody>
        </p:sp>
        <p:sp>
          <p:nvSpPr>
            <p:cNvPr id="65" name="矩形 64"/>
            <p:cNvSpPr/>
            <p:nvPr/>
          </p:nvSpPr>
          <p:spPr>
            <a:xfrm>
              <a:off x="14595" y="4323"/>
              <a:ext cx="2464" cy="642"/>
            </a:xfrm>
            <a:prstGeom prst="rect">
              <a:avLst/>
            </a:prstGeom>
          </p:spPr>
          <p:txBody>
            <a:bodyPr wrap="square">
              <a:spAutoFit/>
            </a:bodyPr>
            <a:lstStyle/>
            <a:p>
              <a:pPr algn="ctr"/>
              <a:r>
                <a:rPr lang="zh-CN" altLang="en-US" sz="1865" b="1" dirty="0">
                  <a:solidFill>
                    <a:schemeClr val="bg1"/>
                  </a:solidFill>
                  <a:cs typeface="+mn-ea"/>
                  <a:sym typeface="+mn-lt"/>
                </a:rPr>
                <a:t>添加标题</a:t>
              </a:r>
              <a:endParaRPr lang="zh-CN" altLang="en-US" sz="1865" b="1" dirty="0">
                <a:solidFill>
                  <a:schemeClr val="bg1"/>
                </a:solidFill>
                <a:cs typeface="+mn-ea"/>
                <a:sym typeface="+mn-lt"/>
              </a:endParaRPr>
            </a:p>
          </p:txBody>
        </p:sp>
        <p:sp>
          <p:nvSpPr>
            <p:cNvPr id="66" name="矩形 65"/>
            <p:cNvSpPr/>
            <p:nvPr/>
          </p:nvSpPr>
          <p:spPr>
            <a:xfrm>
              <a:off x="14595" y="7410"/>
              <a:ext cx="2464" cy="642"/>
            </a:xfrm>
            <a:prstGeom prst="rect">
              <a:avLst/>
            </a:prstGeom>
          </p:spPr>
          <p:txBody>
            <a:bodyPr wrap="square">
              <a:spAutoFit/>
            </a:bodyPr>
            <a:lstStyle/>
            <a:p>
              <a:pPr algn="ctr"/>
              <a:r>
                <a:rPr lang="zh-CN" altLang="en-US" sz="1865" b="1" dirty="0">
                  <a:solidFill>
                    <a:schemeClr val="bg1"/>
                  </a:solidFill>
                  <a:cs typeface="+mn-ea"/>
                  <a:sym typeface="+mn-lt"/>
                </a:rPr>
                <a:t>添加标题</a:t>
              </a:r>
              <a:endParaRPr lang="zh-CN" altLang="en-US" sz="1865" b="1" dirty="0">
                <a:solidFill>
                  <a:schemeClr val="bg1"/>
                </a:solidFill>
                <a:cs typeface="+mn-ea"/>
                <a:sym typeface="+mn-lt"/>
              </a:endParaRPr>
            </a:p>
          </p:txBody>
        </p:sp>
      </p:grpSp>
      <p:sp>
        <p:nvSpPr>
          <p:cNvPr id="72" name="文本框 25"/>
          <p:cNvSpPr txBox="1"/>
          <p:nvPr/>
        </p:nvSpPr>
        <p:spPr>
          <a:xfrm>
            <a:off x="272340" y="2979427"/>
            <a:ext cx="4940935" cy="13849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400" kern="0" dirty="0">
                <a:solidFill>
                  <a:schemeClr val="tx1">
                    <a:lumMod val="75000"/>
                    <a:lumOff val="25000"/>
                  </a:schemeClr>
                </a:solidFill>
                <a:cs typeface="+mn-ea"/>
                <a:sym typeface="+mn-lt"/>
              </a:rPr>
              <a:t>单击输入您的文字信息单击输入您的文字信息单击输入您的文字信息单击输入您的文字信息单击输入您的文字信息单击输入您的文字信息单击输入您的文字信息单击输入您的文字信息单击输入您的</a:t>
            </a:r>
            <a:r>
              <a:rPr lang="zh-CN" altLang="en-US" sz="1400" kern="0">
                <a:solidFill>
                  <a:schemeClr val="tx1">
                    <a:lumMod val="75000"/>
                    <a:lumOff val="25000"/>
                  </a:schemeClr>
                </a:solidFill>
                <a:cs typeface="+mn-ea"/>
                <a:sym typeface="+mn-lt"/>
              </a:rPr>
              <a:t>文字</a:t>
            </a:r>
            <a:r>
              <a:rPr lang="zh-CN" altLang="en-US" sz="1400" kern="0" smtClean="0">
                <a:solidFill>
                  <a:schemeClr val="tx1">
                    <a:lumMod val="75000"/>
                    <a:lumOff val="25000"/>
                  </a:schemeClr>
                </a:solidFill>
                <a:cs typeface="+mn-ea"/>
                <a:sym typeface="+mn-lt"/>
              </a:rPr>
              <a:t>信息</a:t>
            </a:r>
            <a:endParaRPr lang="zh-CN" altLang="en-US" sz="1400" kern="0" dirty="0">
              <a:solidFill>
                <a:schemeClr val="tx1">
                  <a:lumMod val="75000"/>
                  <a:lumOff val="25000"/>
                </a:schemeClr>
              </a:solidFill>
              <a:cs typeface="+mn-ea"/>
              <a:sym typeface="+mn-lt"/>
            </a:endParaRPr>
          </a:p>
        </p:txBody>
      </p:sp>
      <p:sp>
        <p:nvSpPr>
          <p:cNvPr id="73" name="文本框 16"/>
          <p:cNvSpPr txBox="1"/>
          <p:nvPr/>
        </p:nvSpPr>
        <p:spPr>
          <a:xfrm>
            <a:off x="1813485" y="2476507"/>
            <a:ext cx="1673860" cy="461665"/>
          </a:xfrm>
          <a:prstGeom prst="rect">
            <a:avLst/>
          </a:prstGeom>
          <a:noFill/>
          <a:effectLst/>
          <a:extLst>
            <a:ext uri="{909E8E84-426E-40DD-AFC4-6F175D3DCCD1}">
              <a14:hiddenFill xmlns:a14="http://schemas.microsoft.com/office/drawing/2010/main">
                <a:solidFill>
                  <a:schemeClr val="bg1"/>
                </a:solidFill>
              </a14:hiddenFill>
            </a:ext>
          </a:ex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400" b="1" dirty="0">
                <a:solidFill>
                  <a:schemeClr val="tx1">
                    <a:lumMod val="75000"/>
                    <a:lumOff val="25000"/>
                  </a:schemeClr>
                </a:solidFill>
                <a:cs typeface="+mn-ea"/>
                <a:sym typeface="+mn-lt"/>
              </a:rPr>
              <a:t>添加</a:t>
            </a:r>
            <a:r>
              <a:rPr lang="zh-CN" altLang="da-DK" sz="2400" b="1" dirty="0">
                <a:solidFill>
                  <a:schemeClr val="tx1">
                    <a:lumMod val="75000"/>
                    <a:lumOff val="25000"/>
                  </a:schemeClr>
                </a:solidFill>
                <a:cs typeface="+mn-ea"/>
                <a:sym typeface="+mn-lt"/>
              </a:rPr>
              <a:t>标题</a:t>
            </a:r>
            <a:endParaRPr lang="zh-CN" altLang="da-DK" sz="2400" b="1" kern="0" noProof="0" dirty="0">
              <a:ln>
                <a:noFill/>
              </a:ln>
              <a:solidFill>
                <a:schemeClr val="tx1">
                  <a:lumMod val="75000"/>
                  <a:lumOff val="25000"/>
                </a:schemeClr>
              </a:solidFill>
              <a:uLnTx/>
              <a:uFillTx/>
              <a:cs typeface="+mn-ea"/>
              <a:sym typeface="+mn-lt"/>
            </a:endParaRPr>
          </a:p>
        </p:txBody>
      </p:sp>
      <p:sp>
        <p:nvSpPr>
          <p:cNvPr id="2" name="菱形 1"/>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circle(in)">
                                      <p:cBhvr>
                                        <p:cTn id="11" dur="2000"/>
                                        <p:tgtEl>
                                          <p:spTgt spid="51"/>
                                        </p:tgtEl>
                                      </p:cBhvr>
                                    </p:animEffect>
                                  </p:childTnLst>
                                </p:cTn>
                              </p:par>
                            </p:childTnLst>
                          </p:cTn>
                        </p:par>
                        <p:par>
                          <p:cTn id="12" fill="hold">
                            <p:stCondLst>
                              <p:cond delay="2500"/>
                            </p:stCondLst>
                            <p:childTnLst>
                              <p:par>
                                <p:cTn id="13" presetID="42" presetClass="entr" presetSubtype="0"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1000"/>
                                        <p:tgtEl>
                                          <p:spTgt spid="73"/>
                                        </p:tgtEl>
                                      </p:cBhvr>
                                    </p:animEffect>
                                    <p:anim calcmode="lin" valueType="num">
                                      <p:cBhvr>
                                        <p:cTn id="16" dur="1000" fill="hold"/>
                                        <p:tgtEl>
                                          <p:spTgt spid="73"/>
                                        </p:tgtEl>
                                        <p:attrNameLst>
                                          <p:attrName>ppt_x</p:attrName>
                                        </p:attrNameLst>
                                      </p:cBhvr>
                                      <p:tavLst>
                                        <p:tav tm="0">
                                          <p:val>
                                            <p:strVal val="#ppt_x"/>
                                          </p:val>
                                        </p:tav>
                                        <p:tav tm="100000">
                                          <p:val>
                                            <p:strVal val="#ppt_x"/>
                                          </p:val>
                                        </p:tav>
                                      </p:tavLst>
                                    </p:anim>
                                    <p:anim calcmode="lin" valueType="num">
                                      <p:cBhvr>
                                        <p:cTn id="17" dur="1000" fill="hold"/>
                                        <p:tgtEl>
                                          <p:spTgt spid="73"/>
                                        </p:tgtEl>
                                        <p:attrNameLst>
                                          <p:attrName>ppt_y</p:attrName>
                                        </p:attrNameLst>
                                      </p:cBhvr>
                                      <p:tavLst>
                                        <p:tav tm="0">
                                          <p:val>
                                            <p:strVal val="#ppt_y+.1"/>
                                          </p:val>
                                        </p:tav>
                                        <p:tav tm="100000">
                                          <p:val>
                                            <p:strVal val="#ppt_y"/>
                                          </p:val>
                                        </p:tav>
                                      </p:tavLst>
                                    </p:anim>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1000"/>
                                        <p:tgtEl>
                                          <p:spTgt spid="72"/>
                                        </p:tgtEl>
                                      </p:cBhvr>
                                    </p:animEffect>
                                    <p:anim calcmode="lin" valueType="num">
                                      <p:cBhvr>
                                        <p:cTn id="22" dur="1000" fill="hold"/>
                                        <p:tgtEl>
                                          <p:spTgt spid="72"/>
                                        </p:tgtEl>
                                        <p:attrNameLst>
                                          <p:attrName>ppt_x</p:attrName>
                                        </p:attrNameLst>
                                      </p:cBhvr>
                                      <p:tavLst>
                                        <p:tav tm="0">
                                          <p:val>
                                            <p:strVal val="#ppt_x"/>
                                          </p:val>
                                        </p:tav>
                                        <p:tav tm="100000">
                                          <p:val>
                                            <p:strVal val="#ppt_x"/>
                                          </p:val>
                                        </p:tav>
                                      </p:tavLst>
                                    </p:anim>
                                    <p:anim calcmode="lin" valueType="num">
                                      <p:cBhvr>
                                        <p:cTn id="23"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chenying0907 58"/>
          <p:cNvGrpSpPr/>
          <p:nvPr/>
        </p:nvGrpSpPr>
        <p:grpSpPr>
          <a:xfrm>
            <a:off x="4821952" y="3760017"/>
            <a:ext cx="1179462" cy="1178602"/>
            <a:chOff x="3318846" y="2912708"/>
            <a:chExt cx="1187133" cy="1185900"/>
          </a:xfrm>
          <a:solidFill>
            <a:srgbClr val="453162"/>
          </a:solidFill>
          <a:effectLst/>
        </p:grpSpPr>
        <p:sp>
          <p:nvSpPr>
            <p:cNvPr id="44" name="chenying0907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5" name="chenying0907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46" name="chenying0907 69"/>
          <p:cNvGrpSpPr/>
          <p:nvPr/>
        </p:nvGrpSpPr>
        <p:grpSpPr>
          <a:xfrm>
            <a:off x="6162770" y="3760017"/>
            <a:ext cx="1179463" cy="1178602"/>
            <a:chOff x="4638021" y="2912708"/>
            <a:chExt cx="1187134" cy="1185900"/>
          </a:xfrm>
          <a:solidFill>
            <a:srgbClr val="453162"/>
          </a:solidFill>
          <a:effectLst/>
        </p:grpSpPr>
        <p:sp>
          <p:nvSpPr>
            <p:cNvPr id="47" name="chenying0907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8" name="chenying0907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49" name="chenying0907 72"/>
          <p:cNvGrpSpPr/>
          <p:nvPr/>
        </p:nvGrpSpPr>
        <p:grpSpPr>
          <a:xfrm>
            <a:off x="6162770" y="2424645"/>
            <a:ext cx="1179463" cy="1178602"/>
            <a:chOff x="4638021" y="1593533"/>
            <a:chExt cx="1187134" cy="1185900"/>
          </a:xfrm>
          <a:solidFill>
            <a:srgbClr val="453162"/>
          </a:solidFill>
          <a:effectLst/>
        </p:grpSpPr>
        <p:sp>
          <p:nvSpPr>
            <p:cNvPr id="50" name="chenying0907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1" name="chenying0907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52" name="chenying0907 76"/>
          <p:cNvGrpSpPr/>
          <p:nvPr/>
        </p:nvGrpSpPr>
        <p:grpSpPr>
          <a:xfrm>
            <a:off x="4821952" y="2424645"/>
            <a:ext cx="1179462" cy="1178602"/>
            <a:chOff x="3318846" y="1593533"/>
            <a:chExt cx="1187133" cy="1185900"/>
          </a:xfrm>
          <a:solidFill>
            <a:srgbClr val="453162"/>
          </a:solidFill>
          <a:effectLst/>
        </p:grpSpPr>
        <p:sp>
          <p:nvSpPr>
            <p:cNvPr id="53" name="chenying0907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4" name="chenying0907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
        <p:nvSpPr>
          <p:cNvPr id="55" name="TextBox 54"/>
          <p:cNvSpPr txBox="1"/>
          <p:nvPr/>
        </p:nvSpPr>
        <p:spPr>
          <a:xfrm>
            <a:off x="2275972" y="2277628"/>
            <a:ext cx="2329957" cy="337184"/>
          </a:xfrm>
          <a:prstGeom prst="roundRect">
            <a:avLst>
              <a:gd name="adj" fmla="val 0"/>
            </a:avLst>
          </a:prstGeom>
          <a:noFill/>
        </p:spPr>
        <p:txBody>
          <a:bodyPr wrap="square" rtlCol="0">
            <a:spAutoFit/>
          </a:bodyPr>
          <a:lstStyle/>
          <a:p>
            <a:pPr algn="r"/>
            <a:r>
              <a:rPr lang="zh-CN" altLang="en-US" sz="1600" b="1" dirty="0">
                <a:solidFill>
                  <a:schemeClr val="tx1">
                    <a:lumMod val="75000"/>
                    <a:lumOff val="25000"/>
                  </a:schemeClr>
                </a:solidFill>
                <a:cs typeface="+mn-ea"/>
                <a:sym typeface="+mn-lt"/>
              </a:rPr>
              <a:t>单击此处输入标题</a:t>
            </a:r>
            <a:endParaRPr lang="zh-CN" altLang="en-US" sz="1600" b="1" dirty="0">
              <a:solidFill>
                <a:schemeClr val="tx1">
                  <a:lumMod val="75000"/>
                  <a:lumOff val="25000"/>
                </a:schemeClr>
              </a:solidFill>
              <a:cs typeface="+mn-ea"/>
              <a:sym typeface="+mn-lt"/>
            </a:endParaRPr>
          </a:p>
        </p:txBody>
      </p:sp>
      <p:sp>
        <p:nvSpPr>
          <p:cNvPr id="56" name="TextBox 55"/>
          <p:cNvSpPr txBox="1"/>
          <p:nvPr/>
        </p:nvSpPr>
        <p:spPr>
          <a:xfrm>
            <a:off x="886460" y="2584450"/>
            <a:ext cx="3698240" cy="572464"/>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tx1">
                    <a:lumMod val="75000"/>
                    <a:lumOff val="25000"/>
                  </a:schemeClr>
                </a:solidFill>
                <a:cs typeface="+mn-ea"/>
                <a:sym typeface="+mn-lt"/>
              </a:rPr>
              <a:t>在此输入您的图表说明文字，在此输入您的图表说明文字，在此输入您的图表说明文字</a:t>
            </a:r>
            <a:endParaRPr lang="zh-CN" altLang="en-US" sz="1200" dirty="0">
              <a:solidFill>
                <a:schemeClr val="tx1">
                  <a:lumMod val="75000"/>
                  <a:lumOff val="25000"/>
                </a:schemeClr>
              </a:solidFill>
              <a:cs typeface="+mn-ea"/>
              <a:sym typeface="+mn-lt"/>
            </a:endParaRPr>
          </a:p>
        </p:txBody>
      </p:sp>
      <p:sp>
        <p:nvSpPr>
          <p:cNvPr id="57" name="TextBox 56"/>
          <p:cNvSpPr txBox="1"/>
          <p:nvPr/>
        </p:nvSpPr>
        <p:spPr>
          <a:xfrm>
            <a:off x="2255017" y="4219299"/>
            <a:ext cx="2329957" cy="337184"/>
          </a:xfrm>
          <a:prstGeom prst="roundRect">
            <a:avLst>
              <a:gd name="adj" fmla="val 0"/>
            </a:avLst>
          </a:prstGeom>
          <a:noFill/>
        </p:spPr>
        <p:txBody>
          <a:bodyPr wrap="square" rtlCol="0">
            <a:spAutoFit/>
          </a:bodyPr>
          <a:lstStyle/>
          <a:p>
            <a:pPr algn="r"/>
            <a:r>
              <a:rPr lang="zh-CN" altLang="en-US" sz="1600" b="1" dirty="0">
                <a:solidFill>
                  <a:schemeClr val="tx1">
                    <a:lumMod val="75000"/>
                    <a:lumOff val="25000"/>
                  </a:schemeClr>
                </a:solidFill>
                <a:cs typeface="+mn-ea"/>
                <a:sym typeface="+mn-lt"/>
              </a:rPr>
              <a:t>单击此处输入标题</a:t>
            </a:r>
            <a:endParaRPr lang="zh-CN" altLang="en-US" sz="1600" b="1" dirty="0">
              <a:solidFill>
                <a:schemeClr val="tx1">
                  <a:lumMod val="75000"/>
                  <a:lumOff val="25000"/>
                </a:schemeClr>
              </a:solidFill>
              <a:cs typeface="+mn-ea"/>
              <a:sym typeface="+mn-lt"/>
            </a:endParaRPr>
          </a:p>
        </p:txBody>
      </p:sp>
      <p:sp>
        <p:nvSpPr>
          <p:cNvPr id="58" name="TextBox 57"/>
          <p:cNvSpPr txBox="1"/>
          <p:nvPr/>
        </p:nvSpPr>
        <p:spPr>
          <a:xfrm>
            <a:off x="866140" y="4526280"/>
            <a:ext cx="3697605" cy="572464"/>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tx1">
                    <a:lumMod val="75000"/>
                    <a:lumOff val="25000"/>
                  </a:schemeClr>
                </a:solidFill>
                <a:cs typeface="+mn-ea"/>
                <a:sym typeface="+mn-lt"/>
              </a:rPr>
              <a:t>在此输入您的图表说明文字，在此输入您的图表说明文字，在此输入您的图表说明文字</a:t>
            </a:r>
            <a:endParaRPr lang="zh-CN" altLang="en-US" sz="1200" dirty="0">
              <a:solidFill>
                <a:schemeClr val="tx1">
                  <a:lumMod val="75000"/>
                  <a:lumOff val="25000"/>
                </a:schemeClr>
              </a:solidFill>
              <a:cs typeface="+mn-ea"/>
              <a:sym typeface="+mn-lt"/>
            </a:endParaRPr>
          </a:p>
        </p:txBody>
      </p:sp>
      <p:sp>
        <p:nvSpPr>
          <p:cNvPr id="59" name="TextBox 58"/>
          <p:cNvSpPr txBox="1"/>
          <p:nvPr/>
        </p:nvSpPr>
        <p:spPr>
          <a:xfrm>
            <a:off x="7508345" y="2277628"/>
            <a:ext cx="2329957" cy="337184"/>
          </a:xfrm>
          <a:prstGeom prst="roundRect">
            <a:avLst>
              <a:gd name="adj" fmla="val 0"/>
            </a:avLst>
          </a:prstGeom>
          <a:noFill/>
        </p:spPr>
        <p:txBody>
          <a:bodyPr wrap="square" rtlCol="0">
            <a:spAutoFit/>
          </a:bodyPr>
          <a:lstStyle/>
          <a:p>
            <a:pPr algn="l"/>
            <a:r>
              <a:rPr lang="zh-CN" altLang="en-US" sz="1600" b="1" dirty="0">
                <a:solidFill>
                  <a:schemeClr val="tx1">
                    <a:lumMod val="75000"/>
                    <a:lumOff val="25000"/>
                  </a:schemeClr>
                </a:solidFill>
                <a:cs typeface="+mn-ea"/>
                <a:sym typeface="+mn-lt"/>
              </a:rPr>
              <a:t>单击此处输入标题</a:t>
            </a:r>
            <a:endParaRPr lang="zh-CN" altLang="en-US" sz="1600" b="1" dirty="0">
              <a:solidFill>
                <a:schemeClr val="tx1">
                  <a:lumMod val="75000"/>
                  <a:lumOff val="25000"/>
                </a:schemeClr>
              </a:solidFill>
              <a:cs typeface="+mn-ea"/>
              <a:sym typeface="+mn-lt"/>
            </a:endParaRPr>
          </a:p>
        </p:txBody>
      </p:sp>
      <p:sp>
        <p:nvSpPr>
          <p:cNvPr id="60" name="TextBox 59"/>
          <p:cNvSpPr txBox="1"/>
          <p:nvPr/>
        </p:nvSpPr>
        <p:spPr>
          <a:xfrm>
            <a:off x="7508240" y="2584450"/>
            <a:ext cx="3726180" cy="572464"/>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tx1">
                    <a:lumMod val="75000"/>
                    <a:lumOff val="25000"/>
                  </a:schemeClr>
                </a:solidFill>
                <a:cs typeface="+mn-ea"/>
                <a:sym typeface="+mn-lt"/>
              </a:rPr>
              <a:t>在此输入您的图表说明文字，在此输入您的图表说明文字，在此输入您的图表说明文字</a:t>
            </a:r>
            <a:endParaRPr lang="zh-CN" altLang="en-US" sz="1200" dirty="0">
              <a:solidFill>
                <a:schemeClr val="tx1">
                  <a:lumMod val="75000"/>
                  <a:lumOff val="25000"/>
                </a:schemeClr>
              </a:solidFill>
              <a:cs typeface="+mn-ea"/>
              <a:sym typeface="+mn-lt"/>
            </a:endParaRPr>
          </a:p>
        </p:txBody>
      </p:sp>
      <p:sp>
        <p:nvSpPr>
          <p:cNvPr id="61" name="TextBox 60"/>
          <p:cNvSpPr txBox="1"/>
          <p:nvPr/>
        </p:nvSpPr>
        <p:spPr>
          <a:xfrm>
            <a:off x="7508345" y="4219624"/>
            <a:ext cx="2329957" cy="337184"/>
          </a:xfrm>
          <a:prstGeom prst="roundRect">
            <a:avLst>
              <a:gd name="adj" fmla="val 0"/>
            </a:avLst>
          </a:prstGeom>
          <a:noFill/>
        </p:spPr>
        <p:txBody>
          <a:bodyPr wrap="square" rtlCol="0">
            <a:spAutoFit/>
          </a:bodyPr>
          <a:lstStyle/>
          <a:p>
            <a:pPr algn="l"/>
            <a:r>
              <a:rPr lang="zh-CN" altLang="en-US" sz="1600" b="1" dirty="0">
                <a:solidFill>
                  <a:schemeClr val="tx1">
                    <a:lumMod val="75000"/>
                    <a:lumOff val="25000"/>
                  </a:schemeClr>
                </a:solidFill>
                <a:cs typeface="+mn-ea"/>
                <a:sym typeface="+mn-lt"/>
              </a:rPr>
              <a:t>单击此处输入标题</a:t>
            </a:r>
            <a:endParaRPr lang="zh-CN" altLang="en-US" sz="1600" b="1" dirty="0">
              <a:solidFill>
                <a:schemeClr val="tx1">
                  <a:lumMod val="75000"/>
                  <a:lumOff val="25000"/>
                </a:schemeClr>
              </a:solidFill>
              <a:cs typeface="+mn-ea"/>
              <a:sym typeface="+mn-lt"/>
            </a:endParaRPr>
          </a:p>
        </p:txBody>
      </p:sp>
      <p:sp>
        <p:nvSpPr>
          <p:cNvPr id="62" name="TextBox 61"/>
          <p:cNvSpPr txBox="1"/>
          <p:nvPr/>
        </p:nvSpPr>
        <p:spPr>
          <a:xfrm>
            <a:off x="7508240" y="4526280"/>
            <a:ext cx="3726815" cy="572464"/>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tx1">
                    <a:lumMod val="75000"/>
                    <a:lumOff val="25000"/>
                  </a:schemeClr>
                </a:solidFill>
                <a:cs typeface="+mn-ea"/>
                <a:sym typeface="+mn-lt"/>
              </a:rPr>
              <a:t>在此输入您的图表说明文字，在此输入您的图表说明文字，在此输入您的图表说明文字</a:t>
            </a:r>
            <a:endParaRPr lang="zh-CN" altLang="en-US" sz="1200" dirty="0">
              <a:solidFill>
                <a:schemeClr val="tx1">
                  <a:lumMod val="75000"/>
                  <a:lumOff val="25000"/>
                </a:schemeClr>
              </a:solidFill>
              <a:cs typeface="+mn-ea"/>
              <a:sym typeface="+mn-lt"/>
            </a:endParaRPr>
          </a:p>
        </p:txBody>
      </p:sp>
      <p:sp>
        <p:nvSpPr>
          <p:cNvPr id="25" name="TextBox 31"/>
          <p:cNvSpPr txBox="1"/>
          <p:nvPr/>
        </p:nvSpPr>
        <p:spPr>
          <a:xfrm>
            <a:off x="742359" y="258122"/>
            <a:ext cx="1351361"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sp>
        <p:nvSpPr>
          <p:cNvPr id="26" name="菱形 25"/>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fltVal val="0"/>
                                          </p:val>
                                        </p:tav>
                                        <p:tav tm="100000">
                                          <p:val>
                                            <p:strVal val="#ppt_w"/>
                                          </p:val>
                                        </p:tav>
                                      </p:tavLst>
                                    </p:anim>
                                    <p:anim calcmode="lin" valueType="num">
                                      <p:cBhvr>
                                        <p:cTn id="8" dur="1000" fill="hold"/>
                                        <p:tgtEl>
                                          <p:spTgt spid="52"/>
                                        </p:tgtEl>
                                        <p:attrNameLst>
                                          <p:attrName>ppt_h</p:attrName>
                                        </p:attrNameLst>
                                      </p:cBhvr>
                                      <p:tavLst>
                                        <p:tav tm="0">
                                          <p:val>
                                            <p:fltVal val="0"/>
                                          </p:val>
                                        </p:tav>
                                        <p:tav tm="100000">
                                          <p:val>
                                            <p:strVal val="#ppt_h"/>
                                          </p:val>
                                        </p:tav>
                                      </p:tavLst>
                                    </p:anim>
                                    <p:anim calcmode="lin" valueType="num">
                                      <p:cBhvr>
                                        <p:cTn id="9" dur="1000" fill="hold"/>
                                        <p:tgtEl>
                                          <p:spTgt spid="52"/>
                                        </p:tgtEl>
                                        <p:attrNameLst>
                                          <p:attrName>style.rotation</p:attrName>
                                        </p:attrNameLst>
                                      </p:cBhvr>
                                      <p:tavLst>
                                        <p:tav tm="0">
                                          <p:val>
                                            <p:fltVal val="90"/>
                                          </p:val>
                                        </p:tav>
                                        <p:tav tm="100000">
                                          <p:val>
                                            <p:fltVal val="0"/>
                                          </p:val>
                                        </p:tav>
                                      </p:tavLst>
                                    </p:anim>
                                    <p:animEffect transition="in" filter="fade">
                                      <p:cBhvr>
                                        <p:cTn id="10" dur="1000"/>
                                        <p:tgtEl>
                                          <p:spTgt spid="52"/>
                                        </p:tgtEl>
                                      </p:cBhvr>
                                    </p:animEffect>
                                  </p:childTnLst>
                                </p:cTn>
                              </p:par>
                              <p:par>
                                <p:cTn id="11" presetID="3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p:cTn id="13" dur="1000" fill="hold"/>
                                        <p:tgtEl>
                                          <p:spTgt spid="49"/>
                                        </p:tgtEl>
                                        <p:attrNameLst>
                                          <p:attrName>ppt_w</p:attrName>
                                        </p:attrNameLst>
                                      </p:cBhvr>
                                      <p:tavLst>
                                        <p:tav tm="0">
                                          <p:val>
                                            <p:fltVal val="0"/>
                                          </p:val>
                                        </p:tav>
                                        <p:tav tm="100000">
                                          <p:val>
                                            <p:strVal val="#ppt_w"/>
                                          </p:val>
                                        </p:tav>
                                      </p:tavLst>
                                    </p:anim>
                                    <p:anim calcmode="lin" valueType="num">
                                      <p:cBhvr>
                                        <p:cTn id="14" dur="1000" fill="hold"/>
                                        <p:tgtEl>
                                          <p:spTgt spid="49"/>
                                        </p:tgtEl>
                                        <p:attrNameLst>
                                          <p:attrName>ppt_h</p:attrName>
                                        </p:attrNameLst>
                                      </p:cBhvr>
                                      <p:tavLst>
                                        <p:tav tm="0">
                                          <p:val>
                                            <p:fltVal val="0"/>
                                          </p:val>
                                        </p:tav>
                                        <p:tav tm="100000">
                                          <p:val>
                                            <p:strVal val="#ppt_h"/>
                                          </p:val>
                                        </p:tav>
                                      </p:tavLst>
                                    </p:anim>
                                    <p:anim calcmode="lin" valueType="num">
                                      <p:cBhvr>
                                        <p:cTn id="15" dur="1000" fill="hold"/>
                                        <p:tgtEl>
                                          <p:spTgt spid="49"/>
                                        </p:tgtEl>
                                        <p:attrNameLst>
                                          <p:attrName>style.rotation</p:attrName>
                                        </p:attrNameLst>
                                      </p:cBhvr>
                                      <p:tavLst>
                                        <p:tav tm="0">
                                          <p:val>
                                            <p:fltVal val="90"/>
                                          </p:val>
                                        </p:tav>
                                        <p:tav tm="100000">
                                          <p:val>
                                            <p:fltVal val="0"/>
                                          </p:val>
                                        </p:tav>
                                      </p:tavLst>
                                    </p:anim>
                                    <p:animEffect transition="in" filter="fade">
                                      <p:cBhvr>
                                        <p:cTn id="16" dur="1000"/>
                                        <p:tgtEl>
                                          <p:spTgt spid="49"/>
                                        </p:tgtEl>
                                      </p:cBhvr>
                                    </p:animEffect>
                                  </p:childTnLst>
                                </p:cTn>
                              </p:par>
                              <p:par>
                                <p:cTn id="17" presetID="3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ppt_w</p:attrName>
                                        </p:attrNameLst>
                                      </p:cBhvr>
                                      <p:tavLst>
                                        <p:tav tm="0">
                                          <p:val>
                                            <p:fltVal val="0"/>
                                          </p:val>
                                        </p:tav>
                                        <p:tav tm="100000">
                                          <p:val>
                                            <p:strVal val="#ppt_w"/>
                                          </p:val>
                                        </p:tav>
                                      </p:tavLst>
                                    </p:anim>
                                    <p:anim calcmode="lin" valueType="num">
                                      <p:cBhvr>
                                        <p:cTn id="20" dur="1000" fill="hold"/>
                                        <p:tgtEl>
                                          <p:spTgt spid="42"/>
                                        </p:tgtEl>
                                        <p:attrNameLst>
                                          <p:attrName>ppt_h</p:attrName>
                                        </p:attrNameLst>
                                      </p:cBhvr>
                                      <p:tavLst>
                                        <p:tav tm="0">
                                          <p:val>
                                            <p:fltVal val="0"/>
                                          </p:val>
                                        </p:tav>
                                        <p:tav tm="100000">
                                          <p:val>
                                            <p:strVal val="#ppt_h"/>
                                          </p:val>
                                        </p:tav>
                                      </p:tavLst>
                                    </p:anim>
                                    <p:anim calcmode="lin" valueType="num">
                                      <p:cBhvr>
                                        <p:cTn id="21" dur="1000" fill="hold"/>
                                        <p:tgtEl>
                                          <p:spTgt spid="42"/>
                                        </p:tgtEl>
                                        <p:attrNameLst>
                                          <p:attrName>style.rotation</p:attrName>
                                        </p:attrNameLst>
                                      </p:cBhvr>
                                      <p:tavLst>
                                        <p:tav tm="0">
                                          <p:val>
                                            <p:fltVal val="90"/>
                                          </p:val>
                                        </p:tav>
                                        <p:tav tm="100000">
                                          <p:val>
                                            <p:fltVal val="0"/>
                                          </p:val>
                                        </p:tav>
                                      </p:tavLst>
                                    </p:anim>
                                    <p:animEffect transition="in" filter="fade">
                                      <p:cBhvr>
                                        <p:cTn id="22" dur="1000"/>
                                        <p:tgtEl>
                                          <p:spTgt spid="42"/>
                                        </p:tgtEl>
                                      </p:cBhvr>
                                    </p:animEffect>
                                  </p:childTnLst>
                                </p:cTn>
                              </p:par>
                              <p:par>
                                <p:cTn id="23" presetID="3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1000" fill="hold"/>
                                        <p:tgtEl>
                                          <p:spTgt spid="46"/>
                                        </p:tgtEl>
                                        <p:attrNameLst>
                                          <p:attrName>ppt_w</p:attrName>
                                        </p:attrNameLst>
                                      </p:cBhvr>
                                      <p:tavLst>
                                        <p:tav tm="0">
                                          <p:val>
                                            <p:fltVal val="0"/>
                                          </p:val>
                                        </p:tav>
                                        <p:tav tm="100000">
                                          <p:val>
                                            <p:strVal val="#ppt_w"/>
                                          </p:val>
                                        </p:tav>
                                      </p:tavLst>
                                    </p:anim>
                                    <p:anim calcmode="lin" valueType="num">
                                      <p:cBhvr>
                                        <p:cTn id="26" dur="1000" fill="hold"/>
                                        <p:tgtEl>
                                          <p:spTgt spid="46"/>
                                        </p:tgtEl>
                                        <p:attrNameLst>
                                          <p:attrName>ppt_h</p:attrName>
                                        </p:attrNameLst>
                                      </p:cBhvr>
                                      <p:tavLst>
                                        <p:tav tm="0">
                                          <p:val>
                                            <p:fltVal val="0"/>
                                          </p:val>
                                        </p:tav>
                                        <p:tav tm="100000">
                                          <p:val>
                                            <p:strVal val="#ppt_h"/>
                                          </p:val>
                                        </p:tav>
                                      </p:tavLst>
                                    </p:anim>
                                    <p:anim calcmode="lin" valueType="num">
                                      <p:cBhvr>
                                        <p:cTn id="27" dur="1000" fill="hold"/>
                                        <p:tgtEl>
                                          <p:spTgt spid="46"/>
                                        </p:tgtEl>
                                        <p:attrNameLst>
                                          <p:attrName>style.rotation</p:attrName>
                                        </p:attrNameLst>
                                      </p:cBhvr>
                                      <p:tavLst>
                                        <p:tav tm="0">
                                          <p:val>
                                            <p:fltVal val="90"/>
                                          </p:val>
                                        </p:tav>
                                        <p:tav tm="100000">
                                          <p:val>
                                            <p:fltVal val="0"/>
                                          </p:val>
                                        </p:tav>
                                      </p:tavLst>
                                    </p:anim>
                                    <p:animEffect transition="in" filter="fade">
                                      <p:cBhvr>
                                        <p:cTn id="28" dur="1000"/>
                                        <p:tgtEl>
                                          <p:spTgt spid="46"/>
                                        </p:tgtEl>
                                      </p:cBhvr>
                                    </p:animEffect>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0-#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ppt_x"/>
                                          </p:val>
                                        </p:tav>
                                        <p:tav tm="100000">
                                          <p:val>
                                            <p:strVal val="#ppt_x"/>
                                          </p:val>
                                        </p:tav>
                                      </p:tavLst>
                                    </p:anim>
                                    <p:anim calcmode="lin" valueType="num">
                                      <p:cBhvr additive="base">
                                        <p:cTn id="37" dur="500" fill="hold"/>
                                        <p:tgtEl>
                                          <p:spTgt spid="56"/>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500" fill="hold"/>
                                        <p:tgtEl>
                                          <p:spTgt spid="58"/>
                                        </p:tgtEl>
                                        <p:attrNameLst>
                                          <p:attrName>ppt_x</p:attrName>
                                        </p:attrNameLst>
                                      </p:cBhvr>
                                      <p:tavLst>
                                        <p:tav tm="0">
                                          <p:val>
                                            <p:strVal val="#ppt_x"/>
                                          </p:val>
                                        </p:tav>
                                        <p:tav tm="100000">
                                          <p:val>
                                            <p:strVal val="#ppt_x"/>
                                          </p:val>
                                        </p:tav>
                                      </p:tavLst>
                                    </p:anim>
                                    <p:anim calcmode="lin" valueType="num">
                                      <p:cBhvr additive="base">
                                        <p:cTn id="46" dur="500" fill="hold"/>
                                        <p:tgtEl>
                                          <p:spTgt spid="58"/>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additive="base">
                                        <p:cTn id="50" dur="500" fill="hold"/>
                                        <p:tgtEl>
                                          <p:spTgt spid="59"/>
                                        </p:tgtEl>
                                        <p:attrNameLst>
                                          <p:attrName>ppt_x</p:attrName>
                                        </p:attrNameLst>
                                      </p:cBhvr>
                                      <p:tavLst>
                                        <p:tav tm="0">
                                          <p:val>
                                            <p:strVal val="1+#ppt_w/2"/>
                                          </p:val>
                                        </p:tav>
                                        <p:tav tm="100000">
                                          <p:val>
                                            <p:strVal val="#ppt_x"/>
                                          </p:val>
                                        </p:tav>
                                      </p:tavLst>
                                    </p:anim>
                                    <p:anim calcmode="lin" valueType="num">
                                      <p:cBhvr additive="base">
                                        <p:cTn id="51" dur="500" fill="hold"/>
                                        <p:tgtEl>
                                          <p:spTgt spid="59"/>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additive="base">
                                        <p:cTn id="54" dur="500" fill="hold"/>
                                        <p:tgtEl>
                                          <p:spTgt spid="60"/>
                                        </p:tgtEl>
                                        <p:attrNameLst>
                                          <p:attrName>ppt_x</p:attrName>
                                        </p:attrNameLst>
                                      </p:cBhvr>
                                      <p:tavLst>
                                        <p:tav tm="0">
                                          <p:val>
                                            <p:strVal val="1+#ppt_w/2"/>
                                          </p:val>
                                        </p:tav>
                                        <p:tav tm="100000">
                                          <p:val>
                                            <p:strVal val="#ppt_x"/>
                                          </p:val>
                                        </p:tav>
                                      </p:tavLst>
                                    </p:anim>
                                    <p:anim calcmode="lin" valueType="num">
                                      <p:cBhvr additive="base">
                                        <p:cTn id="55" dur="500" fill="hold"/>
                                        <p:tgtEl>
                                          <p:spTgt spid="60"/>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2" fill="hold" grpId="0" nodeType="afterEffect">
                                  <p:stCondLst>
                                    <p:cond delay="0"/>
                                  </p:stCondLst>
                                  <p:childTnLst>
                                    <p:set>
                                      <p:cBhvr>
                                        <p:cTn id="58" dur="1" fill="hold">
                                          <p:stCondLst>
                                            <p:cond delay="0"/>
                                          </p:stCondLst>
                                        </p:cTn>
                                        <p:tgtEl>
                                          <p:spTgt spid="61"/>
                                        </p:tgtEl>
                                        <p:attrNameLst>
                                          <p:attrName>style.visibility</p:attrName>
                                        </p:attrNameLst>
                                      </p:cBhvr>
                                      <p:to>
                                        <p:strVal val="visible"/>
                                      </p:to>
                                    </p:set>
                                    <p:anim calcmode="lin" valueType="num">
                                      <p:cBhvr additive="base">
                                        <p:cTn id="59" dur="500" fill="hold"/>
                                        <p:tgtEl>
                                          <p:spTgt spid="61"/>
                                        </p:tgtEl>
                                        <p:attrNameLst>
                                          <p:attrName>ppt_x</p:attrName>
                                        </p:attrNameLst>
                                      </p:cBhvr>
                                      <p:tavLst>
                                        <p:tav tm="0">
                                          <p:val>
                                            <p:strVal val="1+#ppt_w/2"/>
                                          </p:val>
                                        </p:tav>
                                        <p:tav tm="100000">
                                          <p:val>
                                            <p:strVal val="#ppt_x"/>
                                          </p:val>
                                        </p:tav>
                                      </p:tavLst>
                                    </p:anim>
                                    <p:anim calcmode="lin" valueType="num">
                                      <p:cBhvr additive="base">
                                        <p:cTn id="60" dur="500" fill="hold"/>
                                        <p:tgtEl>
                                          <p:spTgt spid="61"/>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1+#ppt_w/2"/>
                                          </p:val>
                                        </p:tav>
                                        <p:tav tm="100000">
                                          <p:val>
                                            <p:strVal val="#ppt_x"/>
                                          </p:val>
                                        </p:tav>
                                      </p:tavLst>
                                    </p:anim>
                                    <p:anim calcmode="lin" valueType="num">
                                      <p:cBhvr additive="base">
                                        <p:cTn id="64" dur="500" fill="hold"/>
                                        <p:tgtEl>
                                          <p:spTgt spid="62"/>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14" presetClass="entr" presetSubtype="1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randombar(horizontal)">
                                      <p:cBhvr>
                                        <p:cTn id="6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bldLvl="0"/>
      <p:bldP spid="57" grpId="0"/>
      <p:bldP spid="58" grpId="0" bldLvl="0"/>
      <p:bldP spid="59" grpId="0"/>
      <p:bldP spid="60" grpId="0" bldLvl="0"/>
      <p:bldP spid="61" grpId="0"/>
      <p:bldP spid="62" grpId="0" bldLvl="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498343" y="1627830"/>
            <a:ext cx="2225141" cy="907751"/>
            <a:chOff x="1709209" y="1984470"/>
            <a:chExt cx="2293960" cy="1447800"/>
          </a:xfrm>
        </p:grpSpPr>
        <p:sp>
          <p:nvSpPr>
            <p:cNvPr id="38" name="圆角矩形 37"/>
            <p:cNvSpPr/>
            <p:nvPr/>
          </p:nvSpPr>
          <p:spPr>
            <a:xfrm>
              <a:off x="2104535" y="1984470"/>
              <a:ext cx="1535464" cy="1447800"/>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4" name="文本框 43"/>
            <p:cNvSpPr txBox="1"/>
            <p:nvPr/>
          </p:nvSpPr>
          <p:spPr>
            <a:xfrm>
              <a:off x="1709209" y="2356212"/>
              <a:ext cx="2293960" cy="704315"/>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sp>
        <p:nvSpPr>
          <p:cNvPr id="51" name="矩形 47"/>
          <p:cNvSpPr>
            <a:spLocks noChangeArrowheads="1"/>
          </p:cNvSpPr>
          <p:nvPr/>
        </p:nvSpPr>
        <p:spPr bwMode="auto">
          <a:xfrm>
            <a:off x="1121539" y="4952661"/>
            <a:ext cx="9385450"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400" dirty="0">
                <a:solidFill>
                  <a:schemeClr val="tx1">
                    <a:lumMod val="75000"/>
                    <a:lumOff val="25000"/>
                  </a:schemeClr>
                </a:solidFill>
                <a:latin typeface="+mn-lt"/>
                <a:ea typeface="+mn-ea"/>
                <a:cs typeface="+mn-ea"/>
                <a:sym typeface="+mn-lt"/>
              </a:rPr>
              <a:t>在此录入本图表的综合描述说明，在此录入本图表的综合描述说明，在此录入本图表的综合描述说明。在此录入本图表的综合描述说明，在此录入本图表的综合描述说明，在此录入上述图表的综合描述说明，在此录入上述图表的综合描述说明，在此录入上述图表的综合描述说明。</a:t>
            </a:r>
            <a:endParaRPr lang="zh-CN" altLang="en-US" sz="1400" dirty="0">
              <a:solidFill>
                <a:schemeClr val="tx1">
                  <a:lumMod val="75000"/>
                  <a:lumOff val="25000"/>
                </a:schemeClr>
              </a:solidFill>
              <a:latin typeface="+mn-lt"/>
              <a:ea typeface="+mn-ea"/>
              <a:cs typeface="+mn-ea"/>
              <a:sym typeface="+mn-lt"/>
            </a:endParaRPr>
          </a:p>
        </p:txBody>
      </p:sp>
      <p:sp>
        <p:nvSpPr>
          <p:cNvPr id="52" name="矩形 51"/>
          <p:cNvSpPr/>
          <p:nvPr/>
        </p:nvSpPr>
        <p:spPr>
          <a:xfrm>
            <a:off x="1954333" y="2813584"/>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3" name="矩形 47"/>
          <p:cNvSpPr>
            <a:spLocks noChangeArrowheads="1"/>
          </p:cNvSpPr>
          <p:nvPr/>
        </p:nvSpPr>
        <p:spPr bwMode="auto">
          <a:xfrm>
            <a:off x="1659944" y="3292705"/>
            <a:ext cx="1907885"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400" dirty="0">
                <a:solidFill>
                  <a:schemeClr val="tx1">
                    <a:lumMod val="75000"/>
                    <a:lumOff val="25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75000"/>
                  <a:lumOff val="25000"/>
                </a:schemeClr>
              </a:solidFill>
              <a:latin typeface="+mn-lt"/>
              <a:ea typeface="+mn-ea"/>
              <a:cs typeface="+mn-ea"/>
              <a:sym typeface="+mn-lt"/>
            </a:endParaRPr>
          </a:p>
        </p:txBody>
      </p:sp>
      <p:sp>
        <p:nvSpPr>
          <p:cNvPr id="54" name="矩形 53"/>
          <p:cNvSpPr/>
          <p:nvPr/>
        </p:nvSpPr>
        <p:spPr>
          <a:xfrm>
            <a:off x="4121638" y="2813584"/>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5" name="矩形 47"/>
          <p:cNvSpPr>
            <a:spLocks noChangeArrowheads="1"/>
          </p:cNvSpPr>
          <p:nvPr/>
        </p:nvSpPr>
        <p:spPr bwMode="auto">
          <a:xfrm>
            <a:off x="3869920" y="3292705"/>
            <a:ext cx="1875361"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400" dirty="0">
                <a:solidFill>
                  <a:schemeClr val="tx1">
                    <a:lumMod val="75000"/>
                    <a:lumOff val="25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75000"/>
                  <a:lumOff val="25000"/>
                </a:schemeClr>
              </a:solidFill>
              <a:latin typeface="+mn-lt"/>
              <a:ea typeface="+mn-ea"/>
              <a:cs typeface="+mn-ea"/>
              <a:sym typeface="+mn-lt"/>
            </a:endParaRPr>
          </a:p>
        </p:txBody>
      </p:sp>
      <p:sp>
        <p:nvSpPr>
          <p:cNvPr id="56" name="矩形 55"/>
          <p:cNvSpPr/>
          <p:nvPr/>
        </p:nvSpPr>
        <p:spPr>
          <a:xfrm>
            <a:off x="6288943" y="2813584"/>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7" name="矩形 47"/>
          <p:cNvSpPr>
            <a:spLocks noChangeArrowheads="1"/>
          </p:cNvSpPr>
          <p:nvPr/>
        </p:nvSpPr>
        <p:spPr bwMode="auto">
          <a:xfrm>
            <a:off x="6047372" y="3292705"/>
            <a:ext cx="1892607"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400" dirty="0">
                <a:solidFill>
                  <a:schemeClr val="tx1">
                    <a:lumMod val="75000"/>
                    <a:lumOff val="25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75000"/>
                  <a:lumOff val="25000"/>
                </a:schemeClr>
              </a:solidFill>
              <a:latin typeface="+mn-lt"/>
              <a:ea typeface="+mn-ea"/>
              <a:cs typeface="+mn-ea"/>
              <a:sym typeface="+mn-lt"/>
            </a:endParaRPr>
          </a:p>
        </p:txBody>
      </p:sp>
      <p:sp>
        <p:nvSpPr>
          <p:cNvPr id="58" name="矩形 57"/>
          <p:cNvSpPr/>
          <p:nvPr/>
        </p:nvSpPr>
        <p:spPr>
          <a:xfrm>
            <a:off x="8456247" y="2813584"/>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9" name="矩形 47"/>
          <p:cNvSpPr>
            <a:spLocks noChangeArrowheads="1"/>
          </p:cNvSpPr>
          <p:nvPr/>
        </p:nvSpPr>
        <p:spPr bwMode="auto">
          <a:xfrm>
            <a:off x="8242070" y="3292705"/>
            <a:ext cx="1874993"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400" dirty="0">
                <a:solidFill>
                  <a:schemeClr val="tx1">
                    <a:lumMod val="75000"/>
                    <a:lumOff val="25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75000"/>
                  <a:lumOff val="25000"/>
                </a:schemeClr>
              </a:solidFill>
              <a:latin typeface="+mn-lt"/>
              <a:ea typeface="+mn-ea"/>
              <a:cs typeface="+mn-ea"/>
              <a:sym typeface="+mn-lt"/>
            </a:endParaRPr>
          </a:p>
        </p:txBody>
      </p:sp>
      <p:cxnSp>
        <p:nvCxnSpPr>
          <p:cNvPr id="60" name="直接连接符 8"/>
          <p:cNvCxnSpPr/>
          <p:nvPr/>
        </p:nvCxnSpPr>
        <p:spPr>
          <a:xfrm>
            <a:off x="1134314" y="4830316"/>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TextBox 31"/>
          <p:cNvSpPr txBox="1"/>
          <p:nvPr/>
        </p:nvSpPr>
        <p:spPr>
          <a:xfrm>
            <a:off x="742359" y="258122"/>
            <a:ext cx="1351361"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sp>
        <p:nvSpPr>
          <p:cNvPr id="30" name="菱形 29"/>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3665648" y="1627830"/>
            <a:ext cx="2225141" cy="907751"/>
            <a:chOff x="1709209" y="1984470"/>
            <a:chExt cx="2293960" cy="1447800"/>
          </a:xfrm>
        </p:grpSpPr>
        <p:sp>
          <p:nvSpPr>
            <p:cNvPr id="32" name="圆角矩形 31"/>
            <p:cNvSpPr/>
            <p:nvPr/>
          </p:nvSpPr>
          <p:spPr>
            <a:xfrm>
              <a:off x="2104535" y="1984470"/>
              <a:ext cx="1535464" cy="1447800"/>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33" name="文本框 32"/>
            <p:cNvSpPr txBox="1"/>
            <p:nvPr/>
          </p:nvSpPr>
          <p:spPr>
            <a:xfrm>
              <a:off x="1709209" y="2356212"/>
              <a:ext cx="2293960" cy="704315"/>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0" name="组合 39"/>
          <p:cNvGrpSpPr/>
          <p:nvPr/>
        </p:nvGrpSpPr>
        <p:grpSpPr>
          <a:xfrm>
            <a:off x="5814264" y="1627829"/>
            <a:ext cx="2225141" cy="907751"/>
            <a:chOff x="1709209" y="1984470"/>
            <a:chExt cx="2293960" cy="1447800"/>
          </a:xfrm>
        </p:grpSpPr>
        <p:sp>
          <p:nvSpPr>
            <p:cNvPr id="41" name="圆角矩形 40"/>
            <p:cNvSpPr/>
            <p:nvPr/>
          </p:nvSpPr>
          <p:spPr>
            <a:xfrm>
              <a:off x="2104535" y="1984470"/>
              <a:ext cx="1535464" cy="1447800"/>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2" name="文本框 41"/>
            <p:cNvSpPr txBox="1"/>
            <p:nvPr/>
          </p:nvSpPr>
          <p:spPr>
            <a:xfrm>
              <a:off x="1709209" y="2356212"/>
              <a:ext cx="2293960" cy="704315"/>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3" name="组合 42"/>
          <p:cNvGrpSpPr/>
          <p:nvPr/>
        </p:nvGrpSpPr>
        <p:grpSpPr>
          <a:xfrm>
            <a:off x="8000257" y="1627829"/>
            <a:ext cx="2225141" cy="907751"/>
            <a:chOff x="1709209" y="1984470"/>
            <a:chExt cx="2293960" cy="1447800"/>
          </a:xfrm>
        </p:grpSpPr>
        <p:sp>
          <p:nvSpPr>
            <p:cNvPr id="61" name="圆角矩形 60"/>
            <p:cNvSpPr/>
            <p:nvPr/>
          </p:nvSpPr>
          <p:spPr>
            <a:xfrm>
              <a:off x="2104535" y="1984470"/>
              <a:ext cx="1535464" cy="1447800"/>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62" name="文本框 61"/>
            <p:cNvSpPr txBox="1"/>
            <p:nvPr/>
          </p:nvSpPr>
          <p:spPr>
            <a:xfrm>
              <a:off x="1709209" y="2356212"/>
              <a:ext cx="2293960" cy="704315"/>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400" fill="hold"/>
                                        <p:tgtEl>
                                          <p:spTgt spid="37"/>
                                        </p:tgtEl>
                                        <p:attrNameLst>
                                          <p:attrName>ppt_x</p:attrName>
                                        </p:attrNameLst>
                                      </p:cBhvr>
                                      <p:tavLst>
                                        <p:tav tm="0">
                                          <p:val>
                                            <p:strVal val="0-#ppt_w/2"/>
                                          </p:val>
                                        </p:tav>
                                        <p:tav tm="100000">
                                          <p:val>
                                            <p:strVal val="#ppt_x"/>
                                          </p:val>
                                        </p:tav>
                                      </p:tavLst>
                                    </p:anim>
                                    <p:anim calcmode="lin" valueType="num">
                                      <p:cBhvr additive="base">
                                        <p:cTn id="8" dur="400" fill="hold"/>
                                        <p:tgtEl>
                                          <p:spTgt spid="37"/>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400"/>
                                        <p:tgtEl>
                                          <p:spTgt spid="52"/>
                                        </p:tgtEl>
                                        <p:attrNameLst>
                                          <p:attrName>ppt_y</p:attrName>
                                        </p:attrNameLst>
                                      </p:cBhvr>
                                      <p:tavLst>
                                        <p:tav tm="0">
                                          <p:val>
                                            <p:strVal val="#ppt_y-#ppt_h*1.125000"/>
                                          </p:val>
                                        </p:tav>
                                        <p:tav tm="100000">
                                          <p:val>
                                            <p:strVal val="#ppt_y"/>
                                          </p:val>
                                        </p:tav>
                                      </p:tavLst>
                                    </p:anim>
                                    <p:animEffect transition="in" filter="wipe(down)">
                                      <p:cBhvr>
                                        <p:cTn id="12" dur="400"/>
                                        <p:tgtEl>
                                          <p:spTgt spid="52"/>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400"/>
                                        <p:tgtEl>
                                          <p:spTgt spid="53"/>
                                        </p:tgtEl>
                                        <p:attrNameLst>
                                          <p:attrName>ppt_y</p:attrName>
                                        </p:attrNameLst>
                                      </p:cBhvr>
                                      <p:tavLst>
                                        <p:tav tm="0">
                                          <p:val>
                                            <p:strVal val="#ppt_y-#ppt_h*1.125000"/>
                                          </p:val>
                                        </p:tav>
                                        <p:tav tm="100000">
                                          <p:val>
                                            <p:strVal val="#ppt_y"/>
                                          </p:val>
                                        </p:tav>
                                      </p:tavLst>
                                    </p:anim>
                                    <p:animEffect transition="in" filter="wipe(down)">
                                      <p:cBhvr>
                                        <p:cTn id="16" dur="400"/>
                                        <p:tgtEl>
                                          <p:spTgt spid="53"/>
                                        </p:tgtEl>
                                      </p:cBhvr>
                                    </p:animEffect>
                                  </p:childTnLst>
                                </p:cTn>
                              </p:par>
                              <p:par>
                                <p:cTn id="17" presetID="12" presetClass="entr" presetSubtype="1" fill="hold" grpId="0" nodeType="withEffect">
                                  <p:stCondLst>
                                    <p:cond delay="50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400"/>
                                        <p:tgtEl>
                                          <p:spTgt spid="54"/>
                                        </p:tgtEl>
                                        <p:attrNameLst>
                                          <p:attrName>ppt_y</p:attrName>
                                        </p:attrNameLst>
                                      </p:cBhvr>
                                      <p:tavLst>
                                        <p:tav tm="0">
                                          <p:val>
                                            <p:strVal val="#ppt_y-#ppt_h*1.125000"/>
                                          </p:val>
                                        </p:tav>
                                        <p:tav tm="100000">
                                          <p:val>
                                            <p:strVal val="#ppt_y"/>
                                          </p:val>
                                        </p:tav>
                                      </p:tavLst>
                                    </p:anim>
                                    <p:animEffect transition="in" filter="wipe(down)">
                                      <p:cBhvr>
                                        <p:cTn id="20" dur="400"/>
                                        <p:tgtEl>
                                          <p:spTgt spid="54"/>
                                        </p:tgtEl>
                                      </p:cBhvr>
                                    </p:animEffect>
                                  </p:childTnLst>
                                </p:cTn>
                              </p:par>
                              <p:par>
                                <p:cTn id="21" presetID="12" presetClass="entr" presetSubtype="1" fill="hold" grpId="0" nodeType="withEffect">
                                  <p:stCondLst>
                                    <p:cond delay="50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400"/>
                                        <p:tgtEl>
                                          <p:spTgt spid="55"/>
                                        </p:tgtEl>
                                        <p:attrNameLst>
                                          <p:attrName>ppt_y</p:attrName>
                                        </p:attrNameLst>
                                      </p:cBhvr>
                                      <p:tavLst>
                                        <p:tav tm="0">
                                          <p:val>
                                            <p:strVal val="#ppt_y-#ppt_h*1.125000"/>
                                          </p:val>
                                        </p:tav>
                                        <p:tav tm="100000">
                                          <p:val>
                                            <p:strVal val="#ppt_y"/>
                                          </p:val>
                                        </p:tav>
                                      </p:tavLst>
                                    </p:anim>
                                    <p:animEffect transition="in" filter="wipe(down)">
                                      <p:cBhvr>
                                        <p:cTn id="24" dur="400"/>
                                        <p:tgtEl>
                                          <p:spTgt spid="55"/>
                                        </p:tgtEl>
                                      </p:cBhvr>
                                    </p:animEffect>
                                  </p:childTnLst>
                                </p:cTn>
                              </p:par>
                              <p:par>
                                <p:cTn id="25" presetID="12" presetClass="entr" presetSubtype="1" fill="hold" grpId="0" nodeType="withEffect">
                                  <p:stCondLst>
                                    <p:cond delay="50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400"/>
                                        <p:tgtEl>
                                          <p:spTgt spid="56"/>
                                        </p:tgtEl>
                                        <p:attrNameLst>
                                          <p:attrName>ppt_y</p:attrName>
                                        </p:attrNameLst>
                                      </p:cBhvr>
                                      <p:tavLst>
                                        <p:tav tm="0">
                                          <p:val>
                                            <p:strVal val="#ppt_y-#ppt_h*1.125000"/>
                                          </p:val>
                                        </p:tav>
                                        <p:tav tm="100000">
                                          <p:val>
                                            <p:strVal val="#ppt_y"/>
                                          </p:val>
                                        </p:tav>
                                      </p:tavLst>
                                    </p:anim>
                                    <p:animEffect transition="in" filter="wipe(down)">
                                      <p:cBhvr>
                                        <p:cTn id="28" dur="400"/>
                                        <p:tgtEl>
                                          <p:spTgt spid="56"/>
                                        </p:tgtEl>
                                      </p:cBhvr>
                                    </p:animEffect>
                                  </p:childTnLst>
                                </p:cTn>
                              </p:par>
                              <p:par>
                                <p:cTn id="29" presetID="12" presetClass="entr" presetSubtype="1" fill="hold" grpId="0" nodeType="withEffect">
                                  <p:stCondLst>
                                    <p:cond delay="50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400"/>
                                        <p:tgtEl>
                                          <p:spTgt spid="57"/>
                                        </p:tgtEl>
                                        <p:attrNameLst>
                                          <p:attrName>ppt_y</p:attrName>
                                        </p:attrNameLst>
                                      </p:cBhvr>
                                      <p:tavLst>
                                        <p:tav tm="0">
                                          <p:val>
                                            <p:strVal val="#ppt_y-#ppt_h*1.125000"/>
                                          </p:val>
                                        </p:tav>
                                        <p:tav tm="100000">
                                          <p:val>
                                            <p:strVal val="#ppt_y"/>
                                          </p:val>
                                        </p:tav>
                                      </p:tavLst>
                                    </p:anim>
                                    <p:animEffect transition="in" filter="wipe(down)">
                                      <p:cBhvr>
                                        <p:cTn id="32" dur="400"/>
                                        <p:tgtEl>
                                          <p:spTgt spid="57"/>
                                        </p:tgtEl>
                                      </p:cBhvr>
                                    </p:animEffect>
                                  </p:childTnLst>
                                </p:cTn>
                              </p:par>
                              <p:par>
                                <p:cTn id="33" presetID="12" presetClass="entr" presetSubtype="1" fill="hold" grpId="0" nodeType="withEffect">
                                  <p:stCondLst>
                                    <p:cond delay="500"/>
                                  </p:stCondLst>
                                  <p:childTnLst>
                                    <p:set>
                                      <p:cBhvr>
                                        <p:cTn id="34" dur="1" fill="hold">
                                          <p:stCondLst>
                                            <p:cond delay="0"/>
                                          </p:stCondLst>
                                        </p:cTn>
                                        <p:tgtEl>
                                          <p:spTgt spid="58"/>
                                        </p:tgtEl>
                                        <p:attrNameLst>
                                          <p:attrName>style.visibility</p:attrName>
                                        </p:attrNameLst>
                                      </p:cBhvr>
                                      <p:to>
                                        <p:strVal val="visible"/>
                                      </p:to>
                                    </p:set>
                                    <p:anim calcmode="lin" valueType="num">
                                      <p:cBhvr additive="base">
                                        <p:cTn id="35" dur="400"/>
                                        <p:tgtEl>
                                          <p:spTgt spid="58"/>
                                        </p:tgtEl>
                                        <p:attrNameLst>
                                          <p:attrName>ppt_y</p:attrName>
                                        </p:attrNameLst>
                                      </p:cBhvr>
                                      <p:tavLst>
                                        <p:tav tm="0">
                                          <p:val>
                                            <p:strVal val="#ppt_y-#ppt_h*1.125000"/>
                                          </p:val>
                                        </p:tav>
                                        <p:tav tm="100000">
                                          <p:val>
                                            <p:strVal val="#ppt_y"/>
                                          </p:val>
                                        </p:tav>
                                      </p:tavLst>
                                    </p:anim>
                                    <p:animEffect transition="in" filter="wipe(down)">
                                      <p:cBhvr>
                                        <p:cTn id="36" dur="400"/>
                                        <p:tgtEl>
                                          <p:spTgt spid="58"/>
                                        </p:tgtEl>
                                      </p:cBhvr>
                                    </p:animEffect>
                                  </p:childTnLst>
                                </p:cTn>
                              </p:par>
                              <p:par>
                                <p:cTn id="37" presetID="12" presetClass="entr" presetSubtype="1" fill="hold" grpId="0" nodeType="withEffect">
                                  <p:stCondLst>
                                    <p:cond delay="500"/>
                                  </p:stCondLst>
                                  <p:childTnLst>
                                    <p:set>
                                      <p:cBhvr>
                                        <p:cTn id="38" dur="1" fill="hold">
                                          <p:stCondLst>
                                            <p:cond delay="0"/>
                                          </p:stCondLst>
                                        </p:cTn>
                                        <p:tgtEl>
                                          <p:spTgt spid="59"/>
                                        </p:tgtEl>
                                        <p:attrNameLst>
                                          <p:attrName>style.visibility</p:attrName>
                                        </p:attrNameLst>
                                      </p:cBhvr>
                                      <p:to>
                                        <p:strVal val="visible"/>
                                      </p:to>
                                    </p:set>
                                    <p:anim calcmode="lin" valueType="num">
                                      <p:cBhvr additive="base">
                                        <p:cTn id="39" dur="400"/>
                                        <p:tgtEl>
                                          <p:spTgt spid="59"/>
                                        </p:tgtEl>
                                        <p:attrNameLst>
                                          <p:attrName>ppt_y</p:attrName>
                                        </p:attrNameLst>
                                      </p:cBhvr>
                                      <p:tavLst>
                                        <p:tav tm="0">
                                          <p:val>
                                            <p:strVal val="#ppt_y-#ppt_h*1.125000"/>
                                          </p:val>
                                        </p:tav>
                                        <p:tav tm="100000">
                                          <p:val>
                                            <p:strVal val="#ppt_y"/>
                                          </p:val>
                                        </p:tav>
                                      </p:tavLst>
                                    </p:anim>
                                    <p:animEffect transition="in" filter="wipe(down)">
                                      <p:cBhvr>
                                        <p:cTn id="40" dur="400"/>
                                        <p:tgtEl>
                                          <p:spTgt spid="59"/>
                                        </p:tgtEl>
                                      </p:cBhvr>
                                    </p:animEffect>
                                  </p:childTnLst>
                                </p:cTn>
                              </p:par>
                            </p:childTnLst>
                          </p:cTn>
                        </p:par>
                        <p:par>
                          <p:cTn id="41" fill="hold">
                            <p:stCondLst>
                              <p:cond delay="500"/>
                            </p:stCondLst>
                            <p:childTnLst>
                              <p:par>
                                <p:cTn id="42" presetID="16" presetClass="entr" presetSubtype="37" fill="hold"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barn(outVertical)">
                                      <p:cBhvr>
                                        <p:cTn id="44" dur="750"/>
                                        <p:tgtEl>
                                          <p:spTgt spid="60"/>
                                        </p:tgtEl>
                                      </p:cBhvr>
                                    </p:animEffect>
                                  </p:childTnLst>
                                </p:cTn>
                              </p:par>
                              <p:par>
                                <p:cTn id="45" presetID="53" presetClass="entr" presetSubtype="16" fill="hold" grpId="0" nodeType="withEffect">
                                  <p:stCondLst>
                                    <p:cond delay="25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1500"/>
                            </p:stCondLst>
                            <p:childTnLst>
                              <p:par>
                                <p:cTn id="51" presetID="14" presetClass="entr" presetSubtype="10"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randombar(horizontal)">
                                      <p:cBhvr>
                                        <p:cTn id="53" dur="500"/>
                                        <p:tgtEl>
                                          <p:spTgt spid="27"/>
                                        </p:tgtEl>
                                      </p:cBhvr>
                                    </p:animEffect>
                                  </p:childTnLst>
                                </p:cTn>
                              </p:par>
                            </p:childTnLst>
                          </p:cTn>
                        </p:par>
                        <p:par>
                          <p:cTn id="54" fill="hold">
                            <p:stCondLst>
                              <p:cond delay="2000"/>
                            </p:stCondLst>
                            <p:childTnLst>
                              <p:par>
                                <p:cTn id="55" presetID="2" presetClass="entr" presetSubtype="8" fill="hold" nodeType="after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400" fill="hold"/>
                                        <p:tgtEl>
                                          <p:spTgt spid="31"/>
                                        </p:tgtEl>
                                        <p:attrNameLst>
                                          <p:attrName>ppt_x</p:attrName>
                                        </p:attrNameLst>
                                      </p:cBhvr>
                                      <p:tavLst>
                                        <p:tav tm="0">
                                          <p:val>
                                            <p:strVal val="0-#ppt_w/2"/>
                                          </p:val>
                                        </p:tav>
                                        <p:tav tm="100000">
                                          <p:val>
                                            <p:strVal val="#ppt_x"/>
                                          </p:val>
                                        </p:tav>
                                      </p:tavLst>
                                    </p:anim>
                                    <p:anim calcmode="lin" valueType="num">
                                      <p:cBhvr additive="base">
                                        <p:cTn id="58" dur="400" fill="hold"/>
                                        <p:tgtEl>
                                          <p:spTgt spid="31"/>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2" presetClass="entr" presetSubtype="8" fill="hold" nodeType="after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additive="base">
                                        <p:cTn id="62" dur="400" fill="hold"/>
                                        <p:tgtEl>
                                          <p:spTgt spid="40"/>
                                        </p:tgtEl>
                                        <p:attrNameLst>
                                          <p:attrName>ppt_x</p:attrName>
                                        </p:attrNameLst>
                                      </p:cBhvr>
                                      <p:tavLst>
                                        <p:tav tm="0">
                                          <p:val>
                                            <p:strVal val="0-#ppt_w/2"/>
                                          </p:val>
                                        </p:tav>
                                        <p:tav tm="100000">
                                          <p:val>
                                            <p:strVal val="#ppt_x"/>
                                          </p:val>
                                        </p:tav>
                                      </p:tavLst>
                                    </p:anim>
                                    <p:anim calcmode="lin" valueType="num">
                                      <p:cBhvr additive="base">
                                        <p:cTn id="63" dur="400" fill="hold"/>
                                        <p:tgtEl>
                                          <p:spTgt spid="40"/>
                                        </p:tgtEl>
                                        <p:attrNameLst>
                                          <p:attrName>ppt_y</p:attrName>
                                        </p:attrNameLst>
                                      </p:cBhvr>
                                      <p:tavLst>
                                        <p:tav tm="0">
                                          <p:val>
                                            <p:strVal val="#ppt_y"/>
                                          </p:val>
                                        </p:tav>
                                        <p:tav tm="100000">
                                          <p:val>
                                            <p:strVal val="#ppt_y"/>
                                          </p:val>
                                        </p:tav>
                                      </p:tavLst>
                                    </p:anim>
                                  </p:childTnLst>
                                </p:cTn>
                              </p:par>
                            </p:childTnLst>
                          </p:cTn>
                        </p:par>
                        <p:par>
                          <p:cTn id="64" fill="hold">
                            <p:stCondLst>
                              <p:cond delay="3000"/>
                            </p:stCondLst>
                            <p:childTnLst>
                              <p:par>
                                <p:cTn id="65" presetID="2" presetClass="entr" presetSubtype="8" fill="hold" nodeType="after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400" fill="hold"/>
                                        <p:tgtEl>
                                          <p:spTgt spid="43"/>
                                        </p:tgtEl>
                                        <p:attrNameLst>
                                          <p:attrName>ppt_x</p:attrName>
                                        </p:attrNameLst>
                                      </p:cBhvr>
                                      <p:tavLst>
                                        <p:tav tm="0">
                                          <p:val>
                                            <p:strVal val="0-#ppt_w/2"/>
                                          </p:val>
                                        </p:tav>
                                        <p:tav tm="100000">
                                          <p:val>
                                            <p:strVal val="#ppt_x"/>
                                          </p:val>
                                        </p:tav>
                                      </p:tavLst>
                                    </p:anim>
                                    <p:anim calcmode="lin" valueType="num">
                                      <p:cBhvr additive="base">
                                        <p:cTn id="68" dur="4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963085" y="2258484"/>
            <a:ext cx="2137833" cy="1625600"/>
            <a:chOff x="910361" y="1498145"/>
            <a:chExt cx="1604239" cy="1219655"/>
          </a:xfrm>
        </p:grpSpPr>
        <p:sp>
          <p:nvSpPr>
            <p:cNvPr id="46" name="任意多边形 45"/>
            <p:cNvSpPr/>
            <p:nvPr/>
          </p:nvSpPr>
          <p:spPr>
            <a:xfrm>
              <a:off x="1587000" y="1853878"/>
              <a:ext cx="927600" cy="863922"/>
            </a:xfrm>
            <a:custGeom>
              <a:avLst/>
              <a:gdLst>
                <a:gd name="connsiteX0" fmla="*/ 0 w 927100"/>
                <a:gd name="connsiteY0" fmla="*/ 279400 h 863600"/>
                <a:gd name="connsiteX1" fmla="*/ 215900 w 927100"/>
                <a:gd name="connsiteY1" fmla="*/ 0 h 863600"/>
                <a:gd name="connsiteX2" fmla="*/ 927100 w 927100"/>
                <a:gd name="connsiteY2" fmla="*/ 863600 h 863600"/>
              </a:gdLst>
              <a:ahLst/>
              <a:cxnLst>
                <a:cxn ang="0">
                  <a:pos x="connsiteX0" y="connsiteY0"/>
                </a:cxn>
                <a:cxn ang="0">
                  <a:pos x="connsiteX1" y="connsiteY1"/>
                </a:cxn>
                <a:cxn ang="0">
                  <a:pos x="connsiteX2" y="connsiteY2"/>
                </a:cxn>
              </a:cxnLst>
              <a:rect l="l" t="t" r="r" b="b"/>
              <a:pathLst>
                <a:path w="927100" h="863600">
                  <a:moveTo>
                    <a:pt x="0" y="279400"/>
                  </a:moveTo>
                  <a:lnTo>
                    <a:pt x="215900" y="0"/>
                  </a:lnTo>
                  <a:lnTo>
                    <a:pt x="927100" y="8636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47" name="矩形 21"/>
            <p:cNvSpPr>
              <a:spLocks noChangeArrowheads="1"/>
            </p:cNvSpPr>
            <p:nvPr/>
          </p:nvSpPr>
          <p:spPr bwMode="auto">
            <a:xfrm>
              <a:off x="910361" y="1498145"/>
              <a:ext cx="1177880" cy="27710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r>
                <a:rPr lang="zh-CN" altLang="en-US" sz="2700" baseline="-3000" dirty="0">
                  <a:solidFill>
                    <a:srgbClr val="453162"/>
                  </a:solidFill>
                  <a:cs typeface="+mn-ea"/>
                  <a:sym typeface="+mn-lt"/>
                </a:rPr>
                <a:t>点击添加标题</a:t>
              </a:r>
              <a:endParaRPr lang="zh-CN" altLang="en-US" sz="2700" baseline="-3000" dirty="0">
                <a:solidFill>
                  <a:srgbClr val="453162"/>
                </a:solidFill>
                <a:cs typeface="+mn-ea"/>
                <a:sym typeface="+mn-lt"/>
              </a:endParaRPr>
            </a:p>
          </p:txBody>
        </p:sp>
      </p:grpSp>
      <p:grpSp>
        <p:nvGrpSpPr>
          <p:cNvPr id="48" name="组合 47"/>
          <p:cNvGrpSpPr/>
          <p:nvPr/>
        </p:nvGrpSpPr>
        <p:grpSpPr bwMode="auto">
          <a:xfrm>
            <a:off x="5628913" y="1974851"/>
            <a:ext cx="2264141" cy="2332567"/>
            <a:chOff x="4409935" y="1284513"/>
            <a:chExt cx="1698765" cy="1750787"/>
          </a:xfrm>
        </p:grpSpPr>
        <p:sp>
          <p:nvSpPr>
            <p:cNvPr id="49" name="任意多边形 48"/>
            <p:cNvSpPr/>
            <p:nvPr/>
          </p:nvSpPr>
          <p:spPr>
            <a:xfrm>
              <a:off x="5054190" y="1613381"/>
              <a:ext cx="1054510" cy="1421919"/>
            </a:xfrm>
            <a:custGeom>
              <a:avLst/>
              <a:gdLst>
                <a:gd name="connsiteX0" fmla="*/ 152400 w 889000"/>
                <a:gd name="connsiteY0" fmla="*/ 1016000 h 1016000"/>
                <a:gd name="connsiteX1" fmla="*/ 0 w 889000"/>
                <a:gd name="connsiteY1" fmla="*/ 0 h 1016000"/>
                <a:gd name="connsiteX2" fmla="*/ 889000 w 889000"/>
                <a:gd name="connsiteY2" fmla="*/ 292100 h 1016000"/>
                <a:gd name="connsiteX0-1" fmla="*/ 317500 w 1054100"/>
                <a:gd name="connsiteY0-2" fmla="*/ 1422400 h 1422400"/>
                <a:gd name="connsiteX1-3" fmla="*/ 0 w 1054100"/>
                <a:gd name="connsiteY1-4" fmla="*/ 0 h 1422400"/>
                <a:gd name="connsiteX2-5" fmla="*/ 1054100 w 1054100"/>
                <a:gd name="connsiteY2-6" fmla="*/ 698500 h 1422400"/>
              </a:gdLst>
              <a:ahLst/>
              <a:cxnLst>
                <a:cxn ang="0">
                  <a:pos x="connsiteX0-1" y="connsiteY0-2"/>
                </a:cxn>
                <a:cxn ang="0">
                  <a:pos x="connsiteX1-3" y="connsiteY1-4"/>
                </a:cxn>
                <a:cxn ang="0">
                  <a:pos x="connsiteX2-5" y="connsiteY2-6"/>
                </a:cxn>
              </a:cxnLst>
              <a:rect l="l" t="t" r="r" b="b"/>
              <a:pathLst>
                <a:path w="1054100" h="1422400">
                  <a:moveTo>
                    <a:pt x="317500" y="1422400"/>
                  </a:moveTo>
                  <a:lnTo>
                    <a:pt x="0" y="0"/>
                  </a:lnTo>
                  <a:lnTo>
                    <a:pt x="1054100" y="6985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0" name="矩形 24"/>
            <p:cNvSpPr>
              <a:spLocks noChangeArrowheads="1"/>
            </p:cNvSpPr>
            <p:nvPr/>
          </p:nvSpPr>
          <p:spPr bwMode="auto">
            <a:xfrm>
              <a:off x="4409935" y="1284513"/>
              <a:ext cx="1235433" cy="2887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algn="ctr" eaLnBrk="1" hangingPunct="1"/>
              <a:r>
                <a:rPr lang="zh-CN" altLang="en-US" sz="1900">
                  <a:solidFill>
                    <a:srgbClr val="453162"/>
                  </a:solidFill>
                  <a:cs typeface="+mn-ea"/>
                  <a:sym typeface="+mn-lt"/>
                </a:rPr>
                <a:t>点击添加标题</a:t>
              </a:r>
              <a:endParaRPr lang="zh-CN" altLang="en-US" sz="1900">
                <a:solidFill>
                  <a:srgbClr val="453162"/>
                </a:solidFill>
                <a:cs typeface="+mn-ea"/>
                <a:sym typeface="+mn-lt"/>
              </a:endParaRPr>
            </a:p>
          </p:txBody>
        </p:sp>
      </p:grpSp>
      <p:sp>
        <p:nvSpPr>
          <p:cNvPr id="51" name="任意多边形 50"/>
          <p:cNvSpPr/>
          <p:nvPr/>
        </p:nvSpPr>
        <p:spPr>
          <a:xfrm>
            <a:off x="433918" y="2667000"/>
            <a:ext cx="10587567" cy="2353733"/>
          </a:xfrm>
          <a:custGeom>
            <a:avLst/>
            <a:gdLst>
              <a:gd name="connsiteX0" fmla="*/ 0 w 7941502"/>
              <a:gd name="connsiteY0" fmla="*/ 1252603 h 1766170"/>
              <a:gd name="connsiteX1" fmla="*/ 0 w 7941502"/>
              <a:gd name="connsiteY1" fmla="*/ 1252603 h 1766170"/>
              <a:gd name="connsiteX2" fmla="*/ 1077239 w 7941502"/>
              <a:gd name="connsiteY2" fmla="*/ 313151 h 1766170"/>
              <a:gd name="connsiteX3" fmla="*/ 1979113 w 7941502"/>
              <a:gd name="connsiteY3" fmla="*/ 951978 h 1766170"/>
              <a:gd name="connsiteX4" fmla="*/ 2780779 w 7941502"/>
              <a:gd name="connsiteY4" fmla="*/ 162838 h 1766170"/>
              <a:gd name="connsiteX5" fmla="*/ 3306872 w 7941502"/>
              <a:gd name="connsiteY5" fmla="*/ 676405 h 1766170"/>
              <a:gd name="connsiteX6" fmla="*/ 4885151 w 7941502"/>
              <a:gd name="connsiteY6" fmla="*/ 1202498 h 1766170"/>
              <a:gd name="connsiteX7" fmla="*/ 5586609 w 7941502"/>
              <a:gd name="connsiteY7" fmla="*/ 488515 h 1766170"/>
              <a:gd name="connsiteX8" fmla="*/ 6263014 w 7941502"/>
              <a:gd name="connsiteY8" fmla="*/ 300624 h 1766170"/>
              <a:gd name="connsiteX9" fmla="*/ 6601217 w 7941502"/>
              <a:gd name="connsiteY9" fmla="*/ 1766170 h 1766170"/>
              <a:gd name="connsiteX10" fmla="*/ 7177414 w 7941502"/>
              <a:gd name="connsiteY10" fmla="*/ 0 h 1766170"/>
              <a:gd name="connsiteX11" fmla="*/ 7941502 w 7941502"/>
              <a:gd name="connsiteY11" fmla="*/ 701457 h 176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41502" h="1766170">
                <a:moveTo>
                  <a:pt x="0" y="1252603"/>
                </a:moveTo>
                <a:lnTo>
                  <a:pt x="0" y="1252603"/>
                </a:lnTo>
                <a:lnTo>
                  <a:pt x="1077239" y="313151"/>
                </a:lnTo>
                <a:lnTo>
                  <a:pt x="1979113" y="951978"/>
                </a:lnTo>
                <a:lnTo>
                  <a:pt x="2780779" y="162838"/>
                </a:lnTo>
                <a:lnTo>
                  <a:pt x="3306872" y="676405"/>
                </a:lnTo>
                <a:lnTo>
                  <a:pt x="4885151" y="1202498"/>
                </a:lnTo>
                <a:lnTo>
                  <a:pt x="5586609" y="488515"/>
                </a:lnTo>
                <a:lnTo>
                  <a:pt x="6263014" y="300624"/>
                </a:lnTo>
                <a:lnTo>
                  <a:pt x="6601217" y="1766170"/>
                </a:lnTo>
                <a:lnTo>
                  <a:pt x="7177414" y="0"/>
                </a:lnTo>
                <a:lnTo>
                  <a:pt x="7941502" y="701457"/>
                </a:lnTo>
              </a:path>
            </a:pathLst>
          </a:custGeom>
          <a:noFill/>
          <a:ln>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lIns="121888" tIns="60944" rIns="121888" bIns="60944" anchor="ctr"/>
          <a:lstStyle/>
          <a:p>
            <a:pPr algn="ctr">
              <a:defRPr/>
            </a:pPr>
            <a:endParaRPr lang="zh-CN" altLang="en-US" dirty="0">
              <a:solidFill>
                <a:schemeClr val="bg1"/>
              </a:solidFill>
              <a:cs typeface="+mn-ea"/>
              <a:sym typeface="+mn-lt"/>
            </a:endParaRPr>
          </a:p>
        </p:txBody>
      </p:sp>
      <p:grpSp>
        <p:nvGrpSpPr>
          <p:cNvPr id="52" name="组合 51"/>
          <p:cNvGrpSpPr/>
          <p:nvPr/>
        </p:nvGrpSpPr>
        <p:grpSpPr bwMode="auto">
          <a:xfrm>
            <a:off x="3048001" y="2954866"/>
            <a:ext cx="1569660" cy="2274332"/>
            <a:chOff x="2473526" y="2425699"/>
            <a:chExt cx="1178245" cy="1707221"/>
          </a:xfrm>
        </p:grpSpPr>
        <p:sp>
          <p:nvSpPr>
            <p:cNvPr id="53" name="任意多边形 52"/>
            <p:cNvSpPr/>
            <p:nvPr/>
          </p:nvSpPr>
          <p:spPr>
            <a:xfrm>
              <a:off x="3301316" y="2425699"/>
              <a:ext cx="46076" cy="1374373"/>
            </a:xfrm>
            <a:custGeom>
              <a:avLst/>
              <a:gdLst>
                <a:gd name="connsiteX0" fmla="*/ 0 w 0"/>
                <a:gd name="connsiteY0" fmla="*/ 0 h 1193800"/>
                <a:gd name="connsiteX1" fmla="*/ 0 w 0"/>
                <a:gd name="connsiteY1" fmla="*/ 1193800 h 1193800"/>
              </a:gdLst>
              <a:ahLst/>
              <a:cxnLst>
                <a:cxn ang="0">
                  <a:pos x="connsiteX0" y="connsiteY0"/>
                </a:cxn>
                <a:cxn ang="0">
                  <a:pos x="connsiteX1" y="connsiteY1"/>
                </a:cxn>
              </a:cxnLst>
              <a:rect l="l" t="t" r="r" b="b"/>
              <a:pathLst>
                <a:path h="1193800">
                  <a:moveTo>
                    <a:pt x="0" y="0"/>
                  </a:moveTo>
                  <a:lnTo>
                    <a:pt x="0" y="11938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4" name="矩形 53"/>
            <p:cNvSpPr/>
            <p:nvPr/>
          </p:nvSpPr>
          <p:spPr>
            <a:xfrm>
              <a:off x="2473526" y="3855682"/>
              <a:ext cx="1178245" cy="277238"/>
            </a:xfrm>
            <a:prstGeom prst="rect">
              <a:avLst/>
            </a:prstGeom>
          </p:spPr>
          <p:txBody>
            <a:bodyPr wrap="none">
              <a:spAutoFit/>
            </a:bodyPr>
            <a:lstStyle/>
            <a:p>
              <a:pPr>
                <a:defRPr/>
              </a:pPr>
              <a:r>
                <a:rPr lang="zh-CN" altLang="en-US" dirty="0">
                  <a:solidFill>
                    <a:srgbClr val="453162"/>
                  </a:solidFill>
                  <a:cs typeface="+mn-ea"/>
                  <a:sym typeface="+mn-lt"/>
                </a:rPr>
                <a:t>点击添加标题</a:t>
              </a:r>
              <a:endParaRPr lang="zh-CN" altLang="en-US" dirty="0">
                <a:solidFill>
                  <a:srgbClr val="453162"/>
                </a:solidFill>
                <a:cs typeface="+mn-ea"/>
                <a:sym typeface="+mn-lt"/>
              </a:endParaRPr>
            </a:p>
          </p:txBody>
        </p:sp>
      </p:grpSp>
      <p:grpSp>
        <p:nvGrpSpPr>
          <p:cNvPr id="55" name="组合 54"/>
          <p:cNvGrpSpPr/>
          <p:nvPr/>
        </p:nvGrpSpPr>
        <p:grpSpPr bwMode="auto">
          <a:xfrm>
            <a:off x="1437217" y="3024716"/>
            <a:ext cx="862737" cy="654911"/>
            <a:chOff x="1266729" y="2071701"/>
            <a:chExt cx="646146" cy="492443"/>
          </a:xfrm>
        </p:grpSpPr>
        <p:sp>
          <p:nvSpPr>
            <p:cNvPr id="56" name="椭圆 55"/>
            <p:cNvSpPr/>
            <p:nvPr/>
          </p:nvSpPr>
          <p:spPr>
            <a:xfrm>
              <a:off x="1499764" y="2071701"/>
              <a:ext cx="163284" cy="16234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57" name="矩形 56"/>
            <p:cNvSpPr/>
            <p:nvPr/>
          </p:nvSpPr>
          <p:spPr>
            <a:xfrm>
              <a:off x="1266729" y="2332719"/>
              <a:ext cx="646146" cy="231425"/>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2013.06</a:t>
              </a:r>
              <a:endParaRPr lang="zh-CN" altLang="en-US" sz="1400" dirty="0">
                <a:solidFill>
                  <a:schemeClr val="tx1">
                    <a:lumMod val="75000"/>
                    <a:lumOff val="25000"/>
                  </a:schemeClr>
                </a:solidFill>
                <a:cs typeface="+mn-ea"/>
                <a:sym typeface="+mn-lt"/>
              </a:endParaRPr>
            </a:p>
          </p:txBody>
        </p:sp>
      </p:grpSp>
      <p:grpSp>
        <p:nvGrpSpPr>
          <p:cNvPr id="58" name="组合 57"/>
          <p:cNvGrpSpPr/>
          <p:nvPr/>
        </p:nvGrpSpPr>
        <p:grpSpPr bwMode="auto">
          <a:xfrm>
            <a:off x="2567519" y="3805770"/>
            <a:ext cx="862737" cy="572361"/>
            <a:chOff x="2113346" y="3064841"/>
            <a:chExt cx="647638" cy="429773"/>
          </a:xfrm>
        </p:grpSpPr>
        <p:sp>
          <p:nvSpPr>
            <p:cNvPr id="59" name="椭圆 58"/>
            <p:cNvSpPr/>
            <p:nvPr/>
          </p:nvSpPr>
          <p:spPr>
            <a:xfrm>
              <a:off x="2407299" y="3064841"/>
              <a:ext cx="162072" cy="16211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0" name="矩形 59"/>
            <p:cNvSpPr/>
            <p:nvPr/>
          </p:nvSpPr>
          <p:spPr>
            <a:xfrm>
              <a:off x="2113346" y="3263511"/>
              <a:ext cx="647638" cy="2311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2013.09</a:t>
              </a:r>
              <a:endParaRPr lang="zh-CN" altLang="en-US" sz="1400" dirty="0">
                <a:solidFill>
                  <a:schemeClr val="tx1">
                    <a:lumMod val="75000"/>
                    <a:lumOff val="25000"/>
                  </a:schemeClr>
                </a:solidFill>
                <a:cs typeface="+mn-ea"/>
                <a:sym typeface="+mn-lt"/>
              </a:endParaRPr>
            </a:p>
          </p:txBody>
        </p:sp>
      </p:grpSp>
      <p:grpSp>
        <p:nvGrpSpPr>
          <p:cNvPr id="61" name="组合 60"/>
          <p:cNvGrpSpPr/>
          <p:nvPr/>
        </p:nvGrpSpPr>
        <p:grpSpPr bwMode="auto">
          <a:xfrm>
            <a:off x="3721102" y="2472267"/>
            <a:ext cx="862738" cy="554567"/>
            <a:chOff x="2979182" y="2064744"/>
            <a:chExt cx="647638" cy="416176"/>
          </a:xfrm>
        </p:grpSpPr>
        <p:sp>
          <p:nvSpPr>
            <p:cNvPr id="62" name="椭圆 61"/>
            <p:cNvSpPr/>
            <p:nvPr/>
          </p:nvSpPr>
          <p:spPr>
            <a:xfrm>
              <a:off x="3222289" y="2317309"/>
              <a:ext cx="163660" cy="163611"/>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3" name="矩形 62"/>
            <p:cNvSpPr/>
            <p:nvPr/>
          </p:nvSpPr>
          <p:spPr>
            <a:xfrm>
              <a:off x="2979182" y="2064744"/>
              <a:ext cx="647638" cy="230972"/>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2014.01</a:t>
              </a:r>
              <a:endParaRPr lang="zh-CN" altLang="en-US" sz="1400" dirty="0">
                <a:solidFill>
                  <a:schemeClr val="tx1">
                    <a:lumMod val="75000"/>
                    <a:lumOff val="25000"/>
                  </a:schemeClr>
                </a:solidFill>
                <a:cs typeface="+mn-ea"/>
                <a:sym typeface="+mn-lt"/>
              </a:endParaRPr>
            </a:p>
          </p:txBody>
        </p:sp>
      </p:grpSp>
      <p:grpSp>
        <p:nvGrpSpPr>
          <p:cNvPr id="64" name="组合 63"/>
          <p:cNvGrpSpPr/>
          <p:nvPr/>
        </p:nvGrpSpPr>
        <p:grpSpPr bwMode="auto">
          <a:xfrm>
            <a:off x="4705353" y="3365502"/>
            <a:ext cx="1144253" cy="307777"/>
            <a:chOff x="3717829" y="2733933"/>
            <a:chExt cx="856914" cy="230876"/>
          </a:xfrm>
        </p:grpSpPr>
        <p:sp>
          <p:nvSpPr>
            <p:cNvPr id="65" name="椭圆 64"/>
            <p:cNvSpPr/>
            <p:nvPr/>
          </p:nvSpPr>
          <p:spPr>
            <a:xfrm>
              <a:off x="3717829" y="2791094"/>
              <a:ext cx="163269" cy="161956"/>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6" name="矩形 65"/>
            <p:cNvSpPr/>
            <p:nvPr/>
          </p:nvSpPr>
          <p:spPr>
            <a:xfrm>
              <a:off x="3928652" y="2733933"/>
              <a:ext cx="646091" cy="23087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2014.06</a:t>
              </a:r>
              <a:endParaRPr lang="zh-CN" altLang="en-US" sz="1400" dirty="0">
                <a:solidFill>
                  <a:schemeClr val="tx1">
                    <a:lumMod val="75000"/>
                    <a:lumOff val="25000"/>
                  </a:schemeClr>
                </a:solidFill>
                <a:cs typeface="+mn-ea"/>
                <a:sym typeface="+mn-lt"/>
              </a:endParaRPr>
            </a:p>
          </p:txBody>
        </p:sp>
      </p:grpSp>
      <p:grpSp>
        <p:nvGrpSpPr>
          <p:cNvPr id="67" name="组合 66"/>
          <p:cNvGrpSpPr/>
          <p:nvPr/>
        </p:nvGrpSpPr>
        <p:grpSpPr bwMode="auto">
          <a:xfrm>
            <a:off x="6612468" y="4180419"/>
            <a:ext cx="880370" cy="544844"/>
            <a:chOff x="5133702" y="3346781"/>
            <a:chExt cx="661194" cy="407877"/>
          </a:xfrm>
        </p:grpSpPr>
        <p:sp>
          <p:nvSpPr>
            <p:cNvPr id="68" name="椭圆 42"/>
            <p:cNvSpPr>
              <a:spLocks noChangeArrowheads="1"/>
            </p:cNvSpPr>
            <p:nvPr/>
          </p:nvSpPr>
          <p:spPr bwMode="auto">
            <a:xfrm>
              <a:off x="5310409" y="334678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69" name="矩形 68"/>
            <p:cNvSpPr/>
            <p:nvPr/>
          </p:nvSpPr>
          <p:spPr>
            <a:xfrm>
              <a:off x="5133702" y="3524252"/>
              <a:ext cx="661194" cy="23040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2014.08 </a:t>
              </a:r>
              <a:endParaRPr lang="zh-CN" altLang="en-US" sz="1400" dirty="0">
                <a:solidFill>
                  <a:schemeClr val="tx1">
                    <a:lumMod val="75000"/>
                    <a:lumOff val="25000"/>
                  </a:schemeClr>
                </a:solidFill>
                <a:cs typeface="+mn-ea"/>
                <a:sym typeface="+mn-lt"/>
              </a:endParaRPr>
            </a:p>
          </p:txBody>
        </p:sp>
      </p:grpSp>
      <p:grpSp>
        <p:nvGrpSpPr>
          <p:cNvPr id="70" name="组合 69"/>
          <p:cNvGrpSpPr/>
          <p:nvPr/>
        </p:nvGrpSpPr>
        <p:grpSpPr bwMode="auto">
          <a:xfrm>
            <a:off x="7645404" y="3246965"/>
            <a:ext cx="862738" cy="580827"/>
            <a:chOff x="5908402" y="2645741"/>
            <a:chExt cx="647637" cy="435766"/>
          </a:xfrm>
        </p:grpSpPr>
        <p:sp>
          <p:nvSpPr>
            <p:cNvPr id="71" name="椭圆 45"/>
            <p:cNvSpPr>
              <a:spLocks noChangeArrowheads="1"/>
            </p:cNvSpPr>
            <p:nvPr/>
          </p:nvSpPr>
          <p:spPr bwMode="auto">
            <a:xfrm>
              <a:off x="6026689" y="264574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72" name="矩形 71"/>
            <p:cNvSpPr/>
            <p:nvPr/>
          </p:nvSpPr>
          <p:spPr>
            <a:xfrm>
              <a:off x="5908402" y="2850597"/>
              <a:ext cx="647637" cy="230910"/>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2014.10</a:t>
              </a:r>
              <a:endParaRPr lang="zh-CN" altLang="en-US" sz="1400" dirty="0">
                <a:solidFill>
                  <a:schemeClr val="tx1">
                    <a:lumMod val="75000"/>
                    <a:lumOff val="25000"/>
                  </a:schemeClr>
                </a:solidFill>
                <a:cs typeface="+mn-ea"/>
                <a:sym typeface="+mn-lt"/>
              </a:endParaRPr>
            </a:p>
          </p:txBody>
        </p:sp>
      </p:grpSp>
      <p:grpSp>
        <p:nvGrpSpPr>
          <p:cNvPr id="73" name="组合 72"/>
          <p:cNvGrpSpPr/>
          <p:nvPr/>
        </p:nvGrpSpPr>
        <p:grpSpPr bwMode="auto">
          <a:xfrm>
            <a:off x="8337554" y="2637367"/>
            <a:ext cx="862737" cy="552451"/>
            <a:chOff x="6441129" y="2188789"/>
            <a:chExt cx="647638" cy="414051"/>
          </a:xfrm>
        </p:grpSpPr>
        <p:sp>
          <p:nvSpPr>
            <p:cNvPr id="74" name="椭圆 73"/>
            <p:cNvSpPr/>
            <p:nvPr/>
          </p:nvSpPr>
          <p:spPr>
            <a:xfrm>
              <a:off x="6682647" y="2439440"/>
              <a:ext cx="162072" cy="16340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5" name="矩形 74"/>
            <p:cNvSpPr/>
            <p:nvPr/>
          </p:nvSpPr>
          <p:spPr>
            <a:xfrm>
              <a:off x="6441129" y="2188789"/>
              <a:ext cx="647638" cy="23067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2018.01</a:t>
              </a:r>
              <a:endParaRPr lang="zh-CN" altLang="en-US" sz="1400" dirty="0">
                <a:solidFill>
                  <a:schemeClr val="tx1">
                    <a:lumMod val="75000"/>
                    <a:lumOff val="25000"/>
                  </a:schemeClr>
                </a:solidFill>
                <a:cs typeface="+mn-ea"/>
                <a:sym typeface="+mn-lt"/>
              </a:endParaRPr>
            </a:p>
          </p:txBody>
        </p:sp>
      </p:grpSp>
      <p:grpSp>
        <p:nvGrpSpPr>
          <p:cNvPr id="76" name="组合 75"/>
          <p:cNvGrpSpPr/>
          <p:nvPr/>
        </p:nvGrpSpPr>
        <p:grpSpPr bwMode="auto">
          <a:xfrm>
            <a:off x="8845555" y="4883151"/>
            <a:ext cx="862737" cy="568127"/>
            <a:chOff x="6822054" y="3872561"/>
            <a:chExt cx="647638" cy="427332"/>
          </a:xfrm>
        </p:grpSpPr>
        <p:sp>
          <p:nvSpPr>
            <p:cNvPr id="77" name="椭圆 76"/>
            <p:cNvSpPr/>
            <p:nvPr/>
          </p:nvSpPr>
          <p:spPr>
            <a:xfrm>
              <a:off x="7055627" y="3872561"/>
              <a:ext cx="162072" cy="16239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8" name="矩形 77"/>
            <p:cNvSpPr/>
            <p:nvPr/>
          </p:nvSpPr>
          <p:spPr>
            <a:xfrm>
              <a:off x="6822054" y="4068390"/>
              <a:ext cx="647638" cy="2315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2018.02</a:t>
              </a:r>
              <a:endParaRPr lang="zh-CN" altLang="en-US" sz="1400" dirty="0">
                <a:solidFill>
                  <a:schemeClr val="tx1">
                    <a:lumMod val="75000"/>
                    <a:lumOff val="25000"/>
                  </a:schemeClr>
                </a:solidFill>
                <a:cs typeface="+mn-ea"/>
                <a:sym typeface="+mn-lt"/>
              </a:endParaRPr>
            </a:p>
          </p:txBody>
        </p:sp>
      </p:grpSp>
      <p:grpSp>
        <p:nvGrpSpPr>
          <p:cNvPr id="79" name="组合 78"/>
          <p:cNvGrpSpPr/>
          <p:nvPr/>
        </p:nvGrpSpPr>
        <p:grpSpPr bwMode="auto">
          <a:xfrm>
            <a:off x="9918698" y="2463800"/>
            <a:ext cx="1110388" cy="340784"/>
            <a:chOff x="7626889" y="2058017"/>
            <a:chExt cx="833410" cy="255263"/>
          </a:xfrm>
        </p:grpSpPr>
        <p:sp>
          <p:nvSpPr>
            <p:cNvPr id="80" name="椭圆 79"/>
            <p:cNvSpPr/>
            <p:nvPr/>
          </p:nvSpPr>
          <p:spPr>
            <a:xfrm>
              <a:off x="7626889" y="2149975"/>
              <a:ext cx="162045" cy="16330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81" name="矩形 80"/>
            <p:cNvSpPr/>
            <p:nvPr/>
          </p:nvSpPr>
          <p:spPr>
            <a:xfrm>
              <a:off x="7812765" y="2058017"/>
              <a:ext cx="647534" cy="230539"/>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2018.04</a:t>
              </a:r>
              <a:endParaRPr lang="zh-CN" altLang="en-US" sz="1400" dirty="0">
                <a:solidFill>
                  <a:schemeClr val="tx1">
                    <a:lumMod val="75000"/>
                    <a:lumOff val="25000"/>
                  </a:schemeClr>
                </a:solidFill>
                <a:cs typeface="+mn-ea"/>
                <a:sym typeface="+mn-lt"/>
              </a:endParaRPr>
            </a:p>
          </p:txBody>
        </p:sp>
      </p:grpSp>
      <p:grpSp>
        <p:nvGrpSpPr>
          <p:cNvPr id="82" name="组合 81"/>
          <p:cNvGrpSpPr/>
          <p:nvPr/>
        </p:nvGrpSpPr>
        <p:grpSpPr bwMode="auto">
          <a:xfrm>
            <a:off x="9637186" y="2789766"/>
            <a:ext cx="1569660" cy="1935665"/>
            <a:chOff x="7416713" y="2092528"/>
            <a:chExt cx="1176716" cy="1451311"/>
          </a:xfrm>
        </p:grpSpPr>
        <p:cxnSp>
          <p:nvCxnSpPr>
            <p:cNvPr id="83" name="直接连接符 82"/>
            <p:cNvCxnSpPr/>
            <p:nvPr/>
          </p:nvCxnSpPr>
          <p:spPr>
            <a:xfrm>
              <a:off x="7745177" y="2092528"/>
              <a:ext cx="230085" cy="1115676"/>
            </a:xfrm>
            <a:prstGeom prst="line">
              <a:avLst/>
            </a:prstGeom>
            <a:ln w="12700">
              <a:solidFill>
                <a:srgbClr val="453162"/>
              </a:solidFill>
              <a:prstDash val="sysDash"/>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7416713" y="3266924"/>
              <a:ext cx="1176716" cy="276915"/>
            </a:xfrm>
            <a:prstGeom prst="rect">
              <a:avLst/>
            </a:prstGeom>
            <a:ln>
              <a:noFill/>
            </a:ln>
          </p:spPr>
          <p:txBody>
            <a:bodyPr wrap="none">
              <a:spAutoFit/>
            </a:bodyPr>
            <a:lstStyle/>
            <a:p>
              <a:pPr>
                <a:defRPr/>
              </a:pPr>
              <a:r>
                <a:rPr lang="zh-CN" altLang="en-US" dirty="0">
                  <a:solidFill>
                    <a:srgbClr val="453162"/>
                  </a:solidFill>
                  <a:cs typeface="+mn-ea"/>
                  <a:sym typeface="+mn-lt"/>
                </a:rPr>
                <a:t>点击添加标题</a:t>
              </a:r>
              <a:endParaRPr lang="zh-CN" altLang="en-US" dirty="0">
                <a:solidFill>
                  <a:srgbClr val="453162"/>
                </a:solidFill>
                <a:cs typeface="+mn-ea"/>
                <a:sym typeface="+mn-lt"/>
              </a:endParaRPr>
            </a:p>
          </p:txBody>
        </p:sp>
      </p:grpSp>
      <p:sp>
        <p:nvSpPr>
          <p:cNvPr id="85" name="TextBox 31"/>
          <p:cNvSpPr txBox="1"/>
          <p:nvPr/>
        </p:nvSpPr>
        <p:spPr>
          <a:xfrm>
            <a:off x="742359" y="258122"/>
            <a:ext cx="1351361"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sp>
        <p:nvSpPr>
          <p:cNvPr id="86" name="菱形 85"/>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100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2000"/>
                                        <p:tgtEl>
                                          <p:spTgt spid="51"/>
                                        </p:tgtEl>
                                      </p:cBhvr>
                                    </p:animEffect>
                                  </p:childTnLst>
                                </p:cTn>
                              </p:par>
                              <p:par>
                                <p:cTn id="8" presetID="23" presetClass="entr" presetSubtype="36" fill="hold" nodeType="withEffect">
                                  <p:stCondLst>
                                    <p:cond delay="300"/>
                                  </p:stCondLst>
                                  <p:childTnLst>
                                    <p:set>
                                      <p:cBhvr>
                                        <p:cTn id="9" dur="1" fill="hold">
                                          <p:stCondLst>
                                            <p:cond delay="0"/>
                                          </p:stCondLst>
                                        </p:cTn>
                                        <p:tgtEl>
                                          <p:spTgt spid="55"/>
                                        </p:tgtEl>
                                        <p:attrNameLst>
                                          <p:attrName>style.visibility</p:attrName>
                                        </p:attrNameLst>
                                      </p:cBhvr>
                                      <p:to>
                                        <p:strVal val="visible"/>
                                      </p:to>
                                    </p:set>
                                    <p:anim calcmode="lin" valueType="num">
                                      <p:cBhvr>
                                        <p:cTn id="10" dur="1000" fill="hold"/>
                                        <p:tgtEl>
                                          <p:spTgt spid="55"/>
                                        </p:tgtEl>
                                        <p:attrNameLst>
                                          <p:attrName>ppt_w</p:attrName>
                                        </p:attrNameLst>
                                      </p:cBhvr>
                                      <p:tavLst>
                                        <p:tav tm="0">
                                          <p:val>
                                            <p:strVal val="(6*min(max(#ppt_w*#ppt_h,.3),1)-7.4)/-.7*#ppt_w"/>
                                          </p:val>
                                        </p:tav>
                                        <p:tav tm="100000">
                                          <p:val>
                                            <p:strVal val="#ppt_w"/>
                                          </p:val>
                                        </p:tav>
                                      </p:tavLst>
                                    </p:anim>
                                    <p:anim calcmode="lin" valueType="num">
                                      <p:cBhvr>
                                        <p:cTn id="11" dur="1000" fill="hold"/>
                                        <p:tgtEl>
                                          <p:spTgt spid="55"/>
                                        </p:tgtEl>
                                        <p:attrNameLst>
                                          <p:attrName>ppt_h</p:attrName>
                                        </p:attrNameLst>
                                      </p:cBhvr>
                                      <p:tavLst>
                                        <p:tav tm="0">
                                          <p:val>
                                            <p:strVal val="(6*min(max(#ppt_w*#ppt_h,.3),1)-7.4)/-.7*#ppt_h"/>
                                          </p:val>
                                        </p:tav>
                                        <p:tav tm="100000">
                                          <p:val>
                                            <p:strVal val="#ppt_h"/>
                                          </p:val>
                                        </p:tav>
                                      </p:tavLst>
                                    </p:anim>
                                    <p:anim calcmode="lin" valueType="num">
                                      <p:cBhvr>
                                        <p:cTn id="12" dur="1000" fill="hold"/>
                                        <p:tgtEl>
                                          <p:spTgt spid="55"/>
                                        </p:tgtEl>
                                        <p:attrNameLst>
                                          <p:attrName>ppt_x</p:attrName>
                                        </p:attrNameLst>
                                      </p:cBhvr>
                                      <p:tavLst>
                                        <p:tav tm="0">
                                          <p:val>
                                            <p:fltVal val="0.5"/>
                                          </p:val>
                                        </p:tav>
                                        <p:tav tm="100000">
                                          <p:val>
                                            <p:strVal val="#ppt_x"/>
                                          </p:val>
                                        </p:tav>
                                      </p:tavLst>
                                    </p:anim>
                                    <p:anim calcmode="lin" valueType="num">
                                      <p:cBhvr>
                                        <p:cTn id="13" dur="1000" fill="hold"/>
                                        <p:tgtEl>
                                          <p:spTgt spid="55"/>
                                        </p:tgtEl>
                                        <p:attrNameLst>
                                          <p:attrName>ppt_y</p:attrName>
                                        </p:attrNameLst>
                                      </p:cBhvr>
                                      <p:tavLst>
                                        <p:tav tm="0">
                                          <p:val>
                                            <p:strVal val="1+(6*min(max(#ppt_w*#ppt_h,.3),1)-7.4)/-.7*#ppt_h/2"/>
                                          </p:val>
                                        </p:tav>
                                        <p:tav tm="100000">
                                          <p:val>
                                            <p:strVal val="#ppt_y"/>
                                          </p:val>
                                        </p:tav>
                                      </p:tavLst>
                                    </p:anim>
                                  </p:childTnLst>
                                </p:cTn>
                              </p:par>
                              <p:par>
                                <p:cTn id="14" presetID="23" presetClass="entr" presetSubtype="36" fill="hold" nodeType="withEffect">
                                  <p:stCondLst>
                                    <p:cond delay="500"/>
                                  </p:stCondLst>
                                  <p:childTnLst>
                                    <p:set>
                                      <p:cBhvr>
                                        <p:cTn id="15" dur="1" fill="hold">
                                          <p:stCondLst>
                                            <p:cond delay="0"/>
                                          </p:stCondLst>
                                        </p:cTn>
                                        <p:tgtEl>
                                          <p:spTgt spid="58"/>
                                        </p:tgtEl>
                                        <p:attrNameLst>
                                          <p:attrName>style.visibility</p:attrName>
                                        </p:attrNameLst>
                                      </p:cBhvr>
                                      <p:to>
                                        <p:strVal val="visible"/>
                                      </p:to>
                                    </p:set>
                                    <p:anim calcmode="lin" valueType="num">
                                      <p:cBhvr>
                                        <p:cTn id="16" dur="1000" fill="hold"/>
                                        <p:tgtEl>
                                          <p:spTgt spid="58"/>
                                        </p:tgtEl>
                                        <p:attrNameLst>
                                          <p:attrName>ppt_w</p:attrName>
                                        </p:attrNameLst>
                                      </p:cBhvr>
                                      <p:tavLst>
                                        <p:tav tm="0">
                                          <p:val>
                                            <p:strVal val="(6*min(max(#ppt_w*#ppt_h,.3),1)-7.4)/-.7*#ppt_w"/>
                                          </p:val>
                                        </p:tav>
                                        <p:tav tm="100000">
                                          <p:val>
                                            <p:strVal val="#ppt_w"/>
                                          </p:val>
                                        </p:tav>
                                      </p:tavLst>
                                    </p:anim>
                                    <p:anim calcmode="lin" valueType="num">
                                      <p:cBhvr>
                                        <p:cTn id="17" dur="1000" fill="hold"/>
                                        <p:tgtEl>
                                          <p:spTgt spid="58"/>
                                        </p:tgtEl>
                                        <p:attrNameLst>
                                          <p:attrName>ppt_h</p:attrName>
                                        </p:attrNameLst>
                                      </p:cBhvr>
                                      <p:tavLst>
                                        <p:tav tm="0">
                                          <p:val>
                                            <p:strVal val="(6*min(max(#ppt_w*#ppt_h,.3),1)-7.4)/-.7*#ppt_h"/>
                                          </p:val>
                                        </p:tav>
                                        <p:tav tm="100000">
                                          <p:val>
                                            <p:strVal val="#ppt_h"/>
                                          </p:val>
                                        </p:tav>
                                      </p:tavLst>
                                    </p:anim>
                                    <p:anim calcmode="lin" valueType="num">
                                      <p:cBhvr>
                                        <p:cTn id="18" dur="1000" fill="hold"/>
                                        <p:tgtEl>
                                          <p:spTgt spid="58"/>
                                        </p:tgtEl>
                                        <p:attrNameLst>
                                          <p:attrName>ppt_x</p:attrName>
                                        </p:attrNameLst>
                                      </p:cBhvr>
                                      <p:tavLst>
                                        <p:tav tm="0">
                                          <p:val>
                                            <p:fltVal val="0.5"/>
                                          </p:val>
                                        </p:tav>
                                        <p:tav tm="100000">
                                          <p:val>
                                            <p:strVal val="#ppt_x"/>
                                          </p:val>
                                        </p:tav>
                                      </p:tavLst>
                                    </p:anim>
                                    <p:anim calcmode="lin" valueType="num">
                                      <p:cBhvr>
                                        <p:cTn id="19" dur="1000" fill="hold"/>
                                        <p:tgtEl>
                                          <p:spTgt spid="58"/>
                                        </p:tgtEl>
                                        <p:attrNameLst>
                                          <p:attrName>ppt_y</p:attrName>
                                        </p:attrNameLst>
                                      </p:cBhvr>
                                      <p:tavLst>
                                        <p:tav tm="0">
                                          <p:val>
                                            <p:strVal val="1+(6*min(max(#ppt_w*#ppt_h,.3),1)-7.4)/-.7*#ppt_h/2"/>
                                          </p:val>
                                        </p:tav>
                                        <p:tav tm="100000">
                                          <p:val>
                                            <p:strVal val="#ppt_y"/>
                                          </p:val>
                                        </p:tav>
                                      </p:tavLst>
                                    </p:anim>
                                  </p:childTnLst>
                                </p:cTn>
                              </p:par>
                              <p:par>
                                <p:cTn id="20" presetID="23" presetClass="entr" presetSubtype="36" fill="hold" nodeType="withEffect">
                                  <p:stCondLst>
                                    <p:cond delay="800"/>
                                  </p:stCondLst>
                                  <p:childTnLst>
                                    <p:set>
                                      <p:cBhvr>
                                        <p:cTn id="21" dur="1" fill="hold">
                                          <p:stCondLst>
                                            <p:cond delay="0"/>
                                          </p:stCondLst>
                                        </p:cTn>
                                        <p:tgtEl>
                                          <p:spTgt spid="64"/>
                                        </p:tgtEl>
                                        <p:attrNameLst>
                                          <p:attrName>style.visibility</p:attrName>
                                        </p:attrNameLst>
                                      </p:cBhvr>
                                      <p:to>
                                        <p:strVal val="visible"/>
                                      </p:to>
                                    </p:set>
                                    <p:anim calcmode="lin" valueType="num">
                                      <p:cBhvr>
                                        <p:cTn id="22" dur="1000" fill="hold"/>
                                        <p:tgtEl>
                                          <p:spTgt spid="64"/>
                                        </p:tgtEl>
                                        <p:attrNameLst>
                                          <p:attrName>ppt_w</p:attrName>
                                        </p:attrNameLst>
                                      </p:cBhvr>
                                      <p:tavLst>
                                        <p:tav tm="0">
                                          <p:val>
                                            <p:strVal val="(6*min(max(#ppt_w*#ppt_h,.3),1)-7.4)/-.7*#ppt_w"/>
                                          </p:val>
                                        </p:tav>
                                        <p:tav tm="100000">
                                          <p:val>
                                            <p:strVal val="#ppt_w"/>
                                          </p:val>
                                        </p:tav>
                                      </p:tavLst>
                                    </p:anim>
                                    <p:anim calcmode="lin" valueType="num">
                                      <p:cBhvr>
                                        <p:cTn id="23" dur="1000" fill="hold"/>
                                        <p:tgtEl>
                                          <p:spTgt spid="64"/>
                                        </p:tgtEl>
                                        <p:attrNameLst>
                                          <p:attrName>ppt_h</p:attrName>
                                        </p:attrNameLst>
                                      </p:cBhvr>
                                      <p:tavLst>
                                        <p:tav tm="0">
                                          <p:val>
                                            <p:strVal val="(6*min(max(#ppt_w*#ppt_h,.3),1)-7.4)/-.7*#ppt_h"/>
                                          </p:val>
                                        </p:tav>
                                        <p:tav tm="100000">
                                          <p:val>
                                            <p:strVal val="#ppt_h"/>
                                          </p:val>
                                        </p:tav>
                                      </p:tavLst>
                                    </p:anim>
                                    <p:anim calcmode="lin" valueType="num">
                                      <p:cBhvr>
                                        <p:cTn id="24" dur="1000" fill="hold"/>
                                        <p:tgtEl>
                                          <p:spTgt spid="64"/>
                                        </p:tgtEl>
                                        <p:attrNameLst>
                                          <p:attrName>ppt_x</p:attrName>
                                        </p:attrNameLst>
                                      </p:cBhvr>
                                      <p:tavLst>
                                        <p:tav tm="0">
                                          <p:val>
                                            <p:fltVal val="0.5"/>
                                          </p:val>
                                        </p:tav>
                                        <p:tav tm="100000">
                                          <p:val>
                                            <p:strVal val="#ppt_x"/>
                                          </p:val>
                                        </p:tav>
                                      </p:tavLst>
                                    </p:anim>
                                    <p:anim calcmode="lin" valueType="num">
                                      <p:cBhvr>
                                        <p:cTn id="25" dur="1000" fill="hold"/>
                                        <p:tgtEl>
                                          <p:spTgt spid="64"/>
                                        </p:tgtEl>
                                        <p:attrNameLst>
                                          <p:attrName>ppt_y</p:attrName>
                                        </p:attrNameLst>
                                      </p:cBhvr>
                                      <p:tavLst>
                                        <p:tav tm="0">
                                          <p:val>
                                            <p:strVal val="1+(6*min(max(#ppt_w*#ppt_h,.3),1)-7.4)/-.7*#ppt_h/2"/>
                                          </p:val>
                                        </p:tav>
                                        <p:tav tm="100000">
                                          <p:val>
                                            <p:strVal val="#ppt_y"/>
                                          </p:val>
                                        </p:tav>
                                      </p:tavLst>
                                    </p:anim>
                                  </p:childTnLst>
                                </p:cTn>
                              </p:par>
                              <p:par>
                                <p:cTn id="26" presetID="23" presetClass="entr" presetSubtype="36" fill="hold" nodeType="withEffect">
                                  <p:stCondLst>
                                    <p:cond delay="600"/>
                                  </p:stCondLst>
                                  <p:childTnLst>
                                    <p:set>
                                      <p:cBhvr>
                                        <p:cTn id="27" dur="1" fill="hold">
                                          <p:stCondLst>
                                            <p:cond delay="0"/>
                                          </p:stCondLst>
                                        </p:cTn>
                                        <p:tgtEl>
                                          <p:spTgt spid="67"/>
                                        </p:tgtEl>
                                        <p:attrNameLst>
                                          <p:attrName>style.visibility</p:attrName>
                                        </p:attrNameLst>
                                      </p:cBhvr>
                                      <p:to>
                                        <p:strVal val="visible"/>
                                      </p:to>
                                    </p:set>
                                    <p:anim calcmode="lin" valueType="num">
                                      <p:cBhvr>
                                        <p:cTn id="28" dur="1000" fill="hold"/>
                                        <p:tgtEl>
                                          <p:spTgt spid="67"/>
                                        </p:tgtEl>
                                        <p:attrNameLst>
                                          <p:attrName>ppt_w</p:attrName>
                                        </p:attrNameLst>
                                      </p:cBhvr>
                                      <p:tavLst>
                                        <p:tav tm="0">
                                          <p:val>
                                            <p:strVal val="(6*min(max(#ppt_w*#ppt_h,.3),1)-7.4)/-.7*#ppt_w"/>
                                          </p:val>
                                        </p:tav>
                                        <p:tav tm="100000">
                                          <p:val>
                                            <p:strVal val="#ppt_w"/>
                                          </p:val>
                                        </p:tav>
                                      </p:tavLst>
                                    </p:anim>
                                    <p:anim calcmode="lin" valueType="num">
                                      <p:cBhvr>
                                        <p:cTn id="29" dur="1000" fill="hold"/>
                                        <p:tgtEl>
                                          <p:spTgt spid="67"/>
                                        </p:tgtEl>
                                        <p:attrNameLst>
                                          <p:attrName>ppt_h</p:attrName>
                                        </p:attrNameLst>
                                      </p:cBhvr>
                                      <p:tavLst>
                                        <p:tav tm="0">
                                          <p:val>
                                            <p:strVal val="(6*min(max(#ppt_w*#ppt_h,.3),1)-7.4)/-.7*#ppt_h"/>
                                          </p:val>
                                        </p:tav>
                                        <p:tav tm="100000">
                                          <p:val>
                                            <p:strVal val="#ppt_h"/>
                                          </p:val>
                                        </p:tav>
                                      </p:tavLst>
                                    </p:anim>
                                    <p:anim calcmode="lin" valueType="num">
                                      <p:cBhvr>
                                        <p:cTn id="30" dur="1000" fill="hold"/>
                                        <p:tgtEl>
                                          <p:spTgt spid="67"/>
                                        </p:tgtEl>
                                        <p:attrNameLst>
                                          <p:attrName>ppt_x</p:attrName>
                                        </p:attrNameLst>
                                      </p:cBhvr>
                                      <p:tavLst>
                                        <p:tav tm="0">
                                          <p:val>
                                            <p:fltVal val="0.5"/>
                                          </p:val>
                                        </p:tav>
                                        <p:tav tm="100000">
                                          <p:val>
                                            <p:strVal val="#ppt_x"/>
                                          </p:val>
                                        </p:tav>
                                      </p:tavLst>
                                    </p:anim>
                                    <p:anim calcmode="lin" valueType="num">
                                      <p:cBhvr>
                                        <p:cTn id="31" dur="1000" fill="hold"/>
                                        <p:tgtEl>
                                          <p:spTgt spid="67"/>
                                        </p:tgtEl>
                                        <p:attrNameLst>
                                          <p:attrName>ppt_y</p:attrName>
                                        </p:attrNameLst>
                                      </p:cBhvr>
                                      <p:tavLst>
                                        <p:tav tm="0">
                                          <p:val>
                                            <p:strVal val="1+(6*min(max(#ppt_w*#ppt_h,.3),1)-7.4)/-.7*#ppt_h/2"/>
                                          </p:val>
                                        </p:tav>
                                        <p:tav tm="100000">
                                          <p:val>
                                            <p:strVal val="#ppt_y"/>
                                          </p:val>
                                        </p:tav>
                                      </p:tavLst>
                                    </p:anim>
                                  </p:childTnLst>
                                </p:cTn>
                              </p:par>
                              <p:par>
                                <p:cTn id="32" presetID="23" presetClass="entr" presetSubtype="36" fill="hold" nodeType="withEffect">
                                  <p:stCondLst>
                                    <p:cond delay="300"/>
                                  </p:stCondLst>
                                  <p:childTnLst>
                                    <p:set>
                                      <p:cBhvr>
                                        <p:cTn id="33" dur="1" fill="hold">
                                          <p:stCondLst>
                                            <p:cond delay="0"/>
                                          </p:stCondLst>
                                        </p:cTn>
                                        <p:tgtEl>
                                          <p:spTgt spid="70"/>
                                        </p:tgtEl>
                                        <p:attrNameLst>
                                          <p:attrName>style.visibility</p:attrName>
                                        </p:attrNameLst>
                                      </p:cBhvr>
                                      <p:to>
                                        <p:strVal val="visible"/>
                                      </p:to>
                                    </p:set>
                                    <p:anim calcmode="lin" valueType="num">
                                      <p:cBhvr>
                                        <p:cTn id="34" dur="1000" fill="hold"/>
                                        <p:tgtEl>
                                          <p:spTgt spid="70"/>
                                        </p:tgtEl>
                                        <p:attrNameLst>
                                          <p:attrName>ppt_w</p:attrName>
                                        </p:attrNameLst>
                                      </p:cBhvr>
                                      <p:tavLst>
                                        <p:tav tm="0">
                                          <p:val>
                                            <p:strVal val="(6*min(max(#ppt_w*#ppt_h,.3),1)-7.4)/-.7*#ppt_w"/>
                                          </p:val>
                                        </p:tav>
                                        <p:tav tm="100000">
                                          <p:val>
                                            <p:strVal val="#ppt_w"/>
                                          </p:val>
                                        </p:tav>
                                      </p:tavLst>
                                    </p:anim>
                                    <p:anim calcmode="lin" valueType="num">
                                      <p:cBhvr>
                                        <p:cTn id="35" dur="1000" fill="hold"/>
                                        <p:tgtEl>
                                          <p:spTgt spid="70"/>
                                        </p:tgtEl>
                                        <p:attrNameLst>
                                          <p:attrName>ppt_h</p:attrName>
                                        </p:attrNameLst>
                                      </p:cBhvr>
                                      <p:tavLst>
                                        <p:tav tm="0">
                                          <p:val>
                                            <p:strVal val="(6*min(max(#ppt_w*#ppt_h,.3),1)-7.4)/-.7*#ppt_h"/>
                                          </p:val>
                                        </p:tav>
                                        <p:tav tm="100000">
                                          <p:val>
                                            <p:strVal val="#ppt_h"/>
                                          </p:val>
                                        </p:tav>
                                      </p:tavLst>
                                    </p:anim>
                                    <p:anim calcmode="lin" valueType="num">
                                      <p:cBhvr>
                                        <p:cTn id="36" dur="1000" fill="hold"/>
                                        <p:tgtEl>
                                          <p:spTgt spid="70"/>
                                        </p:tgtEl>
                                        <p:attrNameLst>
                                          <p:attrName>ppt_x</p:attrName>
                                        </p:attrNameLst>
                                      </p:cBhvr>
                                      <p:tavLst>
                                        <p:tav tm="0">
                                          <p:val>
                                            <p:fltVal val="0.5"/>
                                          </p:val>
                                        </p:tav>
                                        <p:tav tm="100000">
                                          <p:val>
                                            <p:strVal val="#ppt_x"/>
                                          </p:val>
                                        </p:tav>
                                      </p:tavLst>
                                    </p:anim>
                                    <p:anim calcmode="lin" valueType="num">
                                      <p:cBhvr>
                                        <p:cTn id="37" dur="1000" fill="hold"/>
                                        <p:tgtEl>
                                          <p:spTgt spid="70"/>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nodeType="withEffect">
                                  <p:stCondLst>
                                    <p:cond delay="1000"/>
                                  </p:stCondLst>
                                  <p:childTnLst>
                                    <p:set>
                                      <p:cBhvr>
                                        <p:cTn id="39" dur="1" fill="hold">
                                          <p:stCondLst>
                                            <p:cond delay="0"/>
                                          </p:stCondLst>
                                        </p:cTn>
                                        <p:tgtEl>
                                          <p:spTgt spid="73"/>
                                        </p:tgtEl>
                                        <p:attrNameLst>
                                          <p:attrName>style.visibility</p:attrName>
                                        </p:attrNameLst>
                                      </p:cBhvr>
                                      <p:to>
                                        <p:strVal val="visible"/>
                                      </p:to>
                                    </p:set>
                                    <p:anim calcmode="lin" valueType="num">
                                      <p:cBhvr>
                                        <p:cTn id="40" dur="1000" fill="hold"/>
                                        <p:tgtEl>
                                          <p:spTgt spid="73"/>
                                        </p:tgtEl>
                                        <p:attrNameLst>
                                          <p:attrName>ppt_w</p:attrName>
                                        </p:attrNameLst>
                                      </p:cBhvr>
                                      <p:tavLst>
                                        <p:tav tm="0">
                                          <p:val>
                                            <p:strVal val="(6*min(max(#ppt_w*#ppt_h,.3),1)-7.4)/-.7*#ppt_w"/>
                                          </p:val>
                                        </p:tav>
                                        <p:tav tm="100000">
                                          <p:val>
                                            <p:strVal val="#ppt_w"/>
                                          </p:val>
                                        </p:tav>
                                      </p:tavLst>
                                    </p:anim>
                                    <p:anim calcmode="lin" valueType="num">
                                      <p:cBhvr>
                                        <p:cTn id="41" dur="1000" fill="hold"/>
                                        <p:tgtEl>
                                          <p:spTgt spid="73"/>
                                        </p:tgtEl>
                                        <p:attrNameLst>
                                          <p:attrName>ppt_h</p:attrName>
                                        </p:attrNameLst>
                                      </p:cBhvr>
                                      <p:tavLst>
                                        <p:tav tm="0">
                                          <p:val>
                                            <p:strVal val="(6*min(max(#ppt_w*#ppt_h,.3),1)-7.4)/-.7*#ppt_h"/>
                                          </p:val>
                                        </p:tav>
                                        <p:tav tm="100000">
                                          <p:val>
                                            <p:strVal val="#ppt_h"/>
                                          </p:val>
                                        </p:tav>
                                      </p:tavLst>
                                    </p:anim>
                                    <p:anim calcmode="lin" valueType="num">
                                      <p:cBhvr>
                                        <p:cTn id="42" dur="1000" fill="hold"/>
                                        <p:tgtEl>
                                          <p:spTgt spid="73"/>
                                        </p:tgtEl>
                                        <p:attrNameLst>
                                          <p:attrName>ppt_x</p:attrName>
                                        </p:attrNameLst>
                                      </p:cBhvr>
                                      <p:tavLst>
                                        <p:tav tm="0">
                                          <p:val>
                                            <p:fltVal val="0.5"/>
                                          </p:val>
                                        </p:tav>
                                        <p:tav tm="100000">
                                          <p:val>
                                            <p:strVal val="#ppt_x"/>
                                          </p:val>
                                        </p:tav>
                                      </p:tavLst>
                                    </p:anim>
                                    <p:anim calcmode="lin" valueType="num">
                                      <p:cBhvr>
                                        <p:cTn id="43" dur="1000" fill="hold"/>
                                        <p:tgtEl>
                                          <p:spTgt spid="73"/>
                                        </p:tgtEl>
                                        <p:attrNameLst>
                                          <p:attrName>ppt_y</p:attrName>
                                        </p:attrNameLst>
                                      </p:cBhvr>
                                      <p:tavLst>
                                        <p:tav tm="0">
                                          <p:val>
                                            <p:strVal val="1+(6*min(max(#ppt_w*#ppt_h,.3),1)-7.4)/-.7*#ppt_h/2"/>
                                          </p:val>
                                        </p:tav>
                                        <p:tav tm="100000">
                                          <p:val>
                                            <p:strVal val="#ppt_y"/>
                                          </p:val>
                                        </p:tav>
                                      </p:tavLst>
                                    </p:anim>
                                  </p:childTnLst>
                                </p:cTn>
                              </p:par>
                              <p:par>
                                <p:cTn id="44" presetID="23" presetClass="entr" presetSubtype="36" fill="hold" nodeType="withEffect">
                                  <p:stCondLst>
                                    <p:cond delay="700"/>
                                  </p:stCondLst>
                                  <p:childTnLst>
                                    <p:set>
                                      <p:cBhvr>
                                        <p:cTn id="45" dur="1" fill="hold">
                                          <p:stCondLst>
                                            <p:cond delay="0"/>
                                          </p:stCondLst>
                                        </p:cTn>
                                        <p:tgtEl>
                                          <p:spTgt spid="76"/>
                                        </p:tgtEl>
                                        <p:attrNameLst>
                                          <p:attrName>style.visibility</p:attrName>
                                        </p:attrNameLst>
                                      </p:cBhvr>
                                      <p:to>
                                        <p:strVal val="visible"/>
                                      </p:to>
                                    </p:set>
                                    <p:anim calcmode="lin" valueType="num">
                                      <p:cBhvr>
                                        <p:cTn id="46" dur="1000" fill="hold"/>
                                        <p:tgtEl>
                                          <p:spTgt spid="76"/>
                                        </p:tgtEl>
                                        <p:attrNameLst>
                                          <p:attrName>ppt_w</p:attrName>
                                        </p:attrNameLst>
                                      </p:cBhvr>
                                      <p:tavLst>
                                        <p:tav tm="0">
                                          <p:val>
                                            <p:strVal val="(6*min(max(#ppt_w*#ppt_h,.3),1)-7.4)/-.7*#ppt_w"/>
                                          </p:val>
                                        </p:tav>
                                        <p:tav tm="100000">
                                          <p:val>
                                            <p:strVal val="#ppt_w"/>
                                          </p:val>
                                        </p:tav>
                                      </p:tavLst>
                                    </p:anim>
                                    <p:anim calcmode="lin" valueType="num">
                                      <p:cBhvr>
                                        <p:cTn id="47" dur="1000" fill="hold"/>
                                        <p:tgtEl>
                                          <p:spTgt spid="76"/>
                                        </p:tgtEl>
                                        <p:attrNameLst>
                                          <p:attrName>ppt_h</p:attrName>
                                        </p:attrNameLst>
                                      </p:cBhvr>
                                      <p:tavLst>
                                        <p:tav tm="0">
                                          <p:val>
                                            <p:strVal val="(6*min(max(#ppt_w*#ppt_h,.3),1)-7.4)/-.7*#ppt_h"/>
                                          </p:val>
                                        </p:tav>
                                        <p:tav tm="100000">
                                          <p:val>
                                            <p:strVal val="#ppt_h"/>
                                          </p:val>
                                        </p:tav>
                                      </p:tavLst>
                                    </p:anim>
                                    <p:anim calcmode="lin" valueType="num">
                                      <p:cBhvr>
                                        <p:cTn id="48" dur="1000" fill="hold"/>
                                        <p:tgtEl>
                                          <p:spTgt spid="76"/>
                                        </p:tgtEl>
                                        <p:attrNameLst>
                                          <p:attrName>ppt_x</p:attrName>
                                        </p:attrNameLst>
                                      </p:cBhvr>
                                      <p:tavLst>
                                        <p:tav tm="0">
                                          <p:val>
                                            <p:fltVal val="0.5"/>
                                          </p:val>
                                        </p:tav>
                                        <p:tav tm="100000">
                                          <p:val>
                                            <p:strVal val="#ppt_x"/>
                                          </p:val>
                                        </p:tav>
                                      </p:tavLst>
                                    </p:anim>
                                    <p:anim calcmode="lin" valueType="num">
                                      <p:cBhvr>
                                        <p:cTn id="49" dur="1000" fill="hold"/>
                                        <p:tgtEl>
                                          <p:spTgt spid="76"/>
                                        </p:tgtEl>
                                        <p:attrNameLst>
                                          <p:attrName>ppt_y</p:attrName>
                                        </p:attrNameLst>
                                      </p:cBhvr>
                                      <p:tavLst>
                                        <p:tav tm="0">
                                          <p:val>
                                            <p:strVal val="1+(6*min(max(#ppt_w*#ppt_h,.3),1)-7.4)/-.7*#ppt_h/2"/>
                                          </p:val>
                                        </p:tav>
                                        <p:tav tm="100000">
                                          <p:val>
                                            <p:strVal val="#ppt_y"/>
                                          </p:val>
                                        </p:tav>
                                      </p:tavLst>
                                    </p:anim>
                                  </p:childTnLst>
                                </p:cTn>
                              </p:par>
                              <p:par>
                                <p:cTn id="50" presetID="23" presetClass="entr" presetSubtype="36" fill="hold" nodeType="withEffect">
                                  <p:stCondLst>
                                    <p:cond delay="1000"/>
                                  </p:stCondLst>
                                  <p:childTnLst>
                                    <p:set>
                                      <p:cBhvr>
                                        <p:cTn id="51" dur="1" fill="hold">
                                          <p:stCondLst>
                                            <p:cond delay="0"/>
                                          </p:stCondLst>
                                        </p:cTn>
                                        <p:tgtEl>
                                          <p:spTgt spid="79"/>
                                        </p:tgtEl>
                                        <p:attrNameLst>
                                          <p:attrName>style.visibility</p:attrName>
                                        </p:attrNameLst>
                                      </p:cBhvr>
                                      <p:to>
                                        <p:strVal val="visible"/>
                                      </p:to>
                                    </p:set>
                                    <p:anim calcmode="lin" valueType="num">
                                      <p:cBhvr>
                                        <p:cTn id="52" dur="1000" fill="hold"/>
                                        <p:tgtEl>
                                          <p:spTgt spid="79"/>
                                        </p:tgtEl>
                                        <p:attrNameLst>
                                          <p:attrName>ppt_w</p:attrName>
                                        </p:attrNameLst>
                                      </p:cBhvr>
                                      <p:tavLst>
                                        <p:tav tm="0">
                                          <p:val>
                                            <p:strVal val="(6*min(max(#ppt_w*#ppt_h,.3),1)-7.4)/-.7*#ppt_w"/>
                                          </p:val>
                                        </p:tav>
                                        <p:tav tm="100000">
                                          <p:val>
                                            <p:strVal val="#ppt_w"/>
                                          </p:val>
                                        </p:tav>
                                      </p:tavLst>
                                    </p:anim>
                                    <p:anim calcmode="lin" valueType="num">
                                      <p:cBhvr>
                                        <p:cTn id="53" dur="1000" fill="hold"/>
                                        <p:tgtEl>
                                          <p:spTgt spid="79"/>
                                        </p:tgtEl>
                                        <p:attrNameLst>
                                          <p:attrName>ppt_h</p:attrName>
                                        </p:attrNameLst>
                                      </p:cBhvr>
                                      <p:tavLst>
                                        <p:tav tm="0">
                                          <p:val>
                                            <p:strVal val="(6*min(max(#ppt_w*#ppt_h,.3),1)-7.4)/-.7*#ppt_h"/>
                                          </p:val>
                                        </p:tav>
                                        <p:tav tm="100000">
                                          <p:val>
                                            <p:strVal val="#ppt_h"/>
                                          </p:val>
                                        </p:tav>
                                      </p:tavLst>
                                    </p:anim>
                                    <p:anim calcmode="lin" valueType="num">
                                      <p:cBhvr>
                                        <p:cTn id="54" dur="1000" fill="hold"/>
                                        <p:tgtEl>
                                          <p:spTgt spid="79"/>
                                        </p:tgtEl>
                                        <p:attrNameLst>
                                          <p:attrName>ppt_x</p:attrName>
                                        </p:attrNameLst>
                                      </p:cBhvr>
                                      <p:tavLst>
                                        <p:tav tm="0">
                                          <p:val>
                                            <p:fltVal val="0.5"/>
                                          </p:val>
                                        </p:tav>
                                        <p:tav tm="100000">
                                          <p:val>
                                            <p:strVal val="#ppt_x"/>
                                          </p:val>
                                        </p:tav>
                                      </p:tavLst>
                                    </p:anim>
                                    <p:anim calcmode="lin" valueType="num">
                                      <p:cBhvr>
                                        <p:cTn id="55" dur="1000" fill="hold"/>
                                        <p:tgtEl>
                                          <p:spTgt spid="79"/>
                                        </p:tgtEl>
                                        <p:attrNameLst>
                                          <p:attrName>ppt_y</p:attrName>
                                        </p:attrNameLst>
                                      </p:cBhvr>
                                      <p:tavLst>
                                        <p:tav tm="0">
                                          <p:val>
                                            <p:strVal val="1+(6*min(max(#ppt_w*#ppt_h,.3),1)-7.4)/-.7*#ppt_h/2"/>
                                          </p:val>
                                        </p:tav>
                                        <p:tav tm="100000">
                                          <p:val>
                                            <p:strVal val="#ppt_y"/>
                                          </p:val>
                                        </p:tav>
                                      </p:tavLst>
                                    </p:anim>
                                  </p:childTnLst>
                                </p:cTn>
                              </p:par>
                              <p:par>
                                <p:cTn id="56" presetID="23" presetClass="entr" presetSubtype="36" fill="hold" nodeType="withEffect">
                                  <p:stCondLst>
                                    <p:cond delay="800"/>
                                  </p:stCondLst>
                                  <p:childTnLst>
                                    <p:set>
                                      <p:cBhvr>
                                        <p:cTn id="57" dur="1" fill="hold">
                                          <p:stCondLst>
                                            <p:cond delay="0"/>
                                          </p:stCondLst>
                                        </p:cTn>
                                        <p:tgtEl>
                                          <p:spTgt spid="61"/>
                                        </p:tgtEl>
                                        <p:attrNameLst>
                                          <p:attrName>style.visibility</p:attrName>
                                        </p:attrNameLst>
                                      </p:cBhvr>
                                      <p:to>
                                        <p:strVal val="visible"/>
                                      </p:to>
                                    </p:set>
                                    <p:anim calcmode="lin" valueType="num">
                                      <p:cBhvr>
                                        <p:cTn id="58" dur="1000" fill="hold"/>
                                        <p:tgtEl>
                                          <p:spTgt spid="61"/>
                                        </p:tgtEl>
                                        <p:attrNameLst>
                                          <p:attrName>ppt_w</p:attrName>
                                        </p:attrNameLst>
                                      </p:cBhvr>
                                      <p:tavLst>
                                        <p:tav tm="0">
                                          <p:val>
                                            <p:strVal val="(6*min(max(#ppt_w*#ppt_h,.3),1)-7.4)/-.7*#ppt_w"/>
                                          </p:val>
                                        </p:tav>
                                        <p:tav tm="100000">
                                          <p:val>
                                            <p:strVal val="#ppt_w"/>
                                          </p:val>
                                        </p:tav>
                                      </p:tavLst>
                                    </p:anim>
                                    <p:anim calcmode="lin" valueType="num">
                                      <p:cBhvr>
                                        <p:cTn id="59" dur="1000" fill="hold"/>
                                        <p:tgtEl>
                                          <p:spTgt spid="61"/>
                                        </p:tgtEl>
                                        <p:attrNameLst>
                                          <p:attrName>ppt_h</p:attrName>
                                        </p:attrNameLst>
                                      </p:cBhvr>
                                      <p:tavLst>
                                        <p:tav tm="0">
                                          <p:val>
                                            <p:strVal val="(6*min(max(#ppt_w*#ppt_h,.3),1)-7.4)/-.7*#ppt_h"/>
                                          </p:val>
                                        </p:tav>
                                        <p:tav tm="100000">
                                          <p:val>
                                            <p:strVal val="#ppt_h"/>
                                          </p:val>
                                        </p:tav>
                                      </p:tavLst>
                                    </p:anim>
                                    <p:anim calcmode="lin" valueType="num">
                                      <p:cBhvr>
                                        <p:cTn id="60" dur="1000" fill="hold"/>
                                        <p:tgtEl>
                                          <p:spTgt spid="61"/>
                                        </p:tgtEl>
                                        <p:attrNameLst>
                                          <p:attrName>ppt_x</p:attrName>
                                        </p:attrNameLst>
                                      </p:cBhvr>
                                      <p:tavLst>
                                        <p:tav tm="0">
                                          <p:val>
                                            <p:fltVal val="0.5"/>
                                          </p:val>
                                        </p:tav>
                                        <p:tav tm="100000">
                                          <p:val>
                                            <p:strVal val="#ppt_x"/>
                                          </p:val>
                                        </p:tav>
                                      </p:tavLst>
                                    </p:anim>
                                    <p:anim calcmode="lin" valueType="num">
                                      <p:cBhvr>
                                        <p:cTn id="61" dur="1000" fill="hold"/>
                                        <p:tgtEl>
                                          <p:spTgt spid="61"/>
                                        </p:tgtEl>
                                        <p:attrNameLst>
                                          <p:attrName>ppt_y</p:attrName>
                                        </p:attrNameLst>
                                      </p:cBhvr>
                                      <p:tavLst>
                                        <p:tav tm="0">
                                          <p:val>
                                            <p:strVal val="1+(6*min(max(#ppt_w*#ppt_h,.3),1)-7.4)/-.7*#ppt_h/2"/>
                                          </p:val>
                                        </p:tav>
                                        <p:tav tm="100000">
                                          <p:val>
                                            <p:strVal val="#ppt_y"/>
                                          </p:val>
                                        </p:tav>
                                      </p:tavLst>
                                    </p:anim>
                                  </p:childTnLst>
                                </p:cTn>
                              </p:par>
                              <p:par>
                                <p:cTn id="62" presetID="22" presetClass="entr" presetSubtype="4" fill="hold" nodeType="withEffect">
                                  <p:stCondLst>
                                    <p:cond delay="2250"/>
                                  </p:stCondLst>
                                  <p:childTnLst>
                                    <p:set>
                                      <p:cBhvr>
                                        <p:cTn id="63" dur="1" fill="hold">
                                          <p:stCondLst>
                                            <p:cond delay="0"/>
                                          </p:stCondLst>
                                        </p:cTn>
                                        <p:tgtEl>
                                          <p:spTgt spid="45"/>
                                        </p:tgtEl>
                                        <p:attrNameLst>
                                          <p:attrName>style.visibility</p:attrName>
                                        </p:attrNameLst>
                                      </p:cBhvr>
                                      <p:to>
                                        <p:strVal val="visible"/>
                                      </p:to>
                                    </p:set>
                                    <p:animEffect transition="in" filter="wipe(down)">
                                      <p:cBhvr>
                                        <p:cTn id="64" dur="750"/>
                                        <p:tgtEl>
                                          <p:spTgt spid="45"/>
                                        </p:tgtEl>
                                      </p:cBhvr>
                                    </p:animEffect>
                                  </p:childTnLst>
                                </p:cTn>
                              </p:par>
                              <p:par>
                                <p:cTn id="65" presetID="22" presetClass="entr" presetSubtype="1" fill="hold" nodeType="withEffect">
                                  <p:stCondLst>
                                    <p:cond delay="2250"/>
                                  </p:stCondLst>
                                  <p:childTnLst>
                                    <p:set>
                                      <p:cBhvr>
                                        <p:cTn id="66" dur="1" fill="hold">
                                          <p:stCondLst>
                                            <p:cond delay="0"/>
                                          </p:stCondLst>
                                        </p:cTn>
                                        <p:tgtEl>
                                          <p:spTgt spid="52"/>
                                        </p:tgtEl>
                                        <p:attrNameLst>
                                          <p:attrName>style.visibility</p:attrName>
                                        </p:attrNameLst>
                                      </p:cBhvr>
                                      <p:to>
                                        <p:strVal val="visible"/>
                                      </p:to>
                                    </p:set>
                                    <p:animEffect transition="in" filter="wipe(up)">
                                      <p:cBhvr>
                                        <p:cTn id="67" dur="750"/>
                                        <p:tgtEl>
                                          <p:spTgt spid="52"/>
                                        </p:tgtEl>
                                      </p:cBhvr>
                                    </p:animEffect>
                                  </p:childTnLst>
                                </p:cTn>
                              </p:par>
                              <p:par>
                                <p:cTn id="68" presetID="22" presetClass="entr" presetSubtype="4" fill="hold" nodeType="withEffect">
                                  <p:stCondLst>
                                    <p:cond delay="2250"/>
                                  </p:stCondLst>
                                  <p:childTnLst>
                                    <p:set>
                                      <p:cBhvr>
                                        <p:cTn id="69" dur="1" fill="hold">
                                          <p:stCondLst>
                                            <p:cond delay="0"/>
                                          </p:stCondLst>
                                        </p:cTn>
                                        <p:tgtEl>
                                          <p:spTgt spid="48"/>
                                        </p:tgtEl>
                                        <p:attrNameLst>
                                          <p:attrName>style.visibility</p:attrName>
                                        </p:attrNameLst>
                                      </p:cBhvr>
                                      <p:to>
                                        <p:strVal val="visible"/>
                                      </p:to>
                                    </p:set>
                                    <p:animEffect transition="in" filter="wipe(down)">
                                      <p:cBhvr>
                                        <p:cTn id="70" dur="750"/>
                                        <p:tgtEl>
                                          <p:spTgt spid="48"/>
                                        </p:tgtEl>
                                      </p:cBhvr>
                                    </p:animEffect>
                                  </p:childTnLst>
                                </p:cTn>
                              </p:par>
                              <p:par>
                                <p:cTn id="71" presetID="22" presetClass="entr" presetSubtype="1" fill="hold" nodeType="withEffect">
                                  <p:stCondLst>
                                    <p:cond delay="2250"/>
                                  </p:stCondLst>
                                  <p:childTnLst>
                                    <p:set>
                                      <p:cBhvr>
                                        <p:cTn id="72" dur="1" fill="hold">
                                          <p:stCondLst>
                                            <p:cond delay="0"/>
                                          </p:stCondLst>
                                        </p:cTn>
                                        <p:tgtEl>
                                          <p:spTgt spid="82"/>
                                        </p:tgtEl>
                                        <p:attrNameLst>
                                          <p:attrName>style.visibility</p:attrName>
                                        </p:attrNameLst>
                                      </p:cBhvr>
                                      <p:to>
                                        <p:strVal val="visible"/>
                                      </p:to>
                                    </p:set>
                                    <p:animEffect transition="in" filter="wipe(up)">
                                      <p:cBhvr>
                                        <p:cTn id="73" dur="500"/>
                                        <p:tgtEl>
                                          <p:spTgt spid="82"/>
                                        </p:tgtEl>
                                      </p:cBhvr>
                                    </p:animEffect>
                                  </p:childTnLst>
                                </p:cTn>
                              </p:par>
                            </p:childTnLst>
                          </p:cTn>
                        </p:par>
                        <p:par>
                          <p:cTn id="74" fill="hold">
                            <p:stCondLst>
                              <p:cond delay="3000"/>
                            </p:stCondLst>
                            <p:childTnLst>
                              <p:par>
                                <p:cTn id="75" presetID="14" presetClass="entr" presetSubtype="10" fill="hold" grpId="0" nodeType="after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randombar(horizontal)">
                                      <p:cBhvr>
                                        <p:cTn id="7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p:nvPr/>
        </p:nvSpPr>
        <p:spPr bwMode="auto">
          <a:xfrm flipV="1">
            <a:off x="1958321" y="1585595"/>
            <a:ext cx="3483707" cy="3430252"/>
          </a:xfrm>
          <a:prstGeom prst="diamond">
            <a:avLst/>
          </a:prstGeom>
          <a:solidFill>
            <a:srgbClr val="453162"/>
          </a:solidFill>
          <a:ln w="0">
            <a:noFill/>
            <a:prstDash val="solid"/>
            <a:round/>
          </a:ln>
        </p:spPr>
        <p:txBody>
          <a:bodyPr vert="horz" wrap="square" lIns="121912" tIns="60956" rIns="121912" bIns="60956" numCol="1" anchor="t" anchorCtr="0" compatLnSpc="1"/>
          <a:lstStyle/>
          <a:p>
            <a:endParaRPr lang="zh-CN" altLang="en-US" sz="1705">
              <a:cs typeface="+mn-ea"/>
              <a:sym typeface="+mn-lt"/>
            </a:endParaRPr>
          </a:p>
        </p:txBody>
      </p:sp>
      <p:sp>
        <p:nvSpPr>
          <p:cNvPr id="12" name="文本框 11"/>
          <p:cNvSpPr txBox="1"/>
          <p:nvPr>
            <p:custDataLst>
              <p:tags r:id="rId1"/>
            </p:custDataLst>
          </p:nvPr>
        </p:nvSpPr>
        <p:spPr>
          <a:xfrm>
            <a:off x="3079812" y="3169348"/>
            <a:ext cx="1240724" cy="875624"/>
          </a:xfrm>
          <a:prstGeom prst="rect">
            <a:avLst/>
          </a:prstGeom>
          <a:noFill/>
        </p:spPr>
        <p:txBody>
          <a:bodyPr wrap="none" lIns="0" tIns="0" rIns="0" bIns="0">
            <a:spAutoFit/>
          </a:bodyPr>
          <a:lstStyle/>
          <a:p>
            <a:pPr algn="ctr">
              <a:defRPr/>
            </a:pPr>
            <a:r>
              <a:rPr lang="en-US" altLang="zh-CN" sz="4550" smtClean="0">
                <a:solidFill>
                  <a:schemeClr val="bg1"/>
                </a:solidFill>
                <a:cs typeface="+mn-ea"/>
                <a:sym typeface="+mn-lt"/>
              </a:rPr>
              <a:t>P</a:t>
            </a:r>
            <a:r>
              <a:rPr lang="en-US" altLang="zh-CN" sz="5690" smtClean="0">
                <a:solidFill>
                  <a:schemeClr val="bg1"/>
                </a:solidFill>
                <a:cs typeface="+mn-ea"/>
                <a:sym typeface="+mn-lt"/>
              </a:rPr>
              <a:t>art</a:t>
            </a:r>
            <a:endParaRPr lang="zh-CN" altLang="en-US" sz="23895" dirty="0">
              <a:solidFill>
                <a:schemeClr val="bg1"/>
              </a:solidFill>
              <a:cs typeface="+mn-ea"/>
              <a:sym typeface="+mn-lt"/>
            </a:endParaRPr>
          </a:p>
        </p:txBody>
      </p:sp>
      <p:sp>
        <p:nvSpPr>
          <p:cNvPr id="2052" name="文本框 13"/>
          <p:cNvSpPr txBox="1">
            <a:spLocks noChangeArrowheads="1"/>
          </p:cNvSpPr>
          <p:nvPr>
            <p:custDataLst>
              <p:tags r:id="rId2"/>
            </p:custDataLst>
          </p:nvPr>
        </p:nvSpPr>
        <p:spPr bwMode="auto">
          <a:xfrm>
            <a:off x="3208052" y="2737567"/>
            <a:ext cx="984245" cy="52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3415" dirty="0">
                <a:solidFill>
                  <a:schemeClr val="bg1"/>
                </a:solidFill>
                <a:latin typeface="+mn-lt"/>
                <a:ea typeface="+mn-ea"/>
                <a:cs typeface="+mn-ea"/>
                <a:sym typeface="+mn-lt"/>
              </a:rPr>
              <a:t>章 节</a:t>
            </a:r>
            <a:endParaRPr lang="zh-CN" altLang="en-US" sz="3415" dirty="0">
              <a:solidFill>
                <a:schemeClr val="bg1"/>
              </a:solidFill>
              <a:latin typeface="+mn-lt"/>
              <a:ea typeface="+mn-ea"/>
              <a:cs typeface="+mn-ea"/>
              <a:sym typeface="+mn-lt"/>
            </a:endParaRPr>
          </a:p>
        </p:txBody>
      </p:sp>
      <p:sp>
        <p:nvSpPr>
          <p:cNvPr id="2053" name="文本框 14"/>
          <p:cNvSpPr txBox="1">
            <a:spLocks noChangeArrowheads="1"/>
          </p:cNvSpPr>
          <p:nvPr>
            <p:custDataLst>
              <p:tags r:id="rId3"/>
            </p:custDataLst>
          </p:nvPr>
        </p:nvSpPr>
        <p:spPr bwMode="auto">
          <a:xfrm>
            <a:off x="5655100" y="2655610"/>
            <a:ext cx="136896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en-US" altLang="zh-CN" sz="9600" smtClean="0">
                <a:solidFill>
                  <a:srgbClr val="453162"/>
                </a:solidFill>
                <a:latin typeface="+mn-lt"/>
                <a:ea typeface="+mn-ea"/>
                <a:cs typeface="+mn-ea"/>
                <a:sym typeface="+mn-lt"/>
              </a:rPr>
              <a:t>02</a:t>
            </a:r>
            <a:endParaRPr lang="zh-CN" altLang="en-US" sz="9600" dirty="0">
              <a:solidFill>
                <a:srgbClr val="453162"/>
              </a:solidFill>
              <a:latin typeface="+mn-lt"/>
              <a:ea typeface="+mn-ea"/>
              <a:cs typeface="+mn-ea"/>
              <a:sym typeface="+mn-lt"/>
            </a:endParaRPr>
          </a:p>
        </p:txBody>
      </p:sp>
      <p:sp>
        <p:nvSpPr>
          <p:cNvPr id="6" name="标题 5"/>
          <p:cNvSpPr txBox="1"/>
          <p:nvPr>
            <p:custDataLst>
              <p:tags r:id="rId4"/>
            </p:custDataLst>
          </p:nvPr>
        </p:nvSpPr>
        <p:spPr>
          <a:xfrm>
            <a:off x="7036228" y="3262839"/>
            <a:ext cx="3495251" cy="525780"/>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pPr algn="l">
              <a:defRPr/>
            </a:pPr>
            <a:r>
              <a:rPr lang="zh-CN" altLang="en-US" sz="3795" kern="0">
                <a:solidFill>
                  <a:srgbClr val="453162"/>
                </a:solidFill>
                <a:latin typeface="+mn-lt"/>
                <a:ea typeface="+mn-ea"/>
                <a:cs typeface="+mn-ea"/>
                <a:sym typeface="+mn-lt"/>
              </a:rPr>
              <a:t>学习经历</a:t>
            </a:r>
            <a:endParaRPr lang="zh-CN" altLang="en-US" sz="3795" kern="0">
              <a:solidFill>
                <a:srgbClr val="453162"/>
              </a:solidFill>
              <a:latin typeface="+mn-lt"/>
              <a:ea typeface="+mn-ea"/>
              <a:cs typeface="+mn-ea"/>
              <a:sym typeface="+mn-lt"/>
            </a:endParaRPr>
          </a:p>
        </p:txBody>
      </p:sp>
      <p:sp>
        <p:nvSpPr>
          <p:cNvPr id="2" name="椭圆 1"/>
          <p:cNvSpPr/>
          <p:nvPr/>
        </p:nvSpPr>
        <p:spPr>
          <a:xfrm>
            <a:off x="9987632" y="-1570120"/>
            <a:ext cx="3140616" cy="3140616"/>
          </a:xfrm>
          <a:prstGeom prst="ellipse">
            <a:avLst/>
          </a:prstGeom>
          <a:solidFill>
            <a:srgbClr val="45316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sz="1705">
              <a:cs typeface="+mn-ea"/>
              <a:sym typeface="+mn-lt"/>
            </a:endParaRPr>
          </a:p>
        </p:txBody>
      </p:sp>
      <p:pic>
        <p:nvPicPr>
          <p:cNvPr id="9" name="图片 8"/>
          <p:cNvPicPr>
            <a:picLocks noChangeAspect="1"/>
          </p:cNvPicPr>
          <p:nvPr/>
        </p:nvPicPr>
        <p:blipFill rotWithShape="1">
          <a:blip r:embed="rId5">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684554" y="3595891"/>
            <a:ext cx="3504664" cy="3262109"/>
          </a:xfrm>
          <a:prstGeom prst="rect">
            <a:avLst/>
          </a:prstGeom>
        </p:spPr>
      </p:pic>
    </p:spTree>
    <p:custDataLst>
      <p:tags r:id="rId6"/>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12"/>
                                        </p:tgtEl>
                                        <p:attrNameLst>
                                          <p:attrName>style.visibility</p:attrName>
                                        </p:attrNameLst>
                                      </p:cBhvr>
                                      <p:to>
                                        <p:strVal val="visible"/>
                                      </p:to>
                                    </p:set>
                                    <p:anim by="(-#ppt_w*2)" calcmode="lin" valueType="num">
                                      <p:cBhvr rctx="PPT">
                                        <p:cTn id="10" dur="500" autoRev="1" fill="hold">
                                          <p:stCondLst>
                                            <p:cond delay="0"/>
                                          </p:stCondLst>
                                        </p:cTn>
                                        <p:tgtEl>
                                          <p:spTgt spid="12"/>
                                        </p:tgtEl>
                                        <p:attrNameLst>
                                          <p:attrName>ppt_w</p:attrName>
                                        </p:attrNameLst>
                                      </p:cBhvr>
                                    </p:anim>
                                    <p:anim by="(#ppt_w*0.50)" calcmode="lin" valueType="num">
                                      <p:cBhvr>
                                        <p:cTn id="11" dur="500" decel="50000" autoRev="1" fill="hold">
                                          <p:stCondLst>
                                            <p:cond delay="0"/>
                                          </p:stCondLst>
                                        </p:cTn>
                                        <p:tgtEl>
                                          <p:spTgt spid="12"/>
                                        </p:tgtEl>
                                        <p:attrNameLst>
                                          <p:attrName>ppt_x</p:attrName>
                                        </p:attrNameLst>
                                      </p:cBhvr>
                                    </p:anim>
                                    <p:anim from="(-#ppt_h/2)" to="(#ppt_y)" calcmode="lin" valueType="num">
                                      <p:cBhvr>
                                        <p:cTn id="12" dur="1000" fill="hold">
                                          <p:stCondLst>
                                            <p:cond delay="0"/>
                                          </p:stCondLst>
                                        </p:cTn>
                                        <p:tgtEl>
                                          <p:spTgt spid="12"/>
                                        </p:tgtEl>
                                        <p:attrNameLst>
                                          <p:attrName>ppt_y</p:attrName>
                                        </p:attrNameLst>
                                      </p:cBhvr>
                                    </p:anim>
                                    <p:animRot by="21600000">
                                      <p:cBhvr>
                                        <p:cTn id="13" dur="1000" fill="hold">
                                          <p:stCondLst>
                                            <p:cond delay="0"/>
                                          </p:stCondLst>
                                        </p:cTn>
                                        <p:tgtEl>
                                          <p:spTgt spid="12"/>
                                        </p:tgtEl>
                                        <p:attrNameLst>
                                          <p:attrName>r</p:attrName>
                                        </p:attrNameLst>
                                      </p:cBhvr>
                                    </p:animRot>
                                  </p:childTnLst>
                                </p:cTn>
                              </p:par>
                              <p:par>
                                <p:cTn id="14" presetID="56" presetClass="entr" presetSubtype="0" fill="hold" grpId="0" nodeType="withEffect">
                                  <p:stCondLst>
                                    <p:cond delay="0"/>
                                  </p:stCondLst>
                                  <p:iterate type="lt">
                                    <p:tmPct val="10000"/>
                                  </p:iterate>
                                  <p:childTnLst>
                                    <p:set>
                                      <p:cBhvr>
                                        <p:cTn id="15" dur="1" fill="hold">
                                          <p:stCondLst>
                                            <p:cond delay="0"/>
                                          </p:stCondLst>
                                        </p:cTn>
                                        <p:tgtEl>
                                          <p:spTgt spid="2052"/>
                                        </p:tgtEl>
                                        <p:attrNameLst>
                                          <p:attrName>style.visibility</p:attrName>
                                        </p:attrNameLst>
                                      </p:cBhvr>
                                      <p:to>
                                        <p:strVal val="visible"/>
                                      </p:to>
                                    </p:set>
                                    <p:anim by="(-#ppt_w*2)" calcmode="lin" valueType="num">
                                      <p:cBhvr rctx="PPT">
                                        <p:cTn id="16" dur="500" autoRev="1" fill="hold">
                                          <p:stCondLst>
                                            <p:cond delay="0"/>
                                          </p:stCondLst>
                                        </p:cTn>
                                        <p:tgtEl>
                                          <p:spTgt spid="2052"/>
                                        </p:tgtEl>
                                        <p:attrNameLst>
                                          <p:attrName>ppt_w</p:attrName>
                                        </p:attrNameLst>
                                      </p:cBhvr>
                                    </p:anim>
                                    <p:anim by="(#ppt_w*0.50)" calcmode="lin" valueType="num">
                                      <p:cBhvr>
                                        <p:cTn id="17" dur="500" decel="50000" autoRev="1" fill="hold">
                                          <p:stCondLst>
                                            <p:cond delay="0"/>
                                          </p:stCondLst>
                                        </p:cTn>
                                        <p:tgtEl>
                                          <p:spTgt spid="2052"/>
                                        </p:tgtEl>
                                        <p:attrNameLst>
                                          <p:attrName>ppt_x</p:attrName>
                                        </p:attrNameLst>
                                      </p:cBhvr>
                                    </p:anim>
                                    <p:anim from="(-#ppt_h/2)" to="(#ppt_y)" calcmode="lin" valueType="num">
                                      <p:cBhvr>
                                        <p:cTn id="18" dur="1000" fill="hold">
                                          <p:stCondLst>
                                            <p:cond delay="0"/>
                                          </p:stCondLst>
                                        </p:cTn>
                                        <p:tgtEl>
                                          <p:spTgt spid="2052"/>
                                        </p:tgtEl>
                                        <p:attrNameLst>
                                          <p:attrName>ppt_y</p:attrName>
                                        </p:attrNameLst>
                                      </p:cBhvr>
                                    </p:anim>
                                    <p:animRot by="21600000">
                                      <p:cBhvr>
                                        <p:cTn id="19" dur="1000" fill="hold">
                                          <p:stCondLst>
                                            <p:cond delay="0"/>
                                          </p:stCondLst>
                                        </p:cTn>
                                        <p:tgtEl>
                                          <p:spTgt spid="2052"/>
                                        </p:tgtEl>
                                        <p:attrNameLst>
                                          <p:attrName>r</p:attrName>
                                        </p:attrNameLst>
                                      </p:cBhvr>
                                    </p:animRot>
                                  </p:childTnLst>
                                </p:cTn>
                              </p:par>
                              <p:par>
                                <p:cTn id="20" presetID="56" presetClass="entr" presetSubtype="0" fill="hold" grpId="0" nodeType="withEffect">
                                  <p:stCondLst>
                                    <p:cond delay="0"/>
                                  </p:stCondLst>
                                  <p:iterate type="lt">
                                    <p:tmPct val="10000"/>
                                  </p:iterate>
                                  <p:childTnLst>
                                    <p:set>
                                      <p:cBhvr>
                                        <p:cTn id="21" dur="1" fill="hold">
                                          <p:stCondLst>
                                            <p:cond delay="0"/>
                                          </p:stCondLst>
                                        </p:cTn>
                                        <p:tgtEl>
                                          <p:spTgt spid="2053"/>
                                        </p:tgtEl>
                                        <p:attrNameLst>
                                          <p:attrName>style.visibility</p:attrName>
                                        </p:attrNameLst>
                                      </p:cBhvr>
                                      <p:to>
                                        <p:strVal val="visible"/>
                                      </p:to>
                                    </p:set>
                                    <p:anim by="(-#ppt_w*2)" calcmode="lin" valueType="num">
                                      <p:cBhvr rctx="PPT">
                                        <p:cTn id="22" dur="500" autoRev="1" fill="hold">
                                          <p:stCondLst>
                                            <p:cond delay="0"/>
                                          </p:stCondLst>
                                        </p:cTn>
                                        <p:tgtEl>
                                          <p:spTgt spid="2053"/>
                                        </p:tgtEl>
                                        <p:attrNameLst>
                                          <p:attrName>ppt_w</p:attrName>
                                        </p:attrNameLst>
                                      </p:cBhvr>
                                    </p:anim>
                                    <p:anim by="(#ppt_w*0.50)" calcmode="lin" valueType="num">
                                      <p:cBhvr>
                                        <p:cTn id="23" dur="500" decel="50000" autoRev="1" fill="hold">
                                          <p:stCondLst>
                                            <p:cond delay="0"/>
                                          </p:stCondLst>
                                        </p:cTn>
                                        <p:tgtEl>
                                          <p:spTgt spid="2053"/>
                                        </p:tgtEl>
                                        <p:attrNameLst>
                                          <p:attrName>ppt_x</p:attrName>
                                        </p:attrNameLst>
                                      </p:cBhvr>
                                    </p:anim>
                                    <p:anim from="(-#ppt_h/2)" to="(#ppt_y)" calcmode="lin" valueType="num">
                                      <p:cBhvr>
                                        <p:cTn id="24" dur="1000" fill="hold">
                                          <p:stCondLst>
                                            <p:cond delay="0"/>
                                          </p:stCondLst>
                                        </p:cTn>
                                        <p:tgtEl>
                                          <p:spTgt spid="2053"/>
                                        </p:tgtEl>
                                        <p:attrNameLst>
                                          <p:attrName>ppt_y</p:attrName>
                                        </p:attrNameLst>
                                      </p:cBhvr>
                                    </p:anim>
                                    <p:animRot by="21600000">
                                      <p:cBhvr>
                                        <p:cTn id="25" dur="1000" fill="hold">
                                          <p:stCondLst>
                                            <p:cond delay="0"/>
                                          </p:stCondLst>
                                        </p:cTn>
                                        <p:tgtEl>
                                          <p:spTgt spid="2053"/>
                                        </p:tgtEl>
                                        <p:attrNameLst>
                                          <p:attrName>r</p:attrName>
                                        </p:attrNameLst>
                                      </p:cBhvr>
                                    </p:animRot>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p:bldP spid="2052" grpId="0"/>
      <p:bldP spid="205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901700" y="4250267"/>
            <a:ext cx="2525184" cy="737057"/>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75000"/>
                    <a:lumOff val="25000"/>
                  </a:schemeClr>
                </a:solidFill>
                <a:cs typeface="+mn-ea"/>
                <a:sym typeface="+mn-lt"/>
              </a:rPr>
              <a:t>您的内容打在这里，或者通过复制您的文本后</a:t>
            </a:r>
            <a:endParaRPr lang="zh-CN" altLang="en-US" sz="1400" dirty="0">
              <a:solidFill>
                <a:schemeClr val="tx1">
                  <a:lumMod val="75000"/>
                  <a:lumOff val="25000"/>
                </a:schemeClr>
              </a:solidFill>
              <a:cs typeface="+mn-ea"/>
              <a:sym typeface="+mn-lt"/>
            </a:endParaRPr>
          </a:p>
        </p:txBody>
      </p:sp>
      <p:sp>
        <p:nvSpPr>
          <p:cNvPr id="3" name="TextBox 30"/>
          <p:cNvSpPr txBox="1"/>
          <p:nvPr/>
        </p:nvSpPr>
        <p:spPr>
          <a:xfrm>
            <a:off x="3426885" y="4250267"/>
            <a:ext cx="2525183" cy="737057"/>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75000"/>
                    <a:lumOff val="25000"/>
                  </a:schemeClr>
                </a:solidFill>
                <a:cs typeface="+mn-ea"/>
                <a:sym typeface="+mn-lt"/>
              </a:rPr>
              <a:t>您的内容打在这里，或者通过复制您的文本后</a:t>
            </a:r>
            <a:endParaRPr lang="zh-CN" altLang="en-US" sz="1400" dirty="0">
              <a:solidFill>
                <a:schemeClr val="tx1">
                  <a:lumMod val="75000"/>
                  <a:lumOff val="25000"/>
                </a:schemeClr>
              </a:solidFill>
              <a:cs typeface="+mn-ea"/>
              <a:sym typeface="+mn-lt"/>
            </a:endParaRPr>
          </a:p>
        </p:txBody>
      </p:sp>
      <p:sp>
        <p:nvSpPr>
          <p:cNvPr id="4" name="TextBox 31"/>
          <p:cNvSpPr txBox="1"/>
          <p:nvPr/>
        </p:nvSpPr>
        <p:spPr>
          <a:xfrm>
            <a:off x="6040967" y="4250267"/>
            <a:ext cx="2525184" cy="737057"/>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75000"/>
                    <a:lumOff val="25000"/>
                  </a:schemeClr>
                </a:solidFill>
                <a:cs typeface="+mn-ea"/>
                <a:sym typeface="+mn-lt"/>
              </a:rPr>
              <a:t>您的内容打在这里，或者通过复制您的文本后</a:t>
            </a:r>
            <a:endParaRPr lang="zh-CN" altLang="en-US" sz="1400" dirty="0">
              <a:solidFill>
                <a:schemeClr val="tx1">
                  <a:lumMod val="75000"/>
                  <a:lumOff val="25000"/>
                </a:schemeClr>
              </a:solidFill>
              <a:cs typeface="+mn-ea"/>
              <a:sym typeface="+mn-lt"/>
            </a:endParaRPr>
          </a:p>
        </p:txBody>
      </p:sp>
      <p:sp>
        <p:nvSpPr>
          <p:cNvPr id="5" name="TextBox 32"/>
          <p:cNvSpPr txBox="1"/>
          <p:nvPr/>
        </p:nvSpPr>
        <p:spPr>
          <a:xfrm>
            <a:off x="8746067" y="4250267"/>
            <a:ext cx="2525184" cy="737057"/>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75000"/>
                    <a:lumOff val="25000"/>
                  </a:schemeClr>
                </a:solidFill>
                <a:cs typeface="+mn-ea"/>
                <a:sym typeface="+mn-lt"/>
              </a:rPr>
              <a:t>您的内容打在这里，或者通过复制您的文本后</a:t>
            </a:r>
            <a:endParaRPr lang="zh-CN" altLang="en-US" sz="1400" dirty="0">
              <a:solidFill>
                <a:schemeClr val="tx1">
                  <a:lumMod val="75000"/>
                  <a:lumOff val="25000"/>
                </a:schemeClr>
              </a:solidFill>
              <a:cs typeface="+mn-ea"/>
              <a:sym typeface="+mn-lt"/>
            </a:endParaRPr>
          </a:p>
        </p:txBody>
      </p:sp>
      <p:sp>
        <p:nvSpPr>
          <p:cNvPr id="6" name="TextBox 34"/>
          <p:cNvSpPr txBox="1"/>
          <p:nvPr/>
        </p:nvSpPr>
        <p:spPr>
          <a:xfrm>
            <a:off x="2133601" y="5473700"/>
            <a:ext cx="7990417" cy="737057"/>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75000"/>
                    <a:lumOff val="25000"/>
                  </a:schemeClr>
                </a:solidFill>
                <a:cs typeface="+mn-ea"/>
                <a:sym typeface="+mn-lt"/>
              </a:rPr>
              <a:t>您的内容打在这里，或者通过复制您的文本后，在此框中选择粘贴，并选择只保留文字。您的内容打在这里，或者通过复制您的文本后，在此框中选择粘贴，并选择只保留文字</a:t>
            </a:r>
            <a:endParaRPr lang="zh-CN" altLang="en-US" sz="1400" dirty="0">
              <a:solidFill>
                <a:schemeClr val="tx1">
                  <a:lumMod val="75000"/>
                  <a:lumOff val="25000"/>
                </a:schemeClr>
              </a:solidFill>
              <a:cs typeface="+mn-ea"/>
              <a:sym typeface="+mn-lt"/>
            </a:endParaRPr>
          </a:p>
        </p:txBody>
      </p:sp>
      <p:grpSp>
        <p:nvGrpSpPr>
          <p:cNvPr id="7" name="组合 6"/>
          <p:cNvGrpSpPr/>
          <p:nvPr/>
        </p:nvGrpSpPr>
        <p:grpSpPr bwMode="auto">
          <a:xfrm>
            <a:off x="992718" y="1289051"/>
            <a:ext cx="10189633" cy="2887133"/>
            <a:chOff x="751008" y="967406"/>
            <a:chExt cx="7641986" cy="2164103"/>
          </a:xfrm>
        </p:grpSpPr>
        <p:grpSp>
          <p:nvGrpSpPr>
            <p:cNvPr id="8" name="组合 7"/>
            <p:cNvGrpSpPr/>
            <p:nvPr/>
          </p:nvGrpSpPr>
          <p:grpSpPr bwMode="auto">
            <a:xfrm>
              <a:off x="1690779" y="967406"/>
              <a:ext cx="5665610" cy="1623077"/>
              <a:chOff x="1690779" y="967406"/>
              <a:chExt cx="5665610" cy="1623077"/>
            </a:xfrm>
          </p:grpSpPr>
          <p:cxnSp>
            <p:nvCxnSpPr>
              <p:cNvPr id="17" name="直接连接符 16"/>
              <p:cNvCxnSpPr/>
              <p:nvPr/>
            </p:nvCxnSpPr>
            <p:spPr>
              <a:xfrm>
                <a:off x="1690779" y="1981234"/>
                <a:ext cx="5665610" cy="0"/>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1690779"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3598894"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5583207"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7354802"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583114" y="1508431"/>
                <a:ext cx="0" cy="472803"/>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3483010" y="967406"/>
                <a:ext cx="2177982" cy="541025"/>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24" name="TextBox 35"/>
              <p:cNvSpPr txBox="1"/>
              <p:nvPr/>
            </p:nvSpPr>
            <p:spPr>
              <a:xfrm>
                <a:off x="3801547" y="1087987"/>
                <a:ext cx="1523446" cy="311444"/>
              </a:xfrm>
              <a:prstGeom prst="rect">
                <a:avLst/>
              </a:prstGeom>
              <a:noFill/>
            </p:spPr>
            <p:txBody>
              <a:bodyPr wrap="none">
                <a:spAutoFit/>
              </a:bodyPr>
              <a:lstStyle/>
              <a:p>
                <a:pPr algn="ctr">
                  <a:defRPr/>
                </a:pPr>
                <a:r>
                  <a:rPr lang="zh-CN" altLang="en-US" sz="2100" b="1" spc="300" dirty="0">
                    <a:solidFill>
                      <a:schemeClr val="bg1"/>
                    </a:solidFill>
                    <a:cs typeface="+mn-ea"/>
                    <a:sym typeface="+mn-lt"/>
                  </a:rPr>
                  <a:t>点击添加标题</a:t>
                </a:r>
                <a:endParaRPr lang="zh-CN" altLang="en-US" sz="2100" b="1" spc="300" dirty="0">
                  <a:solidFill>
                    <a:schemeClr val="bg1"/>
                  </a:solidFill>
                  <a:cs typeface="+mn-ea"/>
                  <a:sym typeface="+mn-lt"/>
                </a:endParaRPr>
              </a:p>
            </p:txBody>
          </p:sp>
        </p:grpSp>
        <p:sp>
          <p:nvSpPr>
            <p:cNvPr id="9" name="矩形 8"/>
            <p:cNvSpPr/>
            <p:nvPr/>
          </p:nvSpPr>
          <p:spPr>
            <a:xfrm>
              <a:off x="751008"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0" name="TextBox 36"/>
            <p:cNvSpPr txBox="1">
              <a:spLocks noChangeArrowheads="1"/>
            </p:cNvSpPr>
            <p:nvPr/>
          </p:nvSpPr>
          <p:spPr bwMode="auto">
            <a:xfrm>
              <a:off x="111431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1" name="矩形 10"/>
            <p:cNvSpPr/>
            <p:nvPr/>
          </p:nvSpPr>
          <p:spPr>
            <a:xfrm>
              <a:off x="2682935" y="2590483"/>
              <a:ext cx="1787469"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2" name="TextBox 37"/>
            <p:cNvSpPr txBox="1">
              <a:spLocks noChangeArrowheads="1"/>
            </p:cNvSpPr>
            <p:nvPr/>
          </p:nvSpPr>
          <p:spPr bwMode="auto">
            <a:xfrm>
              <a:off x="304546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3" name="矩形 12"/>
            <p:cNvSpPr/>
            <p:nvPr/>
          </p:nvSpPr>
          <p:spPr>
            <a:xfrm>
              <a:off x="4643436"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4" name="TextBox 38"/>
            <p:cNvSpPr txBox="1">
              <a:spLocks noChangeArrowheads="1"/>
            </p:cNvSpPr>
            <p:nvPr/>
          </p:nvSpPr>
          <p:spPr bwMode="auto">
            <a:xfrm>
              <a:off x="5006678"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5" name="矩形 14"/>
            <p:cNvSpPr/>
            <p:nvPr/>
          </p:nvSpPr>
          <p:spPr>
            <a:xfrm>
              <a:off x="6603937" y="2590483"/>
              <a:ext cx="1789057"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6" name="TextBox 39"/>
            <p:cNvSpPr txBox="1">
              <a:spLocks noChangeArrowheads="1"/>
            </p:cNvSpPr>
            <p:nvPr/>
          </p:nvSpPr>
          <p:spPr bwMode="auto">
            <a:xfrm>
              <a:off x="6967896"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grpSp>
      <p:sp>
        <p:nvSpPr>
          <p:cNvPr id="28" name="TextBox 31"/>
          <p:cNvSpPr txBox="1"/>
          <p:nvPr/>
        </p:nvSpPr>
        <p:spPr>
          <a:xfrm>
            <a:off x="742359" y="232691"/>
            <a:ext cx="1351361" cy="438453"/>
          </a:xfrm>
          <a:prstGeom prst="rect">
            <a:avLst/>
          </a:prstGeom>
          <a:noFill/>
        </p:spPr>
        <p:txBody>
          <a:bodyPr wrap="square" rtlCol="0">
            <a:spAutoFit/>
          </a:bodyPr>
          <a:lstStyle/>
          <a:p>
            <a:pPr>
              <a:lnSpc>
                <a:spcPct val="120000"/>
              </a:lnSpc>
            </a:pPr>
            <a:r>
              <a:rPr lang="zh-CN" altLang="en-US" sz="2000" b="1" smtClean="0">
                <a:solidFill>
                  <a:srgbClr val="453162"/>
                </a:solidFill>
                <a:cs typeface="+mn-ea"/>
                <a:sym typeface="+mn-lt"/>
              </a:rPr>
              <a:t>学习经历</a:t>
            </a:r>
            <a:endParaRPr lang="zh-CN" altLang="en-US" sz="2000" b="1" dirty="0">
              <a:solidFill>
                <a:srgbClr val="453162"/>
              </a:solidFill>
              <a:cs typeface="+mn-ea"/>
              <a:sym typeface="+mn-lt"/>
            </a:endParaRPr>
          </a:p>
        </p:txBody>
      </p:sp>
      <p:sp>
        <p:nvSpPr>
          <p:cNvPr id="29" name="菱形 28"/>
          <p:cNvSpPr/>
          <p:nvPr/>
        </p:nvSpPr>
        <p:spPr>
          <a:xfrm>
            <a:off x="272340" y="223168"/>
            <a:ext cx="470019" cy="470019"/>
          </a:xfrm>
          <a:prstGeom prst="diamond">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400" fill="hold"/>
                                        <p:tgtEl>
                                          <p:spTgt spid="2"/>
                                        </p:tgtEl>
                                        <p:attrNameLst>
                                          <p:attrName>ppt_x</p:attrName>
                                        </p:attrNameLst>
                                      </p:cBhvr>
                                      <p:tavLst>
                                        <p:tav tm="0">
                                          <p:val>
                                            <p:strVal val="#ppt_x"/>
                                          </p:val>
                                        </p:tav>
                                        <p:tav tm="100000">
                                          <p:val>
                                            <p:strVal val="#ppt_x"/>
                                          </p:val>
                                        </p:tav>
                                      </p:tavLst>
                                    </p:anim>
                                    <p:anim calcmode="lin" valueType="num">
                                      <p:cBhvr additive="base">
                                        <p:cTn id="12" dur="4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5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400" fill="hold"/>
                                        <p:tgtEl>
                                          <p:spTgt spid="3"/>
                                        </p:tgtEl>
                                        <p:attrNameLst>
                                          <p:attrName>ppt_x</p:attrName>
                                        </p:attrNameLst>
                                      </p:cBhvr>
                                      <p:tavLst>
                                        <p:tav tm="0">
                                          <p:val>
                                            <p:strVal val="#ppt_x"/>
                                          </p:val>
                                        </p:tav>
                                        <p:tav tm="100000">
                                          <p:val>
                                            <p:strVal val="#ppt_x"/>
                                          </p:val>
                                        </p:tav>
                                      </p:tavLst>
                                    </p:anim>
                                    <p:anim calcmode="lin" valueType="num">
                                      <p:cBhvr additive="base">
                                        <p:cTn id="16" dur="4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400" fill="hold"/>
                                        <p:tgtEl>
                                          <p:spTgt spid="4"/>
                                        </p:tgtEl>
                                        <p:attrNameLst>
                                          <p:attrName>ppt_x</p:attrName>
                                        </p:attrNameLst>
                                      </p:cBhvr>
                                      <p:tavLst>
                                        <p:tav tm="0">
                                          <p:val>
                                            <p:strVal val="#ppt_x"/>
                                          </p:val>
                                        </p:tav>
                                        <p:tav tm="100000">
                                          <p:val>
                                            <p:strVal val="#ppt_x"/>
                                          </p:val>
                                        </p:tav>
                                      </p:tavLst>
                                    </p:anim>
                                    <p:anim calcmode="lin" valueType="num">
                                      <p:cBhvr additive="base">
                                        <p:cTn id="20" dur="4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45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400" fill="hold"/>
                                        <p:tgtEl>
                                          <p:spTgt spid="5"/>
                                        </p:tgtEl>
                                        <p:attrNameLst>
                                          <p:attrName>ppt_x</p:attrName>
                                        </p:attrNameLst>
                                      </p:cBhvr>
                                      <p:tavLst>
                                        <p:tav tm="0">
                                          <p:val>
                                            <p:strVal val="#ppt_x"/>
                                          </p:val>
                                        </p:tav>
                                        <p:tav tm="100000">
                                          <p:val>
                                            <p:strVal val="#ppt_x"/>
                                          </p:val>
                                        </p:tav>
                                      </p:tavLst>
                                    </p:anim>
                                    <p:anim calcmode="lin" valueType="num">
                                      <p:cBhvr additive="base">
                                        <p:cTn id="24" dur="400" fill="hold"/>
                                        <p:tgtEl>
                                          <p:spTgt spid="5"/>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par>
                          <p:cTn id="29" fill="hold">
                            <p:stCondLst>
                              <p:cond delay="1500"/>
                            </p:stCondLst>
                            <p:childTnLst>
                              <p:par>
                                <p:cTn id="30" presetID="14" presetClass="entr" presetSubtype="1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randombar(horizontal)">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28" grpId="0"/>
    </p:bldLst>
  </p:timing>
</p:sld>
</file>

<file path=ppt/tags/tag1.xml><?xml version="1.0" encoding="utf-8"?>
<p:tagLst xmlns:p="http://schemas.openxmlformats.org/presentationml/2006/main">
  <p:tag name="MH" val="20160830110146"/>
  <p:tag name="MH_LIBRARY" val="CONTENTS"/>
  <p:tag name="MH_TYPE" val="OTHERS"/>
  <p:tag name="ID" val="553512"/>
</p:tagLst>
</file>

<file path=ppt/tags/tag10.xml><?xml version="1.0" encoding="utf-8"?>
<p:tagLst xmlns:p="http://schemas.openxmlformats.org/presentationml/2006/main">
  <p:tag name="MH" val="20161022192605"/>
  <p:tag name="MH_LIBRARY" val="GRAPHIC"/>
  <p:tag name="MH_TYPE" val="Text"/>
  <p:tag name="MH_ORDER" val="4"/>
</p:tagLst>
</file>

<file path=ppt/tags/tag11.xml><?xml version="1.0" encoding="utf-8"?>
<p:tagLst xmlns:p="http://schemas.openxmlformats.org/presentationml/2006/main">
  <p:tag name="MH_TYPE" val="#NeiR#"/>
  <p:tag name="MH_NUMBER" val="4"/>
  <p:tag name="MH_CATEGORY" val="#BingLLB#"/>
  <p:tag name="MH_LAYOUT" val="SubTitle"/>
  <p:tag name="MH" val="20161022203400"/>
  <p:tag name="MH_LIBRARY" val="GRAPHIC"/>
</p:tagLst>
</file>

<file path=ppt/tags/tag12.xml><?xml version="1.0" encoding="utf-8"?>
<p:tagLst xmlns:p="http://schemas.openxmlformats.org/presentationml/2006/main">
  <p:tag name="MH" val="20161022204303"/>
  <p:tag name="MH_LIBRARY" val="GRAPHIC"/>
  <p:tag name="MH_ORDER" val="TextBox 11"/>
</p:tagLst>
</file>

<file path=ppt/tags/tag13.xml><?xml version="1.0" encoding="utf-8"?>
<p:tagLst xmlns:p="http://schemas.openxmlformats.org/presentationml/2006/main">
  <p:tag name="MH" val="20161022204303"/>
  <p:tag name="MH_LIBRARY" val="GRAPHIC"/>
  <p:tag name="MH_ORDER" val="文本框 13"/>
</p:tagLst>
</file>

<file path=ppt/tags/tag14.xml><?xml version="1.0" encoding="utf-8"?>
<p:tagLst xmlns:p="http://schemas.openxmlformats.org/presentationml/2006/main">
  <p:tag name="MH" val="20161022204303"/>
  <p:tag name="MH_LIBRARY" val="GRAPHIC"/>
  <p:tag name="MH_ORDER" val="文本框 14"/>
</p:tagLst>
</file>

<file path=ppt/tags/tag15.xml><?xml version="1.0" encoding="utf-8"?>
<p:tagLst xmlns:p="http://schemas.openxmlformats.org/presentationml/2006/main">
  <p:tag name="MH" val="20161022204343"/>
  <p:tag name="MH_LIBRARY" val="GRAPHIC"/>
  <p:tag name="MH_ORDER" val="标题 5"/>
</p:tagLst>
</file>

<file path=ppt/tags/tag16.xml><?xml version="1.0" encoding="utf-8"?>
<p:tagLst xmlns:p="http://schemas.openxmlformats.org/presentationml/2006/main">
  <p:tag name="MH" val="20161022204303"/>
  <p:tag name="MH_LIBRARY" val="GRAPHIC"/>
</p:tagLst>
</file>

<file path=ppt/tags/tag17.xml><?xml version="1.0" encoding="utf-8"?>
<p:tagLst xmlns:p="http://schemas.openxmlformats.org/presentationml/2006/main">
  <p:tag name="MH" val="20161022204303"/>
  <p:tag name="MH_LIBRARY" val="GRAPHIC"/>
  <p:tag name="MH_ORDER" val="TextBox 11"/>
</p:tagLst>
</file>

<file path=ppt/tags/tag18.xml><?xml version="1.0" encoding="utf-8"?>
<p:tagLst xmlns:p="http://schemas.openxmlformats.org/presentationml/2006/main">
  <p:tag name="MH" val="20161022204303"/>
  <p:tag name="MH_LIBRARY" val="GRAPHIC"/>
  <p:tag name="MH_ORDER" val="文本框 13"/>
</p:tagLst>
</file>

<file path=ppt/tags/tag19.xml><?xml version="1.0" encoding="utf-8"?>
<p:tagLst xmlns:p="http://schemas.openxmlformats.org/presentationml/2006/main">
  <p:tag name="MH" val="20161022204303"/>
  <p:tag name="MH_LIBRARY" val="GRAPHIC"/>
  <p:tag name="MH_ORDER" val="文本框 14"/>
</p:tagLst>
</file>

<file path=ppt/tags/tag2.xml><?xml version="1.0" encoding="utf-8"?>
<p:tagLst xmlns:p="http://schemas.openxmlformats.org/presentationml/2006/main">
  <p:tag name="MH" val="20160830110146"/>
  <p:tag name="MH_LIBRARY" val="CONTENTS"/>
  <p:tag name="MH_TYPE" val="OTHERS"/>
  <p:tag name="ID" val="553512"/>
</p:tagLst>
</file>

<file path=ppt/tags/tag20.xml><?xml version="1.0" encoding="utf-8"?>
<p:tagLst xmlns:p="http://schemas.openxmlformats.org/presentationml/2006/main">
  <p:tag name="MH" val="20161022204343"/>
  <p:tag name="MH_LIBRARY" val="GRAPHIC"/>
  <p:tag name="MH_ORDER" val="标题 5"/>
</p:tagLst>
</file>

<file path=ppt/tags/tag21.xml><?xml version="1.0" encoding="utf-8"?>
<p:tagLst xmlns:p="http://schemas.openxmlformats.org/presentationml/2006/main">
  <p:tag name="MH" val="20161022204303"/>
  <p:tag name="MH_LIBRARY" val="GRAPHIC"/>
</p:tagLst>
</file>

<file path=ppt/tags/tag22.xml><?xml version="1.0" encoding="utf-8"?>
<p:tagLst xmlns:p="http://schemas.openxmlformats.org/presentationml/2006/main">
  <p:tag name="MH" val="20161022204303"/>
  <p:tag name="MH_LIBRARY" val="GRAPHIC"/>
  <p:tag name="MH_ORDER" val="TextBox 11"/>
</p:tagLst>
</file>

<file path=ppt/tags/tag23.xml><?xml version="1.0" encoding="utf-8"?>
<p:tagLst xmlns:p="http://schemas.openxmlformats.org/presentationml/2006/main">
  <p:tag name="MH" val="20161022204303"/>
  <p:tag name="MH_LIBRARY" val="GRAPHIC"/>
  <p:tag name="MH_ORDER" val="文本框 13"/>
</p:tagLst>
</file>

<file path=ppt/tags/tag24.xml><?xml version="1.0" encoding="utf-8"?>
<p:tagLst xmlns:p="http://schemas.openxmlformats.org/presentationml/2006/main">
  <p:tag name="MH" val="20161022204303"/>
  <p:tag name="MH_LIBRARY" val="GRAPHIC"/>
  <p:tag name="MH_ORDER" val="文本框 14"/>
</p:tagLst>
</file>

<file path=ppt/tags/tag25.xml><?xml version="1.0" encoding="utf-8"?>
<p:tagLst xmlns:p="http://schemas.openxmlformats.org/presentationml/2006/main">
  <p:tag name="MH" val="20161022204343"/>
  <p:tag name="MH_LIBRARY" val="GRAPHIC"/>
  <p:tag name="MH_ORDER" val="标题 5"/>
</p:tagLst>
</file>

<file path=ppt/tags/tag26.xml><?xml version="1.0" encoding="utf-8"?>
<p:tagLst xmlns:p="http://schemas.openxmlformats.org/presentationml/2006/main">
  <p:tag name="MH" val="20161022204303"/>
  <p:tag name="MH_LIBRARY" val="GRAPHIC"/>
</p:tagLst>
</file>

<file path=ppt/tags/tag27.xml><?xml version="1.0" encoding="utf-8"?>
<p:tagLst xmlns:p="http://schemas.openxmlformats.org/presentationml/2006/main">
  <p:tag name="MH" val="20161022204303"/>
  <p:tag name="MH_LIBRARY" val="GRAPHIC"/>
  <p:tag name="MH_ORDER" val="TextBox 11"/>
</p:tagLst>
</file>

<file path=ppt/tags/tag28.xml><?xml version="1.0" encoding="utf-8"?>
<p:tagLst xmlns:p="http://schemas.openxmlformats.org/presentationml/2006/main">
  <p:tag name="MH" val="20161022204303"/>
  <p:tag name="MH_LIBRARY" val="GRAPHIC"/>
  <p:tag name="MH_ORDER" val="文本框 13"/>
</p:tagLst>
</file>

<file path=ppt/tags/tag29.xml><?xml version="1.0" encoding="utf-8"?>
<p:tagLst xmlns:p="http://schemas.openxmlformats.org/presentationml/2006/main">
  <p:tag name="MH" val="20161022204303"/>
  <p:tag name="MH_LIBRARY" val="GRAPHIC"/>
  <p:tag name="MH_ORDER" val="文本框 14"/>
</p:tagLst>
</file>

<file path=ppt/tags/tag3.xml><?xml version="1.0" encoding="utf-8"?>
<p:tagLst xmlns:p="http://schemas.openxmlformats.org/presentationml/2006/main">
  <p:tag name="MH" val="20161022203400"/>
  <p:tag name="MH_LIBRARY" val="GRAPHIC"/>
  <p:tag name="MH_TYPE" val="Other"/>
  <p:tag name="MH_ORDER" val="1"/>
</p:tagLst>
</file>

<file path=ppt/tags/tag30.xml><?xml version="1.0" encoding="utf-8"?>
<p:tagLst xmlns:p="http://schemas.openxmlformats.org/presentationml/2006/main">
  <p:tag name="MH" val="20161022204343"/>
  <p:tag name="MH_LIBRARY" val="GRAPHIC"/>
  <p:tag name="MH_ORDER" val="标题 5"/>
</p:tagLst>
</file>

<file path=ppt/tags/tag31.xml><?xml version="1.0" encoding="utf-8"?>
<p:tagLst xmlns:p="http://schemas.openxmlformats.org/presentationml/2006/main">
  <p:tag name="MH" val="20161022204303"/>
  <p:tag name="MH_LIBRARY" val="GRAPHIC"/>
</p:tagLst>
</file>

<file path=ppt/tags/tag32.xml><?xml version="1.0" encoding="utf-8"?>
<p:tagLst xmlns:p="http://schemas.openxmlformats.org/presentationml/2006/main">
  <p:tag name="ISPRING_PRESENTATION_TITLE" val="紫色简约简历"/>
  <p:tag name="commondata" val="eyJoZGlkIjoiYTQ3YTc2YjBlNWRhYjQ0NTA0MDBkN2E0YWM4YTZjZGMifQ=="/>
</p:tagLst>
</file>

<file path=ppt/tags/tag4.xml><?xml version="1.0" encoding="utf-8"?>
<p:tagLst xmlns:p="http://schemas.openxmlformats.org/presentationml/2006/main">
  <p:tag name="MH" val="20161022203400"/>
  <p:tag name="MH_LIBRARY" val="GRAPHIC"/>
  <p:tag name="MH_TYPE" val="Other"/>
  <p:tag name="MH_ORDER" val="2"/>
</p:tagLst>
</file>

<file path=ppt/tags/tag5.xml><?xml version="1.0" encoding="utf-8"?>
<p:tagLst xmlns:p="http://schemas.openxmlformats.org/presentationml/2006/main">
  <p:tag name="MH" val="20161022203400"/>
  <p:tag name="MH_LIBRARY" val="GRAPHIC"/>
  <p:tag name="MH_TYPE" val="Other"/>
  <p:tag name="MH_ORDER" val="3"/>
</p:tagLst>
</file>

<file path=ppt/tags/tag6.xml><?xml version="1.0" encoding="utf-8"?>
<p:tagLst xmlns:p="http://schemas.openxmlformats.org/presentationml/2006/main">
  <p:tag name="MH" val="20161022203400"/>
  <p:tag name="MH_LIBRARY" val="GRAPHIC"/>
  <p:tag name="MH_TYPE" val="Other"/>
  <p:tag name="MH_ORDER" val="4"/>
</p:tagLst>
</file>

<file path=ppt/tags/tag7.xml><?xml version="1.0" encoding="utf-8"?>
<p:tagLst xmlns:p="http://schemas.openxmlformats.org/presentationml/2006/main">
  <p:tag name="MH" val="20161022192605"/>
  <p:tag name="MH_LIBRARY" val="GRAPHIC"/>
  <p:tag name="MH_TYPE" val="Text"/>
  <p:tag name="MH_ORDER" val="1"/>
</p:tagLst>
</file>

<file path=ppt/tags/tag8.xml><?xml version="1.0" encoding="utf-8"?>
<p:tagLst xmlns:p="http://schemas.openxmlformats.org/presentationml/2006/main">
  <p:tag name="MH" val="20161022192605"/>
  <p:tag name="MH_LIBRARY" val="GRAPHIC"/>
  <p:tag name="MH_TYPE" val="Text"/>
  <p:tag name="MH_ORDER" val="2"/>
</p:tagLst>
</file>

<file path=ppt/tags/tag9.xml><?xml version="1.0" encoding="utf-8"?>
<p:tagLst xmlns:p="http://schemas.openxmlformats.org/presentationml/2006/main">
  <p:tag name="MH" val="20161022192605"/>
  <p:tag name="MH_LIBRARY" val="GRAPHIC"/>
  <p:tag name="MH_TYPE" val="Text"/>
  <p:tag name="MH_ORDER" val="3"/>
</p:tagLst>
</file>

<file path=ppt/theme/theme1.xml><?xml version="1.0" encoding="utf-8"?>
<a:theme xmlns:a="http://schemas.openxmlformats.org/drawingml/2006/main" name="Office 主题">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y3ry3nja">
      <a:majorFont>
        <a:latin typeface="Arial"/>
        <a:ea typeface="阿里巴巴普惠体 B"/>
        <a:cs typeface=""/>
      </a:majorFont>
      <a:minorFont>
        <a:latin typeface="Arial"/>
        <a:ea typeface="阿里巴巴普惠体 B"/>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2625</Words>
  <Application>WPS 演示</Application>
  <PresentationFormat>宽屏</PresentationFormat>
  <Paragraphs>365</Paragraphs>
  <Slides>22</Slides>
  <Notes>21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22</vt:i4>
      </vt:variant>
    </vt:vector>
  </HeadingPairs>
  <TitlesOfParts>
    <vt:vector size="40" baseType="lpstr">
      <vt:lpstr>Arial</vt:lpstr>
      <vt:lpstr>宋体</vt:lpstr>
      <vt:lpstr>Wingdings</vt:lpstr>
      <vt:lpstr>阿里巴巴普惠体 M</vt:lpstr>
      <vt:lpstr>Arial Unicode MS</vt:lpstr>
      <vt:lpstr>Calibri</vt:lpstr>
      <vt:lpstr>Arial Narrow</vt:lpstr>
      <vt:lpstr>Calibri</vt:lpstr>
      <vt:lpstr>思源黑体 CN Normal</vt:lpstr>
      <vt:lpstr>微软雅黑</vt:lpstr>
      <vt:lpstr>方正正黑简体</vt:lpstr>
      <vt:lpstr>黑体</vt:lpstr>
      <vt:lpstr>阿里巴巴普惠体 B</vt:lpstr>
      <vt:lpstr>Segoe Print</vt:lpstr>
      <vt:lpstr>Arial Unicode MS</vt:lpstr>
      <vt:lpstr>Lato Light</vt:lpstr>
      <vt:lpstr>MS PGothic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2</cp:revision>
  <dcterms:created xsi:type="dcterms:W3CDTF">2017-02-17T02:49:00Z</dcterms:created>
  <dcterms:modified xsi:type="dcterms:W3CDTF">2024-04-01T18:59:31Z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FF99ABD9CCF048FA85F9A40B9CA73C68_13</vt:lpwstr>
  </property>
</Properties>
</file>