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4"/>
  </p:notesMasterIdLst>
  <p:sldIdLst>
    <p:sldId id="416" r:id="rId3"/>
    <p:sldId id="435" r:id="rId5"/>
    <p:sldId id="436" r:id="rId6"/>
    <p:sldId id="397" r:id="rId7"/>
    <p:sldId id="391" r:id="rId8"/>
    <p:sldId id="331" r:id="rId9"/>
    <p:sldId id="368" r:id="rId10"/>
    <p:sldId id="437" r:id="rId11"/>
    <p:sldId id="369" r:id="rId12"/>
    <p:sldId id="371" r:id="rId13"/>
    <p:sldId id="440" r:id="rId14"/>
    <p:sldId id="438" r:id="rId15"/>
    <p:sldId id="375" r:id="rId16"/>
    <p:sldId id="418" r:id="rId17"/>
    <p:sldId id="419" r:id="rId18"/>
    <p:sldId id="420" r:id="rId19"/>
    <p:sldId id="439" r:id="rId20"/>
    <p:sldId id="381" r:id="rId21"/>
    <p:sldId id="380" r:id="rId22"/>
    <p:sldId id="399" r:id="rId23"/>
    <p:sldId id="441" r:id="rId24"/>
    <p:sldId id="455" r:id="rId25"/>
  </p:sldIdLst>
  <p:sldSz cx="12192000" cy="6858000"/>
  <p:notesSz cx="6858000" cy="9144000"/>
  <p:custDataLst>
    <p:tags r:id="rId2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624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53162"/>
    <a:srgbClr val="4E67C8"/>
    <a:srgbClr val="E6E2EA"/>
    <a:srgbClr val="F2F0F4"/>
    <a:srgbClr val="513087"/>
    <a:srgbClr val="F5F1E5"/>
    <a:srgbClr val="5DCEAF"/>
    <a:srgbClr val="152F47"/>
    <a:srgbClr val="FFC000"/>
    <a:srgbClr val="B1272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14" autoAdjust="0"/>
    <p:restoredTop sz="93895" autoAdjust="0"/>
  </p:normalViewPr>
  <p:slideViewPr>
    <p:cSldViewPr snapToGrid="0" showGuides="1">
      <p:cViewPr varScale="1">
        <p:scale>
          <a:sx n="115" d="100"/>
          <a:sy n="115" d="100"/>
        </p:scale>
        <p:origin x="126" y="84"/>
      </p:cViewPr>
      <p:guideLst>
        <p:guide orient="horz" pos="2160"/>
        <p:guide pos="6244"/>
      </p:guideLst>
    </p:cSldViewPr>
  </p:slideViewPr>
  <p:notesTextViewPr>
    <p:cViewPr>
      <p:scale>
        <a:sx n="66" d="100"/>
        <a:sy n="66"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9" Type="http://schemas.openxmlformats.org/officeDocument/2006/relationships/tags" Target="tags/tag32.xml"/><Relationship Id="rId28" Type="http://schemas.openxmlformats.org/officeDocument/2006/relationships/tableStyles" Target="tableStyles.xml"/><Relationship Id="rId27" Type="http://schemas.openxmlformats.org/officeDocument/2006/relationships/viewProps" Target="viewProps.xml"/><Relationship Id="rId26" Type="http://schemas.openxmlformats.org/officeDocument/2006/relationships/presProps" Target="presProps.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ea typeface="阿里巴巴普惠体 M" panose="00020600040101010101" pitchFamily="18"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ea typeface="阿里巴巴普惠体 M" panose="00020600040101010101" pitchFamily="18" charset="-122"/>
              </a:defRPr>
            </a:lvl1pPr>
          </a:lstStyle>
          <a:p>
            <a:fld id="{D8D3007C-0BBF-4CAD-B02F-7664B804665F}"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ea typeface="阿里巴巴普惠体 M" panose="00020600040101010101" pitchFamily="18"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ea typeface="阿里巴巴普惠体 M" panose="00020600040101010101" pitchFamily="18" charset="-122"/>
              </a:defRPr>
            </a:lvl1pPr>
          </a:lstStyle>
          <a:p>
            <a:fld id="{8927DC7C-EA85-41EA-BE8E-3BC04B9579CE}"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阿里巴巴普惠体 M" panose="00020600040101010101" pitchFamily="18" charset="-122"/>
        <a:cs typeface="+mn-cs"/>
      </a:defRPr>
    </a:lvl1pPr>
    <a:lvl2pPr marL="457200" algn="l" defTabSz="914400" rtl="0" eaLnBrk="1" latinLnBrk="0" hangingPunct="1">
      <a:defRPr sz="1200" kern="1200">
        <a:solidFill>
          <a:schemeClr val="tx1"/>
        </a:solidFill>
        <a:latin typeface="+mn-lt"/>
        <a:ea typeface="阿里巴巴普惠体 M" panose="00020600040101010101" pitchFamily="18" charset="-122"/>
        <a:cs typeface="+mn-cs"/>
      </a:defRPr>
    </a:lvl2pPr>
    <a:lvl3pPr marL="914400" algn="l" defTabSz="914400" rtl="0" eaLnBrk="1" latinLnBrk="0" hangingPunct="1">
      <a:defRPr sz="1200" kern="1200">
        <a:solidFill>
          <a:schemeClr val="tx1"/>
        </a:solidFill>
        <a:latin typeface="+mn-lt"/>
        <a:ea typeface="阿里巴巴普惠体 M" panose="00020600040101010101" pitchFamily="18" charset="-122"/>
        <a:cs typeface="+mn-cs"/>
      </a:defRPr>
    </a:lvl3pPr>
    <a:lvl4pPr marL="1371600" algn="l" defTabSz="914400" rtl="0" eaLnBrk="1" latinLnBrk="0" hangingPunct="1">
      <a:defRPr sz="1200" kern="1200">
        <a:solidFill>
          <a:schemeClr val="tx1"/>
        </a:solidFill>
        <a:latin typeface="+mn-lt"/>
        <a:ea typeface="阿里巴巴普惠体 M" panose="00020600040101010101" pitchFamily="18" charset="-122"/>
        <a:cs typeface="+mn-cs"/>
      </a:defRPr>
    </a:lvl4pPr>
    <a:lvl5pPr marL="1828800" algn="l" defTabSz="914400" rtl="0" eaLnBrk="1" latinLnBrk="0" hangingPunct="1">
      <a:defRPr sz="1200" kern="1200">
        <a:solidFill>
          <a:schemeClr val="tx1"/>
        </a:solidFill>
        <a:latin typeface="+mn-lt"/>
        <a:ea typeface="阿里巴巴普惠体 M" panose="00020600040101010101" pitchFamily="18"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927DC7C-EA85-41EA-BE8E-3BC04B9579CE}"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927DC7C-EA85-41EA-BE8E-3BC04B9579CE}"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A036312-6A05-4643-B813-780AEBCA5446}"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3EF2083-0386-4B43-BE3F-5071C6BB4FA7}"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927DC7C-EA85-41EA-BE8E-3BC04B9579CE}"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927DC7C-EA85-41EA-BE8E-3BC04B9579CE}"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927DC7C-EA85-41EA-BE8E-3BC04B9579CE}"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927DC7C-EA85-41EA-BE8E-3BC04B9579CE}"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3EF2083-0386-4B43-BE3F-5071C6BB4FA7}"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A036312-6A05-4643-B813-780AEBCA5446}"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00B313C-6B84-469A-A8BF-E1E0C9F599AB}"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4099"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en-US" altLang="zh-CN"/>
          </a:p>
        </p:txBody>
      </p:sp>
      <p:sp>
        <p:nvSpPr>
          <p:cNvPr id="4100"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fld id="{EC530858-BF76-453D-8D3B-E94317EF6EAB}" type="slidenum">
              <a:rPr lang="zh-CN" altLang="en-US" smtClean="0">
                <a:latin typeface="Calibri" panose="020F0502020204030204" charset="0"/>
                <a:ea typeface="思源黑体 CN Normal" panose="020B0400000000000000" pitchFamily="34" charset="-122"/>
              </a:rPr>
            </a:fld>
            <a:endParaRPr lang="zh-CN" altLang="en-US" dirty="0">
              <a:latin typeface="Calibri" panose="020F0502020204030204" charset="0"/>
              <a:ea typeface="思源黑体 CN Normal" panose="020B0400000000000000" pitchFamily="34" charset="-122"/>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00B313C-6B84-469A-A8BF-E1E0C9F599AB}"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927DC7C-EA85-41EA-BE8E-3BC04B9579CE}"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charset="0"/>
                <a:ea typeface="宋体" panose="02010600030101010101" pitchFamily="2" charset="-122"/>
              </a:rPr>
            </a:fld>
            <a:endParaRPr lang="zh-CN" altLang="en-US" sz="1200">
              <a:solidFill>
                <a:srgbClr val="000000"/>
              </a:solidFill>
              <a:latin typeface="Calibri" panose="020F0502020204030204" charset="0"/>
              <a:ea typeface="宋体" panose="02010600030101010101" pitchFamily="2"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3EF2083-0386-4B43-BE3F-5071C6BB4FA7}"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A036312-6A05-4643-B813-780AEBCA5446}"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927DC7C-EA85-41EA-BE8E-3BC04B9579CE}"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927DC7C-EA85-41EA-BE8E-3BC04B9579CE}"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927DC7C-EA85-41EA-BE8E-3BC04B9579CE}"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3EF2083-0386-4B43-BE3F-5071C6BB4FA7}"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927DC7C-EA85-41EA-BE8E-3BC04B9579CE}"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Tree>
  </p:cSld>
  <p:clrMapOvr>
    <a:masterClrMapping/>
  </p:clrMapOvr>
  <p:transition spd="slow" advClick="0" advTm="3000">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transition spd="slow" advClick="0" advTm="3000">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标题幻灯片">
    <p:spTree>
      <p:nvGrpSpPr>
        <p:cNvPr id="1" name=""/>
        <p:cNvGrpSpPr/>
        <p:nvPr/>
      </p:nvGrpSpPr>
      <p:grpSpPr>
        <a:xfrm>
          <a:off x="0" y="0"/>
          <a:ext cx="0" cy="0"/>
          <a:chOff x="0" y="0"/>
          <a:chExt cx="0" cy="0"/>
        </a:xfrm>
      </p:grpSpPr>
    </p:spTree>
  </p:cSld>
  <p:clrMapOvr>
    <a:masterClrMapping/>
  </p:clrMapOvr>
  <p:transition spd="slow" advClick="0" advTm="3000">
    <p:push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09600" y="6356351"/>
            <a:ext cx="2844800" cy="365125"/>
          </a:xfrm>
          <a:prstGeom prst="rect">
            <a:avLst/>
          </a:prstGeom>
        </p:spPr>
        <p:txBody>
          <a:bodyPr/>
          <a:lstStyle/>
          <a:p>
            <a:fld id="{530820CF-B880-4189-942D-D702A7CBA730}" type="datetimeFigureOut">
              <a:rPr lang="zh-CN" altLang="en-US" smtClean="0"/>
            </a:fld>
            <a:endParaRPr lang="zh-CN" altLang="en-US"/>
          </a:p>
        </p:txBody>
      </p:sp>
      <p:sp>
        <p:nvSpPr>
          <p:cNvPr id="3" name="页脚占位符 2"/>
          <p:cNvSpPr>
            <a:spLocks noGrp="1"/>
          </p:cNvSpPr>
          <p:nvPr>
            <p:ph type="ftr" sz="quarter" idx="11"/>
          </p:nvPr>
        </p:nvSpPr>
        <p:spPr>
          <a:xfrm>
            <a:off x="4165601" y="6356351"/>
            <a:ext cx="3860800" cy="36512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8737600" y="6356351"/>
            <a:ext cx="2844800" cy="365125"/>
          </a:xfrm>
          <a:prstGeom prst="rect">
            <a:avLst/>
          </a:prstGeom>
        </p:spPr>
        <p:txBody>
          <a:bodyPr/>
          <a:lstStyle/>
          <a:p>
            <a:fld id="{0C913308-F349-4B6D-A68A-DD1791B4A57B}" type="slidenum">
              <a:rPr lang="zh-CN" altLang="en-US" smtClean="0"/>
            </a:fld>
            <a:endParaRPr lang="zh-CN" altLang="en-US"/>
          </a:p>
        </p:txBody>
      </p:sp>
    </p:spTree>
  </p:cSld>
  <p:clrMapOvr>
    <a:masterClrMapping/>
  </p:clrMapOvr>
  <p:transition spd="slow" advClick="0" advTm="3000">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Tree>
  </p:cSld>
  <p:clrMapOvr>
    <a:masterClrMapping/>
  </p:clrMapOvr>
  <p:transition spd="slow" advClick="0" advTm="3000">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Tree>
  </p:cSld>
  <p:clrMapOvr>
    <a:masterClrMapping/>
  </p:clrMapOvr>
  <p:transition spd="slow" advClick="0" advTm="3000">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绪论">
    <p:spTree>
      <p:nvGrpSpPr>
        <p:cNvPr id="1" name=""/>
        <p:cNvGrpSpPr/>
        <p:nvPr/>
      </p:nvGrpSpPr>
      <p:grpSpPr>
        <a:xfrm>
          <a:off x="0" y="0"/>
          <a:ext cx="0" cy="0"/>
          <a:chOff x="0" y="0"/>
          <a:chExt cx="0" cy="0"/>
        </a:xfrm>
      </p:grpSpPr>
    </p:spTree>
  </p:cSld>
  <p:clrMapOvr>
    <a:masterClrMapping/>
  </p:clrMapOvr>
  <p:transition spd="slow" advClick="0" advTm="3000">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研究方法">
    <p:spTree>
      <p:nvGrpSpPr>
        <p:cNvPr id="1" name=""/>
        <p:cNvGrpSpPr/>
        <p:nvPr/>
      </p:nvGrpSpPr>
      <p:grpSpPr>
        <a:xfrm>
          <a:off x="0" y="0"/>
          <a:ext cx="0" cy="0"/>
          <a:chOff x="0" y="0"/>
          <a:chExt cx="0" cy="0"/>
        </a:xfrm>
      </p:grpSpPr>
      <p:sp>
        <p:nvSpPr>
          <p:cNvPr id="7" name="矩形 6"/>
          <p:cNvSpPr/>
          <p:nvPr userDrawn="1"/>
        </p:nvSpPr>
        <p:spPr>
          <a:xfrm>
            <a:off x="0" y="0"/>
            <a:ext cx="169168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8" name="表格 7"/>
          <p:cNvGraphicFramePr>
            <a:graphicFrameLocks noGrp="1"/>
          </p:cNvGraphicFramePr>
          <p:nvPr userDrawn="1"/>
        </p:nvGraphicFramePr>
        <p:xfrm>
          <a:off x="0" y="1268760"/>
          <a:ext cx="1691680" cy="4752000"/>
        </p:xfrm>
        <a:graphic>
          <a:graphicData uri="http://schemas.openxmlformats.org/drawingml/2006/table">
            <a:tbl>
              <a:tblPr>
                <a:tableStyleId>{2D5ABB26-0587-4C30-8999-92F81FD0307C}</a:tableStyleId>
              </a:tblPr>
              <a:tblGrid>
                <a:gridCol w="1691680"/>
              </a:tblGrid>
              <a:tr h="792000">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1800" kern="1200" dirty="0">
                          <a:solidFill>
                            <a:schemeClr val="tx1">
                              <a:lumMod val="65000"/>
                              <a:lumOff val="35000"/>
                            </a:schemeClr>
                          </a:solidFill>
                          <a:latin typeface="阿里巴巴普惠体 M" panose="00020600040101010101" pitchFamily="18" charset="-122"/>
                          <a:ea typeface="阿里巴巴普惠体 M" panose="00020600040101010101" pitchFamily="18" charset="-122"/>
                          <a:cs typeface="+mn-cs"/>
                        </a:rPr>
                        <a:t>绪论</a:t>
                      </a:r>
                      <a:endParaRPr lang="zh-CN" altLang="en-US" sz="1800" kern="1200" dirty="0">
                        <a:solidFill>
                          <a:schemeClr val="tx1">
                            <a:lumMod val="65000"/>
                            <a:lumOff val="35000"/>
                          </a:schemeClr>
                        </a:solidFill>
                        <a:latin typeface="阿里巴巴普惠体 M" panose="00020600040101010101" pitchFamily="18" charset="-122"/>
                        <a:ea typeface="阿里巴巴普惠体 M" panose="00020600040101010101" pitchFamily="18" charset="-122"/>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rPr>
                        <a:t>研究方法与思路</a:t>
                      </a:r>
                      <a:endPar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rPr>
                        <a:t>关键技术与难点</a:t>
                      </a:r>
                      <a:endPar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rPr>
                        <a:t>成果与应用</a:t>
                      </a:r>
                      <a:endPar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rPr>
                        <a:t>相关建议</a:t>
                      </a:r>
                      <a:endPar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rPr>
                        <a:t>论文总结</a:t>
                      </a:r>
                      <a:endPar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bl>
          </a:graphicData>
        </a:graphic>
      </p:graphicFrame>
      <p:cxnSp>
        <p:nvCxnSpPr>
          <p:cNvPr id="13" name="直接连接符 12"/>
          <p:cNvCxnSpPr/>
          <p:nvPr userDrawn="1"/>
        </p:nvCxnSpPr>
        <p:spPr>
          <a:xfrm>
            <a:off x="2788985" y="1268760"/>
            <a:ext cx="831206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14" name="组合 13"/>
          <p:cNvGrpSpPr/>
          <p:nvPr userDrawn="1"/>
        </p:nvGrpSpPr>
        <p:grpSpPr>
          <a:xfrm>
            <a:off x="0" y="2060848"/>
            <a:ext cx="1691680" cy="788186"/>
            <a:chOff x="0" y="1272662"/>
            <a:chExt cx="1691680" cy="788186"/>
          </a:xfrm>
        </p:grpSpPr>
        <p:sp>
          <p:nvSpPr>
            <p:cNvPr id="15" name="矩形 14"/>
            <p:cNvSpPr/>
            <p:nvPr userDrawn="1"/>
          </p:nvSpPr>
          <p:spPr>
            <a:xfrm>
              <a:off x="0" y="1272662"/>
              <a:ext cx="1691680" cy="788186"/>
            </a:xfrm>
            <a:prstGeom prst="rect">
              <a:avLst/>
            </a:prstGeom>
            <a:solidFill>
              <a:srgbClr val="152F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latin typeface="阿里巴巴普惠体 M" panose="00020600040101010101" pitchFamily="18" charset="-122"/>
                  <a:ea typeface="阿里巴巴普惠体 M" panose="00020600040101010101" pitchFamily="18" charset="-122"/>
                </a:rPr>
                <a:t>研究方法与思路</a:t>
              </a:r>
              <a:endParaRPr lang="zh-CN" altLang="en-US" sz="1600" dirty="0">
                <a:latin typeface="阿里巴巴普惠体 M" panose="00020600040101010101" pitchFamily="18" charset="-122"/>
                <a:ea typeface="阿里巴巴普惠体 M" panose="00020600040101010101" pitchFamily="18" charset="-122"/>
              </a:endParaRPr>
            </a:p>
          </p:txBody>
        </p:sp>
        <p:sp>
          <p:nvSpPr>
            <p:cNvPr id="17" name="等腰三角形 16"/>
            <p:cNvSpPr/>
            <p:nvPr userDrawn="1"/>
          </p:nvSpPr>
          <p:spPr>
            <a:xfrm rot="16200000">
              <a:off x="1547664" y="1594748"/>
              <a:ext cx="144016" cy="144016"/>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2" name="直角三角形 11"/>
          <p:cNvSpPr/>
          <p:nvPr userDrawn="1"/>
        </p:nvSpPr>
        <p:spPr>
          <a:xfrm flipH="1">
            <a:off x="11277600" y="6019801"/>
            <a:ext cx="950294" cy="853427"/>
          </a:xfrm>
          <a:prstGeom prst="rtTriangle">
            <a:avLst/>
          </a:prstGeom>
          <a:solidFill>
            <a:srgbClr val="152F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p>
        </p:txBody>
      </p:sp>
      <p:sp>
        <p:nvSpPr>
          <p:cNvPr id="18" name="五边形 17"/>
          <p:cNvSpPr/>
          <p:nvPr userDrawn="1"/>
        </p:nvSpPr>
        <p:spPr>
          <a:xfrm flipH="1">
            <a:off x="11382166" y="6369172"/>
            <a:ext cx="986607" cy="504056"/>
          </a:xfrm>
          <a:prstGeom prst="homePlate">
            <a:avLst/>
          </a:prstGeom>
          <a:no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fld id="{170C0C04-E408-48A9-82A4-3716296300DE}" type="slidenum">
              <a:rPr lang="zh-CN" altLang="en-US" sz="180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fld>
            <a:endParaRPr lang="zh-CN" altLang="en-US" kern="0" dirty="0">
              <a:solidFill>
                <a:sysClr val="window" lastClr="FFFFFF"/>
              </a:solidFill>
              <a:latin typeface="Calibri" panose="020F0502020204030204"/>
              <a:ea typeface="阿里巴巴普惠体 M" panose="00020600040101010101" pitchFamily="18" charset="-122"/>
            </a:endParaRPr>
          </a:p>
        </p:txBody>
      </p:sp>
    </p:spTree>
  </p:cSld>
  <p:clrMapOvr>
    <a:masterClrMapping/>
  </p:clrMapOvr>
  <p:transition spd="slow" advClick="0" advTm="3000">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关键技术">
    <p:spTree>
      <p:nvGrpSpPr>
        <p:cNvPr id="1" name=""/>
        <p:cNvGrpSpPr/>
        <p:nvPr/>
      </p:nvGrpSpPr>
      <p:grpSpPr>
        <a:xfrm>
          <a:off x="0" y="0"/>
          <a:ext cx="0" cy="0"/>
          <a:chOff x="0" y="0"/>
          <a:chExt cx="0" cy="0"/>
        </a:xfrm>
      </p:grpSpPr>
      <p:sp>
        <p:nvSpPr>
          <p:cNvPr id="7" name="矩形 6"/>
          <p:cNvSpPr/>
          <p:nvPr userDrawn="1"/>
        </p:nvSpPr>
        <p:spPr>
          <a:xfrm>
            <a:off x="0" y="0"/>
            <a:ext cx="169168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8" name="表格 7"/>
          <p:cNvGraphicFramePr>
            <a:graphicFrameLocks noGrp="1"/>
          </p:cNvGraphicFramePr>
          <p:nvPr userDrawn="1"/>
        </p:nvGraphicFramePr>
        <p:xfrm>
          <a:off x="0" y="1268760"/>
          <a:ext cx="1691680" cy="4752000"/>
        </p:xfrm>
        <a:graphic>
          <a:graphicData uri="http://schemas.openxmlformats.org/drawingml/2006/table">
            <a:tbl>
              <a:tblPr>
                <a:tableStyleId>{2D5ABB26-0587-4C30-8999-92F81FD0307C}</a:tableStyleId>
              </a:tblPr>
              <a:tblGrid>
                <a:gridCol w="1691680"/>
              </a:tblGrid>
              <a:tr h="792000">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1800" kern="1200" dirty="0">
                          <a:solidFill>
                            <a:schemeClr val="tx1">
                              <a:lumMod val="65000"/>
                              <a:lumOff val="35000"/>
                            </a:schemeClr>
                          </a:solidFill>
                          <a:latin typeface="阿里巴巴普惠体 M" panose="00020600040101010101" pitchFamily="18" charset="-122"/>
                          <a:ea typeface="阿里巴巴普惠体 M" panose="00020600040101010101" pitchFamily="18" charset="-122"/>
                          <a:cs typeface="+mn-cs"/>
                        </a:rPr>
                        <a:t>绪论</a:t>
                      </a:r>
                      <a:endParaRPr lang="zh-CN" altLang="en-US" sz="1800" kern="1200" dirty="0">
                        <a:solidFill>
                          <a:schemeClr val="tx1">
                            <a:lumMod val="65000"/>
                            <a:lumOff val="35000"/>
                          </a:schemeClr>
                        </a:solidFill>
                        <a:latin typeface="阿里巴巴普惠体 M" panose="00020600040101010101" pitchFamily="18" charset="-122"/>
                        <a:ea typeface="阿里巴巴普惠体 M" panose="00020600040101010101" pitchFamily="18" charset="-122"/>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rPr>
                        <a:t>研究方法与思路</a:t>
                      </a:r>
                      <a:endPar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rPr>
                        <a:t>关键技术与难点</a:t>
                      </a:r>
                      <a:endPar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rPr>
                        <a:t>成果与应用</a:t>
                      </a:r>
                      <a:endPar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rPr>
                        <a:t>相关建议</a:t>
                      </a:r>
                      <a:endPar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rPr>
                        <a:t>论文总结</a:t>
                      </a:r>
                      <a:endPar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bl>
          </a:graphicData>
        </a:graphic>
      </p:graphicFrame>
      <p:cxnSp>
        <p:nvCxnSpPr>
          <p:cNvPr id="13" name="直接连接符 12"/>
          <p:cNvCxnSpPr/>
          <p:nvPr userDrawn="1"/>
        </p:nvCxnSpPr>
        <p:spPr>
          <a:xfrm>
            <a:off x="2788985" y="1268760"/>
            <a:ext cx="831206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14" name="组合 13"/>
          <p:cNvGrpSpPr/>
          <p:nvPr userDrawn="1"/>
        </p:nvGrpSpPr>
        <p:grpSpPr>
          <a:xfrm>
            <a:off x="0" y="2854273"/>
            <a:ext cx="1691680" cy="788186"/>
            <a:chOff x="0" y="1272662"/>
            <a:chExt cx="1691680" cy="788186"/>
          </a:xfrm>
        </p:grpSpPr>
        <p:sp>
          <p:nvSpPr>
            <p:cNvPr id="15" name="矩形 14"/>
            <p:cNvSpPr/>
            <p:nvPr userDrawn="1"/>
          </p:nvSpPr>
          <p:spPr>
            <a:xfrm>
              <a:off x="0" y="1272662"/>
              <a:ext cx="1691680" cy="788186"/>
            </a:xfrm>
            <a:prstGeom prst="rect">
              <a:avLst/>
            </a:prstGeom>
            <a:solidFill>
              <a:srgbClr val="152F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1600" kern="1200" dirty="0">
                  <a:solidFill>
                    <a:schemeClr val="lt1"/>
                  </a:solidFill>
                  <a:latin typeface="阿里巴巴普惠体 M" panose="00020600040101010101" pitchFamily="18" charset="-122"/>
                  <a:ea typeface="阿里巴巴普惠体 M" panose="00020600040101010101" pitchFamily="18" charset="-122"/>
                  <a:cs typeface="+mn-cs"/>
                </a:rPr>
                <a:t>关键技术与难点</a:t>
              </a:r>
              <a:endParaRPr lang="zh-CN" altLang="en-US" sz="1600" kern="1200" dirty="0">
                <a:solidFill>
                  <a:schemeClr val="lt1"/>
                </a:solidFill>
                <a:latin typeface="阿里巴巴普惠体 M" panose="00020600040101010101" pitchFamily="18" charset="-122"/>
                <a:ea typeface="阿里巴巴普惠体 M" panose="00020600040101010101" pitchFamily="18" charset="-122"/>
                <a:cs typeface="+mn-cs"/>
              </a:endParaRPr>
            </a:p>
          </p:txBody>
        </p:sp>
        <p:sp>
          <p:nvSpPr>
            <p:cNvPr id="17" name="等腰三角形 16"/>
            <p:cNvSpPr/>
            <p:nvPr userDrawn="1"/>
          </p:nvSpPr>
          <p:spPr>
            <a:xfrm rot="16200000">
              <a:off x="1547664" y="1594748"/>
              <a:ext cx="144016" cy="144016"/>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直角三角形 9"/>
          <p:cNvSpPr/>
          <p:nvPr userDrawn="1"/>
        </p:nvSpPr>
        <p:spPr>
          <a:xfrm flipH="1">
            <a:off x="11277600" y="6019801"/>
            <a:ext cx="950294" cy="853427"/>
          </a:xfrm>
          <a:prstGeom prst="rtTriangle">
            <a:avLst/>
          </a:prstGeom>
          <a:solidFill>
            <a:srgbClr val="152F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p>
        </p:txBody>
      </p:sp>
      <p:sp>
        <p:nvSpPr>
          <p:cNvPr id="11" name="五边形 10"/>
          <p:cNvSpPr/>
          <p:nvPr userDrawn="1"/>
        </p:nvSpPr>
        <p:spPr>
          <a:xfrm flipH="1">
            <a:off x="11382166" y="6369172"/>
            <a:ext cx="986607" cy="504056"/>
          </a:xfrm>
          <a:prstGeom prst="homePlate">
            <a:avLst/>
          </a:prstGeom>
          <a:no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fld id="{170C0C04-E408-48A9-82A4-3716296300DE}" type="slidenum">
              <a:rPr lang="zh-CN" altLang="en-US" sz="180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fld>
            <a:endParaRPr lang="zh-CN" altLang="en-US" kern="0" dirty="0">
              <a:solidFill>
                <a:sysClr val="window" lastClr="FFFFFF"/>
              </a:solidFill>
              <a:latin typeface="Calibri" panose="020F0502020204030204"/>
              <a:ea typeface="阿里巴巴普惠体 M" panose="00020600040101010101" pitchFamily="18" charset="-122"/>
            </a:endParaRPr>
          </a:p>
        </p:txBody>
      </p:sp>
    </p:spTree>
  </p:cSld>
  <p:clrMapOvr>
    <a:masterClrMapping/>
  </p:clrMapOvr>
  <p:transition spd="slow" advClick="0" advTm="3000">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成果与应用">
    <p:spTree>
      <p:nvGrpSpPr>
        <p:cNvPr id="1" name=""/>
        <p:cNvGrpSpPr/>
        <p:nvPr/>
      </p:nvGrpSpPr>
      <p:grpSpPr>
        <a:xfrm>
          <a:off x="0" y="0"/>
          <a:ext cx="0" cy="0"/>
          <a:chOff x="0" y="0"/>
          <a:chExt cx="0" cy="0"/>
        </a:xfrm>
      </p:grpSpPr>
      <p:sp>
        <p:nvSpPr>
          <p:cNvPr id="7" name="矩形 6"/>
          <p:cNvSpPr/>
          <p:nvPr userDrawn="1"/>
        </p:nvSpPr>
        <p:spPr>
          <a:xfrm>
            <a:off x="0" y="0"/>
            <a:ext cx="169168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8" name="表格 7"/>
          <p:cNvGraphicFramePr>
            <a:graphicFrameLocks noGrp="1"/>
          </p:cNvGraphicFramePr>
          <p:nvPr userDrawn="1"/>
        </p:nvGraphicFramePr>
        <p:xfrm>
          <a:off x="0" y="1268760"/>
          <a:ext cx="1691680" cy="4752000"/>
        </p:xfrm>
        <a:graphic>
          <a:graphicData uri="http://schemas.openxmlformats.org/drawingml/2006/table">
            <a:tbl>
              <a:tblPr>
                <a:tableStyleId>{2D5ABB26-0587-4C30-8999-92F81FD0307C}</a:tableStyleId>
              </a:tblPr>
              <a:tblGrid>
                <a:gridCol w="1691680"/>
              </a:tblGrid>
              <a:tr h="792000">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1800" kern="1200" dirty="0">
                          <a:solidFill>
                            <a:schemeClr val="tx1">
                              <a:lumMod val="65000"/>
                              <a:lumOff val="35000"/>
                            </a:schemeClr>
                          </a:solidFill>
                          <a:latin typeface="阿里巴巴普惠体 M" panose="00020600040101010101" pitchFamily="18" charset="-122"/>
                          <a:ea typeface="阿里巴巴普惠体 M" panose="00020600040101010101" pitchFamily="18" charset="-122"/>
                          <a:cs typeface="+mn-cs"/>
                        </a:rPr>
                        <a:t>绪论</a:t>
                      </a:r>
                      <a:endParaRPr lang="zh-CN" altLang="en-US" sz="1800" kern="1200" dirty="0">
                        <a:solidFill>
                          <a:schemeClr val="tx1">
                            <a:lumMod val="65000"/>
                            <a:lumOff val="35000"/>
                          </a:schemeClr>
                        </a:solidFill>
                        <a:latin typeface="阿里巴巴普惠体 M" panose="00020600040101010101" pitchFamily="18" charset="-122"/>
                        <a:ea typeface="阿里巴巴普惠体 M" panose="00020600040101010101" pitchFamily="18" charset="-122"/>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rPr>
                        <a:t>研究方法与思路</a:t>
                      </a:r>
                      <a:endPar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rPr>
                        <a:t>关键技术与难点</a:t>
                      </a:r>
                      <a:endPar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rPr>
                        <a:t>成果与应用</a:t>
                      </a:r>
                      <a:endPar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rPr>
                        <a:t>相关建议</a:t>
                      </a:r>
                      <a:endPar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rPr>
                        <a:t>论文总结</a:t>
                      </a:r>
                      <a:endPar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bl>
          </a:graphicData>
        </a:graphic>
      </p:graphicFrame>
      <p:cxnSp>
        <p:nvCxnSpPr>
          <p:cNvPr id="13" name="直接连接符 12"/>
          <p:cNvCxnSpPr/>
          <p:nvPr userDrawn="1"/>
        </p:nvCxnSpPr>
        <p:spPr>
          <a:xfrm>
            <a:off x="2788985" y="1268760"/>
            <a:ext cx="831206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10" name="组合 9"/>
          <p:cNvGrpSpPr/>
          <p:nvPr userDrawn="1"/>
        </p:nvGrpSpPr>
        <p:grpSpPr>
          <a:xfrm>
            <a:off x="0" y="3648260"/>
            <a:ext cx="1691680" cy="788186"/>
            <a:chOff x="0" y="1272662"/>
            <a:chExt cx="1691680" cy="788186"/>
          </a:xfrm>
        </p:grpSpPr>
        <p:sp>
          <p:nvSpPr>
            <p:cNvPr id="11" name="矩形 10"/>
            <p:cNvSpPr/>
            <p:nvPr userDrawn="1"/>
          </p:nvSpPr>
          <p:spPr>
            <a:xfrm>
              <a:off x="0" y="1272662"/>
              <a:ext cx="1691680" cy="788186"/>
            </a:xfrm>
            <a:prstGeom prst="rect">
              <a:avLst/>
            </a:prstGeom>
            <a:solidFill>
              <a:srgbClr val="152F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1600" kern="1200" dirty="0">
                  <a:solidFill>
                    <a:schemeClr val="lt1"/>
                  </a:solidFill>
                  <a:latin typeface="阿里巴巴普惠体 M" panose="00020600040101010101" pitchFamily="18" charset="-122"/>
                  <a:ea typeface="阿里巴巴普惠体 M" panose="00020600040101010101" pitchFamily="18" charset="-122"/>
                  <a:cs typeface="+mn-cs"/>
                </a:rPr>
                <a:t>成果与应用</a:t>
              </a:r>
              <a:endParaRPr lang="zh-CN" altLang="en-US" sz="1600" kern="1200" dirty="0">
                <a:solidFill>
                  <a:schemeClr val="lt1"/>
                </a:solidFill>
                <a:latin typeface="阿里巴巴普惠体 M" panose="00020600040101010101" pitchFamily="18" charset="-122"/>
                <a:ea typeface="阿里巴巴普惠体 M" panose="00020600040101010101" pitchFamily="18" charset="-122"/>
                <a:cs typeface="+mn-cs"/>
              </a:endParaRPr>
            </a:p>
          </p:txBody>
        </p:sp>
        <p:sp>
          <p:nvSpPr>
            <p:cNvPr id="12" name="等腰三角形 11"/>
            <p:cNvSpPr/>
            <p:nvPr userDrawn="1"/>
          </p:nvSpPr>
          <p:spPr>
            <a:xfrm rot="16200000">
              <a:off x="1547664" y="1594748"/>
              <a:ext cx="144016" cy="144016"/>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4" name="直角三角形 13"/>
          <p:cNvSpPr/>
          <p:nvPr userDrawn="1"/>
        </p:nvSpPr>
        <p:spPr>
          <a:xfrm flipH="1">
            <a:off x="11277600" y="6019801"/>
            <a:ext cx="950294" cy="853427"/>
          </a:xfrm>
          <a:prstGeom prst="rtTriangle">
            <a:avLst/>
          </a:prstGeom>
          <a:solidFill>
            <a:srgbClr val="152F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p>
        </p:txBody>
      </p:sp>
      <p:sp>
        <p:nvSpPr>
          <p:cNvPr id="15" name="五边形 14"/>
          <p:cNvSpPr/>
          <p:nvPr userDrawn="1"/>
        </p:nvSpPr>
        <p:spPr>
          <a:xfrm flipH="1">
            <a:off x="11382166" y="6369172"/>
            <a:ext cx="986607" cy="504056"/>
          </a:xfrm>
          <a:prstGeom prst="homePlate">
            <a:avLst/>
          </a:prstGeom>
          <a:no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fld id="{170C0C04-E408-48A9-82A4-3716296300DE}" type="slidenum">
              <a:rPr lang="zh-CN" altLang="en-US" sz="180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fld>
            <a:endParaRPr lang="zh-CN" altLang="en-US" kern="0" dirty="0">
              <a:solidFill>
                <a:sysClr val="window" lastClr="FFFFFF"/>
              </a:solidFill>
              <a:latin typeface="Calibri" panose="020F0502020204030204"/>
              <a:ea typeface="阿里巴巴普惠体 M" panose="00020600040101010101" pitchFamily="18" charset="-122"/>
            </a:endParaRPr>
          </a:p>
        </p:txBody>
      </p:sp>
    </p:spTree>
  </p:cSld>
  <p:clrMapOvr>
    <a:masterClrMapping/>
  </p:clrMapOvr>
  <p:transition spd="slow" advClick="0" advTm="3000">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相关建议">
    <p:spTree>
      <p:nvGrpSpPr>
        <p:cNvPr id="1" name=""/>
        <p:cNvGrpSpPr/>
        <p:nvPr/>
      </p:nvGrpSpPr>
      <p:grpSpPr>
        <a:xfrm>
          <a:off x="0" y="0"/>
          <a:ext cx="0" cy="0"/>
          <a:chOff x="0" y="0"/>
          <a:chExt cx="0" cy="0"/>
        </a:xfrm>
      </p:grpSpPr>
      <p:sp>
        <p:nvSpPr>
          <p:cNvPr id="7" name="矩形 6"/>
          <p:cNvSpPr/>
          <p:nvPr userDrawn="1"/>
        </p:nvSpPr>
        <p:spPr>
          <a:xfrm>
            <a:off x="0" y="0"/>
            <a:ext cx="169168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8" name="表格 7"/>
          <p:cNvGraphicFramePr>
            <a:graphicFrameLocks noGrp="1"/>
          </p:cNvGraphicFramePr>
          <p:nvPr userDrawn="1"/>
        </p:nvGraphicFramePr>
        <p:xfrm>
          <a:off x="0" y="1268760"/>
          <a:ext cx="1691680" cy="4752000"/>
        </p:xfrm>
        <a:graphic>
          <a:graphicData uri="http://schemas.openxmlformats.org/drawingml/2006/table">
            <a:tbl>
              <a:tblPr>
                <a:tableStyleId>{2D5ABB26-0587-4C30-8999-92F81FD0307C}</a:tableStyleId>
              </a:tblPr>
              <a:tblGrid>
                <a:gridCol w="1691680"/>
              </a:tblGrid>
              <a:tr h="792000">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1800" kern="1200" dirty="0">
                          <a:solidFill>
                            <a:schemeClr val="tx1">
                              <a:lumMod val="65000"/>
                              <a:lumOff val="35000"/>
                            </a:schemeClr>
                          </a:solidFill>
                          <a:latin typeface="阿里巴巴普惠体 M" panose="00020600040101010101" pitchFamily="18" charset="-122"/>
                          <a:ea typeface="阿里巴巴普惠体 M" panose="00020600040101010101" pitchFamily="18" charset="-122"/>
                          <a:cs typeface="+mn-cs"/>
                        </a:rPr>
                        <a:t>绪论</a:t>
                      </a:r>
                      <a:endParaRPr lang="zh-CN" altLang="en-US" sz="1800" kern="1200" dirty="0">
                        <a:solidFill>
                          <a:schemeClr val="tx1">
                            <a:lumMod val="65000"/>
                            <a:lumOff val="35000"/>
                          </a:schemeClr>
                        </a:solidFill>
                        <a:latin typeface="阿里巴巴普惠体 M" panose="00020600040101010101" pitchFamily="18" charset="-122"/>
                        <a:ea typeface="阿里巴巴普惠体 M" panose="00020600040101010101" pitchFamily="18" charset="-122"/>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rPr>
                        <a:t>研究方法与思路</a:t>
                      </a:r>
                      <a:endPar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rPr>
                        <a:t>关键技术与难点</a:t>
                      </a:r>
                      <a:endPar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rPr>
                        <a:t>研究成果与应用</a:t>
                      </a:r>
                      <a:endPar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rPr>
                        <a:t>相关建议</a:t>
                      </a:r>
                      <a:endPar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rPr>
                        <a:t>论文总结</a:t>
                      </a:r>
                      <a:endPar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bl>
          </a:graphicData>
        </a:graphic>
      </p:graphicFrame>
      <p:cxnSp>
        <p:nvCxnSpPr>
          <p:cNvPr id="13" name="直接连接符 12"/>
          <p:cNvCxnSpPr/>
          <p:nvPr userDrawn="1"/>
        </p:nvCxnSpPr>
        <p:spPr>
          <a:xfrm>
            <a:off x="2788985" y="1268760"/>
            <a:ext cx="831206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14" name="组合 13"/>
          <p:cNvGrpSpPr/>
          <p:nvPr userDrawn="1"/>
        </p:nvGrpSpPr>
        <p:grpSpPr>
          <a:xfrm>
            <a:off x="0" y="4439981"/>
            <a:ext cx="1691680" cy="788186"/>
            <a:chOff x="0" y="1272662"/>
            <a:chExt cx="1691680" cy="788186"/>
          </a:xfrm>
        </p:grpSpPr>
        <p:sp>
          <p:nvSpPr>
            <p:cNvPr id="15" name="矩形 14"/>
            <p:cNvSpPr/>
            <p:nvPr userDrawn="1"/>
          </p:nvSpPr>
          <p:spPr>
            <a:xfrm>
              <a:off x="0" y="1272662"/>
              <a:ext cx="1691680" cy="788186"/>
            </a:xfrm>
            <a:prstGeom prst="rect">
              <a:avLst/>
            </a:prstGeom>
            <a:solidFill>
              <a:srgbClr val="152F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kern="1200" dirty="0">
                  <a:solidFill>
                    <a:schemeClr val="lt1"/>
                  </a:solidFill>
                  <a:latin typeface="阿里巴巴普惠体 M" panose="00020600040101010101" pitchFamily="18" charset="-122"/>
                  <a:ea typeface="阿里巴巴普惠体 M" panose="00020600040101010101" pitchFamily="18" charset="-122"/>
                  <a:cs typeface="+mn-cs"/>
                </a:rPr>
                <a:t>相关建议</a:t>
              </a:r>
              <a:endParaRPr lang="zh-CN" altLang="en-US" sz="1600" kern="1200" dirty="0">
                <a:solidFill>
                  <a:schemeClr val="lt1"/>
                </a:solidFill>
                <a:latin typeface="阿里巴巴普惠体 M" panose="00020600040101010101" pitchFamily="18" charset="-122"/>
                <a:ea typeface="阿里巴巴普惠体 M" panose="00020600040101010101" pitchFamily="18" charset="-122"/>
                <a:cs typeface="+mn-cs"/>
              </a:endParaRPr>
            </a:p>
          </p:txBody>
        </p:sp>
        <p:sp>
          <p:nvSpPr>
            <p:cNvPr id="17" name="等腰三角形 16"/>
            <p:cNvSpPr/>
            <p:nvPr userDrawn="1"/>
          </p:nvSpPr>
          <p:spPr>
            <a:xfrm rot="16200000">
              <a:off x="1547664" y="1594748"/>
              <a:ext cx="144016" cy="144016"/>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直角三角形 9"/>
          <p:cNvSpPr/>
          <p:nvPr userDrawn="1"/>
        </p:nvSpPr>
        <p:spPr>
          <a:xfrm flipH="1">
            <a:off x="11277600" y="6019801"/>
            <a:ext cx="950294" cy="853427"/>
          </a:xfrm>
          <a:prstGeom prst="rtTriangle">
            <a:avLst/>
          </a:prstGeom>
          <a:solidFill>
            <a:srgbClr val="152F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p>
        </p:txBody>
      </p:sp>
      <p:sp>
        <p:nvSpPr>
          <p:cNvPr id="11" name="五边形 10"/>
          <p:cNvSpPr/>
          <p:nvPr userDrawn="1"/>
        </p:nvSpPr>
        <p:spPr>
          <a:xfrm flipH="1">
            <a:off x="11382166" y="6369172"/>
            <a:ext cx="986607" cy="504056"/>
          </a:xfrm>
          <a:prstGeom prst="homePlate">
            <a:avLst/>
          </a:prstGeom>
          <a:no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fld id="{170C0C04-E408-48A9-82A4-3716296300DE}" type="slidenum">
              <a:rPr lang="zh-CN" altLang="en-US" sz="180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fld>
            <a:endParaRPr lang="zh-CN" altLang="en-US" kern="0" dirty="0">
              <a:solidFill>
                <a:sysClr val="window" lastClr="FFFFFF"/>
              </a:solidFill>
              <a:latin typeface="Calibri" panose="020F0502020204030204"/>
              <a:ea typeface="阿里巴巴普惠体 M" panose="00020600040101010101" pitchFamily="18" charset="-122"/>
            </a:endParaRPr>
          </a:p>
        </p:txBody>
      </p:sp>
    </p:spTree>
  </p:cSld>
  <p:clrMapOvr>
    <a:masterClrMapping/>
  </p:clrMapOvr>
  <p:transition spd="slow" advClick="0" advTm="3000">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论文总结">
    <p:spTree>
      <p:nvGrpSpPr>
        <p:cNvPr id="1" name=""/>
        <p:cNvGrpSpPr/>
        <p:nvPr/>
      </p:nvGrpSpPr>
      <p:grpSpPr>
        <a:xfrm>
          <a:off x="0" y="0"/>
          <a:ext cx="0" cy="0"/>
          <a:chOff x="0" y="0"/>
          <a:chExt cx="0" cy="0"/>
        </a:xfrm>
      </p:grpSpPr>
      <p:sp>
        <p:nvSpPr>
          <p:cNvPr id="7" name="矩形 6"/>
          <p:cNvSpPr/>
          <p:nvPr userDrawn="1"/>
        </p:nvSpPr>
        <p:spPr>
          <a:xfrm>
            <a:off x="0" y="0"/>
            <a:ext cx="169168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8" name="表格 7"/>
          <p:cNvGraphicFramePr>
            <a:graphicFrameLocks noGrp="1"/>
          </p:cNvGraphicFramePr>
          <p:nvPr userDrawn="1"/>
        </p:nvGraphicFramePr>
        <p:xfrm>
          <a:off x="0" y="1268760"/>
          <a:ext cx="1691680" cy="4752000"/>
        </p:xfrm>
        <a:graphic>
          <a:graphicData uri="http://schemas.openxmlformats.org/drawingml/2006/table">
            <a:tbl>
              <a:tblPr>
                <a:tableStyleId>{2D5ABB26-0587-4C30-8999-92F81FD0307C}</a:tableStyleId>
              </a:tblPr>
              <a:tblGrid>
                <a:gridCol w="1691680"/>
              </a:tblGrid>
              <a:tr h="792000">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1800" kern="1200" dirty="0">
                          <a:solidFill>
                            <a:schemeClr val="tx1">
                              <a:lumMod val="65000"/>
                              <a:lumOff val="35000"/>
                            </a:schemeClr>
                          </a:solidFill>
                          <a:latin typeface="阿里巴巴普惠体 M" panose="00020600040101010101" pitchFamily="18" charset="-122"/>
                          <a:ea typeface="阿里巴巴普惠体 M" panose="00020600040101010101" pitchFamily="18" charset="-122"/>
                          <a:cs typeface="+mn-cs"/>
                        </a:rPr>
                        <a:t>绪论</a:t>
                      </a:r>
                      <a:endParaRPr lang="zh-CN" altLang="en-US" sz="1800" kern="1200" dirty="0">
                        <a:solidFill>
                          <a:schemeClr val="tx1">
                            <a:lumMod val="65000"/>
                            <a:lumOff val="35000"/>
                          </a:schemeClr>
                        </a:solidFill>
                        <a:latin typeface="阿里巴巴普惠体 M" panose="00020600040101010101" pitchFamily="18" charset="-122"/>
                        <a:ea typeface="阿里巴巴普惠体 M" panose="00020600040101010101" pitchFamily="18" charset="-122"/>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rPr>
                        <a:t>研究方法与思路</a:t>
                      </a:r>
                      <a:endPar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rPr>
                        <a:t>关键技术与难点</a:t>
                      </a:r>
                      <a:endPar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rPr>
                        <a:t>研究成果与应用</a:t>
                      </a:r>
                      <a:endPar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rPr>
                        <a:t>相关建议</a:t>
                      </a:r>
                      <a:endPar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rPr>
                        <a:t>论文总结</a:t>
                      </a:r>
                      <a:endParaRPr lang="zh-CN" altLang="en-US" sz="1600" dirty="0">
                        <a:solidFill>
                          <a:schemeClr val="tx1">
                            <a:lumMod val="65000"/>
                            <a:lumOff val="35000"/>
                          </a:schemeClr>
                        </a:solidFill>
                        <a:latin typeface="阿里巴巴普惠体 M" panose="00020600040101010101" pitchFamily="18" charset="-122"/>
                        <a:ea typeface="阿里巴巴普惠体 M" panose="00020600040101010101" pitchFamily="18"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bl>
          </a:graphicData>
        </a:graphic>
      </p:graphicFrame>
      <p:cxnSp>
        <p:nvCxnSpPr>
          <p:cNvPr id="13" name="直接连接符 12"/>
          <p:cNvCxnSpPr/>
          <p:nvPr userDrawn="1"/>
        </p:nvCxnSpPr>
        <p:spPr>
          <a:xfrm>
            <a:off x="2788985" y="1268760"/>
            <a:ext cx="831206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14" name="组合 13"/>
          <p:cNvGrpSpPr/>
          <p:nvPr userDrawn="1"/>
        </p:nvGrpSpPr>
        <p:grpSpPr>
          <a:xfrm>
            <a:off x="0" y="5231615"/>
            <a:ext cx="1691680" cy="788186"/>
            <a:chOff x="0" y="1272662"/>
            <a:chExt cx="1691680" cy="788186"/>
          </a:xfrm>
        </p:grpSpPr>
        <p:sp>
          <p:nvSpPr>
            <p:cNvPr id="15" name="矩形 14"/>
            <p:cNvSpPr/>
            <p:nvPr userDrawn="1"/>
          </p:nvSpPr>
          <p:spPr>
            <a:xfrm>
              <a:off x="0" y="1272662"/>
              <a:ext cx="1691680" cy="788186"/>
            </a:xfrm>
            <a:prstGeom prst="rect">
              <a:avLst/>
            </a:prstGeom>
            <a:solidFill>
              <a:srgbClr val="152F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kern="1200" dirty="0">
                  <a:solidFill>
                    <a:schemeClr val="lt1"/>
                  </a:solidFill>
                  <a:latin typeface="阿里巴巴普惠体 M" panose="00020600040101010101" pitchFamily="18" charset="-122"/>
                  <a:ea typeface="阿里巴巴普惠体 M" panose="00020600040101010101" pitchFamily="18" charset="-122"/>
                  <a:cs typeface="+mn-cs"/>
                </a:rPr>
                <a:t>论文总结</a:t>
              </a:r>
              <a:endParaRPr lang="zh-CN" altLang="en-US" sz="1600" kern="1200" dirty="0">
                <a:solidFill>
                  <a:schemeClr val="lt1"/>
                </a:solidFill>
                <a:latin typeface="阿里巴巴普惠体 M" panose="00020600040101010101" pitchFamily="18" charset="-122"/>
                <a:ea typeface="阿里巴巴普惠体 M" panose="00020600040101010101" pitchFamily="18" charset="-122"/>
                <a:cs typeface="+mn-cs"/>
              </a:endParaRPr>
            </a:p>
          </p:txBody>
        </p:sp>
        <p:sp>
          <p:nvSpPr>
            <p:cNvPr id="17" name="等腰三角形 16"/>
            <p:cNvSpPr/>
            <p:nvPr userDrawn="1"/>
          </p:nvSpPr>
          <p:spPr>
            <a:xfrm rot="16200000">
              <a:off x="1547664" y="1594748"/>
              <a:ext cx="144016" cy="144016"/>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直角三角形 9"/>
          <p:cNvSpPr/>
          <p:nvPr userDrawn="1"/>
        </p:nvSpPr>
        <p:spPr>
          <a:xfrm flipH="1">
            <a:off x="11277600" y="6019801"/>
            <a:ext cx="950294" cy="853427"/>
          </a:xfrm>
          <a:prstGeom prst="rtTriangle">
            <a:avLst/>
          </a:prstGeom>
          <a:solidFill>
            <a:srgbClr val="152F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p>
        </p:txBody>
      </p:sp>
      <p:sp>
        <p:nvSpPr>
          <p:cNvPr id="11" name="五边形 10"/>
          <p:cNvSpPr/>
          <p:nvPr userDrawn="1"/>
        </p:nvSpPr>
        <p:spPr>
          <a:xfrm flipH="1">
            <a:off x="11382166" y="6369172"/>
            <a:ext cx="986607" cy="504056"/>
          </a:xfrm>
          <a:prstGeom prst="homePlate">
            <a:avLst/>
          </a:prstGeom>
          <a:no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fld id="{170C0C04-E408-48A9-82A4-3716296300DE}" type="slidenum">
              <a:rPr lang="zh-CN" altLang="en-US" sz="180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fld>
            <a:endParaRPr lang="zh-CN" altLang="en-US" kern="0" dirty="0">
              <a:solidFill>
                <a:sysClr val="window" lastClr="FFFFFF"/>
              </a:solidFill>
              <a:latin typeface="Calibri" panose="020F0502020204030204"/>
              <a:ea typeface="阿里巴巴普惠体 M" panose="00020600040101010101" pitchFamily="18" charset="-122"/>
            </a:endParaRPr>
          </a:p>
        </p:txBody>
      </p:sp>
    </p:spTree>
  </p:cSld>
  <p:clrMapOvr>
    <a:masterClrMapping/>
  </p:clrMapOvr>
  <p:transition spd="slow" advClick="0" advTm="3000">
    <p:push dir="u"/>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1.jpe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duotone>
              <a:schemeClr val="accent1">
                <a:shade val="45000"/>
                <a:satMod val="135000"/>
              </a:schemeClr>
              <a:prstClr val="white"/>
            </a:duotone>
          </a:blip>
          <a:srcRect/>
          <a:stretch>
            <a:fillRect t="-9000" b="-9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slow" advClick="0" advTm="3000">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xml"/><Relationship Id="rId2" Type="http://schemas.openxmlformats.org/officeDocument/2006/relationships/image" Target="../media/image3.jpeg"/><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8" Type="http://schemas.openxmlformats.org/officeDocument/2006/relationships/notesSlide" Target="../notesSlides/notesSlide12.xml"/><Relationship Id="rId7" Type="http://schemas.openxmlformats.org/officeDocument/2006/relationships/slideLayout" Target="../slideLayouts/slideLayout10.xml"/><Relationship Id="rId6" Type="http://schemas.openxmlformats.org/officeDocument/2006/relationships/tags" Target="../tags/tag26.xml"/><Relationship Id="rId5" Type="http://schemas.openxmlformats.org/officeDocument/2006/relationships/image" Target="../media/image2.jpeg"/><Relationship Id="rId4" Type="http://schemas.openxmlformats.org/officeDocument/2006/relationships/tags" Target="../tags/tag25.xml"/><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ags" Target="../tags/tag2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8" Type="http://schemas.openxmlformats.org/officeDocument/2006/relationships/notesSlide" Target="../notesSlides/notesSlide17.xml"/><Relationship Id="rId7" Type="http://schemas.openxmlformats.org/officeDocument/2006/relationships/slideLayout" Target="../slideLayouts/slideLayout10.xml"/><Relationship Id="rId6" Type="http://schemas.openxmlformats.org/officeDocument/2006/relationships/tags" Target="../tags/tag31.xml"/><Relationship Id="rId5" Type="http://schemas.openxmlformats.org/officeDocument/2006/relationships/image" Target="../media/image2.jpeg"/><Relationship Id="rId4" Type="http://schemas.openxmlformats.org/officeDocument/2006/relationships/tags" Target="../tags/tag30.xml"/><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tags" Target="../tags/tag2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9" Type="http://schemas.openxmlformats.org/officeDocument/2006/relationships/tags" Target="../tags/tag9.xml"/><Relationship Id="rId8" Type="http://schemas.openxmlformats.org/officeDocument/2006/relationships/tags" Target="../tags/tag8.xml"/><Relationship Id="rId7" Type="http://schemas.openxmlformats.org/officeDocument/2006/relationships/tags" Target="../tags/tag7.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4" Type="http://schemas.openxmlformats.org/officeDocument/2006/relationships/notesSlide" Target="../notesSlides/notesSlide2.xml"/><Relationship Id="rId13" Type="http://schemas.openxmlformats.org/officeDocument/2006/relationships/slideLayout" Target="../slideLayouts/slideLayout10.xml"/><Relationship Id="rId12" Type="http://schemas.openxmlformats.org/officeDocument/2006/relationships/tags" Target="../tags/tag11.xml"/><Relationship Id="rId11" Type="http://schemas.openxmlformats.org/officeDocument/2006/relationships/image" Target="../media/image2.jpeg"/><Relationship Id="rId10" Type="http://schemas.openxmlformats.org/officeDocument/2006/relationships/tags" Target="../tags/tag10.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4" Type="http://schemas.openxmlformats.org/officeDocument/2006/relationships/notesSlide" Target="../notesSlides/notesSlide21.xml"/><Relationship Id="rId3" Type="http://schemas.openxmlformats.org/officeDocument/2006/relationships/slideLayout" Target="../slideLayouts/slideLayout1.xml"/><Relationship Id="rId2" Type="http://schemas.openxmlformats.org/officeDocument/2006/relationships/image" Target="../media/image3.jpeg"/><Relationship Id="rId1" Type="http://schemas.openxmlformats.org/officeDocument/2006/relationships/image" Target="../media/image2.jpeg"/></Relationships>
</file>

<file path=ppt/slides/_rels/slide22.xml.rels><?xml version="1.0" encoding="UTF-8" standalone="yes"?>
<Relationships xmlns="http://schemas.openxmlformats.org/package/2006/relationships"><Relationship Id="rId4" Type="http://schemas.openxmlformats.org/officeDocument/2006/relationships/notesSlide" Target="../notesSlides/notesSlide22.xml"/><Relationship Id="rId3" Type="http://schemas.openxmlformats.org/officeDocument/2006/relationships/slideLayout" Target="../slideLayouts/slideLayout12.xml"/><Relationship Id="rId2" Type="http://schemas.openxmlformats.org/officeDocument/2006/relationships/hyperlink" Target="https://www.pptying.com" TargetMode="External"/><Relationship Id="rId1" Type="http://schemas.openxmlformats.org/officeDocument/2006/relationships/image" Target="../media/image4.png"/></Relationships>
</file>

<file path=ppt/slides/_rels/slide3.xml.rels><?xml version="1.0" encoding="UTF-8" standalone="yes"?>
<Relationships xmlns="http://schemas.openxmlformats.org/package/2006/relationships"><Relationship Id="rId8" Type="http://schemas.openxmlformats.org/officeDocument/2006/relationships/notesSlide" Target="../notesSlides/notesSlide3.xml"/><Relationship Id="rId7" Type="http://schemas.openxmlformats.org/officeDocument/2006/relationships/slideLayout" Target="../slideLayouts/slideLayout10.xml"/><Relationship Id="rId6" Type="http://schemas.openxmlformats.org/officeDocument/2006/relationships/tags" Target="../tags/tag16.xml"/><Relationship Id="rId5" Type="http://schemas.openxmlformats.org/officeDocument/2006/relationships/image" Target="../media/image2.jpeg"/><Relationship Id="rId4" Type="http://schemas.openxmlformats.org/officeDocument/2006/relationships/tags" Target="../tags/tag15.xml"/><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8" Type="http://schemas.openxmlformats.org/officeDocument/2006/relationships/notesSlide" Target="../notesSlides/notesSlide8.xml"/><Relationship Id="rId7" Type="http://schemas.openxmlformats.org/officeDocument/2006/relationships/slideLayout" Target="../slideLayouts/slideLayout10.xml"/><Relationship Id="rId6" Type="http://schemas.openxmlformats.org/officeDocument/2006/relationships/tags" Target="../tags/tag21.xml"/><Relationship Id="rId5" Type="http://schemas.openxmlformats.org/officeDocument/2006/relationships/image" Target="../media/image2.jpeg"/><Relationship Id="rId4" Type="http://schemas.openxmlformats.org/officeDocument/2006/relationships/tags" Target="../tags/tag20.xml"/><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0" y="6602369"/>
            <a:ext cx="12192000" cy="161332"/>
            <a:chOff x="0" y="3594250"/>
            <a:chExt cx="12192000" cy="161332"/>
          </a:xfrm>
        </p:grpSpPr>
        <p:cxnSp>
          <p:nvCxnSpPr>
            <p:cNvPr id="2" name="直接连接符 1"/>
            <p:cNvCxnSpPr/>
            <p:nvPr/>
          </p:nvCxnSpPr>
          <p:spPr>
            <a:xfrm>
              <a:off x="0" y="3594250"/>
              <a:ext cx="12192000" cy="0"/>
            </a:xfrm>
            <a:prstGeom prst="line">
              <a:avLst/>
            </a:prstGeom>
            <a:ln w="127000">
              <a:solidFill>
                <a:schemeClr val="bg1">
                  <a:lumMod val="75000"/>
                </a:schemeClr>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 name="直接连接符 2"/>
            <p:cNvCxnSpPr/>
            <p:nvPr/>
          </p:nvCxnSpPr>
          <p:spPr>
            <a:xfrm>
              <a:off x="0" y="3728153"/>
              <a:ext cx="12192000" cy="27429"/>
            </a:xfrm>
            <a:prstGeom prst="line">
              <a:avLst/>
            </a:prstGeom>
            <a:ln w="228600">
              <a:solidFill>
                <a:srgbClr val="453162"/>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sp>
        <p:nvSpPr>
          <p:cNvPr id="4" name="文本框 3"/>
          <p:cNvSpPr txBox="1"/>
          <p:nvPr/>
        </p:nvSpPr>
        <p:spPr>
          <a:xfrm>
            <a:off x="1577502" y="1715281"/>
            <a:ext cx="9270459" cy="1015663"/>
          </a:xfrm>
          <a:prstGeom prst="rect">
            <a:avLst/>
          </a:prstGeom>
          <a:noFill/>
        </p:spPr>
        <p:txBody>
          <a:bodyPr wrap="square" rtlCol="0">
            <a:spAutoFit/>
          </a:bodyPr>
          <a:lstStyle/>
          <a:p>
            <a:r>
              <a:rPr lang="zh-CN" altLang="en-US" sz="6000" b="1" dirty="0">
                <a:solidFill>
                  <a:srgbClr val="453162"/>
                </a:solidFill>
                <a:cs typeface="+mn-ea"/>
                <a:sym typeface="+mn-lt"/>
              </a:rPr>
              <a:t>扁平活力学生工作班长竞选</a:t>
            </a:r>
            <a:endParaRPr lang="zh-CN" altLang="en-US" sz="6000" b="1" dirty="0">
              <a:solidFill>
                <a:srgbClr val="453162"/>
              </a:solidFill>
              <a:cs typeface="+mn-ea"/>
              <a:sym typeface="+mn-lt"/>
            </a:endParaRPr>
          </a:p>
        </p:txBody>
      </p:sp>
      <p:sp>
        <p:nvSpPr>
          <p:cNvPr id="32" name="TextBox 4"/>
          <p:cNvSpPr txBox="1"/>
          <p:nvPr/>
        </p:nvSpPr>
        <p:spPr>
          <a:xfrm>
            <a:off x="1577503" y="2744131"/>
            <a:ext cx="9036994" cy="307456"/>
          </a:xfrm>
          <a:prstGeom prst="rect">
            <a:avLst/>
          </a:prstGeom>
          <a:noFill/>
        </p:spPr>
        <p:txBody>
          <a:bodyPr wrap="square" rtlCol="0">
            <a:spAutoFit/>
          </a:bodyPr>
          <a:lstStyle/>
          <a:p>
            <a:pPr algn="ctr">
              <a:lnSpc>
                <a:spcPct val="130000"/>
              </a:lnSpc>
              <a:defRPr/>
            </a:pPr>
            <a:r>
              <a:rPr lang="en-US" altLang="zh-CN" sz="1200" b="1" cap="all" spc="200" smtClean="0">
                <a:solidFill>
                  <a:schemeClr val="bg1">
                    <a:lumMod val="50000"/>
                  </a:schemeClr>
                </a:solidFill>
                <a:cs typeface="+mn-ea"/>
                <a:sym typeface="+mn-lt"/>
              </a:rPr>
              <a:t>Suitablea </a:t>
            </a:r>
            <a:r>
              <a:rPr lang="en-US" altLang="zh-CN" sz="1200" b="1" cap="all" spc="200" dirty="0">
                <a:solidFill>
                  <a:schemeClr val="bg1">
                    <a:lumMod val="50000"/>
                  </a:schemeClr>
                </a:solidFill>
                <a:cs typeface="+mn-ea"/>
                <a:sym typeface="+mn-lt"/>
              </a:rPr>
              <a:t>for enterprise publicity/product promotion/planning scheme</a:t>
            </a:r>
            <a:endParaRPr lang="en-US" altLang="zh-CN" sz="1200" b="1" cap="all" spc="200" dirty="0">
              <a:solidFill>
                <a:schemeClr val="bg1">
                  <a:lumMod val="50000"/>
                </a:schemeClr>
              </a:solidFill>
              <a:cs typeface="+mn-ea"/>
              <a:sym typeface="+mn-lt"/>
            </a:endParaRPr>
          </a:p>
        </p:txBody>
      </p:sp>
      <p:pic>
        <p:nvPicPr>
          <p:cNvPr id="10" name="图片 9"/>
          <p:cNvPicPr>
            <a:picLocks noChangeAspect="1"/>
          </p:cNvPicPr>
          <p:nvPr/>
        </p:nvPicPr>
        <p:blipFill rotWithShape="1">
          <a:blip r:embed="rId1">
            <a:clrChange>
              <a:clrFrom>
                <a:srgbClr val="009EB4"/>
              </a:clrFrom>
              <a:clrTo>
                <a:srgbClr val="009EB4">
                  <a:alpha val="0"/>
                </a:srgbClr>
              </a:clrTo>
            </a:clrChange>
            <a:extLst>
              <a:ext uri="{28A0092B-C50C-407E-A947-70E740481C1C}">
                <a14:useLocalDpi xmlns:a14="http://schemas.microsoft.com/office/drawing/2010/main" val="0"/>
              </a:ext>
            </a:extLst>
          </a:blip>
          <a:srcRect t="1375"/>
          <a:stretch>
            <a:fillRect/>
          </a:stretch>
        </p:blipFill>
        <p:spPr>
          <a:xfrm flipH="1">
            <a:off x="8687336" y="3340260"/>
            <a:ext cx="3504664" cy="3262109"/>
          </a:xfrm>
          <a:prstGeom prst="rect">
            <a:avLst/>
          </a:prstGeom>
        </p:spPr>
      </p:pic>
      <p:pic>
        <p:nvPicPr>
          <p:cNvPr id="6" name="图片 5"/>
          <p:cNvPicPr>
            <a:picLocks noChangeAspect="1"/>
          </p:cNvPicPr>
          <p:nvPr/>
        </p:nvPicPr>
        <p:blipFill rotWithShape="1">
          <a:blip r:embed="rId2">
            <a:clrChange>
              <a:clrFrom>
                <a:srgbClr val="DAE8F1"/>
              </a:clrFrom>
              <a:clrTo>
                <a:srgbClr val="DAE8F1">
                  <a:alpha val="0"/>
                </a:srgbClr>
              </a:clrTo>
            </a:clrChange>
            <a:extLst>
              <a:ext uri="{28A0092B-C50C-407E-A947-70E740481C1C}">
                <a14:useLocalDpi xmlns:a14="http://schemas.microsoft.com/office/drawing/2010/main" val="0"/>
              </a:ext>
            </a:extLst>
          </a:blip>
          <a:srcRect b="3101"/>
          <a:stretch>
            <a:fillRect/>
          </a:stretch>
        </p:blipFill>
        <p:spPr>
          <a:xfrm flipH="1">
            <a:off x="15240" y="3401893"/>
            <a:ext cx="3233797" cy="3133525"/>
          </a:xfrm>
          <a:prstGeom prst="rect">
            <a:avLst/>
          </a:prstGeom>
        </p:spPr>
      </p:pic>
      <p:sp>
        <p:nvSpPr>
          <p:cNvPr id="5" name="文本框 4"/>
          <p:cNvSpPr txBox="1"/>
          <p:nvPr/>
        </p:nvSpPr>
        <p:spPr>
          <a:xfrm>
            <a:off x="4379221" y="3110130"/>
            <a:ext cx="3713480" cy="368300"/>
          </a:xfrm>
          <a:prstGeom prst="rect">
            <a:avLst/>
          </a:prstGeom>
          <a:noFill/>
        </p:spPr>
        <p:txBody>
          <a:bodyPr wrap="none" rtlCol="0">
            <a:spAutoFit/>
          </a:bodyPr>
          <a:lstStyle/>
          <a:p>
            <a:pPr algn="r"/>
            <a:r>
              <a:rPr lang="zh-CN" altLang="en-US" dirty="0">
                <a:solidFill>
                  <a:srgbClr val="453162"/>
                </a:solidFill>
                <a:cs typeface="+mn-ea"/>
                <a:sym typeface="+mn-lt"/>
              </a:rPr>
              <a:t>汇报人：</a:t>
            </a:r>
            <a:r>
              <a:rPr lang="en-US" altLang="zh-CN" dirty="0">
                <a:solidFill>
                  <a:srgbClr val="453162"/>
                </a:solidFill>
                <a:cs typeface="+mn-ea"/>
                <a:sym typeface="+mn-lt"/>
              </a:rPr>
              <a:t>PPT</a:t>
            </a:r>
            <a:r>
              <a:rPr lang="zh-CN" altLang="en-US" dirty="0">
                <a:solidFill>
                  <a:srgbClr val="453162"/>
                </a:solidFill>
                <a:ea typeface="宋体" panose="02010600030101010101" pitchFamily="2" charset="-122"/>
                <a:cs typeface="+mn-ea"/>
                <a:sym typeface="+mn-lt"/>
              </a:rPr>
              <a:t>营</a:t>
            </a:r>
            <a:r>
              <a:rPr lang="zh-CN" altLang="en-US" dirty="0">
                <a:solidFill>
                  <a:srgbClr val="453162"/>
                </a:solidFill>
                <a:cs typeface="+mn-ea"/>
                <a:sym typeface="+mn-lt"/>
              </a:rPr>
              <a:t>   时间：</a:t>
            </a:r>
            <a:r>
              <a:rPr lang="en-US" altLang="zh-CN" dirty="0">
                <a:solidFill>
                  <a:srgbClr val="453162"/>
                </a:solidFill>
                <a:cs typeface="+mn-ea"/>
                <a:sym typeface="+mn-lt"/>
              </a:rPr>
              <a:t>XX</a:t>
            </a:r>
            <a:r>
              <a:rPr lang="zh-CN" altLang="en-US" dirty="0">
                <a:solidFill>
                  <a:srgbClr val="453162"/>
                </a:solidFill>
                <a:cs typeface="+mn-ea"/>
                <a:sym typeface="+mn-lt"/>
              </a:rPr>
              <a:t>年</a:t>
            </a:r>
            <a:r>
              <a:rPr lang="en-US" altLang="zh-CN" dirty="0">
                <a:solidFill>
                  <a:srgbClr val="453162"/>
                </a:solidFill>
                <a:cs typeface="+mn-ea"/>
                <a:sym typeface="+mn-lt"/>
              </a:rPr>
              <a:t>XX</a:t>
            </a:r>
            <a:r>
              <a:rPr lang="zh-CN" altLang="en-US" dirty="0">
                <a:solidFill>
                  <a:srgbClr val="453162"/>
                </a:solidFill>
                <a:cs typeface="+mn-ea"/>
                <a:sym typeface="+mn-lt"/>
              </a:rPr>
              <a:t>月</a:t>
            </a:r>
            <a:endParaRPr lang="zh-CN" altLang="en-US" dirty="0">
              <a:solidFill>
                <a:srgbClr val="453162"/>
              </a:solidFill>
              <a:cs typeface="+mn-ea"/>
              <a:sym typeface="+mn-lt"/>
            </a:endParaRPr>
          </a:p>
        </p:txBody>
      </p:sp>
    </p:spTree>
  </p:cSld>
  <p:clrMapOvr>
    <a:masterClrMapping/>
  </p:clrMapOvr>
  <p:transition spd="slow" advClick="0" advTm="300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linds(horizontal)">
                                      <p:cBhvr>
                                        <p:cTn id="11" dur="500"/>
                                        <p:tgtEl>
                                          <p:spTgt spid="4"/>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blinds(horizontal)">
                                      <p:cBhvr>
                                        <p:cTn id="15"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接连接符 4"/>
          <p:cNvCxnSpPr/>
          <p:nvPr/>
        </p:nvCxnSpPr>
        <p:spPr>
          <a:xfrm flipH="1">
            <a:off x="7899623" y="4507593"/>
            <a:ext cx="554200"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a:off x="6346779" y="5663780"/>
            <a:ext cx="1169447"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a:xfrm flipH="1">
            <a:off x="3580777" y="4497665"/>
            <a:ext cx="554200"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flipH="1">
            <a:off x="3608515" y="2879047"/>
            <a:ext cx="554200"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9" name="组合 8"/>
          <p:cNvGrpSpPr/>
          <p:nvPr/>
        </p:nvGrpSpPr>
        <p:grpSpPr>
          <a:xfrm>
            <a:off x="4790398" y="1624439"/>
            <a:ext cx="943204" cy="238304"/>
            <a:chOff x="4470269" y="1661160"/>
            <a:chExt cx="1290451" cy="262890"/>
          </a:xfrm>
        </p:grpSpPr>
        <p:cxnSp>
          <p:nvCxnSpPr>
            <p:cNvPr id="10" name="直接连接符 9"/>
            <p:cNvCxnSpPr/>
            <p:nvPr/>
          </p:nvCxnSpPr>
          <p:spPr>
            <a:xfrm flipH="1" flipV="1">
              <a:off x="5410200" y="1661160"/>
              <a:ext cx="350520" cy="26289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flipH="1">
              <a:off x="4470269" y="1663541"/>
              <a:ext cx="942312"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12" name="组合 11"/>
          <p:cNvGrpSpPr/>
          <p:nvPr/>
        </p:nvGrpSpPr>
        <p:grpSpPr>
          <a:xfrm>
            <a:off x="6820278" y="2603056"/>
            <a:ext cx="1090253" cy="953221"/>
            <a:chOff x="6842760" y="2637270"/>
            <a:chExt cx="1203960" cy="1051560"/>
          </a:xfrm>
          <a:solidFill>
            <a:schemeClr val="accent2">
              <a:lumMod val="75000"/>
            </a:schemeClr>
          </a:solidFill>
          <a:effectLst>
            <a:outerShdw blurRad="101600" dist="38100" dir="8100000" algn="tr" rotWithShape="0">
              <a:prstClr val="black">
                <a:alpha val="40000"/>
              </a:prstClr>
            </a:outerShdw>
          </a:effectLst>
        </p:grpSpPr>
        <p:sp>
          <p:nvSpPr>
            <p:cNvPr id="13" name="六边形 12"/>
            <p:cNvSpPr/>
            <p:nvPr/>
          </p:nvSpPr>
          <p:spPr>
            <a:xfrm>
              <a:off x="6842760" y="2637270"/>
              <a:ext cx="1203960" cy="1051560"/>
            </a:xfrm>
            <a:prstGeom prst="hexagon">
              <a:avLst/>
            </a:prstGeom>
            <a:solidFill>
              <a:srgbClr val="45316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00">
                <a:solidFill>
                  <a:schemeClr val="bg1"/>
                </a:solidFill>
                <a:cs typeface="+mn-ea"/>
                <a:sym typeface="+mn-lt"/>
              </a:endParaRPr>
            </a:p>
          </p:txBody>
        </p:sp>
        <p:sp>
          <p:nvSpPr>
            <p:cNvPr id="14" name="文本框 61"/>
            <p:cNvSpPr txBox="1"/>
            <p:nvPr/>
          </p:nvSpPr>
          <p:spPr>
            <a:xfrm>
              <a:off x="7024263" y="2809108"/>
              <a:ext cx="820724" cy="645103"/>
            </a:xfrm>
            <a:prstGeom prst="rect">
              <a:avLst/>
            </a:prstGeom>
            <a:noFill/>
            <a:ln w="38100">
              <a:noFill/>
            </a:ln>
          </p:spPr>
          <p:txBody>
            <a:bodyPr wrap="square" rtlCol="0">
              <a:spAutoFit/>
            </a:bodyPr>
            <a:lstStyle/>
            <a:p>
              <a:pPr algn="ctr"/>
              <a:r>
                <a:rPr lang="en-US" altLang="zh-CN" sz="3200" dirty="0">
                  <a:solidFill>
                    <a:schemeClr val="bg1"/>
                  </a:solidFill>
                  <a:cs typeface="+mn-ea"/>
                  <a:sym typeface="+mn-lt"/>
                </a:rPr>
                <a:t>02</a:t>
              </a:r>
              <a:endParaRPr lang="zh-CN" altLang="en-US" sz="3200" baseline="-3000" dirty="0">
                <a:solidFill>
                  <a:schemeClr val="bg1"/>
                </a:solidFill>
                <a:cs typeface="+mn-ea"/>
                <a:sym typeface="+mn-lt"/>
              </a:endParaRPr>
            </a:p>
          </p:txBody>
        </p:sp>
      </p:grpSp>
      <p:grpSp>
        <p:nvGrpSpPr>
          <p:cNvPr id="15" name="组合 14"/>
          <p:cNvGrpSpPr/>
          <p:nvPr/>
        </p:nvGrpSpPr>
        <p:grpSpPr>
          <a:xfrm>
            <a:off x="5492720" y="1850323"/>
            <a:ext cx="1090253" cy="953223"/>
            <a:chOff x="5525852" y="1879080"/>
            <a:chExt cx="1203960" cy="1051560"/>
          </a:xfrm>
          <a:solidFill>
            <a:schemeClr val="accent2">
              <a:lumMod val="75000"/>
            </a:schemeClr>
          </a:solidFill>
          <a:effectLst>
            <a:outerShdw blurRad="101600" dist="38100" dir="8100000" algn="tr" rotWithShape="0">
              <a:prstClr val="black">
                <a:alpha val="40000"/>
              </a:prstClr>
            </a:outerShdw>
          </a:effectLst>
        </p:grpSpPr>
        <p:sp>
          <p:nvSpPr>
            <p:cNvPr id="16" name="六边形 15"/>
            <p:cNvSpPr/>
            <p:nvPr/>
          </p:nvSpPr>
          <p:spPr>
            <a:xfrm>
              <a:off x="5525852" y="1879080"/>
              <a:ext cx="1203960" cy="1051560"/>
            </a:xfrm>
            <a:prstGeom prst="hexagon">
              <a:avLst/>
            </a:prstGeom>
            <a:solidFill>
              <a:srgbClr val="45316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00">
                <a:solidFill>
                  <a:schemeClr val="bg1"/>
                </a:solidFill>
                <a:cs typeface="+mn-ea"/>
                <a:sym typeface="+mn-lt"/>
              </a:endParaRPr>
            </a:p>
          </p:txBody>
        </p:sp>
        <p:sp>
          <p:nvSpPr>
            <p:cNvPr id="17" name="文本框 64"/>
            <p:cNvSpPr txBox="1"/>
            <p:nvPr/>
          </p:nvSpPr>
          <p:spPr>
            <a:xfrm>
              <a:off x="5686670" y="1989361"/>
              <a:ext cx="882325" cy="693840"/>
            </a:xfrm>
            <a:prstGeom prst="rect">
              <a:avLst/>
            </a:prstGeom>
            <a:noFill/>
            <a:ln w="38100">
              <a:noFill/>
            </a:ln>
          </p:spPr>
          <p:txBody>
            <a:bodyPr wrap="square" rtlCol="0">
              <a:spAutoFit/>
            </a:bodyPr>
            <a:lstStyle/>
            <a:p>
              <a:pPr algn="ctr">
                <a:lnSpc>
                  <a:spcPct val="120000"/>
                </a:lnSpc>
              </a:pPr>
              <a:r>
                <a:rPr lang="en-US" altLang="zh-CN" sz="3200" dirty="0">
                  <a:solidFill>
                    <a:schemeClr val="bg1"/>
                  </a:solidFill>
                  <a:cs typeface="+mn-ea"/>
                  <a:sym typeface="+mn-lt"/>
                </a:rPr>
                <a:t>01</a:t>
              </a:r>
              <a:endParaRPr lang="zh-CN" altLang="en-US" sz="3200" baseline="-3000" dirty="0">
                <a:solidFill>
                  <a:schemeClr val="bg1"/>
                </a:solidFill>
                <a:cs typeface="+mn-ea"/>
                <a:sym typeface="+mn-lt"/>
              </a:endParaRPr>
            </a:p>
          </p:txBody>
        </p:sp>
      </p:grpSp>
      <p:grpSp>
        <p:nvGrpSpPr>
          <p:cNvPr id="18" name="组合 17"/>
          <p:cNvGrpSpPr/>
          <p:nvPr/>
        </p:nvGrpSpPr>
        <p:grpSpPr>
          <a:xfrm>
            <a:off x="6809371" y="4030985"/>
            <a:ext cx="1090253" cy="953223"/>
            <a:chOff x="6842760" y="4008870"/>
            <a:chExt cx="1203960" cy="1051560"/>
          </a:xfrm>
          <a:solidFill>
            <a:schemeClr val="accent2">
              <a:lumMod val="75000"/>
            </a:schemeClr>
          </a:solidFill>
          <a:effectLst>
            <a:outerShdw blurRad="101600" dist="38100" dir="8100000" algn="tr" rotWithShape="0">
              <a:prstClr val="black">
                <a:alpha val="40000"/>
              </a:prstClr>
            </a:outerShdw>
          </a:effectLst>
        </p:grpSpPr>
        <p:sp>
          <p:nvSpPr>
            <p:cNvPr id="19" name="六边形 18"/>
            <p:cNvSpPr/>
            <p:nvPr/>
          </p:nvSpPr>
          <p:spPr>
            <a:xfrm>
              <a:off x="6842760" y="4008870"/>
              <a:ext cx="1203960" cy="1051560"/>
            </a:xfrm>
            <a:prstGeom prst="hexagon">
              <a:avLst/>
            </a:prstGeom>
            <a:solidFill>
              <a:srgbClr val="45316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00">
                <a:solidFill>
                  <a:schemeClr val="bg1"/>
                </a:solidFill>
                <a:cs typeface="+mn-ea"/>
                <a:sym typeface="+mn-lt"/>
              </a:endParaRPr>
            </a:p>
          </p:txBody>
        </p:sp>
        <p:sp>
          <p:nvSpPr>
            <p:cNvPr id="20" name="文本框 67"/>
            <p:cNvSpPr txBox="1"/>
            <p:nvPr/>
          </p:nvSpPr>
          <p:spPr>
            <a:xfrm>
              <a:off x="6981635" y="4119151"/>
              <a:ext cx="926211" cy="693840"/>
            </a:xfrm>
            <a:prstGeom prst="rect">
              <a:avLst/>
            </a:prstGeom>
            <a:noFill/>
            <a:ln w="38100">
              <a:noFill/>
            </a:ln>
          </p:spPr>
          <p:txBody>
            <a:bodyPr wrap="square" rtlCol="0">
              <a:spAutoFit/>
            </a:bodyPr>
            <a:lstStyle/>
            <a:p>
              <a:pPr algn="ctr">
                <a:lnSpc>
                  <a:spcPct val="120000"/>
                </a:lnSpc>
              </a:pPr>
              <a:r>
                <a:rPr lang="en-US" altLang="zh-CN" sz="3200" dirty="0">
                  <a:solidFill>
                    <a:schemeClr val="bg1"/>
                  </a:solidFill>
                  <a:cs typeface="+mn-ea"/>
                  <a:sym typeface="+mn-lt"/>
                </a:rPr>
                <a:t>03</a:t>
              </a:r>
              <a:endParaRPr lang="zh-CN" altLang="en-US" sz="3200" baseline="-3000" dirty="0">
                <a:solidFill>
                  <a:schemeClr val="bg1"/>
                </a:solidFill>
                <a:cs typeface="+mn-ea"/>
                <a:sym typeface="+mn-lt"/>
              </a:endParaRPr>
            </a:p>
          </p:txBody>
        </p:sp>
      </p:grpSp>
      <p:grpSp>
        <p:nvGrpSpPr>
          <p:cNvPr id="21" name="组合 20"/>
          <p:cNvGrpSpPr/>
          <p:nvPr/>
        </p:nvGrpSpPr>
        <p:grpSpPr>
          <a:xfrm>
            <a:off x="4134975" y="4019335"/>
            <a:ext cx="1090253" cy="953223"/>
            <a:chOff x="4206240" y="4008870"/>
            <a:chExt cx="1203960" cy="1051560"/>
          </a:xfrm>
          <a:solidFill>
            <a:schemeClr val="accent2">
              <a:lumMod val="75000"/>
            </a:schemeClr>
          </a:solidFill>
          <a:effectLst>
            <a:outerShdw blurRad="101600" dist="38100" dir="8100000" algn="tr" rotWithShape="0">
              <a:prstClr val="black">
                <a:alpha val="40000"/>
              </a:prstClr>
            </a:outerShdw>
          </a:effectLst>
        </p:grpSpPr>
        <p:sp>
          <p:nvSpPr>
            <p:cNvPr id="22" name="六边形 21"/>
            <p:cNvSpPr/>
            <p:nvPr/>
          </p:nvSpPr>
          <p:spPr>
            <a:xfrm>
              <a:off x="4206240" y="4008870"/>
              <a:ext cx="1203960" cy="1051560"/>
            </a:xfrm>
            <a:prstGeom prst="hexagon">
              <a:avLst/>
            </a:prstGeom>
            <a:solidFill>
              <a:srgbClr val="45316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00">
                <a:solidFill>
                  <a:schemeClr val="bg1"/>
                </a:solidFill>
                <a:cs typeface="+mn-ea"/>
                <a:sym typeface="+mn-lt"/>
              </a:endParaRPr>
            </a:p>
          </p:txBody>
        </p:sp>
        <p:sp>
          <p:nvSpPr>
            <p:cNvPr id="23" name="文本框 70"/>
            <p:cNvSpPr txBox="1"/>
            <p:nvPr/>
          </p:nvSpPr>
          <p:spPr>
            <a:xfrm>
              <a:off x="4397859" y="4183708"/>
              <a:ext cx="820724" cy="693840"/>
            </a:xfrm>
            <a:prstGeom prst="rect">
              <a:avLst/>
            </a:prstGeom>
            <a:noFill/>
            <a:ln w="38100">
              <a:noFill/>
            </a:ln>
          </p:spPr>
          <p:txBody>
            <a:bodyPr wrap="square" rtlCol="0">
              <a:spAutoFit/>
            </a:bodyPr>
            <a:lstStyle/>
            <a:p>
              <a:pPr algn="ctr">
                <a:lnSpc>
                  <a:spcPct val="120000"/>
                </a:lnSpc>
              </a:pPr>
              <a:r>
                <a:rPr lang="en-US" altLang="zh-CN" sz="3200" dirty="0">
                  <a:solidFill>
                    <a:schemeClr val="bg1"/>
                  </a:solidFill>
                  <a:cs typeface="+mn-ea"/>
                  <a:sym typeface="+mn-lt"/>
                </a:rPr>
                <a:t>05</a:t>
              </a:r>
              <a:endParaRPr lang="zh-CN" altLang="en-US" sz="3200" baseline="-3000" dirty="0">
                <a:solidFill>
                  <a:schemeClr val="bg1"/>
                </a:solidFill>
                <a:cs typeface="+mn-ea"/>
                <a:sym typeface="+mn-lt"/>
              </a:endParaRPr>
            </a:p>
          </p:txBody>
        </p:sp>
      </p:grpSp>
      <p:grpSp>
        <p:nvGrpSpPr>
          <p:cNvPr id="24" name="组合 23"/>
          <p:cNvGrpSpPr/>
          <p:nvPr/>
        </p:nvGrpSpPr>
        <p:grpSpPr>
          <a:xfrm>
            <a:off x="4162711" y="2564904"/>
            <a:ext cx="1090253" cy="953221"/>
            <a:chOff x="4206240" y="2637270"/>
            <a:chExt cx="1203960" cy="1051560"/>
          </a:xfrm>
          <a:solidFill>
            <a:schemeClr val="accent2">
              <a:lumMod val="75000"/>
            </a:schemeClr>
          </a:solidFill>
          <a:effectLst>
            <a:outerShdw blurRad="101600" dist="38100" dir="8100000" algn="tr" rotWithShape="0">
              <a:prstClr val="black">
                <a:alpha val="40000"/>
              </a:prstClr>
            </a:outerShdw>
          </a:effectLst>
        </p:grpSpPr>
        <p:sp>
          <p:nvSpPr>
            <p:cNvPr id="25" name="六边形 24"/>
            <p:cNvSpPr/>
            <p:nvPr/>
          </p:nvSpPr>
          <p:spPr>
            <a:xfrm>
              <a:off x="4206240" y="2637270"/>
              <a:ext cx="1203960" cy="1051560"/>
            </a:xfrm>
            <a:prstGeom prst="hexagon">
              <a:avLst/>
            </a:prstGeom>
            <a:solidFill>
              <a:srgbClr val="45316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00">
                <a:solidFill>
                  <a:schemeClr val="bg1"/>
                </a:solidFill>
                <a:cs typeface="+mn-ea"/>
                <a:sym typeface="+mn-lt"/>
              </a:endParaRPr>
            </a:p>
          </p:txBody>
        </p:sp>
        <p:sp>
          <p:nvSpPr>
            <p:cNvPr id="26" name="文本框 73"/>
            <p:cNvSpPr txBox="1"/>
            <p:nvPr/>
          </p:nvSpPr>
          <p:spPr>
            <a:xfrm>
              <a:off x="4387743" y="2809108"/>
              <a:ext cx="820724" cy="645103"/>
            </a:xfrm>
            <a:prstGeom prst="rect">
              <a:avLst/>
            </a:prstGeom>
            <a:noFill/>
            <a:ln w="38100">
              <a:noFill/>
            </a:ln>
          </p:spPr>
          <p:txBody>
            <a:bodyPr wrap="square" rtlCol="0">
              <a:spAutoFit/>
            </a:bodyPr>
            <a:lstStyle/>
            <a:p>
              <a:pPr algn="ctr"/>
              <a:r>
                <a:rPr lang="en-US" altLang="zh-CN" sz="3200" dirty="0">
                  <a:solidFill>
                    <a:schemeClr val="bg1"/>
                  </a:solidFill>
                  <a:cs typeface="+mn-ea"/>
                  <a:sym typeface="+mn-lt"/>
                </a:rPr>
                <a:t>06</a:t>
              </a:r>
              <a:endParaRPr lang="zh-CN" altLang="en-US" sz="3200" baseline="-3000" dirty="0">
                <a:solidFill>
                  <a:schemeClr val="bg1"/>
                </a:solidFill>
                <a:cs typeface="+mn-ea"/>
                <a:sym typeface="+mn-lt"/>
              </a:endParaRPr>
            </a:p>
          </p:txBody>
        </p:sp>
      </p:grpSp>
      <p:sp>
        <p:nvSpPr>
          <p:cNvPr id="27" name="矩形 26"/>
          <p:cNvSpPr/>
          <p:nvPr/>
        </p:nvSpPr>
        <p:spPr>
          <a:xfrm>
            <a:off x="3433411" y="1412776"/>
            <a:ext cx="1321408" cy="314455"/>
          </a:xfrm>
          <a:prstGeom prst="rect">
            <a:avLst/>
          </a:prstGeom>
        </p:spPr>
        <p:txBody>
          <a:bodyPr wrap="none" lIns="82814" tIns="41407" rIns="82814" bIns="41407">
            <a:spAutoFit/>
          </a:bodyPr>
          <a:lstStyle/>
          <a:p>
            <a:pPr algn="r"/>
            <a:r>
              <a:rPr lang="zh-CN" altLang="en-US" sz="1500" b="1" dirty="0">
                <a:solidFill>
                  <a:srgbClr val="453162"/>
                </a:solidFill>
                <a:cs typeface="+mn-ea"/>
                <a:sym typeface="+mn-lt"/>
              </a:rPr>
              <a:t>此处添加标题</a:t>
            </a:r>
            <a:endParaRPr lang="en-US" altLang="zh-CN" sz="1500" b="1" dirty="0">
              <a:solidFill>
                <a:srgbClr val="453162"/>
              </a:solidFill>
              <a:cs typeface="+mn-ea"/>
              <a:sym typeface="+mn-lt"/>
            </a:endParaRPr>
          </a:p>
        </p:txBody>
      </p:sp>
      <p:sp>
        <p:nvSpPr>
          <p:cNvPr id="28" name="矩形 47"/>
          <p:cNvSpPr>
            <a:spLocks noChangeArrowheads="1"/>
          </p:cNvSpPr>
          <p:nvPr/>
        </p:nvSpPr>
        <p:spPr bwMode="auto">
          <a:xfrm>
            <a:off x="1775520" y="1743595"/>
            <a:ext cx="2979301" cy="563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814" tIns="41407" rIns="82814" bIns="41407">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algn="r">
              <a:lnSpc>
                <a:spcPct val="120000"/>
              </a:lnSpc>
              <a:spcBef>
                <a:spcPct val="0"/>
              </a:spcBef>
              <a:buNone/>
            </a:pPr>
            <a:r>
              <a:rPr lang="zh-CN" altLang="en-US" sz="1300" dirty="0">
                <a:solidFill>
                  <a:schemeClr val="tx1">
                    <a:lumMod val="75000"/>
                    <a:lumOff val="25000"/>
                  </a:schemeClr>
                </a:solidFill>
                <a:latin typeface="+mn-lt"/>
                <a:ea typeface="+mn-ea"/>
                <a:cs typeface="+mn-ea"/>
                <a:sym typeface="+mn-lt"/>
              </a:rPr>
              <a:t>您的内容打在这里，或者通过复制您的文本后，在此框中选择粘贴</a:t>
            </a:r>
            <a:endParaRPr lang="zh-CN" altLang="en-US" sz="1300" dirty="0">
              <a:solidFill>
                <a:schemeClr val="tx1">
                  <a:lumMod val="75000"/>
                  <a:lumOff val="25000"/>
                </a:schemeClr>
              </a:solidFill>
              <a:latin typeface="+mn-lt"/>
              <a:ea typeface="+mn-ea"/>
              <a:cs typeface="+mn-ea"/>
              <a:sym typeface="+mn-lt"/>
            </a:endParaRPr>
          </a:p>
        </p:txBody>
      </p:sp>
      <p:sp>
        <p:nvSpPr>
          <p:cNvPr id="29" name="矩形 28"/>
          <p:cNvSpPr/>
          <p:nvPr/>
        </p:nvSpPr>
        <p:spPr>
          <a:xfrm>
            <a:off x="2215961" y="2669123"/>
            <a:ext cx="1321408" cy="314455"/>
          </a:xfrm>
          <a:prstGeom prst="rect">
            <a:avLst/>
          </a:prstGeom>
        </p:spPr>
        <p:txBody>
          <a:bodyPr wrap="none" lIns="82814" tIns="41407" rIns="82814" bIns="41407">
            <a:spAutoFit/>
          </a:bodyPr>
          <a:lstStyle/>
          <a:p>
            <a:pPr algn="r"/>
            <a:r>
              <a:rPr lang="zh-CN" altLang="en-US" sz="1500" b="1" dirty="0">
                <a:solidFill>
                  <a:srgbClr val="453162"/>
                </a:solidFill>
                <a:cs typeface="+mn-ea"/>
                <a:sym typeface="+mn-lt"/>
              </a:rPr>
              <a:t>此处添加标题</a:t>
            </a:r>
            <a:endParaRPr lang="en-US" altLang="zh-CN" sz="1500" b="1" dirty="0">
              <a:solidFill>
                <a:srgbClr val="453162"/>
              </a:solidFill>
              <a:cs typeface="+mn-ea"/>
              <a:sym typeface="+mn-lt"/>
            </a:endParaRPr>
          </a:p>
        </p:txBody>
      </p:sp>
      <p:sp>
        <p:nvSpPr>
          <p:cNvPr id="30" name="矩形 47"/>
          <p:cNvSpPr>
            <a:spLocks noChangeArrowheads="1"/>
          </p:cNvSpPr>
          <p:nvPr/>
        </p:nvSpPr>
        <p:spPr bwMode="auto">
          <a:xfrm>
            <a:off x="1256454" y="2999940"/>
            <a:ext cx="2276829" cy="803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814" tIns="41407" rIns="82814" bIns="41407">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algn="r">
              <a:lnSpc>
                <a:spcPct val="120000"/>
              </a:lnSpc>
              <a:spcBef>
                <a:spcPct val="0"/>
              </a:spcBef>
              <a:buNone/>
            </a:pPr>
            <a:r>
              <a:rPr lang="zh-CN" altLang="en-US" sz="1300" dirty="0">
                <a:solidFill>
                  <a:schemeClr val="tx1">
                    <a:lumMod val="75000"/>
                    <a:lumOff val="25000"/>
                  </a:schemeClr>
                </a:solidFill>
                <a:latin typeface="+mn-lt"/>
                <a:ea typeface="+mn-ea"/>
                <a:cs typeface="+mn-ea"/>
                <a:sym typeface="+mn-lt"/>
              </a:rPr>
              <a:t>您的内容打在这里，或者通过复制您的文本后，在此框中选择粘贴</a:t>
            </a:r>
            <a:endParaRPr lang="zh-CN" altLang="en-US" sz="1300" dirty="0">
              <a:solidFill>
                <a:schemeClr val="tx1">
                  <a:lumMod val="75000"/>
                  <a:lumOff val="25000"/>
                </a:schemeClr>
              </a:solidFill>
              <a:latin typeface="+mn-lt"/>
              <a:ea typeface="+mn-ea"/>
              <a:cs typeface="+mn-ea"/>
              <a:sym typeface="+mn-lt"/>
            </a:endParaRPr>
          </a:p>
        </p:txBody>
      </p:sp>
      <p:sp>
        <p:nvSpPr>
          <p:cNvPr id="31" name="矩形 30"/>
          <p:cNvSpPr/>
          <p:nvPr/>
        </p:nvSpPr>
        <p:spPr>
          <a:xfrm>
            <a:off x="2188225" y="4166851"/>
            <a:ext cx="1321408" cy="314455"/>
          </a:xfrm>
          <a:prstGeom prst="rect">
            <a:avLst/>
          </a:prstGeom>
        </p:spPr>
        <p:txBody>
          <a:bodyPr wrap="none" lIns="82814" tIns="41407" rIns="82814" bIns="41407">
            <a:spAutoFit/>
          </a:bodyPr>
          <a:lstStyle/>
          <a:p>
            <a:pPr algn="r"/>
            <a:r>
              <a:rPr lang="zh-CN" altLang="en-US" sz="1500" b="1" dirty="0">
                <a:solidFill>
                  <a:srgbClr val="453162"/>
                </a:solidFill>
                <a:cs typeface="+mn-ea"/>
                <a:sym typeface="+mn-lt"/>
              </a:rPr>
              <a:t>此处添加标题</a:t>
            </a:r>
            <a:endParaRPr lang="en-US" altLang="zh-CN" sz="1500" b="1" dirty="0">
              <a:solidFill>
                <a:srgbClr val="453162"/>
              </a:solidFill>
              <a:cs typeface="+mn-ea"/>
              <a:sym typeface="+mn-lt"/>
            </a:endParaRPr>
          </a:p>
        </p:txBody>
      </p:sp>
      <p:sp>
        <p:nvSpPr>
          <p:cNvPr id="32" name="矩形 47"/>
          <p:cNvSpPr>
            <a:spLocks noChangeArrowheads="1"/>
          </p:cNvSpPr>
          <p:nvPr/>
        </p:nvSpPr>
        <p:spPr bwMode="auto">
          <a:xfrm>
            <a:off x="1228717" y="4497665"/>
            <a:ext cx="2276828" cy="803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814" tIns="41407" rIns="82814" bIns="41407">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algn="r">
              <a:lnSpc>
                <a:spcPct val="120000"/>
              </a:lnSpc>
              <a:spcBef>
                <a:spcPct val="0"/>
              </a:spcBef>
              <a:buNone/>
            </a:pPr>
            <a:r>
              <a:rPr lang="zh-CN" altLang="en-US" sz="1300" dirty="0">
                <a:solidFill>
                  <a:schemeClr val="tx1">
                    <a:lumMod val="75000"/>
                    <a:lumOff val="25000"/>
                  </a:schemeClr>
                </a:solidFill>
                <a:latin typeface="+mn-lt"/>
                <a:ea typeface="+mn-ea"/>
                <a:cs typeface="+mn-ea"/>
                <a:sym typeface="+mn-lt"/>
              </a:rPr>
              <a:t>您的内容打在这里，或者通过复制您的文本后，在此框中选择粘贴</a:t>
            </a:r>
            <a:endParaRPr lang="zh-CN" altLang="en-US" sz="1300" dirty="0">
              <a:solidFill>
                <a:schemeClr val="tx1">
                  <a:lumMod val="75000"/>
                  <a:lumOff val="25000"/>
                </a:schemeClr>
              </a:solidFill>
              <a:latin typeface="+mn-lt"/>
              <a:ea typeface="+mn-ea"/>
              <a:cs typeface="+mn-ea"/>
              <a:sym typeface="+mn-lt"/>
            </a:endParaRPr>
          </a:p>
        </p:txBody>
      </p:sp>
      <p:sp>
        <p:nvSpPr>
          <p:cNvPr id="33" name="矩形 32"/>
          <p:cNvSpPr/>
          <p:nvPr/>
        </p:nvSpPr>
        <p:spPr>
          <a:xfrm>
            <a:off x="8455711" y="2171108"/>
            <a:ext cx="1321408" cy="314455"/>
          </a:xfrm>
          <a:prstGeom prst="rect">
            <a:avLst/>
          </a:prstGeom>
        </p:spPr>
        <p:txBody>
          <a:bodyPr wrap="none" lIns="82814" tIns="41407" rIns="82814" bIns="41407">
            <a:spAutoFit/>
          </a:bodyPr>
          <a:lstStyle/>
          <a:p>
            <a:pPr algn="r"/>
            <a:r>
              <a:rPr lang="zh-CN" altLang="en-US" sz="1500" b="1" dirty="0">
                <a:solidFill>
                  <a:srgbClr val="453162"/>
                </a:solidFill>
                <a:cs typeface="+mn-ea"/>
                <a:sym typeface="+mn-lt"/>
              </a:rPr>
              <a:t>此处添加标题</a:t>
            </a:r>
            <a:endParaRPr lang="en-US" altLang="zh-CN" sz="1500" b="1" dirty="0">
              <a:solidFill>
                <a:srgbClr val="453162"/>
              </a:solidFill>
              <a:cs typeface="+mn-ea"/>
              <a:sym typeface="+mn-lt"/>
            </a:endParaRPr>
          </a:p>
        </p:txBody>
      </p:sp>
      <p:sp>
        <p:nvSpPr>
          <p:cNvPr id="34" name="矩形 47"/>
          <p:cNvSpPr>
            <a:spLocks noChangeArrowheads="1"/>
          </p:cNvSpPr>
          <p:nvPr/>
        </p:nvSpPr>
        <p:spPr bwMode="auto">
          <a:xfrm>
            <a:off x="8507560" y="2516215"/>
            <a:ext cx="2427987" cy="803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814" tIns="41407" rIns="82814" bIns="41407">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a:lnSpc>
                <a:spcPct val="120000"/>
              </a:lnSpc>
              <a:spcBef>
                <a:spcPct val="0"/>
              </a:spcBef>
              <a:buNone/>
            </a:pPr>
            <a:r>
              <a:rPr lang="zh-CN" altLang="en-US" sz="1300" dirty="0">
                <a:solidFill>
                  <a:schemeClr val="tx1">
                    <a:lumMod val="75000"/>
                    <a:lumOff val="25000"/>
                  </a:schemeClr>
                </a:solidFill>
                <a:latin typeface="+mn-lt"/>
                <a:ea typeface="+mn-ea"/>
                <a:cs typeface="+mn-ea"/>
                <a:sym typeface="+mn-lt"/>
              </a:rPr>
              <a:t>您的内容打在这里，或者通过复制您的文本后，在此框中选择粘贴</a:t>
            </a:r>
            <a:endParaRPr lang="zh-CN" altLang="en-US" sz="1300" dirty="0">
              <a:solidFill>
                <a:schemeClr val="tx1">
                  <a:lumMod val="75000"/>
                  <a:lumOff val="25000"/>
                </a:schemeClr>
              </a:solidFill>
              <a:latin typeface="+mn-lt"/>
              <a:ea typeface="+mn-ea"/>
              <a:cs typeface="+mn-ea"/>
              <a:sym typeface="+mn-lt"/>
            </a:endParaRPr>
          </a:p>
        </p:txBody>
      </p:sp>
      <p:sp>
        <p:nvSpPr>
          <p:cNvPr id="35" name="矩形 34"/>
          <p:cNvSpPr/>
          <p:nvPr/>
        </p:nvSpPr>
        <p:spPr>
          <a:xfrm>
            <a:off x="8484843" y="3895839"/>
            <a:ext cx="1321408" cy="314455"/>
          </a:xfrm>
          <a:prstGeom prst="rect">
            <a:avLst/>
          </a:prstGeom>
        </p:spPr>
        <p:txBody>
          <a:bodyPr wrap="none" lIns="82814" tIns="41407" rIns="82814" bIns="41407">
            <a:spAutoFit/>
          </a:bodyPr>
          <a:lstStyle/>
          <a:p>
            <a:pPr algn="r"/>
            <a:r>
              <a:rPr lang="zh-CN" altLang="en-US" sz="1500" b="1" dirty="0">
                <a:solidFill>
                  <a:srgbClr val="453162"/>
                </a:solidFill>
                <a:cs typeface="+mn-ea"/>
                <a:sym typeface="+mn-lt"/>
              </a:rPr>
              <a:t>此处添加标题</a:t>
            </a:r>
            <a:endParaRPr lang="en-US" altLang="zh-CN" sz="1500" b="1" dirty="0">
              <a:solidFill>
                <a:srgbClr val="453162"/>
              </a:solidFill>
              <a:cs typeface="+mn-ea"/>
              <a:sym typeface="+mn-lt"/>
            </a:endParaRPr>
          </a:p>
        </p:txBody>
      </p:sp>
      <p:sp>
        <p:nvSpPr>
          <p:cNvPr id="36" name="矩形 47"/>
          <p:cNvSpPr>
            <a:spLocks noChangeArrowheads="1"/>
          </p:cNvSpPr>
          <p:nvPr/>
        </p:nvSpPr>
        <p:spPr bwMode="auto">
          <a:xfrm>
            <a:off x="8527067" y="4240947"/>
            <a:ext cx="2427987" cy="803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814" tIns="41407" rIns="82814" bIns="41407">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a:lnSpc>
                <a:spcPct val="120000"/>
              </a:lnSpc>
              <a:spcBef>
                <a:spcPct val="0"/>
              </a:spcBef>
              <a:buNone/>
            </a:pPr>
            <a:r>
              <a:rPr lang="zh-CN" altLang="en-US" sz="1300" dirty="0">
                <a:solidFill>
                  <a:schemeClr val="tx1">
                    <a:lumMod val="75000"/>
                    <a:lumOff val="25000"/>
                  </a:schemeClr>
                </a:solidFill>
                <a:latin typeface="+mn-lt"/>
                <a:ea typeface="+mn-ea"/>
                <a:cs typeface="+mn-ea"/>
                <a:sym typeface="+mn-lt"/>
              </a:rPr>
              <a:t>您的内容打在这里，或者通过复制您的文本后，在此框中选择粘贴</a:t>
            </a:r>
            <a:endParaRPr lang="zh-CN" altLang="en-US" sz="1300" dirty="0">
              <a:solidFill>
                <a:schemeClr val="tx1">
                  <a:lumMod val="75000"/>
                  <a:lumOff val="25000"/>
                </a:schemeClr>
              </a:solidFill>
              <a:latin typeface="+mn-lt"/>
              <a:ea typeface="+mn-ea"/>
              <a:cs typeface="+mn-ea"/>
              <a:sym typeface="+mn-lt"/>
            </a:endParaRPr>
          </a:p>
        </p:txBody>
      </p:sp>
      <p:sp>
        <p:nvSpPr>
          <p:cNvPr id="37" name="矩形 36"/>
          <p:cNvSpPr/>
          <p:nvPr/>
        </p:nvSpPr>
        <p:spPr>
          <a:xfrm>
            <a:off x="7545046" y="5196121"/>
            <a:ext cx="1321408" cy="314455"/>
          </a:xfrm>
          <a:prstGeom prst="rect">
            <a:avLst/>
          </a:prstGeom>
        </p:spPr>
        <p:txBody>
          <a:bodyPr wrap="none" lIns="82814" tIns="41407" rIns="82814" bIns="41407">
            <a:spAutoFit/>
          </a:bodyPr>
          <a:lstStyle/>
          <a:p>
            <a:pPr algn="r"/>
            <a:r>
              <a:rPr lang="zh-CN" altLang="en-US" sz="1500" b="1" dirty="0">
                <a:solidFill>
                  <a:srgbClr val="453162"/>
                </a:solidFill>
                <a:cs typeface="+mn-ea"/>
                <a:sym typeface="+mn-lt"/>
              </a:rPr>
              <a:t>此处添加标题</a:t>
            </a:r>
            <a:endParaRPr lang="en-US" altLang="zh-CN" sz="1500" b="1" dirty="0">
              <a:solidFill>
                <a:srgbClr val="453162"/>
              </a:solidFill>
              <a:cs typeface="+mn-ea"/>
              <a:sym typeface="+mn-lt"/>
            </a:endParaRPr>
          </a:p>
        </p:txBody>
      </p:sp>
      <p:sp>
        <p:nvSpPr>
          <p:cNvPr id="38" name="矩形 47"/>
          <p:cNvSpPr>
            <a:spLocks noChangeArrowheads="1"/>
          </p:cNvSpPr>
          <p:nvPr/>
        </p:nvSpPr>
        <p:spPr bwMode="auto">
          <a:xfrm>
            <a:off x="7596900" y="5541232"/>
            <a:ext cx="2931667" cy="563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814" tIns="41407" rIns="82814" bIns="41407">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a:lnSpc>
                <a:spcPct val="120000"/>
              </a:lnSpc>
              <a:spcBef>
                <a:spcPct val="0"/>
              </a:spcBef>
              <a:buNone/>
            </a:pPr>
            <a:r>
              <a:rPr lang="zh-CN" altLang="en-US" sz="1300" dirty="0">
                <a:solidFill>
                  <a:schemeClr val="tx1">
                    <a:lumMod val="75000"/>
                    <a:lumOff val="25000"/>
                  </a:schemeClr>
                </a:solidFill>
                <a:latin typeface="+mn-lt"/>
                <a:ea typeface="+mn-ea"/>
                <a:cs typeface="+mn-ea"/>
                <a:sym typeface="+mn-lt"/>
              </a:rPr>
              <a:t>您的内容打在这里，或者通过复制您的文本后，在此框中选择粘贴</a:t>
            </a:r>
            <a:endParaRPr lang="zh-CN" altLang="en-US" sz="1300" dirty="0">
              <a:solidFill>
                <a:schemeClr val="tx1">
                  <a:lumMod val="75000"/>
                  <a:lumOff val="25000"/>
                </a:schemeClr>
              </a:solidFill>
              <a:latin typeface="+mn-lt"/>
              <a:ea typeface="+mn-ea"/>
              <a:cs typeface="+mn-ea"/>
              <a:sym typeface="+mn-lt"/>
            </a:endParaRPr>
          </a:p>
        </p:txBody>
      </p:sp>
      <p:grpSp>
        <p:nvGrpSpPr>
          <p:cNvPr id="39" name="组合 38"/>
          <p:cNvGrpSpPr/>
          <p:nvPr/>
        </p:nvGrpSpPr>
        <p:grpSpPr>
          <a:xfrm flipH="1">
            <a:off x="7664115" y="2377361"/>
            <a:ext cx="800612" cy="238304"/>
            <a:chOff x="4255294" y="1661160"/>
            <a:chExt cx="1505426" cy="262890"/>
          </a:xfrm>
        </p:grpSpPr>
        <p:cxnSp>
          <p:nvCxnSpPr>
            <p:cNvPr id="40" name="直接连接符 39"/>
            <p:cNvCxnSpPr/>
            <p:nvPr/>
          </p:nvCxnSpPr>
          <p:spPr>
            <a:xfrm flipH="1" flipV="1">
              <a:off x="5410200" y="1661160"/>
              <a:ext cx="350520" cy="26289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flipH="1">
              <a:off x="4255294" y="1663541"/>
              <a:ext cx="1157287"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42" name="组合 41"/>
          <p:cNvGrpSpPr/>
          <p:nvPr/>
        </p:nvGrpSpPr>
        <p:grpSpPr>
          <a:xfrm>
            <a:off x="5183438" y="3052843"/>
            <a:ext cx="1708833" cy="1443644"/>
            <a:chOff x="5927099" y="3207123"/>
            <a:chExt cx="1887055" cy="1592580"/>
          </a:xfrm>
          <a:solidFill>
            <a:schemeClr val="accent3">
              <a:lumMod val="75000"/>
            </a:schemeClr>
          </a:solidFill>
          <a:effectLst>
            <a:outerShdw blurRad="101600" dist="38100" dir="8100000" algn="tr" rotWithShape="0">
              <a:prstClr val="black">
                <a:alpha val="40000"/>
              </a:prstClr>
            </a:outerShdw>
          </a:effectLst>
        </p:grpSpPr>
        <p:sp>
          <p:nvSpPr>
            <p:cNvPr id="43" name="六边形 42"/>
            <p:cNvSpPr/>
            <p:nvPr/>
          </p:nvSpPr>
          <p:spPr>
            <a:xfrm>
              <a:off x="5927099" y="3207123"/>
              <a:ext cx="1887055" cy="1592580"/>
            </a:xfrm>
            <a:prstGeom prst="hexagon">
              <a:avLst/>
            </a:prstGeom>
            <a:solidFill>
              <a:srgbClr val="45316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300">
                <a:cs typeface="+mn-ea"/>
                <a:sym typeface="+mn-lt"/>
              </a:endParaRPr>
            </a:p>
          </p:txBody>
        </p:sp>
        <p:sp>
          <p:nvSpPr>
            <p:cNvPr id="44" name="文本框 1"/>
            <p:cNvSpPr txBox="1"/>
            <p:nvPr/>
          </p:nvSpPr>
          <p:spPr>
            <a:xfrm>
              <a:off x="6291627" y="3451749"/>
              <a:ext cx="1157998" cy="1086492"/>
            </a:xfrm>
            <a:prstGeom prst="rect">
              <a:avLst/>
            </a:prstGeom>
            <a:noFill/>
            <a:ln w="38100">
              <a:noFill/>
            </a:ln>
          </p:spPr>
          <p:txBody>
            <a:bodyPr wrap="square" rtlCol="0">
              <a:spAutoFit/>
            </a:bodyPr>
            <a:lstStyle/>
            <a:p>
              <a:pPr algn="ctr"/>
              <a:r>
                <a:rPr lang="zh-CN" altLang="en-US" sz="2900" b="1" dirty="0">
                  <a:solidFill>
                    <a:schemeClr val="bg1"/>
                  </a:solidFill>
                  <a:cs typeface="+mn-ea"/>
                  <a:sym typeface="+mn-lt"/>
                </a:rPr>
                <a:t>添加标题</a:t>
              </a:r>
              <a:endParaRPr lang="zh-CN" altLang="en-US" sz="2900" b="1" dirty="0">
                <a:solidFill>
                  <a:schemeClr val="bg1"/>
                </a:solidFill>
                <a:cs typeface="+mn-ea"/>
                <a:sym typeface="+mn-lt"/>
              </a:endParaRPr>
            </a:p>
          </p:txBody>
        </p:sp>
      </p:grpSp>
      <p:grpSp>
        <p:nvGrpSpPr>
          <p:cNvPr id="45" name="组合 44"/>
          <p:cNvGrpSpPr/>
          <p:nvPr/>
        </p:nvGrpSpPr>
        <p:grpSpPr>
          <a:xfrm>
            <a:off x="5492720" y="4718371"/>
            <a:ext cx="1090253" cy="953221"/>
            <a:chOff x="5525852" y="4683240"/>
            <a:chExt cx="1203960" cy="1051560"/>
          </a:xfrm>
          <a:solidFill>
            <a:schemeClr val="accent2">
              <a:lumMod val="75000"/>
            </a:schemeClr>
          </a:solidFill>
          <a:effectLst>
            <a:outerShdw blurRad="101600" dist="38100" dir="8100000" algn="tr" rotWithShape="0">
              <a:prstClr val="black">
                <a:alpha val="40000"/>
              </a:prstClr>
            </a:outerShdw>
          </a:effectLst>
        </p:grpSpPr>
        <p:sp>
          <p:nvSpPr>
            <p:cNvPr id="46" name="六边形 45"/>
            <p:cNvSpPr/>
            <p:nvPr/>
          </p:nvSpPr>
          <p:spPr>
            <a:xfrm>
              <a:off x="5525852" y="4683240"/>
              <a:ext cx="1203960" cy="1051560"/>
            </a:xfrm>
            <a:prstGeom prst="hexagon">
              <a:avLst/>
            </a:prstGeom>
            <a:solidFill>
              <a:srgbClr val="45316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00">
                <a:solidFill>
                  <a:schemeClr val="bg1"/>
                </a:solidFill>
                <a:cs typeface="+mn-ea"/>
                <a:sym typeface="+mn-lt"/>
              </a:endParaRPr>
            </a:p>
          </p:txBody>
        </p:sp>
        <p:sp>
          <p:nvSpPr>
            <p:cNvPr id="47" name="文本框 76"/>
            <p:cNvSpPr txBox="1"/>
            <p:nvPr/>
          </p:nvSpPr>
          <p:spPr>
            <a:xfrm>
              <a:off x="5693284" y="4855078"/>
              <a:ext cx="820724" cy="645103"/>
            </a:xfrm>
            <a:prstGeom prst="rect">
              <a:avLst/>
            </a:prstGeom>
            <a:noFill/>
            <a:ln w="38100">
              <a:noFill/>
            </a:ln>
          </p:spPr>
          <p:txBody>
            <a:bodyPr wrap="square" rtlCol="0">
              <a:spAutoFit/>
            </a:bodyPr>
            <a:lstStyle/>
            <a:p>
              <a:pPr algn="ctr"/>
              <a:r>
                <a:rPr lang="en-US" altLang="zh-CN" sz="3200" dirty="0">
                  <a:solidFill>
                    <a:schemeClr val="bg1"/>
                  </a:solidFill>
                  <a:cs typeface="+mn-ea"/>
                  <a:sym typeface="+mn-lt"/>
                </a:rPr>
                <a:t>04</a:t>
              </a:r>
              <a:endParaRPr lang="zh-CN" altLang="en-US" sz="3200" baseline="-3000" dirty="0">
                <a:solidFill>
                  <a:schemeClr val="bg1"/>
                </a:solidFill>
                <a:cs typeface="+mn-ea"/>
                <a:sym typeface="+mn-lt"/>
              </a:endParaRPr>
            </a:p>
          </p:txBody>
        </p:sp>
      </p:grpSp>
      <p:sp>
        <p:nvSpPr>
          <p:cNvPr id="48" name="TextBox 31"/>
          <p:cNvSpPr txBox="1"/>
          <p:nvPr/>
        </p:nvSpPr>
        <p:spPr>
          <a:xfrm>
            <a:off x="742359" y="232691"/>
            <a:ext cx="1351361" cy="438453"/>
          </a:xfrm>
          <a:prstGeom prst="rect">
            <a:avLst/>
          </a:prstGeom>
          <a:noFill/>
        </p:spPr>
        <p:txBody>
          <a:bodyPr wrap="square" rtlCol="0">
            <a:spAutoFit/>
          </a:bodyPr>
          <a:lstStyle/>
          <a:p>
            <a:pPr>
              <a:lnSpc>
                <a:spcPct val="120000"/>
              </a:lnSpc>
            </a:pPr>
            <a:r>
              <a:rPr lang="zh-CN" altLang="en-US" sz="2000" b="1">
                <a:solidFill>
                  <a:srgbClr val="453162"/>
                </a:solidFill>
                <a:cs typeface="+mn-ea"/>
                <a:sym typeface="+mn-lt"/>
              </a:rPr>
              <a:t>学习经历</a:t>
            </a:r>
            <a:endParaRPr lang="zh-CN" altLang="en-US" sz="2000" b="1" dirty="0">
              <a:solidFill>
                <a:srgbClr val="453162"/>
              </a:solidFill>
              <a:cs typeface="+mn-ea"/>
              <a:sym typeface="+mn-lt"/>
            </a:endParaRPr>
          </a:p>
        </p:txBody>
      </p:sp>
      <p:sp>
        <p:nvSpPr>
          <p:cNvPr id="49" name="菱形 48"/>
          <p:cNvSpPr/>
          <p:nvPr/>
        </p:nvSpPr>
        <p:spPr>
          <a:xfrm>
            <a:off x="272340" y="223168"/>
            <a:ext cx="470019" cy="470019"/>
          </a:xfrm>
          <a:prstGeom prst="diamond">
            <a:avLst/>
          </a:prstGeom>
          <a:solidFill>
            <a:srgbClr val="4531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advClick="0" advTm="300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 calcmode="lin" valueType="num">
                                      <p:cBhvr>
                                        <p:cTn id="7" dur="350" fill="hold"/>
                                        <p:tgtEl>
                                          <p:spTgt spid="42"/>
                                        </p:tgtEl>
                                        <p:attrNameLst>
                                          <p:attrName>ppt_w</p:attrName>
                                        </p:attrNameLst>
                                      </p:cBhvr>
                                      <p:tavLst>
                                        <p:tav tm="0">
                                          <p:val>
                                            <p:fltVal val="0"/>
                                          </p:val>
                                        </p:tav>
                                        <p:tav tm="100000">
                                          <p:val>
                                            <p:strVal val="#ppt_w"/>
                                          </p:val>
                                        </p:tav>
                                      </p:tavLst>
                                    </p:anim>
                                    <p:anim calcmode="lin" valueType="num">
                                      <p:cBhvr>
                                        <p:cTn id="8" dur="350" fill="hold"/>
                                        <p:tgtEl>
                                          <p:spTgt spid="42"/>
                                        </p:tgtEl>
                                        <p:attrNameLst>
                                          <p:attrName>ppt_h</p:attrName>
                                        </p:attrNameLst>
                                      </p:cBhvr>
                                      <p:tavLst>
                                        <p:tav tm="0">
                                          <p:val>
                                            <p:fltVal val="0"/>
                                          </p:val>
                                        </p:tav>
                                        <p:tav tm="100000">
                                          <p:val>
                                            <p:strVal val="#ppt_h"/>
                                          </p:val>
                                        </p:tav>
                                      </p:tavLst>
                                    </p:anim>
                                    <p:anim calcmode="lin" valueType="num">
                                      <p:cBhvr>
                                        <p:cTn id="9" dur="350" fill="hold"/>
                                        <p:tgtEl>
                                          <p:spTgt spid="42"/>
                                        </p:tgtEl>
                                        <p:attrNameLst>
                                          <p:attrName>ppt_x</p:attrName>
                                        </p:attrNameLst>
                                      </p:cBhvr>
                                      <p:tavLst>
                                        <p:tav tm="0">
                                          <p:val>
                                            <p:fltVal val="0.5"/>
                                          </p:val>
                                        </p:tav>
                                        <p:tav tm="100000">
                                          <p:val>
                                            <p:strVal val="#ppt_x"/>
                                          </p:val>
                                        </p:tav>
                                      </p:tavLst>
                                    </p:anim>
                                    <p:anim calcmode="lin" valueType="num">
                                      <p:cBhvr>
                                        <p:cTn id="10" dur="350" fill="hold"/>
                                        <p:tgtEl>
                                          <p:spTgt spid="42"/>
                                        </p:tgtEl>
                                        <p:attrNameLst>
                                          <p:attrName>ppt_y</p:attrName>
                                        </p:attrNameLst>
                                      </p:cBhvr>
                                      <p:tavLst>
                                        <p:tav tm="0">
                                          <p:val>
                                            <p:fltVal val="0.5"/>
                                          </p:val>
                                        </p:tav>
                                        <p:tav tm="100000">
                                          <p:val>
                                            <p:strVal val="#ppt_y"/>
                                          </p:val>
                                        </p:tav>
                                      </p:tavLst>
                                    </p:anim>
                                  </p:childTnLst>
                                </p:cTn>
                              </p:par>
                              <p:par>
                                <p:cTn id="11" presetID="2" presetClass="entr" presetSubtype="1" fill="hold" nodeType="withEffect">
                                  <p:stCondLst>
                                    <p:cond delay="75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250" fill="hold"/>
                                        <p:tgtEl>
                                          <p:spTgt spid="15"/>
                                        </p:tgtEl>
                                        <p:attrNameLst>
                                          <p:attrName>ppt_x</p:attrName>
                                        </p:attrNameLst>
                                      </p:cBhvr>
                                      <p:tavLst>
                                        <p:tav tm="0">
                                          <p:val>
                                            <p:strVal val="#ppt_x"/>
                                          </p:val>
                                        </p:tav>
                                        <p:tav tm="100000">
                                          <p:val>
                                            <p:strVal val="#ppt_x"/>
                                          </p:val>
                                        </p:tav>
                                      </p:tavLst>
                                    </p:anim>
                                    <p:anim calcmode="lin" valueType="num">
                                      <p:cBhvr additive="base">
                                        <p:cTn id="14" dur="250" fill="hold"/>
                                        <p:tgtEl>
                                          <p:spTgt spid="15"/>
                                        </p:tgtEl>
                                        <p:attrNameLst>
                                          <p:attrName>ppt_y</p:attrName>
                                        </p:attrNameLst>
                                      </p:cBhvr>
                                      <p:tavLst>
                                        <p:tav tm="0">
                                          <p:val>
                                            <p:strVal val="0-#ppt_h/2"/>
                                          </p:val>
                                        </p:tav>
                                        <p:tav tm="100000">
                                          <p:val>
                                            <p:strVal val="#ppt_y"/>
                                          </p:val>
                                        </p:tav>
                                      </p:tavLst>
                                    </p:anim>
                                  </p:childTnLst>
                                </p:cTn>
                              </p:par>
                            </p:childTnLst>
                          </p:cTn>
                        </p:par>
                        <p:par>
                          <p:cTn id="15" fill="hold">
                            <p:stCondLst>
                              <p:cond delay="500"/>
                            </p:stCondLst>
                            <p:childTnLst>
                              <p:par>
                                <p:cTn id="16" presetID="22" presetClass="entr" presetSubtype="2" fill="hold" nodeType="afterEffect">
                                  <p:stCondLst>
                                    <p:cond delay="250"/>
                                  </p:stCondLst>
                                  <p:childTnLst>
                                    <p:set>
                                      <p:cBhvr>
                                        <p:cTn id="17" dur="1" fill="hold">
                                          <p:stCondLst>
                                            <p:cond delay="0"/>
                                          </p:stCondLst>
                                        </p:cTn>
                                        <p:tgtEl>
                                          <p:spTgt spid="9"/>
                                        </p:tgtEl>
                                        <p:attrNameLst>
                                          <p:attrName>style.visibility</p:attrName>
                                        </p:attrNameLst>
                                      </p:cBhvr>
                                      <p:to>
                                        <p:strVal val="visible"/>
                                      </p:to>
                                    </p:set>
                                    <p:animEffect transition="in" filter="wipe(right)">
                                      <p:cBhvr>
                                        <p:cTn id="18" dur="500"/>
                                        <p:tgtEl>
                                          <p:spTgt spid="9"/>
                                        </p:tgtEl>
                                      </p:cBhvr>
                                    </p:animEffect>
                                  </p:childTnLst>
                                </p:cTn>
                              </p:par>
                            </p:childTnLst>
                          </p:cTn>
                        </p:par>
                        <p:par>
                          <p:cTn id="19" fill="hold">
                            <p:stCondLst>
                              <p:cond delay="1250"/>
                            </p:stCondLst>
                            <p:childTnLst>
                              <p:par>
                                <p:cTn id="20" presetID="22" presetClass="entr" presetSubtype="2" fill="hold" grpId="0" nodeType="after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wipe(right)">
                                      <p:cBhvr>
                                        <p:cTn id="22" dur="500"/>
                                        <p:tgtEl>
                                          <p:spTgt spid="27"/>
                                        </p:tgtEl>
                                      </p:cBhvr>
                                    </p:animEffect>
                                  </p:childTnLst>
                                </p:cTn>
                              </p:par>
                              <p:par>
                                <p:cTn id="23" presetID="22" presetClass="entr" presetSubtype="2" fill="hold" grpId="0" nodeType="with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wipe(right)">
                                      <p:cBhvr>
                                        <p:cTn id="25" dur="500"/>
                                        <p:tgtEl>
                                          <p:spTgt spid="28"/>
                                        </p:tgtEl>
                                      </p:cBhvr>
                                    </p:animEffect>
                                  </p:childTnLst>
                                </p:cTn>
                              </p:par>
                            </p:childTnLst>
                          </p:cTn>
                        </p:par>
                        <p:par>
                          <p:cTn id="26" fill="hold">
                            <p:stCondLst>
                              <p:cond delay="1750"/>
                            </p:stCondLst>
                            <p:childTnLst>
                              <p:par>
                                <p:cTn id="27" presetID="2" presetClass="entr" presetSubtype="2" fill="hold" nodeType="afterEffect">
                                  <p:stCondLst>
                                    <p:cond delay="250"/>
                                  </p:stCondLst>
                                  <p:childTnLst>
                                    <p:set>
                                      <p:cBhvr>
                                        <p:cTn id="28" dur="1" fill="hold">
                                          <p:stCondLst>
                                            <p:cond delay="0"/>
                                          </p:stCondLst>
                                        </p:cTn>
                                        <p:tgtEl>
                                          <p:spTgt spid="12"/>
                                        </p:tgtEl>
                                        <p:attrNameLst>
                                          <p:attrName>style.visibility</p:attrName>
                                        </p:attrNameLst>
                                      </p:cBhvr>
                                      <p:to>
                                        <p:strVal val="visible"/>
                                      </p:to>
                                    </p:set>
                                    <p:anim calcmode="lin" valueType="num">
                                      <p:cBhvr additive="base">
                                        <p:cTn id="29" dur="250" fill="hold"/>
                                        <p:tgtEl>
                                          <p:spTgt spid="12"/>
                                        </p:tgtEl>
                                        <p:attrNameLst>
                                          <p:attrName>ppt_x</p:attrName>
                                        </p:attrNameLst>
                                      </p:cBhvr>
                                      <p:tavLst>
                                        <p:tav tm="0">
                                          <p:val>
                                            <p:strVal val="1+#ppt_w/2"/>
                                          </p:val>
                                        </p:tav>
                                        <p:tav tm="100000">
                                          <p:val>
                                            <p:strVal val="#ppt_x"/>
                                          </p:val>
                                        </p:tav>
                                      </p:tavLst>
                                    </p:anim>
                                    <p:anim calcmode="lin" valueType="num">
                                      <p:cBhvr additive="base">
                                        <p:cTn id="30" dur="250" fill="hold"/>
                                        <p:tgtEl>
                                          <p:spTgt spid="12"/>
                                        </p:tgtEl>
                                        <p:attrNameLst>
                                          <p:attrName>ppt_y</p:attrName>
                                        </p:attrNameLst>
                                      </p:cBhvr>
                                      <p:tavLst>
                                        <p:tav tm="0">
                                          <p:val>
                                            <p:strVal val="#ppt_y"/>
                                          </p:val>
                                        </p:tav>
                                        <p:tav tm="100000">
                                          <p:val>
                                            <p:strVal val="#ppt_y"/>
                                          </p:val>
                                        </p:tav>
                                      </p:tavLst>
                                    </p:anim>
                                  </p:childTnLst>
                                </p:cTn>
                              </p:par>
                            </p:childTnLst>
                          </p:cTn>
                        </p:par>
                        <p:par>
                          <p:cTn id="31" fill="hold">
                            <p:stCondLst>
                              <p:cond delay="2500"/>
                            </p:stCondLst>
                            <p:childTnLst>
                              <p:par>
                                <p:cTn id="32" presetID="22" presetClass="entr" presetSubtype="8" fill="hold" nodeType="afterEffect">
                                  <p:stCondLst>
                                    <p:cond delay="0"/>
                                  </p:stCondLst>
                                  <p:childTnLst>
                                    <p:set>
                                      <p:cBhvr>
                                        <p:cTn id="33" dur="1" fill="hold">
                                          <p:stCondLst>
                                            <p:cond delay="0"/>
                                          </p:stCondLst>
                                        </p:cTn>
                                        <p:tgtEl>
                                          <p:spTgt spid="39"/>
                                        </p:tgtEl>
                                        <p:attrNameLst>
                                          <p:attrName>style.visibility</p:attrName>
                                        </p:attrNameLst>
                                      </p:cBhvr>
                                      <p:to>
                                        <p:strVal val="visible"/>
                                      </p:to>
                                    </p:set>
                                    <p:animEffect transition="in" filter="wipe(left)">
                                      <p:cBhvr>
                                        <p:cTn id="34" dur="500"/>
                                        <p:tgtEl>
                                          <p:spTgt spid="39"/>
                                        </p:tgtEl>
                                      </p:cBhvr>
                                    </p:animEffect>
                                  </p:childTnLst>
                                </p:cTn>
                              </p:par>
                            </p:childTnLst>
                          </p:cTn>
                        </p:par>
                        <p:par>
                          <p:cTn id="35" fill="hold">
                            <p:stCondLst>
                              <p:cond delay="3000"/>
                            </p:stCondLst>
                            <p:childTnLst>
                              <p:par>
                                <p:cTn id="36" presetID="22" presetClass="entr" presetSubtype="8" fill="hold" grpId="0" nodeType="afterEffect">
                                  <p:stCondLst>
                                    <p:cond delay="0"/>
                                  </p:stCondLst>
                                  <p:childTnLst>
                                    <p:set>
                                      <p:cBhvr>
                                        <p:cTn id="37" dur="1" fill="hold">
                                          <p:stCondLst>
                                            <p:cond delay="0"/>
                                          </p:stCondLst>
                                        </p:cTn>
                                        <p:tgtEl>
                                          <p:spTgt spid="33"/>
                                        </p:tgtEl>
                                        <p:attrNameLst>
                                          <p:attrName>style.visibility</p:attrName>
                                        </p:attrNameLst>
                                      </p:cBhvr>
                                      <p:to>
                                        <p:strVal val="visible"/>
                                      </p:to>
                                    </p:set>
                                    <p:animEffect transition="in" filter="wipe(left)">
                                      <p:cBhvr>
                                        <p:cTn id="38" dur="500"/>
                                        <p:tgtEl>
                                          <p:spTgt spid="33"/>
                                        </p:tgtEl>
                                      </p:cBhvr>
                                    </p:animEffect>
                                  </p:childTnLst>
                                </p:cTn>
                              </p:par>
                              <p:par>
                                <p:cTn id="39" presetID="22" presetClass="entr" presetSubtype="8" fill="hold" grpId="0" nodeType="withEffect">
                                  <p:stCondLst>
                                    <p:cond delay="0"/>
                                  </p:stCondLst>
                                  <p:childTnLst>
                                    <p:set>
                                      <p:cBhvr>
                                        <p:cTn id="40" dur="1" fill="hold">
                                          <p:stCondLst>
                                            <p:cond delay="0"/>
                                          </p:stCondLst>
                                        </p:cTn>
                                        <p:tgtEl>
                                          <p:spTgt spid="34"/>
                                        </p:tgtEl>
                                        <p:attrNameLst>
                                          <p:attrName>style.visibility</p:attrName>
                                        </p:attrNameLst>
                                      </p:cBhvr>
                                      <p:to>
                                        <p:strVal val="visible"/>
                                      </p:to>
                                    </p:set>
                                    <p:animEffect transition="in" filter="wipe(left)">
                                      <p:cBhvr>
                                        <p:cTn id="41" dur="500"/>
                                        <p:tgtEl>
                                          <p:spTgt spid="34"/>
                                        </p:tgtEl>
                                      </p:cBhvr>
                                    </p:animEffect>
                                  </p:childTnLst>
                                </p:cTn>
                              </p:par>
                            </p:childTnLst>
                          </p:cTn>
                        </p:par>
                        <p:par>
                          <p:cTn id="42" fill="hold">
                            <p:stCondLst>
                              <p:cond delay="3500"/>
                            </p:stCondLst>
                            <p:childTnLst>
                              <p:par>
                                <p:cTn id="43" presetID="2" presetClass="entr" presetSubtype="2" fill="hold" nodeType="afterEffect">
                                  <p:stCondLst>
                                    <p:cond delay="250"/>
                                  </p:stCondLst>
                                  <p:childTnLst>
                                    <p:set>
                                      <p:cBhvr>
                                        <p:cTn id="44" dur="1" fill="hold">
                                          <p:stCondLst>
                                            <p:cond delay="0"/>
                                          </p:stCondLst>
                                        </p:cTn>
                                        <p:tgtEl>
                                          <p:spTgt spid="18"/>
                                        </p:tgtEl>
                                        <p:attrNameLst>
                                          <p:attrName>style.visibility</p:attrName>
                                        </p:attrNameLst>
                                      </p:cBhvr>
                                      <p:to>
                                        <p:strVal val="visible"/>
                                      </p:to>
                                    </p:set>
                                    <p:anim calcmode="lin" valueType="num">
                                      <p:cBhvr additive="base">
                                        <p:cTn id="45" dur="250" fill="hold"/>
                                        <p:tgtEl>
                                          <p:spTgt spid="18"/>
                                        </p:tgtEl>
                                        <p:attrNameLst>
                                          <p:attrName>ppt_x</p:attrName>
                                        </p:attrNameLst>
                                      </p:cBhvr>
                                      <p:tavLst>
                                        <p:tav tm="0">
                                          <p:val>
                                            <p:strVal val="1+#ppt_w/2"/>
                                          </p:val>
                                        </p:tav>
                                        <p:tav tm="100000">
                                          <p:val>
                                            <p:strVal val="#ppt_x"/>
                                          </p:val>
                                        </p:tav>
                                      </p:tavLst>
                                    </p:anim>
                                    <p:anim calcmode="lin" valueType="num">
                                      <p:cBhvr additive="base">
                                        <p:cTn id="46" dur="250" fill="hold"/>
                                        <p:tgtEl>
                                          <p:spTgt spid="18"/>
                                        </p:tgtEl>
                                        <p:attrNameLst>
                                          <p:attrName>ppt_y</p:attrName>
                                        </p:attrNameLst>
                                      </p:cBhvr>
                                      <p:tavLst>
                                        <p:tav tm="0">
                                          <p:val>
                                            <p:strVal val="#ppt_y"/>
                                          </p:val>
                                        </p:tav>
                                        <p:tav tm="100000">
                                          <p:val>
                                            <p:strVal val="#ppt_y"/>
                                          </p:val>
                                        </p:tav>
                                      </p:tavLst>
                                    </p:anim>
                                  </p:childTnLst>
                                </p:cTn>
                              </p:par>
                            </p:childTnLst>
                          </p:cTn>
                        </p:par>
                        <p:par>
                          <p:cTn id="47" fill="hold">
                            <p:stCondLst>
                              <p:cond delay="4250"/>
                            </p:stCondLst>
                            <p:childTnLst>
                              <p:par>
                                <p:cTn id="48" presetID="22" presetClass="entr" presetSubtype="8" fill="hold" nodeType="afterEffect">
                                  <p:stCondLst>
                                    <p:cond delay="0"/>
                                  </p:stCondLst>
                                  <p:childTnLst>
                                    <p:set>
                                      <p:cBhvr>
                                        <p:cTn id="49" dur="1" fill="hold">
                                          <p:stCondLst>
                                            <p:cond delay="0"/>
                                          </p:stCondLst>
                                        </p:cTn>
                                        <p:tgtEl>
                                          <p:spTgt spid="5"/>
                                        </p:tgtEl>
                                        <p:attrNameLst>
                                          <p:attrName>style.visibility</p:attrName>
                                        </p:attrNameLst>
                                      </p:cBhvr>
                                      <p:to>
                                        <p:strVal val="visible"/>
                                      </p:to>
                                    </p:set>
                                    <p:animEffect transition="in" filter="wipe(left)">
                                      <p:cBhvr>
                                        <p:cTn id="50" dur="500"/>
                                        <p:tgtEl>
                                          <p:spTgt spid="5"/>
                                        </p:tgtEl>
                                      </p:cBhvr>
                                    </p:animEffect>
                                  </p:childTnLst>
                                </p:cTn>
                              </p:par>
                            </p:childTnLst>
                          </p:cTn>
                        </p:par>
                        <p:par>
                          <p:cTn id="51" fill="hold">
                            <p:stCondLst>
                              <p:cond delay="4750"/>
                            </p:stCondLst>
                            <p:childTnLst>
                              <p:par>
                                <p:cTn id="52" presetID="22" presetClass="entr" presetSubtype="8" fill="hold" grpId="0" nodeType="afterEffect">
                                  <p:stCondLst>
                                    <p:cond delay="0"/>
                                  </p:stCondLst>
                                  <p:childTnLst>
                                    <p:set>
                                      <p:cBhvr>
                                        <p:cTn id="53" dur="1" fill="hold">
                                          <p:stCondLst>
                                            <p:cond delay="0"/>
                                          </p:stCondLst>
                                        </p:cTn>
                                        <p:tgtEl>
                                          <p:spTgt spid="35"/>
                                        </p:tgtEl>
                                        <p:attrNameLst>
                                          <p:attrName>style.visibility</p:attrName>
                                        </p:attrNameLst>
                                      </p:cBhvr>
                                      <p:to>
                                        <p:strVal val="visible"/>
                                      </p:to>
                                    </p:set>
                                    <p:animEffect transition="in" filter="wipe(left)">
                                      <p:cBhvr>
                                        <p:cTn id="54" dur="500"/>
                                        <p:tgtEl>
                                          <p:spTgt spid="35"/>
                                        </p:tgtEl>
                                      </p:cBhvr>
                                    </p:animEffect>
                                  </p:childTnLst>
                                </p:cTn>
                              </p:par>
                              <p:par>
                                <p:cTn id="55" presetID="22" presetClass="entr" presetSubtype="8" fill="hold" grpId="0" nodeType="withEffect">
                                  <p:stCondLst>
                                    <p:cond delay="0"/>
                                  </p:stCondLst>
                                  <p:childTnLst>
                                    <p:set>
                                      <p:cBhvr>
                                        <p:cTn id="56" dur="1" fill="hold">
                                          <p:stCondLst>
                                            <p:cond delay="0"/>
                                          </p:stCondLst>
                                        </p:cTn>
                                        <p:tgtEl>
                                          <p:spTgt spid="36"/>
                                        </p:tgtEl>
                                        <p:attrNameLst>
                                          <p:attrName>style.visibility</p:attrName>
                                        </p:attrNameLst>
                                      </p:cBhvr>
                                      <p:to>
                                        <p:strVal val="visible"/>
                                      </p:to>
                                    </p:set>
                                    <p:animEffect transition="in" filter="wipe(left)">
                                      <p:cBhvr>
                                        <p:cTn id="57" dur="500"/>
                                        <p:tgtEl>
                                          <p:spTgt spid="36"/>
                                        </p:tgtEl>
                                      </p:cBhvr>
                                    </p:animEffect>
                                  </p:childTnLst>
                                </p:cTn>
                              </p:par>
                            </p:childTnLst>
                          </p:cTn>
                        </p:par>
                        <p:par>
                          <p:cTn id="58" fill="hold">
                            <p:stCondLst>
                              <p:cond delay="5250"/>
                            </p:stCondLst>
                            <p:childTnLst>
                              <p:par>
                                <p:cTn id="59" presetID="2" presetClass="entr" presetSubtype="4" fill="hold" nodeType="afterEffect">
                                  <p:stCondLst>
                                    <p:cond delay="250"/>
                                  </p:stCondLst>
                                  <p:childTnLst>
                                    <p:set>
                                      <p:cBhvr>
                                        <p:cTn id="60" dur="1" fill="hold">
                                          <p:stCondLst>
                                            <p:cond delay="0"/>
                                          </p:stCondLst>
                                        </p:cTn>
                                        <p:tgtEl>
                                          <p:spTgt spid="45"/>
                                        </p:tgtEl>
                                        <p:attrNameLst>
                                          <p:attrName>style.visibility</p:attrName>
                                        </p:attrNameLst>
                                      </p:cBhvr>
                                      <p:to>
                                        <p:strVal val="visible"/>
                                      </p:to>
                                    </p:set>
                                    <p:anim calcmode="lin" valueType="num">
                                      <p:cBhvr additive="base">
                                        <p:cTn id="61" dur="250" fill="hold"/>
                                        <p:tgtEl>
                                          <p:spTgt spid="45"/>
                                        </p:tgtEl>
                                        <p:attrNameLst>
                                          <p:attrName>ppt_x</p:attrName>
                                        </p:attrNameLst>
                                      </p:cBhvr>
                                      <p:tavLst>
                                        <p:tav tm="0">
                                          <p:val>
                                            <p:strVal val="#ppt_x"/>
                                          </p:val>
                                        </p:tav>
                                        <p:tav tm="100000">
                                          <p:val>
                                            <p:strVal val="#ppt_x"/>
                                          </p:val>
                                        </p:tav>
                                      </p:tavLst>
                                    </p:anim>
                                    <p:anim calcmode="lin" valueType="num">
                                      <p:cBhvr additive="base">
                                        <p:cTn id="62" dur="250" fill="hold"/>
                                        <p:tgtEl>
                                          <p:spTgt spid="45"/>
                                        </p:tgtEl>
                                        <p:attrNameLst>
                                          <p:attrName>ppt_y</p:attrName>
                                        </p:attrNameLst>
                                      </p:cBhvr>
                                      <p:tavLst>
                                        <p:tav tm="0">
                                          <p:val>
                                            <p:strVal val="1+#ppt_h/2"/>
                                          </p:val>
                                        </p:tav>
                                        <p:tav tm="100000">
                                          <p:val>
                                            <p:strVal val="#ppt_y"/>
                                          </p:val>
                                        </p:tav>
                                      </p:tavLst>
                                    </p:anim>
                                  </p:childTnLst>
                                </p:cTn>
                              </p:par>
                            </p:childTnLst>
                          </p:cTn>
                        </p:par>
                        <p:par>
                          <p:cTn id="63" fill="hold">
                            <p:stCondLst>
                              <p:cond delay="6000"/>
                            </p:stCondLst>
                            <p:childTnLst>
                              <p:par>
                                <p:cTn id="64" presetID="22" presetClass="entr" presetSubtype="8" fill="hold" nodeType="afterEffect">
                                  <p:stCondLst>
                                    <p:cond delay="0"/>
                                  </p:stCondLst>
                                  <p:childTnLst>
                                    <p:set>
                                      <p:cBhvr>
                                        <p:cTn id="65" dur="1" fill="hold">
                                          <p:stCondLst>
                                            <p:cond delay="0"/>
                                          </p:stCondLst>
                                        </p:cTn>
                                        <p:tgtEl>
                                          <p:spTgt spid="6"/>
                                        </p:tgtEl>
                                        <p:attrNameLst>
                                          <p:attrName>style.visibility</p:attrName>
                                        </p:attrNameLst>
                                      </p:cBhvr>
                                      <p:to>
                                        <p:strVal val="visible"/>
                                      </p:to>
                                    </p:set>
                                    <p:animEffect transition="in" filter="wipe(left)">
                                      <p:cBhvr>
                                        <p:cTn id="66" dur="500"/>
                                        <p:tgtEl>
                                          <p:spTgt spid="6"/>
                                        </p:tgtEl>
                                      </p:cBhvr>
                                    </p:animEffect>
                                  </p:childTnLst>
                                </p:cTn>
                              </p:par>
                            </p:childTnLst>
                          </p:cTn>
                        </p:par>
                        <p:par>
                          <p:cTn id="67" fill="hold">
                            <p:stCondLst>
                              <p:cond delay="6500"/>
                            </p:stCondLst>
                            <p:childTnLst>
                              <p:par>
                                <p:cTn id="68" presetID="22" presetClass="entr" presetSubtype="8" fill="hold" grpId="0" nodeType="afterEffect">
                                  <p:stCondLst>
                                    <p:cond delay="0"/>
                                  </p:stCondLst>
                                  <p:childTnLst>
                                    <p:set>
                                      <p:cBhvr>
                                        <p:cTn id="69" dur="1" fill="hold">
                                          <p:stCondLst>
                                            <p:cond delay="0"/>
                                          </p:stCondLst>
                                        </p:cTn>
                                        <p:tgtEl>
                                          <p:spTgt spid="37"/>
                                        </p:tgtEl>
                                        <p:attrNameLst>
                                          <p:attrName>style.visibility</p:attrName>
                                        </p:attrNameLst>
                                      </p:cBhvr>
                                      <p:to>
                                        <p:strVal val="visible"/>
                                      </p:to>
                                    </p:set>
                                    <p:animEffect transition="in" filter="wipe(left)">
                                      <p:cBhvr>
                                        <p:cTn id="70" dur="500"/>
                                        <p:tgtEl>
                                          <p:spTgt spid="37"/>
                                        </p:tgtEl>
                                      </p:cBhvr>
                                    </p:animEffect>
                                  </p:childTnLst>
                                </p:cTn>
                              </p:par>
                              <p:par>
                                <p:cTn id="71" presetID="22" presetClass="entr" presetSubtype="8" fill="hold" grpId="0" nodeType="withEffect">
                                  <p:stCondLst>
                                    <p:cond delay="0"/>
                                  </p:stCondLst>
                                  <p:childTnLst>
                                    <p:set>
                                      <p:cBhvr>
                                        <p:cTn id="72" dur="1" fill="hold">
                                          <p:stCondLst>
                                            <p:cond delay="0"/>
                                          </p:stCondLst>
                                        </p:cTn>
                                        <p:tgtEl>
                                          <p:spTgt spid="38"/>
                                        </p:tgtEl>
                                        <p:attrNameLst>
                                          <p:attrName>style.visibility</p:attrName>
                                        </p:attrNameLst>
                                      </p:cBhvr>
                                      <p:to>
                                        <p:strVal val="visible"/>
                                      </p:to>
                                    </p:set>
                                    <p:animEffect transition="in" filter="wipe(left)">
                                      <p:cBhvr>
                                        <p:cTn id="73" dur="500"/>
                                        <p:tgtEl>
                                          <p:spTgt spid="38"/>
                                        </p:tgtEl>
                                      </p:cBhvr>
                                    </p:animEffect>
                                  </p:childTnLst>
                                </p:cTn>
                              </p:par>
                            </p:childTnLst>
                          </p:cTn>
                        </p:par>
                        <p:par>
                          <p:cTn id="74" fill="hold">
                            <p:stCondLst>
                              <p:cond delay="7000"/>
                            </p:stCondLst>
                            <p:childTnLst>
                              <p:par>
                                <p:cTn id="75" presetID="2" presetClass="entr" presetSubtype="8" fill="hold" nodeType="afterEffect">
                                  <p:stCondLst>
                                    <p:cond delay="250"/>
                                  </p:stCondLst>
                                  <p:childTnLst>
                                    <p:set>
                                      <p:cBhvr>
                                        <p:cTn id="76" dur="1" fill="hold">
                                          <p:stCondLst>
                                            <p:cond delay="0"/>
                                          </p:stCondLst>
                                        </p:cTn>
                                        <p:tgtEl>
                                          <p:spTgt spid="21"/>
                                        </p:tgtEl>
                                        <p:attrNameLst>
                                          <p:attrName>style.visibility</p:attrName>
                                        </p:attrNameLst>
                                      </p:cBhvr>
                                      <p:to>
                                        <p:strVal val="visible"/>
                                      </p:to>
                                    </p:set>
                                    <p:anim calcmode="lin" valueType="num">
                                      <p:cBhvr additive="base">
                                        <p:cTn id="77" dur="250" fill="hold"/>
                                        <p:tgtEl>
                                          <p:spTgt spid="21"/>
                                        </p:tgtEl>
                                        <p:attrNameLst>
                                          <p:attrName>ppt_x</p:attrName>
                                        </p:attrNameLst>
                                      </p:cBhvr>
                                      <p:tavLst>
                                        <p:tav tm="0">
                                          <p:val>
                                            <p:strVal val="0-#ppt_w/2"/>
                                          </p:val>
                                        </p:tav>
                                        <p:tav tm="100000">
                                          <p:val>
                                            <p:strVal val="#ppt_x"/>
                                          </p:val>
                                        </p:tav>
                                      </p:tavLst>
                                    </p:anim>
                                    <p:anim calcmode="lin" valueType="num">
                                      <p:cBhvr additive="base">
                                        <p:cTn id="78" dur="250" fill="hold"/>
                                        <p:tgtEl>
                                          <p:spTgt spid="21"/>
                                        </p:tgtEl>
                                        <p:attrNameLst>
                                          <p:attrName>ppt_y</p:attrName>
                                        </p:attrNameLst>
                                      </p:cBhvr>
                                      <p:tavLst>
                                        <p:tav tm="0">
                                          <p:val>
                                            <p:strVal val="#ppt_y"/>
                                          </p:val>
                                        </p:tav>
                                        <p:tav tm="100000">
                                          <p:val>
                                            <p:strVal val="#ppt_y"/>
                                          </p:val>
                                        </p:tav>
                                      </p:tavLst>
                                    </p:anim>
                                  </p:childTnLst>
                                </p:cTn>
                              </p:par>
                            </p:childTnLst>
                          </p:cTn>
                        </p:par>
                        <p:par>
                          <p:cTn id="79" fill="hold">
                            <p:stCondLst>
                              <p:cond delay="7750"/>
                            </p:stCondLst>
                            <p:childTnLst>
                              <p:par>
                                <p:cTn id="80" presetID="22" presetClass="entr" presetSubtype="2" fill="hold" nodeType="afterEffect">
                                  <p:stCondLst>
                                    <p:cond delay="0"/>
                                  </p:stCondLst>
                                  <p:childTnLst>
                                    <p:set>
                                      <p:cBhvr>
                                        <p:cTn id="81" dur="1" fill="hold">
                                          <p:stCondLst>
                                            <p:cond delay="0"/>
                                          </p:stCondLst>
                                        </p:cTn>
                                        <p:tgtEl>
                                          <p:spTgt spid="7"/>
                                        </p:tgtEl>
                                        <p:attrNameLst>
                                          <p:attrName>style.visibility</p:attrName>
                                        </p:attrNameLst>
                                      </p:cBhvr>
                                      <p:to>
                                        <p:strVal val="visible"/>
                                      </p:to>
                                    </p:set>
                                    <p:animEffect transition="in" filter="wipe(right)">
                                      <p:cBhvr>
                                        <p:cTn id="82" dur="250"/>
                                        <p:tgtEl>
                                          <p:spTgt spid="7"/>
                                        </p:tgtEl>
                                      </p:cBhvr>
                                    </p:animEffect>
                                  </p:childTnLst>
                                </p:cTn>
                              </p:par>
                            </p:childTnLst>
                          </p:cTn>
                        </p:par>
                        <p:par>
                          <p:cTn id="83" fill="hold">
                            <p:stCondLst>
                              <p:cond delay="8250"/>
                            </p:stCondLst>
                            <p:childTnLst>
                              <p:par>
                                <p:cTn id="84" presetID="22" presetClass="entr" presetSubtype="2" fill="hold" grpId="0" nodeType="afterEffect">
                                  <p:stCondLst>
                                    <p:cond delay="0"/>
                                  </p:stCondLst>
                                  <p:childTnLst>
                                    <p:set>
                                      <p:cBhvr>
                                        <p:cTn id="85" dur="1" fill="hold">
                                          <p:stCondLst>
                                            <p:cond delay="0"/>
                                          </p:stCondLst>
                                        </p:cTn>
                                        <p:tgtEl>
                                          <p:spTgt spid="31"/>
                                        </p:tgtEl>
                                        <p:attrNameLst>
                                          <p:attrName>style.visibility</p:attrName>
                                        </p:attrNameLst>
                                      </p:cBhvr>
                                      <p:to>
                                        <p:strVal val="visible"/>
                                      </p:to>
                                    </p:set>
                                    <p:animEffect transition="in" filter="wipe(right)">
                                      <p:cBhvr>
                                        <p:cTn id="86" dur="500"/>
                                        <p:tgtEl>
                                          <p:spTgt spid="31"/>
                                        </p:tgtEl>
                                      </p:cBhvr>
                                    </p:animEffect>
                                  </p:childTnLst>
                                </p:cTn>
                              </p:par>
                              <p:par>
                                <p:cTn id="87" presetID="22" presetClass="entr" presetSubtype="2" fill="hold" grpId="0" nodeType="withEffect">
                                  <p:stCondLst>
                                    <p:cond delay="0"/>
                                  </p:stCondLst>
                                  <p:childTnLst>
                                    <p:set>
                                      <p:cBhvr>
                                        <p:cTn id="88" dur="1" fill="hold">
                                          <p:stCondLst>
                                            <p:cond delay="0"/>
                                          </p:stCondLst>
                                        </p:cTn>
                                        <p:tgtEl>
                                          <p:spTgt spid="32"/>
                                        </p:tgtEl>
                                        <p:attrNameLst>
                                          <p:attrName>style.visibility</p:attrName>
                                        </p:attrNameLst>
                                      </p:cBhvr>
                                      <p:to>
                                        <p:strVal val="visible"/>
                                      </p:to>
                                    </p:set>
                                    <p:animEffect transition="in" filter="wipe(right)">
                                      <p:cBhvr>
                                        <p:cTn id="89" dur="500"/>
                                        <p:tgtEl>
                                          <p:spTgt spid="32"/>
                                        </p:tgtEl>
                                      </p:cBhvr>
                                    </p:animEffect>
                                  </p:childTnLst>
                                </p:cTn>
                              </p:par>
                            </p:childTnLst>
                          </p:cTn>
                        </p:par>
                        <p:par>
                          <p:cTn id="90" fill="hold">
                            <p:stCondLst>
                              <p:cond delay="8750"/>
                            </p:stCondLst>
                            <p:childTnLst>
                              <p:par>
                                <p:cTn id="91" presetID="2" presetClass="entr" presetSubtype="8" fill="hold" nodeType="afterEffect">
                                  <p:stCondLst>
                                    <p:cond delay="250"/>
                                  </p:stCondLst>
                                  <p:childTnLst>
                                    <p:set>
                                      <p:cBhvr>
                                        <p:cTn id="92" dur="1" fill="hold">
                                          <p:stCondLst>
                                            <p:cond delay="0"/>
                                          </p:stCondLst>
                                        </p:cTn>
                                        <p:tgtEl>
                                          <p:spTgt spid="24"/>
                                        </p:tgtEl>
                                        <p:attrNameLst>
                                          <p:attrName>style.visibility</p:attrName>
                                        </p:attrNameLst>
                                      </p:cBhvr>
                                      <p:to>
                                        <p:strVal val="visible"/>
                                      </p:to>
                                    </p:set>
                                    <p:anim calcmode="lin" valueType="num">
                                      <p:cBhvr additive="base">
                                        <p:cTn id="93" dur="250" fill="hold"/>
                                        <p:tgtEl>
                                          <p:spTgt spid="24"/>
                                        </p:tgtEl>
                                        <p:attrNameLst>
                                          <p:attrName>ppt_x</p:attrName>
                                        </p:attrNameLst>
                                      </p:cBhvr>
                                      <p:tavLst>
                                        <p:tav tm="0">
                                          <p:val>
                                            <p:strVal val="0-#ppt_w/2"/>
                                          </p:val>
                                        </p:tav>
                                        <p:tav tm="100000">
                                          <p:val>
                                            <p:strVal val="#ppt_x"/>
                                          </p:val>
                                        </p:tav>
                                      </p:tavLst>
                                    </p:anim>
                                    <p:anim calcmode="lin" valueType="num">
                                      <p:cBhvr additive="base">
                                        <p:cTn id="94" dur="250" fill="hold"/>
                                        <p:tgtEl>
                                          <p:spTgt spid="24"/>
                                        </p:tgtEl>
                                        <p:attrNameLst>
                                          <p:attrName>ppt_y</p:attrName>
                                        </p:attrNameLst>
                                      </p:cBhvr>
                                      <p:tavLst>
                                        <p:tav tm="0">
                                          <p:val>
                                            <p:strVal val="#ppt_y"/>
                                          </p:val>
                                        </p:tav>
                                        <p:tav tm="100000">
                                          <p:val>
                                            <p:strVal val="#ppt_y"/>
                                          </p:val>
                                        </p:tav>
                                      </p:tavLst>
                                    </p:anim>
                                  </p:childTnLst>
                                </p:cTn>
                              </p:par>
                            </p:childTnLst>
                          </p:cTn>
                        </p:par>
                        <p:par>
                          <p:cTn id="95" fill="hold">
                            <p:stCondLst>
                              <p:cond delay="9500"/>
                            </p:stCondLst>
                            <p:childTnLst>
                              <p:par>
                                <p:cTn id="96" presetID="22" presetClass="entr" presetSubtype="2" fill="hold" nodeType="afterEffect">
                                  <p:stCondLst>
                                    <p:cond delay="0"/>
                                  </p:stCondLst>
                                  <p:childTnLst>
                                    <p:set>
                                      <p:cBhvr>
                                        <p:cTn id="97" dur="1" fill="hold">
                                          <p:stCondLst>
                                            <p:cond delay="0"/>
                                          </p:stCondLst>
                                        </p:cTn>
                                        <p:tgtEl>
                                          <p:spTgt spid="8"/>
                                        </p:tgtEl>
                                        <p:attrNameLst>
                                          <p:attrName>style.visibility</p:attrName>
                                        </p:attrNameLst>
                                      </p:cBhvr>
                                      <p:to>
                                        <p:strVal val="visible"/>
                                      </p:to>
                                    </p:set>
                                    <p:animEffect transition="in" filter="wipe(right)">
                                      <p:cBhvr>
                                        <p:cTn id="98" dur="250"/>
                                        <p:tgtEl>
                                          <p:spTgt spid="8"/>
                                        </p:tgtEl>
                                      </p:cBhvr>
                                    </p:animEffect>
                                  </p:childTnLst>
                                </p:cTn>
                              </p:par>
                            </p:childTnLst>
                          </p:cTn>
                        </p:par>
                        <p:par>
                          <p:cTn id="99" fill="hold">
                            <p:stCondLst>
                              <p:cond delay="10000"/>
                            </p:stCondLst>
                            <p:childTnLst>
                              <p:par>
                                <p:cTn id="100" presetID="22" presetClass="entr" presetSubtype="2" fill="hold" grpId="0" nodeType="afterEffect">
                                  <p:stCondLst>
                                    <p:cond delay="0"/>
                                  </p:stCondLst>
                                  <p:childTnLst>
                                    <p:set>
                                      <p:cBhvr>
                                        <p:cTn id="101" dur="1" fill="hold">
                                          <p:stCondLst>
                                            <p:cond delay="0"/>
                                          </p:stCondLst>
                                        </p:cTn>
                                        <p:tgtEl>
                                          <p:spTgt spid="29"/>
                                        </p:tgtEl>
                                        <p:attrNameLst>
                                          <p:attrName>style.visibility</p:attrName>
                                        </p:attrNameLst>
                                      </p:cBhvr>
                                      <p:to>
                                        <p:strVal val="visible"/>
                                      </p:to>
                                    </p:set>
                                    <p:animEffect transition="in" filter="wipe(right)">
                                      <p:cBhvr>
                                        <p:cTn id="102" dur="500"/>
                                        <p:tgtEl>
                                          <p:spTgt spid="29"/>
                                        </p:tgtEl>
                                      </p:cBhvr>
                                    </p:animEffect>
                                  </p:childTnLst>
                                </p:cTn>
                              </p:par>
                              <p:par>
                                <p:cTn id="103" presetID="22" presetClass="entr" presetSubtype="2" fill="hold" grpId="0" nodeType="withEffect">
                                  <p:stCondLst>
                                    <p:cond delay="0"/>
                                  </p:stCondLst>
                                  <p:childTnLst>
                                    <p:set>
                                      <p:cBhvr>
                                        <p:cTn id="104" dur="1" fill="hold">
                                          <p:stCondLst>
                                            <p:cond delay="0"/>
                                          </p:stCondLst>
                                        </p:cTn>
                                        <p:tgtEl>
                                          <p:spTgt spid="30"/>
                                        </p:tgtEl>
                                        <p:attrNameLst>
                                          <p:attrName>style.visibility</p:attrName>
                                        </p:attrNameLst>
                                      </p:cBhvr>
                                      <p:to>
                                        <p:strVal val="visible"/>
                                      </p:to>
                                    </p:set>
                                    <p:animEffect transition="in" filter="wipe(right)">
                                      <p:cBhvr>
                                        <p:cTn id="105" dur="500"/>
                                        <p:tgtEl>
                                          <p:spTgt spid="30"/>
                                        </p:tgtEl>
                                      </p:cBhvr>
                                    </p:animEffect>
                                  </p:childTnLst>
                                </p:cTn>
                              </p:par>
                            </p:childTnLst>
                          </p:cTn>
                        </p:par>
                        <p:par>
                          <p:cTn id="106" fill="hold">
                            <p:stCondLst>
                              <p:cond delay="10500"/>
                            </p:stCondLst>
                            <p:childTnLst>
                              <p:par>
                                <p:cTn id="107" presetID="14" presetClass="entr" presetSubtype="10" fill="hold" grpId="0" nodeType="afterEffect">
                                  <p:stCondLst>
                                    <p:cond delay="0"/>
                                  </p:stCondLst>
                                  <p:childTnLst>
                                    <p:set>
                                      <p:cBhvr>
                                        <p:cTn id="108" dur="1" fill="hold">
                                          <p:stCondLst>
                                            <p:cond delay="0"/>
                                          </p:stCondLst>
                                        </p:cTn>
                                        <p:tgtEl>
                                          <p:spTgt spid="48"/>
                                        </p:tgtEl>
                                        <p:attrNameLst>
                                          <p:attrName>style.visibility</p:attrName>
                                        </p:attrNameLst>
                                      </p:cBhvr>
                                      <p:to>
                                        <p:strVal val="visible"/>
                                      </p:to>
                                    </p:set>
                                    <p:animEffect transition="in" filter="randombar(horizontal)">
                                      <p:cBhvr>
                                        <p:cTn id="109"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29" grpId="0"/>
      <p:bldP spid="30" grpId="0"/>
      <p:bldP spid="31" grpId="0"/>
      <p:bldP spid="32" grpId="0"/>
      <p:bldP spid="33" grpId="0"/>
      <p:bldP spid="34" grpId="0"/>
      <p:bldP spid="35" grpId="0"/>
      <p:bldP spid="36" grpId="0"/>
      <p:bldP spid="37" grpId="0"/>
      <p:bldP spid="38" grpId="0"/>
      <p:bldP spid="4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Teardrop 50"/>
          <p:cNvSpPr/>
          <p:nvPr/>
        </p:nvSpPr>
        <p:spPr>
          <a:xfrm rot="13500000">
            <a:off x="3084642" y="3531697"/>
            <a:ext cx="1642315" cy="1641293"/>
          </a:xfrm>
          <a:prstGeom prst="teardrop">
            <a:avLst/>
          </a:prstGeom>
          <a:solidFill>
            <a:srgbClr val="453162"/>
          </a:solidFill>
          <a:ln>
            <a:noFill/>
          </a:ln>
        </p:spPr>
        <p:style>
          <a:lnRef idx="2">
            <a:schemeClr val="accent1">
              <a:shade val="50000"/>
            </a:schemeClr>
          </a:lnRef>
          <a:fillRef idx="1">
            <a:schemeClr val="accent1"/>
          </a:fillRef>
          <a:effectRef idx="0">
            <a:schemeClr val="accent1"/>
          </a:effectRef>
          <a:fontRef idx="minor">
            <a:schemeClr val="lt1"/>
          </a:fontRef>
        </p:style>
        <p:txBody>
          <a:bodyPr lIns="91419" tIns="45710" rIns="91419" bIns="45710" rtlCol="0" anchor="ctr"/>
          <a:lstStyle/>
          <a:p>
            <a:pPr algn="ctr"/>
            <a:endParaRPr lang="id-ID" dirty="0">
              <a:cs typeface="+mn-ea"/>
              <a:sym typeface="+mn-lt"/>
            </a:endParaRPr>
          </a:p>
        </p:txBody>
      </p:sp>
      <p:sp>
        <p:nvSpPr>
          <p:cNvPr id="52" name="Teardrop 51"/>
          <p:cNvSpPr/>
          <p:nvPr/>
        </p:nvSpPr>
        <p:spPr>
          <a:xfrm rot="2700000">
            <a:off x="4531468" y="3531697"/>
            <a:ext cx="1642315" cy="1641293"/>
          </a:xfrm>
          <a:prstGeom prst="teardrop">
            <a:avLst/>
          </a:prstGeom>
          <a:solidFill>
            <a:srgbClr val="453162"/>
          </a:solidFill>
          <a:ln>
            <a:noFill/>
          </a:ln>
        </p:spPr>
        <p:style>
          <a:lnRef idx="2">
            <a:schemeClr val="accent1">
              <a:shade val="50000"/>
            </a:schemeClr>
          </a:lnRef>
          <a:fillRef idx="1">
            <a:schemeClr val="accent1"/>
          </a:fillRef>
          <a:effectRef idx="0">
            <a:schemeClr val="accent1"/>
          </a:effectRef>
          <a:fontRef idx="minor">
            <a:schemeClr val="lt1"/>
          </a:fontRef>
        </p:style>
        <p:txBody>
          <a:bodyPr lIns="91419" tIns="45710" rIns="91419" bIns="45710" rtlCol="0" anchor="ctr"/>
          <a:lstStyle/>
          <a:p>
            <a:pPr algn="ctr"/>
            <a:endParaRPr lang="id-ID" dirty="0">
              <a:cs typeface="+mn-ea"/>
              <a:sym typeface="+mn-lt"/>
            </a:endParaRPr>
          </a:p>
        </p:txBody>
      </p:sp>
      <p:sp>
        <p:nvSpPr>
          <p:cNvPr id="53" name="Teardrop 52"/>
          <p:cNvSpPr/>
          <p:nvPr/>
        </p:nvSpPr>
        <p:spPr>
          <a:xfrm rot="2700000">
            <a:off x="5978294" y="3531697"/>
            <a:ext cx="1642315" cy="1641293"/>
          </a:xfrm>
          <a:prstGeom prst="teardrop">
            <a:avLst/>
          </a:prstGeom>
          <a:solidFill>
            <a:srgbClr val="453162"/>
          </a:solidFill>
          <a:ln>
            <a:noFill/>
          </a:ln>
        </p:spPr>
        <p:style>
          <a:lnRef idx="2">
            <a:schemeClr val="accent1">
              <a:shade val="50000"/>
            </a:schemeClr>
          </a:lnRef>
          <a:fillRef idx="1">
            <a:schemeClr val="accent1"/>
          </a:fillRef>
          <a:effectRef idx="0">
            <a:schemeClr val="accent1"/>
          </a:effectRef>
          <a:fontRef idx="minor">
            <a:schemeClr val="lt1"/>
          </a:fontRef>
        </p:style>
        <p:txBody>
          <a:bodyPr lIns="91419" tIns="45710" rIns="91419" bIns="45710" rtlCol="0" anchor="ctr"/>
          <a:lstStyle/>
          <a:p>
            <a:pPr algn="ctr"/>
            <a:endParaRPr lang="id-ID" dirty="0">
              <a:cs typeface="+mn-ea"/>
              <a:sym typeface="+mn-lt"/>
            </a:endParaRPr>
          </a:p>
        </p:txBody>
      </p:sp>
      <p:sp>
        <p:nvSpPr>
          <p:cNvPr id="54" name="Teardrop 53"/>
          <p:cNvSpPr/>
          <p:nvPr/>
        </p:nvSpPr>
        <p:spPr>
          <a:xfrm rot="2700000">
            <a:off x="7425120" y="3531697"/>
            <a:ext cx="1642315" cy="1641293"/>
          </a:xfrm>
          <a:prstGeom prst="teardrop">
            <a:avLst/>
          </a:prstGeom>
          <a:solidFill>
            <a:srgbClr val="453162"/>
          </a:solidFill>
          <a:ln>
            <a:noFill/>
          </a:ln>
        </p:spPr>
        <p:style>
          <a:lnRef idx="2">
            <a:schemeClr val="accent1">
              <a:shade val="50000"/>
            </a:schemeClr>
          </a:lnRef>
          <a:fillRef idx="1">
            <a:schemeClr val="accent1"/>
          </a:fillRef>
          <a:effectRef idx="0">
            <a:schemeClr val="accent1"/>
          </a:effectRef>
          <a:fontRef idx="minor">
            <a:schemeClr val="lt1"/>
          </a:fontRef>
        </p:style>
        <p:txBody>
          <a:bodyPr lIns="91419" tIns="45710" rIns="91419" bIns="45710" rtlCol="0" anchor="ctr"/>
          <a:lstStyle/>
          <a:p>
            <a:pPr algn="ctr"/>
            <a:endParaRPr lang="id-ID" dirty="0">
              <a:cs typeface="+mn-ea"/>
              <a:sym typeface="+mn-lt"/>
            </a:endParaRPr>
          </a:p>
        </p:txBody>
      </p:sp>
      <p:grpSp>
        <p:nvGrpSpPr>
          <p:cNvPr id="55" name="Group 16"/>
          <p:cNvGrpSpPr/>
          <p:nvPr/>
        </p:nvGrpSpPr>
        <p:grpSpPr bwMode="auto">
          <a:xfrm>
            <a:off x="809947" y="1615271"/>
            <a:ext cx="10550993" cy="1576143"/>
            <a:chOff x="-106455" y="2273094"/>
            <a:chExt cx="9988867" cy="863665"/>
          </a:xfrm>
        </p:grpSpPr>
        <p:sp>
          <p:nvSpPr>
            <p:cNvPr id="56" name="TextBox 28"/>
            <p:cNvSpPr txBox="1">
              <a:spLocks noChangeArrowheads="1"/>
            </p:cNvSpPr>
            <p:nvPr/>
          </p:nvSpPr>
          <p:spPr bwMode="auto">
            <a:xfrm>
              <a:off x="7776" y="2823071"/>
              <a:ext cx="9874636" cy="313688"/>
            </a:xfrm>
            <a:prstGeom prst="rect">
              <a:avLst/>
            </a:prstGeom>
            <a:noFill/>
            <a:ln>
              <a:noFill/>
            </a:ln>
          </p:spPr>
          <p:txBody>
            <a:bodyPr wrap="square">
              <a:spAutoFit/>
            </a:bodyPr>
            <a:lstStyle>
              <a:lvl1pPr eaLnBrk="0" hangingPunct="0">
                <a:defRPr sz="3600">
                  <a:solidFill>
                    <a:schemeClr val="tx1"/>
                  </a:solidFill>
                  <a:latin typeface="Lato Light" charset="0"/>
                  <a:ea typeface="MS PGothic" panose="020B0600070205080204" charset="-128"/>
                  <a:cs typeface="MS PGothic" panose="020B0600070205080204" charset="-128"/>
                </a:defRPr>
              </a:lvl1pPr>
              <a:lvl2pPr marL="742950" indent="-285750" eaLnBrk="0" hangingPunct="0">
                <a:defRPr sz="3600">
                  <a:solidFill>
                    <a:schemeClr val="tx1"/>
                  </a:solidFill>
                  <a:latin typeface="Lato Light" charset="0"/>
                  <a:ea typeface="MS PGothic" panose="020B0600070205080204" charset="-128"/>
                </a:defRPr>
              </a:lvl2pPr>
              <a:lvl3pPr marL="1143000" indent="-228600" eaLnBrk="0" hangingPunct="0">
                <a:defRPr sz="3600">
                  <a:solidFill>
                    <a:schemeClr val="tx1"/>
                  </a:solidFill>
                  <a:latin typeface="Lato Light" charset="0"/>
                  <a:ea typeface="MS PGothic" panose="020B0600070205080204" charset="-128"/>
                </a:defRPr>
              </a:lvl3pPr>
              <a:lvl4pPr marL="1600200" indent="-228600" eaLnBrk="0" hangingPunct="0">
                <a:defRPr sz="3600">
                  <a:solidFill>
                    <a:schemeClr val="tx1"/>
                  </a:solidFill>
                  <a:latin typeface="Lato Light" charset="0"/>
                  <a:ea typeface="MS PGothic" panose="020B0600070205080204" charset="-128"/>
                </a:defRPr>
              </a:lvl4pPr>
              <a:lvl5pPr marL="2057400" indent="-228600" eaLnBrk="0" hangingPunct="0">
                <a:defRPr sz="3600">
                  <a:solidFill>
                    <a:schemeClr val="tx1"/>
                  </a:solidFill>
                  <a:latin typeface="Lato Light" charset="0"/>
                  <a:ea typeface="MS PGothic" panose="020B0600070205080204" charset="-128"/>
                </a:defRPr>
              </a:lvl5pPr>
              <a:lvl6pPr marL="2514600" indent="-228600" defTabSz="1826895" eaLnBrk="0" fontAlgn="base" hangingPunct="0">
                <a:spcBef>
                  <a:spcPct val="0"/>
                </a:spcBef>
                <a:spcAft>
                  <a:spcPct val="0"/>
                </a:spcAft>
                <a:defRPr sz="3600">
                  <a:solidFill>
                    <a:schemeClr val="tx1"/>
                  </a:solidFill>
                  <a:latin typeface="Lato Light" charset="0"/>
                  <a:ea typeface="MS PGothic" panose="020B0600070205080204" charset="-128"/>
                </a:defRPr>
              </a:lvl6pPr>
              <a:lvl7pPr marL="2971800" indent="-228600" defTabSz="1826895" eaLnBrk="0" fontAlgn="base" hangingPunct="0">
                <a:spcBef>
                  <a:spcPct val="0"/>
                </a:spcBef>
                <a:spcAft>
                  <a:spcPct val="0"/>
                </a:spcAft>
                <a:defRPr sz="3600">
                  <a:solidFill>
                    <a:schemeClr val="tx1"/>
                  </a:solidFill>
                  <a:latin typeface="Lato Light" charset="0"/>
                  <a:ea typeface="MS PGothic" panose="020B0600070205080204" charset="-128"/>
                </a:defRPr>
              </a:lvl7pPr>
              <a:lvl8pPr marL="3429000" indent="-228600" defTabSz="1826895" eaLnBrk="0" fontAlgn="base" hangingPunct="0">
                <a:spcBef>
                  <a:spcPct val="0"/>
                </a:spcBef>
                <a:spcAft>
                  <a:spcPct val="0"/>
                </a:spcAft>
                <a:defRPr sz="3600">
                  <a:solidFill>
                    <a:schemeClr val="tx1"/>
                  </a:solidFill>
                  <a:latin typeface="Lato Light" charset="0"/>
                  <a:ea typeface="MS PGothic" panose="020B0600070205080204" charset="-128"/>
                </a:defRPr>
              </a:lvl8pPr>
              <a:lvl9pPr marL="3886200" indent="-228600" defTabSz="1826895" eaLnBrk="0" fontAlgn="base" hangingPunct="0">
                <a:spcBef>
                  <a:spcPct val="0"/>
                </a:spcBef>
                <a:spcAft>
                  <a:spcPct val="0"/>
                </a:spcAft>
                <a:defRPr sz="3600">
                  <a:solidFill>
                    <a:schemeClr val="tx1"/>
                  </a:solidFill>
                  <a:latin typeface="Lato Light" charset="0"/>
                  <a:ea typeface="MS PGothic" panose="020B0600070205080204" charset="-128"/>
                </a:defRPr>
              </a:lvl9pPr>
            </a:lstStyle>
            <a:p>
              <a:pPr algn="just" eaLnBrk="1" hangingPunct="1">
                <a:lnSpc>
                  <a:spcPct val="130000"/>
                </a:lnSpc>
              </a:pPr>
              <a:r>
                <a:rPr lang="pt-BR" sz="1200" b="1" dirty="0">
                  <a:solidFill>
                    <a:schemeClr val="tx1">
                      <a:lumMod val="75000"/>
                      <a:lumOff val="25000"/>
                    </a:schemeClr>
                  </a:solidFill>
                  <a:latin typeface="+mn-lt"/>
                  <a:ea typeface="+mn-ea"/>
                  <a:cs typeface="+mn-ea"/>
                  <a:sym typeface="+mn-lt"/>
                </a:rPr>
                <a:t>您的内容打在这里，或者通过复制您的文本后，在此框中选择粘贴，并选择只保留文字。在此录入上述图表的综合描述说明，在此录入上述图表的综合描述说明，在此录入上述图表的综合描述说明，在此录入上述图表的综合描述说明</a:t>
              </a:r>
              <a:endParaRPr lang="pt-BR" sz="1200" b="1" dirty="0">
                <a:solidFill>
                  <a:schemeClr val="tx1">
                    <a:lumMod val="75000"/>
                    <a:lumOff val="25000"/>
                  </a:schemeClr>
                </a:solidFill>
                <a:latin typeface="+mn-lt"/>
                <a:ea typeface="+mn-ea"/>
                <a:cs typeface="+mn-ea"/>
                <a:sym typeface="+mn-lt"/>
              </a:endParaRPr>
            </a:p>
          </p:txBody>
        </p:sp>
        <p:sp>
          <p:nvSpPr>
            <p:cNvPr id="57" name="TextBox 18"/>
            <p:cNvSpPr txBox="1"/>
            <p:nvPr/>
          </p:nvSpPr>
          <p:spPr>
            <a:xfrm>
              <a:off x="-5978" y="2273094"/>
              <a:ext cx="2323400" cy="227677"/>
            </a:xfrm>
            <a:prstGeom prst="rect">
              <a:avLst/>
            </a:prstGeom>
            <a:noFill/>
          </p:spPr>
          <p:txBody>
            <a:bodyPr wrap="square">
              <a:spAutoFit/>
            </a:bodyPr>
            <a:lstStyle/>
            <a:p>
              <a:pPr defTabSz="1828165">
                <a:defRPr/>
              </a:pPr>
              <a:r>
                <a:rPr lang="id-ID" sz="2100" b="1" dirty="0">
                  <a:solidFill>
                    <a:schemeClr val="tx1">
                      <a:lumMod val="75000"/>
                      <a:lumOff val="25000"/>
                    </a:schemeClr>
                  </a:solidFill>
                  <a:cs typeface="+mn-ea"/>
                  <a:sym typeface="+mn-lt"/>
                </a:rPr>
                <a:t>单击此处添加名称</a:t>
              </a:r>
              <a:endParaRPr lang="id-ID" sz="2100" b="1" dirty="0">
                <a:solidFill>
                  <a:schemeClr val="tx1">
                    <a:lumMod val="75000"/>
                    <a:lumOff val="25000"/>
                  </a:schemeClr>
                </a:solidFill>
                <a:cs typeface="+mn-ea"/>
                <a:sym typeface="+mn-lt"/>
              </a:endParaRPr>
            </a:p>
          </p:txBody>
        </p:sp>
        <p:sp>
          <p:nvSpPr>
            <p:cNvPr id="58" name="TextBox 30"/>
            <p:cNvSpPr txBox="1">
              <a:spLocks noChangeArrowheads="1"/>
            </p:cNvSpPr>
            <p:nvPr/>
          </p:nvSpPr>
          <p:spPr bwMode="auto">
            <a:xfrm>
              <a:off x="1312355" y="2442079"/>
              <a:ext cx="8570057" cy="313688"/>
            </a:xfrm>
            <a:prstGeom prst="rect">
              <a:avLst/>
            </a:prstGeom>
            <a:noFill/>
            <a:ln>
              <a:noFill/>
            </a:ln>
          </p:spPr>
          <p:txBody>
            <a:bodyPr wrap="square">
              <a:spAutoFit/>
            </a:bodyPr>
            <a:lstStyle>
              <a:lvl1pPr eaLnBrk="0" hangingPunct="0">
                <a:defRPr sz="3600">
                  <a:solidFill>
                    <a:schemeClr val="tx1"/>
                  </a:solidFill>
                  <a:latin typeface="Lato Light" charset="0"/>
                  <a:ea typeface="MS PGothic" panose="020B0600070205080204" charset="-128"/>
                  <a:cs typeface="MS PGothic" panose="020B0600070205080204" charset="-128"/>
                </a:defRPr>
              </a:lvl1pPr>
              <a:lvl2pPr marL="742950" indent="-285750" eaLnBrk="0" hangingPunct="0">
                <a:defRPr sz="3600">
                  <a:solidFill>
                    <a:schemeClr val="tx1"/>
                  </a:solidFill>
                  <a:latin typeface="Lato Light" charset="0"/>
                  <a:ea typeface="MS PGothic" panose="020B0600070205080204" charset="-128"/>
                </a:defRPr>
              </a:lvl2pPr>
              <a:lvl3pPr marL="1143000" indent="-228600" eaLnBrk="0" hangingPunct="0">
                <a:defRPr sz="3600">
                  <a:solidFill>
                    <a:schemeClr val="tx1"/>
                  </a:solidFill>
                  <a:latin typeface="Lato Light" charset="0"/>
                  <a:ea typeface="MS PGothic" panose="020B0600070205080204" charset="-128"/>
                </a:defRPr>
              </a:lvl3pPr>
              <a:lvl4pPr marL="1600200" indent="-228600" eaLnBrk="0" hangingPunct="0">
                <a:defRPr sz="3600">
                  <a:solidFill>
                    <a:schemeClr val="tx1"/>
                  </a:solidFill>
                  <a:latin typeface="Lato Light" charset="0"/>
                  <a:ea typeface="MS PGothic" panose="020B0600070205080204" charset="-128"/>
                </a:defRPr>
              </a:lvl4pPr>
              <a:lvl5pPr marL="2057400" indent="-228600" eaLnBrk="0" hangingPunct="0">
                <a:defRPr sz="3600">
                  <a:solidFill>
                    <a:schemeClr val="tx1"/>
                  </a:solidFill>
                  <a:latin typeface="Lato Light" charset="0"/>
                  <a:ea typeface="MS PGothic" panose="020B0600070205080204" charset="-128"/>
                </a:defRPr>
              </a:lvl5pPr>
              <a:lvl6pPr marL="2514600" indent="-228600" defTabSz="1826895" eaLnBrk="0" fontAlgn="base" hangingPunct="0">
                <a:spcBef>
                  <a:spcPct val="0"/>
                </a:spcBef>
                <a:spcAft>
                  <a:spcPct val="0"/>
                </a:spcAft>
                <a:defRPr sz="3600">
                  <a:solidFill>
                    <a:schemeClr val="tx1"/>
                  </a:solidFill>
                  <a:latin typeface="Lato Light" charset="0"/>
                  <a:ea typeface="MS PGothic" panose="020B0600070205080204" charset="-128"/>
                </a:defRPr>
              </a:lvl6pPr>
              <a:lvl7pPr marL="2971800" indent="-228600" defTabSz="1826895" eaLnBrk="0" fontAlgn="base" hangingPunct="0">
                <a:spcBef>
                  <a:spcPct val="0"/>
                </a:spcBef>
                <a:spcAft>
                  <a:spcPct val="0"/>
                </a:spcAft>
                <a:defRPr sz="3600">
                  <a:solidFill>
                    <a:schemeClr val="tx1"/>
                  </a:solidFill>
                  <a:latin typeface="Lato Light" charset="0"/>
                  <a:ea typeface="MS PGothic" panose="020B0600070205080204" charset="-128"/>
                </a:defRPr>
              </a:lvl7pPr>
              <a:lvl8pPr marL="3429000" indent="-228600" defTabSz="1826895" eaLnBrk="0" fontAlgn="base" hangingPunct="0">
                <a:spcBef>
                  <a:spcPct val="0"/>
                </a:spcBef>
                <a:spcAft>
                  <a:spcPct val="0"/>
                </a:spcAft>
                <a:defRPr sz="3600">
                  <a:solidFill>
                    <a:schemeClr val="tx1"/>
                  </a:solidFill>
                  <a:latin typeface="Lato Light" charset="0"/>
                  <a:ea typeface="MS PGothic" panose="020B0600070205080204" charset="-128"/>
                </a:defRPr>
              </a:lvl8pPr>
              <a:lvl9pPr marL="3886200" indent="-228600" defTabSz="1826895" eaLnBrk="0" fontAlgn="base" hangingPunct="0">
                <a:spcBef>
                  <a:spcPct val="0"/>
                </a:spcBef>
                <a:spcAft>
                  <a:spcPct val="0"/>
                </a:spcAft>
                <a:defRPr sz="3600">
                  <a:solidFill>
                    <a:schemeClr val="tx1"/>
                  </a:solidFill>
                  <a:latin typeface="Lato Light" charset="0"/>
                  <a:ea typeface="MS PGothic" panose="020B0600070205080204" charset="-128"/>
                </a:defRPr>
              </a:lvl9pPr>
            </a:lstStyle>
            <a:p>
              <a:pPr algn="just" eaLnBrk="1" hangingPunct="1">
                <a:lnSpc>
                  <a:spcPct val="130000"/>
                </a:lnSpc>
              </a:pPr>
              <a:r>
                <a:rPr sz="1200" b="1" dirty="0">
                  <a:solidFill>
                    <a:schemeClr val="tx1">
                      <a:lumMod val="75000"/>
                      <a:lumOff val="25000"/>
                    </a:schemeClr>
                  </a:solidFill>
                  <a:latin typeface="+mn-lt"/>
                  <a:ea typeface="+mn-ea"/>
                  <a:cs typeface="+mn-ea"/>
                  <a:sym typeface="+mn-lt"/>
                </a:rPr>
                <a:t>您的内容打在这里，或者通过复制您的文本后，在此框中选择粘贴，并选择只保留文字。在此录入上述图表的综合描述说明，在此录入上述图表的综合描述说明，在此录入上述图表的综合描述说明，在此录入上述图表的综合描述说明</a:t>
              </a:r>
              <a:endParaRPr sz="1200" b="1" dirty="0">
                <a:solidFill>
                  <a:schemeClr val="tx1">
                    <a:lumMod val="75000"/>
                    <a:lumOff val="25000"/>
                  </a:schemeClr>
                </a:solidFill>
                <a:latin typeface="+mn-lt"/>
                <a:ea typeface="+mn-ea"/>
                <a:cs typeface="+mn-ea"/>
                <a:sym typeface="+mn-lt"/>
              </a:endParaRPr>
            </a:p>
          </p:txBody>
        </p:sp>
        <p:sp>
          <p:nvSpPr>
            <p:cNvPr id="59" name="TextBox 31"/>
            <p:cNvSpPr txBox="1">
              <a:spLocks noChangeArrowheads="1"/>
            </p:cNvSpPr>
            <p:nvPr/>
          </p:nvSpPr>
          <p:spPr bwMode="auto">
            <a:xfrm>
              <a:off x="-106455" y="2408813"/>
              <a:ext cx="1554534" cy="447025"/>
            </a:xfrm>
            <a:prstGeom prst="rect">
              <a:avLst/>
            </a:prstGeom>
            <a:noFill/>
            <a:ln>
              <a:noFill/>
            </a:ln>
          </p:spPr>
          <p:txBody>
            <a:bodyPr>
              <a:spAutoFit/>
            </a:bodyPr>
            <a:lstStyle>
              <a:lvl1pPr eaLnBrk="0" hangingPunct="0">
                <a:defRPr sz="3600">
                  <a:solidFill>
                    <a:schemeClr val="tx1"/>
                  </a:solidFill>
                  <a:latin typeface="Lato Light" charset="0"/>
                  <a:ea typeface="MS PGothic" panose="020B0600070205080204" charset="-128"/>
                  <a:cs typeface="MS PGothic" panose="020B0600070205080204" charset="-128"/>
                </a:defRPr>
              </a:lvl1pPr>
              <a:lvl2pPr marL="742950" indent="-285750" eaLnBrk="0" hangingPunct="0">
                <a:defRPr sz="3600">
                  <a:solidFill>
                    <a:schemeClr val="tx1"/>
                  </a:solidFill>
                  <a:latin typeface="Lato Light" charset="0"/>
                  <a:ea typeface="MS PGothic" panose="020B0600070205080204" charset="-128"/>
                </a:defRPr>
              </a:lvl2pPr>
              <a:lvl3pPr marL="1143000" indent="-228600" eaLnBrk="0" hangingPunct="0">
                <a:defRPr sz="3600">
                  <a:solidFill>
                    <a:schemeClr val="tx1"/>
                  </a:solidFill>
                  <a:latin typeface="Lato Light" charset="0"/>
                  <a:ea typeface="MS PGothic" panose="020B0600070205080204" charset="-128"/>
                </a:defRPr>
              </a:lvl3pPr>
              <a:lvl4pPr marL="1600200" indent="-228600" eaLnBrk="0" hangingPunct="0">
                <a:defRPr sz="3600">
                  <a:solidFill>
                    <a:schemeClr val="tx1"/>
                  </a:solidFill>
                  <a:latin typeface="Lato Light" charset="0"/>
                  <a:ea typeface="MS PGothic" panose="020B0600070205080204" charset="-128"/>
                </a:defRPr>
              </a:lvl4pPr>
              <a:lvl5pPr marL="2057400" indent="-228600" eaLnBrk="0" hangingPunct="0">
                <a:defRPr sz="3600">
                  <a:solidFill>
                    <a:schemeClr val="tx1"/>
                  </a:solidFill>
                  <a:latin typeface="Lato Light" charset="0"/>
                  <a:ea typeface="MS PGothic" panose="020B0600070205080204" charset="-128"/>
                </a:defRPr>
              </a:lvl5pPr>
              <a:lvl6pPr marL="2514600" indent="-228600" defTabSz="1826895" eaLnBrk="0" fontAlgn="base" hangingPunct="0">
                <a:spcBef>
                  <a:spcPct val="0"/>
                </a:spcBef>
                <a:spcAft>
                  <a:spcPct val="0"/>
                </a:spcAft>
                <a:defRPr sz="3600">
                  <a:solidFill>
                    <a:schemeClr val="tx1"/>
                  </a:solidFill>
                  <a:latin typeface="Lato Light" charset="0"/>
                  <a:ea typeface="MS PGothic" panose="020B0600070205080204" charset="-128"/>
                </a:defRPr>
              </a:lvl6pPr>
              <a:lvl7pPr marL="2971800" indent="-228600" defTabSz="1826895" eaLnBrk="0" fontAlgn="base" hangingPunct="0">
                <a:spcBef>
                  <a:spcPct val="0"/>
                </a:spcBef>
                <a:spcAft>
                  <a:spcPct val="0"/>
                </a:spcAft>
                <a:defRPr sz="3600">
                  <a:solidFill>
                    <a:schemeClr val="tx1"/>
                  </a:solidFill>
                  <a:latin typeface="Lato Light" charset="0"/>
                  <a:ea typeface="MS PGothic" panose="020B0600070205080204" charset="-128"/>
                </a:defRPr>
              </a:lvl7pPr>
              <a:lvl8pPr marL="3429000" indent="-228600" defTabSz="1826895" eaLnBrk="0" fontAlgn="base" hangingPunct="0">
                <a:spcBef>
                  <a:spcPct val="0"/>
                </a:spcBef>
                <a:spcAft>
                  <a:spcPct val="0"/>
                </a:spcAft>
                <a:defRPr sz="3600">
                  <a:solidFill>
                    <a:schemeClr val="tx1"/>
                  </a:solidFill>
                  <a:latin typeface="Lato Light" charset="0"/>
                  <a:ea typeface="MS PGothic" panose="020B0600070205080204" charset="-128"/>
                </a:defRPr>
              </a:lvl8pPr>
              <a:lvl9pPr marL="3886200" indent="-228600" defTabSz="1826895" eaLnBrk="0" fontAlgn="base" hangingPunct="0">
                <a:spcBef>
                  <a:spcPct val="0"/>
                </a:spcBef>
                <a:spcAft>
                  <a:spcPct val="0"/>
                </a:spcAft>
                <a:defRPr sz="3600">
                  <a:solidFill>
                    <a:schemeClr val="tx1"/>
                  </a:solidFill>
                  <a:latin typeface="Lato Light" charset="0"/>
                  <a:ea typeface="MS PGothic" panose="020B0600070205080204" charset="-128"/>
                </a:defRPr>
              </a:lvl9pPr>
            </a:lstStyle>
            <a:p>
              <a:pPr eaLnBrk="1" hangingPunct="1"/>
              <a:r>
                <a:rPr lang="id-ID" sz="4500" b="1" dirty="0">
                  <a:solidFill>
                    <a:schemeClr val="tx1">
                      <a:lumMod val="75000"/>
                      <a:lumOff val="25000"/>
                    </a:schemeClr>
                  </a:solidFill>
                  <a:latin typeface="+mn-lt"/>
                  <a:ea typeface="+mn-ea"/>
                  <a:cs typeface="+mn-ea"/>
                  <a:sym typeface="+mn-lt"/>
                </a:rPr>
                <a:t>86%</a:t>
              </a:r>
              <a:endParaRPr lang="id-ID" sz="4500" b="1" dirty="0">
                <a:solidFill>
                  <a:schemeClr val="tx1">
                    <a:lumMod val="75000"/>
                    <a:lumOff val="25000"/>
                  </a:schemeClr>
                </a:solidFill>
                <a:latin typeface="+mn-lt"/>
                <a:ea typeface="+mn-ea"/>
                <a:cs typeface="+mn-ea"/>
                <a:sym typeface="+mn-lt"/>
              </a:endParaRPr>
            </a:p>
          </p:txBody>
        </p:sp>
      </p:grpSp>
      <p:grpSp>
        <p:nvGrpSpPr>
          <p:cNvPr id="60" name="Group 43"/>
          <p:cNvGrpSpPr/>
          <p:nvPr/>
        </p:nvGrpSpPr>
        <p:grpSpPr bwMode="auto">
          <a:xfrm>
            <a:off x="3345237" y="5353739"/>
            <a:ext cx="1178416" cy="535156"/>
            <a:chOff x="2524616" y="9663459"/>
            <a:chExt cx="2357686" cy="1069918"/>
          </a:xfrm>
        </p:grpSpPr>
        <p:sp>
          <p:nvSpPr>
            <p:cNvPr id="61" name="Content Placeholder 2"/>
            <p:cNvSpPr txBox="1"/>
            <p:nvPr/>
          </p:nvSpPr>
          <p:spPr bwMode="auto">
            <a:xfrm>
              <a:off x="2737334" y="9663459"/>
              <a:ext cx="1755904" cy="621719"/>
            </a:xfrm>
            <a:prstGeom prst="rect">
              <a:avLst/>
            </a:prstGeom>
            <a:noFill/>
            <a:ln>
              <a:noFill/>
            </a:ln>
          </p:spPr>
          <p:txBody>
            <a:bodyPr/>
            <a:lstStyle>
              <a:lvl1pPr eaLnBrk="0" hangingPunct="0">
                <a:defRPr sz="3600">
                  <a:solidFill>
                    <a:schemeClr val="tx1"/>
                  </a:solidFill>
                  <a:latin typeface="Lato Light" charset="0"/>
                  <a:ea typeface="MS PGothic" panose="020B0600070205080204" charset="-128"/>
                  <a:cs typeface="MS PGothic" panose="020B0600070205080204" charset="-128"/>
                </a:defRPr>
              </a:lvl1pPr>
              <a:lvl2pPr marL="742950" indent="-285750" eaLnBrk="0" hangingPunct="0">
                <a:defRPr sz="3600">
                  <a:solidFill>
                    <a:schemeClr val="tx1"/>
                  </a:solidFill>
                  <a:latin typeface="Lato Light" charset="0"/>
                  <a:ea typeface="MS PGothic" panose="020B0600070205080204" charset="-128"/>
                </a:defRPr>
              </a:lvl2pPr>
              <a:lvl3pPr marL="1143000" indent="-228600" eaLnBrk="0" hangingPunct="0">
                <a:defRPr sz="3600">
                  <a:solidFill>
                    <a:schemeClr val="tx1"/>
                  </a:solidFill>
                  <a:latin typeface="Lato Light" charset="0"/>
                  <a:ea typeface="MS PGothic" panose="020B0600070205080204" charset="-128"/>
                </a:defRPr>
              </a:lvl3pPr>
              <a:lvl4pPr marL="1600200" indent="-228600" eaLnBrk="0" hangingPunct="0">
                <a:defRPr sz="3600">
                  <a:solidFill>
                    <a:schemeClr val="tx1"/>
                  </a:solidFill>
                  <a:latin typeface="Lato Light" charset="0"/>
                  <a:ea typeface="MS PGothic" panose="020B0600070205080204" charset="-128"/>
                </a:defRPr>
              </a:lvl4pPr>
              <a:lvl5pPr marL="2057400" indent="-228600" eaLnBrk="0" hangingPunct="0">
                <a:defRPr sz="3600">
                  <a:solidFill>
                    <a:schemeClr val="tx1"/>
                  </a:solidFill>
                  <a:latin typeface="Lato Light" charset="0"/>
                  <a:ea typeface="MS PGothic" panose="020B0600070205080204" charset="-128"/>
                </a:defRPr>
              </a:lvl5pPr>
              <a:lvl6pPr marL="2514600" indent="-228600" eaLnBrk="0" fontAlgn="base" hangingPunct="0">
                <a:spcBef>
                  <a:spcPct val="0"/>
                </a:spcBef>
                <a:spcAft>
                  <a:spcPct val="0"/>
                </a:spcAft>
                <a:defRPr sz="3600">
                  <a:solidFill>
                    <a:schemeClr val="tx1"/>
                  </a:solidFill>
                  <a:latin typeface="Lato Light" charset="0"/>
                  <a:ea typeface="MS PGothic" panose="020B0600070205080204" charset="-128"/>
                </a:defRPr>
              </a:lvl6pPr>
              <a:lvl7pPr marL="2971800" indent="-228600" eaLnBrk="0" fontAlgn="base" hangingPunct="0">
                <a:spcBef>
                  <a:spcPct val="0"/>
                </a:spcBef>
                <a:spcAft>
                  <a:spcPct val="0"/>
                </a:spcAft>
                <a:defRPr sz="3600">
                  <a:solidFill>
                    <a:schemeClr val="tx1"/>
                  </a:solidFill>
                  <a:latin typeface="Lato Light" charset="0"/>
                  <a:ea typeface="MS PGothic" panose="020B0600070205080204" charset="-128"/>
                </a:defRPr>
              </a:lvl7pPr>
              <a:lvl8pPr marL="3429000" indent="-228600" eaLnBrk="0" fontAlgn="base" hangingPunct="0">
                <a:spcBef>
                  <a:spcPct val="0"/>
                </a:spcBef>
                <a:spcAft>
                  <a:spcPct val="0"/>
                </a:spcAft>
                <a:defRPr sz="3600">
                  <a:solidFill>
                    <a:schemeClr val="tx1"/>
                  </a:solidFill>
                  <a:latin typeface="Lato Light" charset="0"/>
                  <a:ea typeface="MS PGothic" panose="020B0600070205080204" charset="-128"/>
                </a:defRPr>
              </a:lvl8pPr>
              <a:lvl9pPr marL="3886200" indent="-228600" eaLnBrk="0" fontAlgn="base" hangingPunct="0">
                <a:spcBef>
                  <a:spcPct val="0"/>
                </a:spcBef>
                <a:spcAft>
                  <a:spcPct val="0"/>
                </a:spcAft>
                <a:defRPr sz="3600">
                  <a:solidFill>
                    <a:schemeClr val="tx1"/>
                  </a:solidFill>
                  <a:latin typeface="Lato Light" charset="0"/>
                  <a:ea typeface="MS PGothic" panose="020B0600070205080204" charset="-128"/>
                </a:defRPr>
              </a:lvl9pPr>
            </a:lstStyle>
            <a:p>
              <a:pPr algn="ctr" defTabSz="914400" eaLnBrk="1" hangingPunct="1">
                <a:spcBef>
                  <a:spcPct val="20000"/>
                </a:spcBef>
              </a:pPr>
              <a:r>
                <a:rPr lang="en-US" sz="2000" b="1" dirty="0">
                  <a:solidFill>
                    <a:schemeClr val="tx1">
                      <a:lumMod val="75000"/>
                      <a:lumOff val="25000"/>
                    </a:schemeClr>
                  </a:solidFill>
                  <a:latin typeface="+mn-lt"/>
                  <a:ea typeface="+mn-ea"/>
                  <a:cs typeface="+mn-ea"/>
                  <a:sym typeface="+mn-lt"/>
                </a:rPr>
                <a:t>76%</a:t>
              </a:r>
              <a:endParaRPr lang="en-US" sz="2000" b="1" dirty="0">
                <a:solidFill>
                  <a:schemeClr val="tx1">
                    <a:lumMod val="75000"/>
                    <a:lumOff val="25000"/>
                  </a:schemeClr>
                </a:solidFill>
                <a:latin typeface="+mn-lt"/>
                <a:ea typeface="+mn-ea"/>
                <a:cs typeface="+mn-ea"/>
                <a:sym typeface="+mn-lt"/>
              </a:endParaRPr>
            </a:p>
          </p:txBody>
        </p:sp>
        <p:sp>
          <p:nvSpPr>
            <p:cNvPr id="62" name="Title 1"/>
            <p:cNvSpPr txBox="1"/>
            <p:nvPr/>
          </p:nvSpPr>
          <p:spPr bwMode="auto">
            <a:xfrm>
              <a:off x="2524616" y="10285174"/>
              <a:ext cx="2357686" cy="448203"/>
            </a:xfrm>
            <a:prstGeom prst="rect">
              <a:avLst/>
            </a:prstGeom>
            <a:noFill/>
            <a:ln>
              <a:noFill/>
            </a:ln>
          </p:spPr>
          <p:txBody>
            <a:bodyPr anchor="ctr"/>
            <a:lstStyle>
              <a:lvl1pPr eaLnBrk="0" hangingPunct="0">
                <a:defRPr sz="3600">
                  <a:solidFill>
                    <a:schemeClr val="tx1"/>
                  </a:solidFill>
                  <a:latin typeface="Lato Light" charset="0"/>
                  <a:ea typeface="MS PGothic" panose="020B0600070205080204" charset="-128"/>
                  <a:cs typeface="MS PGothic" panose="020B0600070205080204" charset="-128"/>
                </a:defRPr>
              </a:lvl1pPr>
              <a:lvl2pPr marL="742950" indent="-285750" eaLnBrk="0" hangingPunct="0">
                <a:defRPr sz="3600">
                  <a:solidFill>
                    <a:schemeClr val="tx1"/>
                  </a:solidFill>
                  <a:latin typeface="Lato Light" charset="0"/>
                  <a:ea typeface="MS PGothic" panose="020B0600070205080204" charset="-128"/>
                </a:defRPr>
              </a:lvl2pPr>
              <a:lvl3pPr marL="1143000" indent="-228600" eaLnBrk="0" hangingPunct="0">
                <a:defRPr sz="3600">
                  <a:solidFill>
                    <a:schemeClr val="tx1"/>
                  </a:solidFill>
                  <a:latin typeface="Lato Light" charset="0"/>
                  <a:ea typeface="MS PGothic" panose="020B0600070205080204" charset="-128"/>
                </a:defRPr>
              </a:lvl3pPr>
              <a:lvl4pPr marL="1600200" indent="-228600" eaLnBrk="0" hangingPunct="0">
                <a:defRPr sz="3600">
                  <a:solidFill>
                    <a:schemeClr val="tx1"/>
                  </a:solidFill>
                  <a:latin typeface="Lato Light" charset="0"/>
                  <a:ea typeface="MS PGothic" panose="020B0600070205080204" charset="-128"/>
                </a:defRPr>
              </a:lvl4pPr>
              <a:lvl5pPr marL="2057400" indent="-228600" eaLnBrk="0" hangingPunct="0">
                <a:defRPr sz="3600">
                  <a:solidFill>
                    <a:schemeClr val="tx1"/>
                  </a:solidFill>
                  <a:latin typeface="Lato Light" charset="0"/>
                  <a:ea typeface="MS PGothic" panose="020B0600070205080204" charset="-128"/>
                </a:defRPr>
              </a:lvl5pPr>
              <a:lvl6pPr marL="2514600" indent="-228600" eaLnBrk="0" fontAlgn="base" hangingPunct="0">
                <a:spcBef>
                  <a:spcPct val="0"/>
                </a:spcBef>
                <a:spcAft>
                  <a:spcPct val="0"/>
                </a:spcAft>
                <a:defRPr sz="3600">
                  <a:solidFill>
                    <a:schemeClr val="tx1"/>
                  </a:solidFill>
                  <a:latin typeface="Lato Light" charset="0"/>
                  <a:ea typeface="MS PGothic" panose="020B0600070205080204" charset="-128"/>
                </a:defRPr>
              </a:lvl6pPr>
              <a:lvl7pPr marL="2971800" indent="-228600" eaLnBrk="0" fontAlgn="base" hangingPunct="0">
                <a:spcBef>
                  <a:spcPct val="0"/>
                </a:spcBef>
                <a:spcAft>
                  <a:spcPct val="0"/>
                </a:spcAft>
                <a:defRPr sz="3600">
                  <a:solidFill>
                    <a:schemeClr val="tx1"/>
                  </a:solidFill>
                  <a:latin typeface="Lato Light" charset="0"/>
                  <a:ea typeface="MS PGothic" panose="020B0600070205080204" charset="-128"/>
                </a:defRPr>
              </a:lvl7pPr>
              <a:lvl8pPr marL="3429000" indent="-228600" eaLnBrk="0" fontAlgn="base" hangingPunct="0">
                <a:spcBef>
                  <a:spcPct val="0"/>
                </a:spcBef>
                <a:spcAft>
                  <a:spcPct val="0"/>
                </a:spcAft>
                <a:defRPr sz="3600">
                  <a:solidFill>
                    <a:schemeClr val="tx1"/>
                  </a:solidFill>
                  <a:latin typeface="Lato Light" charset="0"/>
                  <a:ea typeface="MS PGothic" panose="020B0600070205080204" charset="-128"/>
                </a:defRPr>
              </a:lvl8pPr>
              <a:lvl9pPr marL="3886200" indent="-228600" eaLnBrk="0" fontAlgn="base" hangingPunct="0">
                <a:spcBef>
                  <a:spcPct val="0"/>
                </a:spcBef>
                <a:spcAft>
                  <a:spcPct val="0"/>
                </a:spcAft>
                <a:defRPr sz="3600">
                  <a:solidFill>
                    <a:schemeClr val="tx1"/>
                  </a:solidFill>
                  <a:latin typeface="Lato Light" charset="0"/>
                  <a:ea typeface="MS PGothic" panose="020B0600070205080204" charset="-128"/>
                </a:defRPr>
              </a:lvl9pPr>
            </a:lstStyle>
            <a:p>
              <a:pPr algn="ctr" defTabSz="914400" eaLnBrk="1" hangingPunct="1"/>
              <a:r>
                <a:rPr lang="zh-CN" altLang="en-US" sz="1200" dirty="0">
                  <a:solidFill>
                    <a:schemeClr val="tx1">
                      <a:lumMod val="75000"/>
                      <a:lumOff val="25000"/>
                    </a:schemeClr>
                  </a:solidFill>
                  <a:latin typeface="+mn-lt"/>
                  <a:ea typeface="+mn-ea"/>
                  <a:cs typeface="+mn-ea"/>
                  <a:sym typeface="+mn-lt"/>
                </a:rPr>
                <a:t>添加标题</a:t>
              </a:r>
              <a:endParaRPr lang="en-US" sz="1200" dirty="0">
                <a:solidFill>
                  <a:schemeClr val="tx1">
                    <a:lumMod val="75000"/>
                    <a:lumOff val="25000"/>
                  </a:schemeClr>
                </a:solidFill>
                <a:latin typeface="+mn-lt"/>
                <a:ea typeface="+mn-ea"/>
                <a:cs typeface="+mn-ea"/>
                <a:sym typeface="+mn-lt"/>
              </a:endParaRPr>
            </a:p>
          </p:txBody>
        </p:sp>
      </p:grpSp>
      <p:grpSp>
        <p:nvGrpSpPr>
          <p:cNvPr id="63" name="Group 44"/>
          <p:cNvGrpSpPr/>
          <p:nvPr/>
        </p:nvGrpSpPr>
        <p:grpSpPr bwMode="auto">
          <a:xfrm>
            <a:off x="4748487" y="5364923"/>
            <a:ext cx="1341633" cy="535088"/>
            <a:chOff x="5264899" y="9774859"/>
            <a:chExt cx="2683125" cy="1069927"/>
          </a:xfrm>
        </p:grpSpPr>
        <p:sp>
          <p:nvSpPr>
            <p:cNvPr id="64" name="Content Placeholder 2"/>
            <p:cNvSpPr txBox="1"/>
            <p:nvPr/>
          </p:nvSpPr>
          <p:spPr bwMode="auto">
            <a:xfrm>
              <a:off x="5614678" y="9774859"/>
              <a:ext cx="1755904" cy="621719"/>
            </a:xfrm>
            <a:prstGeom prst="rect">
              <a:avLst/>
            </a:prstGeom>
            <a:noFill/>
            <a:ln>
              <a:noFill/>
            </a:ln>
          </p:spPr>
          <p:txBody>
            <a:bodyPr/>
            <a:lstStyle>
              <a:lvl1pPr eaLnBrk="0" hangingPunct="0">
                <a:defRPr sz="3600">
                  <a:solidFill>
                    <a:schemeClr val="tx1"/>
                  </a:solidFill>
                  <a:latin typeface="Lato Light" charset="0"/>
                  <a:ea typeface="MS PGothic" panose="020B0600070205080204" charset="-128"/>
                  <a:cs typeface="MS PGothic" panose="020B0600070205080204" charset="-128"/>
                </a:defRPr>
              </a:lvl1pPr>
              <a:lvl2pPr marL="742950" indent="-285750" eaLnBrk="0" hangingPunct="0">
                <a:defRPr sz="3600">
                  <a:solidFill>
                    <a:schemeClr val="tx1"/>
                  </a:solidFill>
                  <a:latin typeface="Lato Light" charset="0"/>
                  <a:ea typeface="MS PGothic" panose="020B0600070205080204" charset="-128"/>
                </a:defRPr>
              </a:lvl2pPr>
              <a:lvl3pPr marL="1143000" indent="-228600" eaLnBrk="0" hangingPunct="0">
                <a:defRPr sz="3600">
                  <a:solidFill>
                    <a:schemeClr val="tx1"/>
                  </a:solidFill>
                  <a:latin typeface="Lato Light" charset="0"/>
                  <a:ea typeface="MS PGothic" panose="020B0600070205080204" charset="-128"/>
                </a:defRPr>
              </a:lvl3pPr>
              <a:lvl4pPr marL="1600200" indent="-228600" eaLnBrk="0" hangingPunct="0">
                <a:defRPr sz="3600">
                  <a:solidFill>
                    <a:schemeClr val="tx1"/>
                  </a:solidFill>
                  <a:latin typeface="Lato Light" charset="0"/>
                  <a:ea typeface="MS PGothic" panose="020B0600070205080204" charset="-128"/>
                </a:defRPr>
              </a:lvl4pPr>
              <a:lvl5pPr marL="2057400" indent="-228600" eaLnBrk="0" hangingPunct="0">
                <a:defRPr sz="3600">
                  <a:solidFill>
                    <a:schemeClr val="tx1"/>
                  </a:solidFill>
                  <a:latin typeface="Lato Light" charset="0"/>
                  <a:ea typeface="MS PGothic" panose="020B0600070205080204" charset="-128"/>
                </a:defRPr>
              </a:lvl5pPr>
              <a:lvl6pPr marL="2514600" indent="-228600" eaLnBrk="0" fontAlgn="base" hangingPunct="0">
                <a:spcBef>
                  <a:spcPct val="0"/>
                </a:spcBef>
                <a:spcAft>
                  <a:spcPct val="0"/>
                </a:spcAft>
                <a:defRPr sz="3600">
                  <a:solidFill>
                    <a:schemeClr val="tx1"/>
                  </a:solidFill>
                  <a:latin typeface="Lato Light" charset="0"/>
                  <a:ea typeface="MS PGothic" panose="020B0600070205080204" charset="-128"/>
                </a:defRPr>
              </a:lvl6pPr>
              <a:lvl7pPr marL="2971800" indent="-228600" eaLnBrk="0" fontAlgn="base" hangingPunct="0">
                <a:spcBef>
                  <a:spcPct val="0"/>
                </a:spcBef>
                <a:spcAft>
                  <a:spcPct val="0"/>
                </a:spcAft>
                <a:defRPr sz="3600">
                  <a:solidFill>
                    <a:schemeClr val="tx1"/>
                  </a:solidFill>
                  <a:latin typeface="Lato Light" charset="0"/>
                  <a:ea typeface="MS PGothic" panose="020B0600070205080204" charset="-128"/>
                </a:defRPr>
              </a:lvl7pPr>
              <a:lvl8pPr marL="3429000" indent="-228600" eaLnBrk="0" fontAlgn="base" hangingPunct="0">
                <a:spcBef>
                  <a:spcPct val="0"/>
                </a:spcBef>
                <a:spcAft>
                  <a:spcPct val="0"/>
                </a:spcAft>
                <a:defRPr sz="3600">
                  <a:solidFill>
                    <a:schemeClr val="tx1"/>
                  </a:solidFill>
                  <a:latin typeface="Lato Light" charset="0"/>
                  <a:ea typeface="MS PGothic" panose="020B0600070205080204" charset="-128"/>
                </a:defRPr>
              </a:lvl8pPr>
              <a:lvl9pPr marL="3886200" indent="-228600" eaLnBrk="0" fontAlgn="base" hangingPunct="0">
                <a:spcBef>
                  <a:spcPct val="0"/>
                </a:spcBef>
                <a:spcAft>
                  <a:spcPct val="0"/>
                </a:spcAft>
                <a:defRPr sz="3600">
                  <a:solidFill>
                    <a:schemeClr val="tx1"/>
                  </a:solidFill>
                  <a:latin typeface="Lato Light" charset="0"/>
                  <a:ea typeface="MS PGothic" panose="020B0600070205080204" charset="-128"/>
                </a:defRPr>
              </a:lvl9pPr>
            </a:lstStyle>
            <a:p>
              <a:pPr algn="ctr" defTabSz="914400" eaLnBrk="1" hangingPunct="1">
                <a:spcBef>
                  <a:spcPct val="20000"/>
                </a:spcBef>
              </a:pPr>
              <a:r>
                <a:rPr lang="en-US" sz="2000" b="1" dirty="0">
                  <a:solidFill>
                    <a:schemeClr val="tx1">
                      <a:lumMod val="75000"/>
                      <a:lumOff val="25000"/>
                    </a:schemeClr>
                  </a:solidFill>
                  <a:latin typeface="+mn-lt"/>
                  <a:ea typeface="+mn-ea"/>
                  <a:cs typeface="+mn-ea"/>
                  <a:sym typeface="+mn-lt"/>
                </a:rPr>
                <a:t>76%</a:t>
              </a:r>
              <a:endParaRPr lang="en-US" sz="2000" b="1" dirty="0">
                <a:solidFill>
                  <a:schemeClr val="tx1">
                    <a:lumMod val="75000"/>
                    <a:lumOff val="25000"/>
                  </a:schemeClr>
                </a:solidFill>
                <a:latin typeface="+mn-lt"/>
                <a:ea typeface="+mn-ea"/>
                <a:cs typeface="+mn-ea"/>
                <a:sym typeface="+mn-lt"/>
              </a:endParaRPr>
            </a:p>
          </p:txBody>
        </p:sp>
        <p:sp>
          <p:nvSpPr>
            <p:cNvPr id="65" name="Title 1"/>
            <p:cNvSpPr txBox="1"/>
            <p:nvPr/>
          </p:nvSpPr>
          <p:spPr bwMode="auto">
            <a:xfrm>
              <a:off x="5264899" y="10329726"/>
              <a:ext cx="2683125" cy="515060"/>
            </a:xfrm>
            <a:prstGeom prst="rect">
              <a:avLst/>
            </a:prstGeom>
            <a:noFill/>
            <a:ln>
              <a:noFill/>
            </a:ln>
          </p:spPr>
          <p:txBody>
            <a:bodyPr anchor="ctr"/>
            <a:lstStyle>
              <a:lvl1pPr eaLnBrk="0" hangingPunct="0">
                <a:defRPr sz="3600">
                  <a:solidFill>
                    <a:schemeClr val="tx1"/>
                  </a:solidFill>
                  <a:latin typeface="Lato Light" charset="0"/>
                  <a:ea typeface="MS PGothic" panose="020B0600070205080204" charset="-128"/>
                  <a:cs typeface="MS PGothic" panose="020B0600070205080204" charset="-128"/>
                </a:defRPr>
              </a:lvl1pPr>
              <a:lvl2pPr marL="742950" indent="-285750" eaLnBrk="0" hangingPunct="0">
                <a:defRPr sz="3600">
                  <a:solidFill>
                    <a:schemeClr val="tx1"/>
                  </a:solidFill>
                  <a:latin typeface="Lato Light" charset="0"/>
                  <a:ea typeface="MS PGothic" panose="020B0600070205080204" charset="-128"/>
                </a:defRPr>
              </a:lvl2pPr>
              <a:lvl3pPr marL="1143000" indent="-228600" eaLnBrk="0" hangingPunct="0">
                <a:defRPr sz="3600">
                  <a:solidFill>
                    <a:schemeClr val="tx1"/>
                  </a:solidFill>
                  <a:latin typeface="Lato Light" charset="0"/>
                  <a:ea typeface="MS PGothic" panose="020B0600070205080204" charset="-128"/>
                </a:defRPr>
              </a:lvl3pPr>
              <a:lvl4pPr marL="1600200" indent="-228600" eaLnBrk="0" hangingPunct="0">
                <a:defRPr sz="3600">
                  <a:solidFill>
                    <a:schemeClr val="tx1"/>
                  </a:solidFill>
                  <a:latin typeface="Lato Light" charset="0"/>
                  <a:ea typeface="MS PGothic" panose="020B0600070205080204" charset="-128"/>
                </a:defRPr>
              </a:lvl4pPr>
              <a:lvl5pPr marL="2057400" indent="-228600" eaLnBrk="0" hangingPunct="0">
                <a:defRPr sz="3600">
                  <a:solidFill>
                    <a:schemeClr val="tx1"/>
                  </a:solidFill>
                  <a:latin typeface="Lato Light" charset="0"/>
                  <a:ea typeface="MS PGothic" panose="020B0600070205080204" charset="-128"/>
                </a:defRPr>
              </a:lvl5pPr>
              <a:lvl6pPr marL="2514600" indent="-228600" eaLnBrk="0" fontAlgn="base" hangingPunct="0">
                <a:spcBef>
                  <a:spcPct val="0"/>
                </a:spcBef>
                <a:spcAft>
                  <a:spcPct val="0"/>
                </a:spcAft>
                <a:defRPr sz="3600">
                  <a:solidFill>
                    <a:schemeClr val="tx1"/>
                  </a:solidFill>
                  <a:latin typeface="Lato Light" charset="0"/>
                  <a:ea typeface="MS PGothic" panose="020B0600070205080204" charset="-128"/>
                </a:defRPr>
              </a:lvl6pPr>
              <a:lvl7pPr marL="2971800" indent="-228600" eaLnBrk="0" fontAlgn="base" hangingPunct="0">
                <a:spcBef>
                  <a:spcPct val="0"/>
                </a:spcBef>
                <a:spcAft>
                  <a:spcPct val="0"/>
                </a:spcAft>
                <a:defRPr sz="3600">
                  <a:solidFill>
                    <a:schemeClr val="tx1"/>
                  </a:solidFill>
                  <a:latin typeface="Lato Light" charset="0"/>
                  <a:ea typeface="MS PGothic" panose="020B0600070205080204" charset="-128"/>
                </a:defRPr>
              </a:lvl7pPr>
              <a:lvl8pPr marL="3429000" indent="-228600" eaLnBrk="0" fontAlgn="base" hangingPunct="0">
                <a:spcBef>
                  <a:spcPct val="0"/>
                </a:spcBef>
                <a:spcAft>
                  <a:spcPct val="0"/>
                </a:spcAft>
                <a:defRPr sz="3600">
                  <a:solidFill>
                    <a:schemeClr val="tx1"/>
                  </a:solidFill>
                  <a:latin typeface="Lato Light" charset="0"/>
                  <a:ea typeface="MS PGothic" panose="020B0600070205080204" charset="-128"/>
                </a:defRPr>
              </a:lvl8pPr>
              <a:lvl9pPr marL="3886200" indent="-228600" eaLnBrk="0" fontAlgn="base" hangingPunct="0">
                <a:spcBef>
                  <a:spcPct val="0"/>
                </a:spcBef>
                <a:spcAft>
                  <a:spcPct val="0"/>
                </a:spcAft>
                <a:defRPr sz="3600">
                  <a:solidFill>
                    <a:schemeClr val="tx1"/>
                  </a:solidFill>
                  <a:latin typeface="Lato Light" charset="0"/>
                  <a:ea typeface="MS PGothic" panose="020B0600070205080204" charset="-128"/>
                </a:defRPr>
              </a:lvl9pPr>
            </a:lstStyle>
            <a:p>
              <a:pPr algn="ctr" defTabSz="914400" eaLnBrk="1" hangingPunct="1"/>
              <a:r>
                <a:rPr lang="zh-CN" altLang="en-US" sz="1200" dirty="0">
                  <a:solidFill>
                    <a:schemeClr val="tx1">
                      <a:lumMod val="75000"/>
                      <a:lumOff val="25000"/>
                    </a:schemeClr>
                  </a:solidFill>
                  <a:latin typeface="+mn-lt"/>
                  <a:ea typeface="+mn-ea"/>
                  <a:cs typeface="+mn-ea"/>
                  <a:sym typeface="+mn-lt"/>
                </a:rPr>
                <a:t>添加标题</a:t>
              </a:r>
              <a:endParaRPr lang="en-US" sz="1200" dirty="0">
                <a:solidFill>
                  <a:schemeClr val="tx1">
                    <a:lumMod val="75000"/>
                    <a:lumOff val="25000"/>
                  </a:schemeClr>
                </a:solidFill>
                <a:latin typeface="+mn-lt"/>
                <a:ea typeface="+mn-ea"/>
                <a:cs typeface="+mn-ea"/>
                <a:sym typeface="+mn-lt"/>
              </a:endParaRPr>
            </a:p>
          </p:txBody>
        </p:sp>
      </p:grpSp>
      <p:grpSp>
        <p:nvGrpSpPr>
          <p:cNvPr id="66" name="Group 45"/>
          <p:cNvGrpSpPr/>
          <p:nvPr/>
        </p:nvGrpSpPr>
        <p:grpSpPr bwMode="auto">
          <a:xfrm>
            <a:off x="6314956" y="5361999"/>
            <a:ext cx="1269297" cy="523696"/>
            <a:chOff x="7907873" y="9791663"/>
            <a:chExt cx="2539515" cy="1047669"/>
          </a:xfrm>
        </p:grpSpPr>
        <p:sp>
          <p:nvSpPr>
            <p:cNvPr id="67" name="Content Placeholder 2"/>
            <p:cNvSpPr txBox="1"/>
            <p:nvPr/>
          </p:nvSpPr>
          <p:spPr bwMode="auto">
            <a:xfrm>
              <a:off x="8123964" y="9791663"/>
              <a:ext cx="1755904" cy="621719"/>
            </a:xfrm>
            <a:prstGeom prst="rect">
              <a:avLst/>
            </a:prstGeom>
            <a:noFill/>
            <a:ln>
              <a:noFill/>
            </a:ln>
          </p:spPr>
          <p:txBody>
            <a:bodyPr/>
            <a:lstStyle>
              <a:lvl1pPr eaLnBrk="0" hangingPunct="0">
                <a:defRPr sz="3600">
                  <a:solidFill>
                    <a:schemeClr val="tx1"/>
                  </a:solidFill>
                  <a:latin typeface="Lato Light" charset="0"/>
                  <a:ea typeface="MS PGothic" panose="020B0600070205080204" charset="-128"/>
                  <a:cs typeface="MS PGothic" panose="020B0600070205080204" charset="-128"/>
                </a:defRPr>
              </a:lvl1pPr>
              <a:lvl2pPr marL="742950" indent="-285750" eaLnBrk="0" hangingPunct="0">
                <a:defRPr sz="3600">
                  <a:solidFill>
                    <a:schemeClr val="tx1"/>
                  </a:solidFill>
                  <a:latin typeface="Lato Light" charset="0"/>
                  <a:ea typeface="MS PGothic" panose="020B0600070205080204" charset="-128"/>
                </a:defRPr>
              </a:lvl2pPr>
              <a:lvl3pPr marL="1143000" indent="-228600" eaLnBrk="0" hangingPunct="0">
                <a:defRPr sz="3600">
                  <a:solidFill>
                    <a:schemeClr val="tx1"/>
                  </a:solidFill>
                  <a:latin typeface="Lato Light" charset="0"/>
                  <a:ea typeface="MS PGothic" panose="020B0600070205080204" charset="-128"/>
                </a:defRPr>
              </a:lvl3pPr>
              <a:lvl4pPr marL="1600200" indent="-228600" eaLnBrk="0" hangingPunct="0">
                <a:defRPr sz="3600">
                  <a:solidFill>
                    <a:schemeClr val="tx1"/>
                  </a:solidFill>
                  <a:latin typeface="Lato Light" charset="0"/>
                  <a:ea typeface="MS PGothic" panose="020B0600070205080204" charset="-128"/>
                </a:defRPr>
              </a:lvl4pPr>
              <a:lvl5pPr marL="2057400" indent="-228600" eaLnBrk="0" hangingPunct="0">
                <a:defRPr sz="3600">
                  <a:solidFill>
                    <a:schemeClr val="tx1"/>
                  </a:solidFill>
                  <a:latin typeface="Lato Light" charset="0"/>
                  <a:ea typeface="MS PGothic" panose="020B0600070205080204" charset="-128"/>
                </a:defRPr>
              </a:lvl5pPr>
              <a:lvl6pPr marL="2514600" indent="-228600" eaLnBrk="0" fontAlgn="base" hangingPunct="0">
                <a:spcBef>
                  <a:spcPct val="0"/>
                </a:spcBef>
                <a:spcAft>
                  <a:spcPct val="0"/>
                </a:spcAft>
                <a:defRPr sz="3600">
                  <a:solidFill>
                    <a:schemeClr val="tx1"/>
                  </a:solidFill>
                  <a:latin typeface="Lato Light" charset="0"/>
                  <a:ea typeface="MS PGothic" panose="020B0600070205080204" charset="-128"/>
                </a:defRPr>
              </a:lvl6pPr>
              <a:lvl7pPr marL="2971800" indent="-228600" eaLnBrk="0" fontAlgn="base" hangingPunct="0">
                <a:spcBef>
                  <a:spcPct val="0"/>
                </a:spcBef>
                <a:spcAft>
                  <a:spcPct val="0"/>
                </a:spcAft>
                <a:defRPr sz="3600">
                  <a:solidFill>
                    <a:schemeClr val="tx1"/>
                  </a:solidFill>
                  <a:latin typeface="Lato Light" charset="0"/>
                  <a:ea typeface="MS PGothic" panose="020B0600070205080204" charset="-128"/>
                </a:defRPr>
              </a:lvl7pPr>
              <a:lvl8pPr marL="3429000" indent="-228600" eaLnBrk="0" fontAlgn="base" hangingPunct="0">
                <a:spcBef>
                  <a:spcPct val="0"/>
                </a:spcBef>
                <a:spcAft>
                  <a:spcPct val="0"/>
                </a:spcAft>
                <a:defRPr sz="3600">
                  <a:solidFill>
                    <a:schemeClr val="tx1"/>
                  </a:solidFill>
                  <a:latin typeface="Lato Light" charset="0"/>
                  <a:ea typeface="MS PGothic" panose="020B0600070205080204" charset="-128"/>
                </a:defRPr>
              </a:lvl8pPr>
              <a:lvl9pPr marL="3886200" indent="-228600" eaLnBrk="0" fontAlgn="base" hangingPunct="0">
                <a:spcBef>
                  <a:spcPct val="0"/>
                </a:spcBef>
                <a:spcAft>
                  <a:spcPct val="0"/>
                </a:spcAft>
                <a:defRPr sz="3600">
                  <a:solidFill>
                    <a:schemeClr val="tx1"/>
                  </a:solidFill>
                  <a:latin typeface="Lato Light" charset="0"/>
                  <a:ea typeface="MS PGothic" panose="020B0600070205080204" charset="-128"/>
                </a:defRPr>
              </a:lvl9pPr>
            </a:lstStyle>
            <a:p>
              <a:pPr algn="ctr" defTabSz="914400" eaLnBrk="1" hangingPunct="1">
                <a:spcBef>
                  <a:spcPct val="20000"/>
                </a:spcBef>
              </a:pPr>
              <a:r>
                <a:rPr lang="en-US" sz="2000" b="1" dirty="0">
                  <a:solidFill>
                    <a:schemeClr val="tx1">
                      <a:lumMod val="75000"/>
                      <a:lumOff val="25000"/>
                    </a:schemeClr>
                  </a:solidFill>
                  <a:latin typeface="+mn-lt"/>
                  <a:ea typeface="+mn-ea"/>
                  <a:cs typeface="+mn-ea"/>
                  <a:sym typeface="+mn-lt"/>
                </a:rPr>
                <a:t>76%</a:t>
              </a:r>
              <a:endParaRPr lang="en-US" sz="2000" b="1" dirty="0">
                <a:solidFill>
                  <a:schemeClr val="tx1">
                    <a:lumMod val="75000"/>
                    <a:lumOff val="25000"/>
                  </a:schemeClr>
                </a:solidFill>
                <a:latin typeface="+mn-lt"/>
                <a:ea typeface="+mn-ea"/>
                <a:cs typeface="+mn-ea"/>
                <a:sym typeface="+mn-lt"/>
              </a:endParaRPr>
            </a:p>
          </p:txBody>
        </p:sp>
        <p:sp>
          <p:nvSpPr>
            <p:cNvPr id="68" name="Title 1"/>
            <p:cNvSpPr txBox="1"/>
            <p:nvPr/>
          </p:nvSpPr>
          <p:spPr bwMode="auto">
            <a:xfrm>
              <a:off x="7907873" y="10397248"/>
              <a:ext cx="2539515" cy="442084"/>
            </a:xfrm>
            <a:prstGeom prst="rect">
              <a:avLst/>
            </a:prstGeom>
            <a:noFill/>
            <a:ln>
              <a:noFill/>
            </a:ln>
          </p:spPr>
          <p:txBody>
            <a:bodyPr anchor="ctr"/>
            <a:lstStyle>
              <a:lvl1pPr eaLnBrk="0" hangingPunct="0">
                <a:defRPr sz="3600">
                  <a:solidFill>
                    <a:schemeClr val="tx1"/>
                  </a:solidFill>
                  <a:latin typeface="Lato Light" charset="0"/>
                  <a:ea typeface="MS PGothic" panose="020B0600070205080204" charset="-128"/>
                  <a:cs typeface="MS PGothic" panose="020B0600070205080204" charset="-128"/>
                </a:defRPr>
              </a:lvl1pPr>
              <a:lvl2pPr marL="742950" indent="-285750" eaLnBrk="0" hangingPunct="0">
                <a:defRPr sz="3600">
                  <a:solidFill>
                    <a:schemeClr val="tx1"/>
                  </a:solidFill>
                  <a:latin typeface="Lato Light" charset="0"/>
                  <a:ea typeface="MS PGothic" panose="020B0600070205080204" charset="-128"/>
                </a:defRPr>
              </a:lvl2pPr>
              <a:lvl3pPr marL="1143000" indent="-228600" eaLnBrk="0" hangingPunct="0">
                <a:defRPr sz="3600">
                  <a:solidFill>
                    <a:schemeClr val="tx1"/>
                  </a:solidFill>
                  <a:latin typeface="Lato Light" charset="0"/>
                  <a:ea typeface="MS PGothic" panose="020B0600070205080204" charset="-128"/>
                </a:defRPr>
              </a:lvl3pPr>
              <a:lvl4pPr marL="1600200" indent="-228600" eaLnBrk="0" hangingPunct="0">
                <a:defRPr sz="3600">
                  <a:solidFill>
                    <a:schemeClr val="tx1"/>
                  </a:solidFill>
                  <a:latin typeface="Lato Light" charset="0"/>
                  <a:ea typeface="MS PGothic" panose="020B0600070205080204" charset="-128"/>
                </a:defRPr>
              </a:lvl4pPr>
              <a:lvl5pPr marL="2057400" indent="-228600" eaLnBrk="0" hangingPunct="0">
                <a:defRPr sz="3600">
                  <a:solidFill>
                    <a:schemeClr val="tx1"/>
                  </a:solidFill>
                  <a:latin typeface="Lato Light" charset="0"/>
                  <a:ea typeface="MS PGothic" panose="020B0600070205080204" charset="-128"/>
                </a:defRPr>
              </a:lvl5pPr>
              <a:lvl6pPr marL="2514600" indent="-228600" eaLnBrk="0" fontAlgn="base" hangingPunct="0">
                <a:spcBef>
                  <a:spcPct val="0"/>
                </a:spcBef>
                <a:spcAft>
                  <a:spcPct val="0"/>
                </a:spcAft>
                <a:defRPr sz="3600">
                  <a:solidFill>
                    <a:schemeClr val="tx1"/>
                  </a:solidFill>
                  <a:latin typeface="Lato Light" charset="0"/>
                  <a:ea typeface="MS PGothic" panose="020B0600070205080204" charset="-128"/>
                </a:defRPr>
              </a:lvl6pPr>
              <a:lvl7pPr marL="2971800" indent="-228600" eaLnBrk="0" fontAlgn="base" hangingPunct="0">
                <a:spcBef>
                  <a:spcPct val="0"/>
                </a:spcBef>
                <a:spcAft>
                  <a:spcPct val="0"/>
                </a:spcAft>
                <a:defRPr sz="3600">
                  <a:solidFill>
                    <a:schemeClr val="tx1"/>
                  </a:solidFill>
                  <a:latin typeface="Lato Light" charset="0"/>
                  <a:ea typeface="MS PGothic" panose="020B0600070205080204" charset="-128"/>
                </a:defRPr>
              </a:lvl7pPr>
              <a:lvl8pPr marL="3429000" indent="-228600" eaLnBrk="0" fontAlgn="base" hangingPunct="0">
                <a:spcBef>
                  <a:spcPct val="0"/>
                </a:spcBef>
                <a:spcAft>
                  <a:spcPct val="0"/>
                </a:spcAft>
                <a:defRPr sz="3600">
                  <a:solidFill>
                    <a:schemeClr val="tx1"/>
                  </a:solidFill>
                  <a:latin typeface="Lato Light" charset="0"/>
                  <a:ea typeface="MS PGothic" panose="020B0600070205080204" charset="-128"/>
                </a:defRPr>
              </a:lvl8pPr>
              <a:lvl9pPr marL="3886200" indent="-228600" eaLnBrk="0" fontAlgn="base" hangingPunct="0">
                <a:spcBef>
                  <a:spcPct val="0"/>
                </a:spcBef>
                <a:spcAft>
                  <a:spcPct val="0"/>
                </a:spcAft>
                <a:defRPr sz="3600">
                  <a:solidFill>
                    <a:schemeClr val="tx1"/>
                  </a:solidFill>
                  <a:latin typeface="Lato Light" charset="0"/>
                  <a:ea typeface="MS PGothic" panose="020B0600070205080204" charset="-128"/>
                </a:defRPr>
              </a:lvl9pPr>
            </a:lstStyle>
            <a:p>
              <a:pPr algn="ctr" defTabSz="914400" eaLnBrk="1" hangingPunct="1"/>
              <a:r>
                <a:rPr lang="zh-CN" altLang="en-US" sz="1200" dirty="0">
                  <a:solidFill>
                    <a:schemeClr val="tx1">
                      <a:lumMod val="75000"/>
                      <a:lumOff val="25000"/>
                    </a:schemeClr>
                  </a:solidFill>
                  <a:latin typeface="+mn-lt"/>
                  <a:ea typeface="+mn-ea"/>
                  <a:cs typeface="+mn-ea"/>
                  <a:sym typeface="+mn-lt"/>
                </a:rPr>
                <a:t>添加标题</a:t>
              </a:r>
              <a:endParaRPr lang="en-US" sz="1200" dirty="0">
                <a:solidFill>
                  <a:schemeClr val="tx1">
                    <a:lumMod val="75000"/>
                    <a:lumOff val="25000"/>
                  </a:schemeClr>
                </a:solidFill>
                <a:latin typeface="+mn-lt"/>
                <a:ea typeface="+mn-ea"/>
                <a:cs typeface="+mn-ea"/>
                <a:sym typeface="+mn-lt"/>
              </a:endParaRPr>
            </a:p>
          </p:txBody>
        </p:sp>
      </p:grpSp>
      <p:grpSp>
        <p:nvGrpSpPr>
          <p:cNvPr id="69" name="Group 44"/>
          <p:cNvGrpSpPr/>
          <p:nvPr/>
        </p:nvGrpSpPr>
        <p:grpSpPr bwMode="auto">
          <a:xfrm>
            <a:off x="7633435" y="5353780"/>
            <a:ext cx="1276978" cy="535088"/>
            <a:chOff x="5264899" y="9774859"/>
            <a:chExt cx="2553821" cy="1069927"/>
          </a:xfrm>
        </p:grpSpPr>
        <p:sp>
          <p:nvSpPr>
            <p:cNvPr id="70" name="Content Placeholder 2"/>
            <p:cNvSpPr txBox="1"/>
            <p:nvPr/>
          </p:nvSpPr>
          <p:spPr bwMode="auto">
            <a:xfrm>
              <a:off x="5614678" y="9774859"/>
              <a:ext cx="1755904" cy="621719"/>
            </a:xfrm>
            <a:prstGeom prst="rect">
              <a:avLst/>
            </a:prstGeom>
            <a:noFill/>
            <a:ln>
              <a:noFill/>
            </a:ln>
          </p:spPr>
          <p:txBody>
            <a:bodyPr/>
            <a:lstStyle>
              <a:lvl1pPr eaLnBrk="0" hangingPunct="0">
                <a:defRPr sz="3600">
                  <a:solidFill>
                    <a:schemeClr val="tx1"/>
                  </a:solidFill>
                  <a:latin typeface="Lato Light" charset="0"/>
                  <a:ea typeface="MS PGothic" panose="020B0600070205080204" charset="-128"/>
                  <a:cs typeface="MS PGothic" panose="020B0600070205080204" charset="-128"/>
                </a:defRPr>
              </a:lvl1pPr>
              <a:lvl2pPr marL="742950" indent="-285750" eaLnBrk="0" hangingPunct="0">
                <a:defRPr sz="3600">
                  <a:solidFill>
                    <a:schemeClr val="tx1"/>
                  </a:solidFill>
                  <a:latin typeface="Lato Light" charset="0"/>
                  <a:ea typeface="MS PGothic" panose="020B0600070205080204" charset="-128"/>
                </a:defRPr>
              </a:lvl2pPr>
              <a:lvl3pPr marL="1143000" indent="-228600" eaLnBrk="0" hangingPunct="0">
                <a:defRPr sz="3600">
                  <a:solidFill>
                    <a:schemeClr val="tx1"/>
                  </a:solidFill>
                  <a:latin typeface="Lato Light" charset="0"/>
                  <a:ea typeface="MS PGothic" panose="020B0600070205080204" charset="-128"/>
                </a:defRPr>
              </a:lvl3pPr>
              <a:lvl4pPr marL="1600200" indent="-228600" eaLnBrk="0" hangingPunct="0">
                <a:defRPr sz="3600">
                  <a:solidFill>
                    <a:schemeClr val="tx1"/>
                  </a:solidFill>
                  <a:latin typeface="Lato Light" charset="0"/>
                  <a:ea typeface="MS PGothic" panose="020B0600070205080204" charset="-128"/>
                </a:defRPr>
              </a:lvl4pPr>
              <a:lvl5pPr marL="2057400" indent="-228600" eaLnBrk="0" hangingPunct="0">
                <a:defRPr sz="3600">
                  <a:solidFill>
                    <a:schemeClr val="tx1"/>
                  </a:solidFill>
                  <a:latin typeface="Lato Light" charset="0"/>
                  <a:ea typeface="MS PGothic" panose="020B0600070205080204" charset="-128"/>
                </a:defRPr>
              </a:lvl5pPr>
              <a:lvl6pPr marL="2514600" indent="-228600" eaLnBrk="0" fontAlgn="base" hangingPunct="0">
                <a:spcBef>
                  <a:spcPct val="0"/>
                </a:spcBef>
                <a:spcAft>
                  <a:spcPct val="0"/>
                </a:spcAft>
                <a:defRPr sz="3600">
                  <a:solidFill>
                    <a:schemeClr val="tx1"/>
                  </a:solidFill>
                  <a:latin typeface="Lato Light" charset="0"/>
                  <a:ea typeface="MS PGothic" panose="020B0600070205080204" charset="-128"/>
                </a:defRPr>
              </a:lvl6pPr>
              <a:lvl7pPr marL="2971800" indent="-228600" eaLnBrk="0" fontAlgn="base" hangingPunct="0">
                <a:spcBef>
                  <a:spcPct val="0"/>
                </a:spcBef>
                <a:spcAft>
                  <a:spcPct val="0"/>
                </a:spcAft>
                <a:defRPr sz="3600">
                  <a:solidFill>
                    <a:schemeClr val="tx1"/>
                  </a:solidFill>
                  <a:latin typeface="Lato Light" charset="0"/>
                  <a:ea typeface="MS PGothic" panose="020B0600070205080204" charset="-128"/>
                </a:defRPr>
              </a:lvl7pPr>
              <a:lvl8pPr marL="3429000" indent="-228600" eaLnBrk="0" fontAlgn="base" hangingPunct="0">
                <a:spcBef>
                  <a:spcPct val="0"/>
                </a:spcBef>
                <a:spcAft>
                  <a:spcPct val="0"/>
                </a:spcAft>
                <a:defRPr sz="3600">
                  <a:solidFill>
                    <a:schemeClr val="tx1"/>
                  </a:solidFill>
                  <a:latin typeface="Lato Light" charset="0"/>
                  <a:ea typeface="MS PGothic" panose="020B0600070205080204" charset="-128"/>
                </a:defRPr>
              </a:lvl8pPr>
              <a:lvl9pPr marL="3886200" indent="-228600" eaLnBrk="0" fontAlgn="base" hangingPunct="0">
                <a:spcBef>
                  <a:spcPct val="0"/>
                </a:spcBef>
                <a:spcAft>
                  <a:spcPct val="0"/>
                </a:spcAft>
                <a:defRPr sz="3600">
                  <a:solidFill>
                    <a:schemeClr val="tx1"/>
                  </a:solidFill>
                  <a:latin typeface="Lato Light" charset="0"/>
                  <a:ea typeface="MS PGothic" panose="020B0600070205080204" charset="-128"/>
                </a:defRPr>
              </a:lvl9pPr>
            </a:lstStyle>
            <a:p>
              <a:pPr algn="ctr" defTabSz="914400" eaLnBrk="1" hangingPunct="1">
                <a:spcBef>
                  <a:spcPct val="20000"/>
                </a:spcBef>
              </a:pPr>
              <a:r>
                <a:rPr lang="en-US" sz="2000" b="1" dirty="0">
                  <a:solidFill>
                    <a:schemeClr val="tx1">
                      <a:lumMod val="75000"/>
                      <a:lumOff val="25000"/>
                    </a:schemeClr>
                  </a:solidFill>
                  <a:latin typeface="+mn-lt"/>
                  <a:ea typeface="+mn-ea"/>
                  <a:cs typeface="+mn-ea"/>
                  <a:sym typeface="+mn-lt"/>
                </a:rPr>
                <a:t>76%</a:t>
              </a:r>
              <a:endParaRPr lang="en-US" sz="2000" b="1" dirty="0">
                <a:solidFill>
                  <a:schemeClr val="tx1">
                    <a:lumMod val="75000"/>
                    <a:lumOff val="25000"/>
                  </a:schemeClr>
                </a:solidFill>
                <a:latin typeface="+mn-lt"/>
                <a:ea typeface="+mn-ea"/>
                <a:cs typeface="+mn-ea"/>
                <a:sym typeface="+mn-lt"/>
              </a:endParaRPr>
            </a:p>
          </p:txBody>
        </p:sp>
        <p:sp>
          <p:nvSpPr>
            <p:cNvPr id="71" name="Title 1"/>
            <p:cNvSpPr txBox="1"/>
            <p:nvPr/>
          </p:nvSpPr>
          <p:spPr bwMode="auto">
            <a:xfrm>
              <a:off x="5264899" y="10352018"/>
              <a:ext cx="2553821" cy="492768"/>
            </a:xfrm>
            <a:prstGeom prst="rect">
              <a:avLst/>
            </a:prstGeom>
            <a:noFill/>
            <a:ln>
              <a:noFill/>
            </a:ln>
          </p:spPr>
          <p:txBody>
            <a:bodyPr anchor="ctr"/>
            <a:lstStyle>
              <a:lvl1pPr eaLnBrk="0" hangingPunct="0">
                <a:defRPr sz="3600">
                  <a:solidFill>
                    <a:schemeClr val="tx1"/>
                  </a:solidFill>
                  <a:latin typeface="Lato Light" charset="0"/>
                  <a:ea typeface="MS PGothic" panose="020B0600070205080204" charset="-128"/>
                  <a:cs typeface="MS PGothic" panose="020B0600070205080204" charset="-128"/>
                </a:defRPr>
              </a:lvl1pPr>
              <a:lvl2pPr marL="742950" indent="-285750" eaLnBrk="0" hangingPunct="0">
                <a:defRPr sz="3600">
                  <a:solidFill>
                    <a:schemeClr val="tx1"/>
                  </a:solidFill>
                  <a:latin typeface="Lato Light" charset="0"/>
                  <a:ea typeface="MS PGothic" panose="020B0600070205080204" charset="-128"/>
                </a:defRPr>
              </a:lvl2pPr>
              <a:lvl3pPr marL="1143000" indent="-228600" eaLnBrk="0" hangingPunct="0">
                <a:defRPr sz="3600">
                  <a:solidFill>
                    <a:schemeClr val="tx1"/>
                  </a:solidFill>
                  <a:latin typeface="Lato Light" charset="0"/>
                  <a:ea typeface="MS PGothic" panose="020B0600070205080204" charset="-128"/>
                </a:defRPr>
              </a:lvl3pPr>
              <a:lvl4pPr marL="1600200" indent="-228600" eaLnBrk="0" hangingPunct="0">
                <a:defRPr sz="3600">
                  <a:solidFill>
                    <a:schemeClr val="tx1"/>
                  </a:solidFill>
                  <a:latin typeface="Lato Light" charset="0"/>
                  <a:ea typeface="MS PGothic" panose="020B0600070205080204" charset="-128"/>
                </a:defRPr>
              </a:lvl4pPr>
              <a:lvl5pPr marL="2057400" indent="-228600" eaLnBrk="0" hangingPunct="0">
                <a:defRPr sz="3600">
                  <a:solidFill>
                    <a:schemeClr val="tx1"/>
                  </a:solidFill>
                  <a:latin typeface="Lato Light" charset="0"/>
                  <a:ea typeface="MS PGothic" panose="020B0600070205080204" charset="-128"/>
                </a:defRPr>
              </a:lvl5pPr>
              <a:lvl6pPr marL="2514600" indent="-228600" eaLnBrk="0" fontAlgn="base" hangingPunct="0">
                <a:spcBef>
                  <a:spcPct val="0"/>
                </a:spcBef>
                <a:spcAft>
                  <a:spcPct val="0"/>
                </a:spcAft>
                <a:defRPr sz="3600">
                  <a:solidFill>
                    <a:schemeClr val="tx1"/>
                  </a:solidFill>
                  <a:latin typeface="Lato Light" charset="0"/>
                  <a:ea typeface="MS PGothic" panose="020B0600070205080204" charset="-128"/>
                </a:defRPr>
              </a:lvl6pPr>
              <a:lvl7pPr marL="2971800" indent="-228600" eaLnBrk="0" fontAlgn="base" hangingPunct="0">
                <a:spcBef>
                  <a:spcPct val="0"/>
                </a:spcBef>
                <a:spcAft>
                  <a:spcPct val="0"/>
                </a:spcAft>
                <a:defRPr sz="3600">
                  <a:solidFill>
                    <a:schemeClr val="tx1"/>
                  </a:solidFill>
                  <a:latin typeface="Lato Light" charset="0"/>
                  <a:ea typeface="MS PGothic" panose="020B0600070205080204" charset="-128"/>
                </a:defRPr>
              </a:lvl7pPr>
              <a:lvl8pPr marL="3429000" indent="-228600" eaLnBrk="0" fontAlgn="base" hangingPunct="0">
                <a:spcBef>
                  <a:spcPct val="0"/>
                </a:spcBef>
                <a:spcAft>
                  <a:spcPct val="0"/>
                </a:spcAft>
                <a:defRPr sz="3600">
                  <a:solidFill>
                    <a:schemeClr val="tx1"/>
                  </a:solidFill>
                  <a:latin typeface="Lato Light" charset="0"/>
                  <a:ea typeface="MS PGothic" panose="020B0600070205080204" charset="-128"/>
                </a:defRPr>
              </a:lvl8pPr>
              <a:lvl9pPr marL="3886200" indent="-228600" eaLnBrk="0" fontAlgn="base" hangingPunct="0">
                <a:spcBef>
                  <a:spcPct val="0"/>
                </a:spcBef>
                <a:spcAft>
                  <a:spcPct val="0"/>
                </a:spcAft>
                <a:defRPr sz="3600">
                  <a:solidFill>
                    <a:schemeClr val="tx1"/>
                  </a:solidFill>
                  <a:latin typeface="Lato Light" charset="0"/>
                  <a:ea typeface="MS PGothic" panose="020B0600070205080204" charset="-128"/>
                </a:defRPr>
              </a:lvl9pPr>
            </a:lstStyle>
            <a:p>
              <a:pPr algn="ctr" defTabSz="914400" eaLnBrk="1" hangingPunct="1"/>
              <a:r>
                <a:rPr lang="zh-CN" altLang="en-US" sz="1200" dirty="0">
                  <a:solidFill>
                    <a:schemeClr val="tx1">
                      <a:lumMod val="75000"/>
                      <a:lumOff val="25000"/>
                    </a:schemeClr>
                  </a:solidFill>
                  <a:latin typeface="+mn-lt"/>
                  <a:ea typeface="+mn-ea"/>
                  <a:cs typeface="+mn-ea"/>
                  <a:sym typeface="+mn-lt"/>
                </a:rPr>
                <a:t>添加标题</a:t>
              </a:r>
              <a:endParaRPr lang="en-US" sz="1200" dirty="0">
                <a:solidFill>
                  <a:schemeClr val="tx1">
                    <a:lumMod val="75000"/>
                    <a:lumOff val="25000"/>
                  </a:schemeClr>
                </a:solidFill>
                <a:latin typeface="+mn-lt"/>
                <a:ea typeface="+mn-ea"/>
                <a:cs typeface="+mn-ea"/>
                <a:sym typeface="+mn-lt"/>
              </a:endParaRPr>
            </a:p>
          </p:txBody>
        </p:sp>
      </p:grpSp>
      <p:sp>
        <p:nvSpPr>
          <p:cNvPr id="72" name="Freeform 52"/>
          <p:cNvSpPr>
            <a:spLocks noChangeArrowheads="1"/>
          </p:cNvSpPr>
          <p:nvPr/>
        </p:nvSpPr>
        <p:spPr bwMode="auto">
          <a:xfrm>
            <a:off x="7996028" y="4039552"/>
            <a:ext cx="623474" cy="612255"/>
          </a:xfrm>
          <a:custGeom>
            <a:avLst/>
            <a:gdLst>
              <a:gd name="T0" fmla="*/ 240 w 479"/>
              <a:gd name="T1" fmla="*/ 0 h 471"/>
              <a:gd name="T2" fmla="*/ 240 w 479"/>
              <a:gd name="T3" fmla="*/ 0 h 471"/>
              <a:gd name="T4" fmla="*/ 0 w 479"/>
              <a:gd name="T5" fmla="*/ 231 h 471"/>
              <a:gd name="T6" fmla="*/ 240 w 479"/>
              <a:gd name="T7" fmla="*/ 470 h 471"/>
              <a:gd name="T8" fmla="*/ 478 w 479"/>
              <a:gd name="T9" fmla="*/ 231 h 471"/>
              <a:gd name="T10" fmla="*/ 240 w 479"/>
              <a:gd name="T11" fmla="*/ 0 h 471"/>
              <a:gd name="T12" fmla="*/ 257 w 479"/>
              <a:gd name="T13" fmla="*/ 293 h 471"/>
              <a:gd name="T14" fmla="*/ 257 w 479"/>
              <a:gd name="T15" fmla="*/ 293 h 471"/>
              <a:gd name="T16" fmla="*/ 222 w 479"/>
              <a:gd name="T17" fmla="*/ 275 h 471"/>
              <a:gd name="T18" fmla="*/ 186 w 479"/>
              <a:gd name="T19" fmla="*/ 363 h 471"/>
              <a:gd name="T20" fmla="*/ 204 w 479"/>
              <a:gd name="T21" fmla="*/ 231 h 471"/>
              <a:gd name="T22" fmla="*/ 240 w 479"/>
              <a:gd name="T23" fmla="*/ 169 h 471"/>
              <a:gd name="T24" fmla="*/ 249 w 479"/>
              <a:gd name="T25" fmla="*/ 266 h 471"/>
              <a:gd name="T26" fmla="*/ 284 w 479"/>
              <a:gd name="T27" fmla="*/ 151 h 471"/>
              <a:gd name="T28" fmla="*/ 169 w 479"/>
              <a:gd name="T29" fmla="*/ 213 h 471"/>
              <a:gd name="T30" fmla="*/ 178 w 479"/>
              <a:gd name="T31" fmla="*/ 257 h 471"/>
              <a:gd name="T32" fmla="*/ 142 w 479"/>
              <a:gd name="T33" fmla="*/ 195 h 471"/>
              <a:gd name="T34" fmla="*/ 231 w 479"/>
              <a:gd name="T35" fmla="*/ 107 h 471"/>
              <a:gd name="T36" fmla="*/ 337 w 479"/>
              <a:gd name="T37" fmla="*/ 178 h 471"/>
              <a:gd name="T38" fmla="*/ 257 w 479"/>
              <a:gd name="T39" fmla="*/ 293 h 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79" h="471">
                <a:moveTo>
                  <a:pt x="240" y="0"/>
                </a:moveTo>
                <a:lnTo>
                  <a:pt x="240" y="0"/>
                </a:lnTo>
                <a:cubicBezTo>
                  <a:pt x="106" y="0"/>
                  <a:pt x="0" y="107"/>
                  <a:pt x="0" y="231"/>
                </a:cubicBezTo>
                <a:cubicBezTo>
                  <a:pt x="0" y="363"/>
                  <a:pt x="106" y="470"/>
                  <a:pt x="240" y="470"/>
                </a:cubicBezTo>
                <a:cubicBezTo>
                  <a:pt x="372" y="470"/>
                  <a:pt x="478" y="363"/>
                  <a:pt x="478" y="231"/>
                </a:cubicBezTo>
                <a:cubicBezTo>
                  <a:pt x="478" y="107"/>
                  <a:pt x="372" y="0"/>
                  <a:pt x="240" y="0"/>
                </a:cubicBezTo>
                <a:close/>
                <a:moveTo>
                  <a:pt x="257" y="293"/>
                </a:moveTo>
                <a:lnTo>
                  <a:pt x="257" y="293"/>
                </a:lnTo>
                <a:cubicBezTo>
                  <a:pt x="240" y="293"/>
                  <a:pt x="231" y="284"/>
                  <a:pt x="222" y="275"/>
                </a:cubicBezTo>
                <a:cubicBezTo>
                  <a:pt x="213" y="310"/>
                  <a:pt x="204" y="346"/>
                  <a:pt x="186" y="363"/>
                </a:cubicBezTo>
                <a:cubicBezTo>
                  <a:pt x="178" y="310"/>
                  <a:pt x="195" y="266"/>
                  <a:pt x="204" y="231"/>
                </a:cubicBezTo>
                <a:cubicBezTo>
                  <a:pt x="186" y="204"/>
                  <a:pt x="204" y="151"/>
                  <a:pt x="240" y="169"/>
                </a:cubicBezTo>
                <a:cubicBezTo>
                  <a:pt x="275" y="178"/>
                  <a:pt x="204" y="257"/>
                  <a:pt x="249" y="266"/>
                </a:cubicBezTo>
                <a:cubicBezTo>
                  <a:pt x="302" y="275"/>
                  <a:pt x="319" y="178"/>
                  <a:pt x="284" y="151"/>
                </a:cubicBezTo>
                <a:cubicBezTo>
                  <a:pt x="249" y="107"/>
                  <a:pt x="159" y="151"/>
                  <a:pt x="169" y="213"/>
                </a:cubicBezTo>
                <a:cubicBezTo>
                  <a:pt x="178" y="231"/>
                  <a:pt x="186" y="231"/>
                  <a:pt x="178" y="257"/>
                </a:cubicBezTo>
                <a:cubicBezTo>
                  <a:pt x="151" y="248"/>
                  <a:pt x="142" y="222"/>
                  <a:pt x="142" y="195"/>
                </a:cubicBezTo>
                <a:cubicBezTo>
                  <a:pt x="142" y="151"/>
                  <a:pt x="186" y="116"/>
                  <a:pt x="231" y="107"/>
                </a:cubicBezTo>
                <a:cubicBezTo>
                  <a:pt x="284" y="107"/>
                  <a:pt x="328" y="134"/>
                  <a:pt x="337" y="178"/>
                </a:cubicBezTo>
                <a:cubicBezTo>
                  <a:pt x="346" y="231"/>
                  <a:pt x="310" y="293"/>
                  <a:pt x="257" y="293"/>
                </a:cubicBezTo>
                <a:close/>
              </a:path>
            </a:pathLst>
          </a:custGeom>
          <a:solidFill>
            <a:schemeClr val="bg1"/>
          </a:solidFill>
          <a:ln>
            <a:noFill/>
          </a:ln>
          <a:effectLst/>
        </p:spPr>
        <p:txBody>
          <a:bodyPr wrap="none" lIns="121917" tIns="60958" rIns="121917" bIns="60958" anchor="ctr"/>
          <a:lstStyle/>
          <a:p>
            <a:endParaRPr lang="en-US" dirty="0">
              <a:cs typeface="+mn-ea"/>
              <a:sym typeface="+mn-lt"/>
            </a:endParaRPr>
          </a:p>
        </p:txBody>
      </p:sp>
      <p:sp>
        <p:nvSpPr>
          <p:cNvPr id="73" name="Freeform 78"/>
          <p:cNvSpPr>
            <a:spLocks noChangeArrowheads="1"/>
          </p:cNvSpPr>
          <p:nvPr/>
        </p:nvSpPr>
        <p:spPr bwMode="auto">
          <a:xfrm>
            <a:off x="6534139" y="4039552"/>
            <a:ext cx="623474" cy="612255"/>
          </a:xfrm>
          <a:custGeom>
            <a:avLst/>
            <a:gdLst>
              <a:gd name="T0" fmla="*/ 212 w 479"/>
              <a:gd name="T1" fmla="*/ 169 h 471"/>
              <a:gd name="T2" fmla="*/ 212 w 479"/>
              <a:gd name="T3" fmla="*/ 169 h 471"/>
              <a:gd name="T4" fmla="*/ 185 w 479"/>
              <a:gd name="T5" fmla="*/ 142 h 471"/>
              <a:gd name="T6" fmla="*/ 177 w 479"/>
              <a:gd name="T7" fmla="*/ 142 h 471"/>
              <a:gd name="T8" fmla="*/ 168 w 479"/>
              <a:gd name="T9" fmla="*/ 160 h 471"/>
              <a:gd name="T10" fmla="*/ 168 w 479"/>
              <a:gd name="T11" fmla="*/ 187 h 471"/>
              <a:gd name="T12" fmla="*/ 194 w 479"/>
              <a:gd name="T13" fmla="*/ 213 h 471"/>
              <a:gd name="T14" fmla="*/ 203 w 479"/>
              <a:gd name="T15" fmla="*/ 213 h 471"/>
              <a:gd name="T16" fmla="*/ 212 w 479"/>
              <a:gd name="T17" fmla="*/ 169 h 471"/>
              <a:gd name="T18" fmla="*/ 238 w 479"/>
              <a:gd name="T19" fmla="*/ 0 h 471"/>
              <a:gd name="T20" fmla="*/ 238 w 479"/>
              <a:gd name="T21" fmla="*/ 0 h 471"/>
              <a:gd name="T22" fmla="*/ 0 w 479"/>
              <a:gd name="T23" fmla="*/ 231 h 471"/>
              <a:gd name="T24" fmla="*/ 238 w 479"/>
              <a:gd name="T25" fmla="*/ 470 h 471"/>
              <a:gd name="T26" fmla="*/ 478 w 479"/>
              <a:gd name="T27" fmla="*/ 231 h 471"/>
              <a:gd name="T28" fmla="*/ 238 w 479"/>
              <a:gd name="T29" fmla="*/ 0 h 471"/>
              <a:gd name="T30" fmla="*/ 221 w 479"/>
              <a:gd name="T31" fmla="*/ 338 h 471"/>
              <a:gd name="T32" fmla="*/ 221 w 479"/>
              <a:gd name="T33" fmla="*/ 338 h 471"/>
              <a:gd name="T34" fmla="*/ 185 w 479"/>
              <a:gd name="T35" fmla="*/ 346 h 471"/>
              <a:gd name="T36" fmla="*/ 185 w 479"/>
              <a:gd name="T37" fmla="*/ 346 h 471"/>
              <a:gd name="T38" fmla="*/ 185 w 479"/>
              <a:gd name="T39" fmla="*/ 346 h 471"/>
              <a:gd name="T40" fmla="*/ 124 w 479"/>
              <a:gd name="T41" fmla="*/ 301 h 471"/>
              <a:gd name="T42" fmla="*/ 194 w 479"/>
              <a:gd name="T43" fmla="*/ 248 h 471"/>
              <a:gd name="T44" fmla="*/ 194 w 479"/>
              <a:gd name="T45" fmla="*/ 248 h 471"/>
              <a:gd name="T46" fmla="*/ 185 w 479"/>
              <a:gd name="T47" fmla="*/ 231 h 471"/>
              <a:gd name="T48" fmla="*/ 185 w 479"/>
              <a:gd name="T49" fmla="*/ 231 h 471"/>
              <a:gd name="T50" fmla="*/ 159 w 479"/>
              <a:gd name="T51" fmla="*/ 222 h 471"/>
              <a:gd name="T52" fmla="*/ 141 w 479"/>
              <a:gd name="T53" fmla="*/ 178 h 471"/>
              <a:gd name="T54" fmla="*/ 194 w 479"/>
              <a:gd name="T55" fmla="*/ 125 h 471"/>
              <a:gd name="T56" fmla="*/ 256 w 479"/>
              <a:gd name="T57" fmla="*/ 125 h 471"/>
              <a:gd name="T58" fmla="*/ 256 w 479"/>
              <a:gd name="T59" fmla="*/ 125 h 471"/>
              <a:gd name="T60" fmla="*/ 238 w 479"/>
              <a:gd name="T61" fmla="*/ 134 h 471"/>
              <a:gd name="T62" fmla="*/ 221 w 479"/>
              <a:gd name="T63" fmla="*/ 134 h 471"/>
              <a:gd name="T64" fmla="*/ 238 w 479"/>
              <a:gd name="T65" fmla="*/ 178 h 471"/>
              <a:gd name="T66" fmla="*/ 230 w 479"/>
              <a:gd name="T67" fmla="*/ 213 h 471"/>
              <a:gd name="T68" fmla="*/ 212 w 479"/>
              <a:gd name="T69" fmla="*/ 231 h 471"/>
              <a:gd name="T70" fmla="*/ 230 w 479"/>
              <a:gd name="T71" fmla="*/ 240 h 471"/>
              <a:gd name="T72" fmla="*/ 256 w 479"/>
              <a:gd name="T73" fmla="*/ 284 h 471"/>
              <a:gd name="T74" fmla="*/ 221 w 479"/>
              <a:gd name="T75" fmla="*/ 338 h 471"/>
              <a:gd name="T76" fmla="*/ 354 w 479"/>
              <a:gd name="T77" fmla="*/ 231 h 471"/>
              <a:gd name="T78" fmla="*/ 354 w 479"/>
              <a:gd name="T79" fmla="*/ 231 h 471"/>
              <a:gd name="T80" fmla="*/ 310 w 479"/>
              <a:gd name="T81" fmla="*/ 231 h 471"/>
              <a:gd name="T82" fmla="*/ 310 w 479"/>
              <a:gd name="T83" fmla="*/ 275 h 471"/>
              <a:gd name="T84" fmla="*/ 291 w 479"/>
              <a:gd name="T85" fmla="*/ 275 h 471"/>
              <a:gd name="T86" fmla="*/ 291 w 479"/>
              <a:gd name="T87" fmla="*/ 231 h 471"/>
              <a:gd name="T88" fmla="*/ 256 w 479"/>
              <a:gd name="T89" fmla="*/ 231 h 471"/>
              <a:gd name="T90" fmla="*/ 256 w 479"/>
              <a:gd name="T91" fmla="*/ 213 h 471"/>
              <a:gd name="T92" fmla="*/ 291 w 479"/>
              <a:gd name="T93" fmla="*/ 213 h 471"/>
              <a:gd name="T94" fmla="*/ 291 w 479"/>
              <a:gd name="T95" fmla="*/ 169 h 471"/>
              <a:gd name="T96" fmla="*/ 310 w 479"/>
              <a:gd name="T97" fmla="*/ 169 h 471"/>
              <a:gd name="T98" fmla="*/ 310 w 479"/>
              <a:gd name="T99" fmla="*/ 213 h 471"/>
              <a:gd name="T100" fmla="*/ 354 w 479"/>
              <a:gd name="T101" fmla="*/ 213 h 471"/>
              <a:gd name="T102" fmla="*/ 354 w 479"/>
              <a:gd name="T103" fmla="*/ 231 h 471"/>
              <a:gd name="T104" fmla="*/ 194 w 479"/>
              <a:gd name="T105" fmla="*/ 266 h 471"/>
              <a:gd name="T106" fmla="*/ 194 w 479"/>
              <a:gd name="T107" fmla="*/ 266 h 471"/>
              <a:gd name="T108" fmla="*/ 194 w 479"/>
              <a:gd name="T109" fmla="*/ 266 h 471"/>
              <a:gd name="T110" fmla="*/ 159 w 479"/>
              <a:gd name="T111" fmla="*/ 275 h 471"/>
              <a:gd name="T112" fmla="*/ 150 w 479"/>
              <a:gd name="T113" fmla="*/ 301 h 471"/>
              <a:gd name="T114" fmla="*/ 194 w 479"/>
              <a:gd name="T115" fmla="*/ 328 h 471"/>
              <a:gd name="T116" fmla="*/ 230 w 479"/>
              <a:gd name="T117" fmla="*/ 293 h 471"/>
              <a:gd name="T118" fmla="*/ 194 w 479"/>
              <a:gd name="T119" fmla="*/ 266 h 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79" h="471">
                <a:moveTo>
                  <a:pt x="212" y="169"/>
                </a:moveTo>
                <a:lnTo>
                  <a:pt x="212" y="169"/>
                </a:lnTo>
                <a:cubicBezTo>
                  <a:pt x="212" y="142"/>
                  <a:pt x="203" y="142"/>
                  <a:pt x="185" y="142"/>
                </a:cubicBezTo>
                <a:cubicBezTo>
                  <a:pt x="185" y="142"/>
                  <a:pt x="185" y="142"/>
                  <a:pt x="177" y="142"/>
                </a:cubicBezTo>
                <a:cubicBezTo>
                  <a:pt x="177" y="142"/>
                  <a:pt x="168" y="151"/>
                  <a:pt x="168" y="160"/>
                </a:cubicBezTo>
                <a:cubicBezTo>
                  <a:pt x="159" y="160"/>
                  <a:pt x="159" y="169"/>
                  <a:pt x="168" y="187"/>
                </a:cubicBezTo>
                <a:cubicBezTo>
                  <a:pt x="168" y="195"/>
                  <a:pt x="185" y="213"/>
                  <a:pt x="194" y="213"/>
                </a:cubicBezTo>
                <a:cubicBezTo>
                  <a:pt x="194" y="213"/>
                  <a:pt x="194" y="213"/>
                  <a:pt x="203" y="213"/>
                </a:cubicBezTo>
                <a:cubicBezTo>
                  <a:pt x="212" y="204"/>
                  <a:pt x="221" y="187"/>
                  <a:pt x="212" y="169"/>
                </a:cubicBezTo>
                <a:close/>
                <a:moveTo>
                  <a:pt x="238" y="0"/>
                </a:moveTo>
                <a:lnTo>
                  <a:pt x="238" y="0"/>
                </a:lnTo>
                <a:cubicBezTo>
                  <a:pt x="106" y="0"/>
                  <a:pt x="0" y="107"/>
                  <a:pt x="0" y="231"/>
                </a:cubicBezTo>
                <a:cubicBezTo>
                  <a:pt x="0" y="363"/>
                  <a:pt x="106" y="470"/>
                  <a:pt x="238" y="470"/>
                </a:cubicBezTo>
                <a:cubicBezTo>
                  <a:pt x="372" y="470"/>
                  <a:pt x="478" y="363"/>
                  <a:pt x="478" y="231"/>
                </a:cubicBezTo>
                <a:cubicBezTo>
                  <a:pt x="478" y="107"/>
                  <a:pt x="372" y="0"/>
                  <a:pt x="238" y="0"/>
                </a:cubicBezTo>
                <a:close/>
                <a:moveTo>
                  <a:pt x="221" y="338"/>
                </a:moveTo>
                <a:lnTo>
                  <a:pt x="221" y="338"/>
                </a:lnTo>
                <a:cubicBezTo>
                  <a:pt x="212" y="346"/>
                  <a:pt x="194" y="346"/>
                  <a:pt x="185" y="346"/>
                </a:cubicBezTo>
                <a:lnTo>
                  <a:pt x="185" y="346"/>
                </a:lnTo>
                <a:lnTo>
                  <a:pt x="185" y="346"/>
                </a:lnTo>
                <a:cubicBezTo>
                  <a:pt x="177" y="346"/>
                  <a:pt x="124" y="346"/>
                  <a:pt x="124" y="301"/>
                </a:cubicBezTo>
                <a:cubicBezTo>
                  <a:pt x="124" y="257"/>
                  <a:pt x="177" y="248"/>
                  <a:pt x="194" y="248"/>
                </a:cubicBezTo>
                <a:lnTo>
                  <a:pt x="194" y="248"/>
                </a:lnTo>
                <a:cubicBezTo>
                  <a:pt x="185" y="240"/>
                  <a:pt x="185" y="231"/>
                  <a:pt x="185" y="231"/>
                </a:cubicBezTo>
                <a:lnTo>
                  <a:pt x="185" y="231"/>
                </a:lnTo>
                <a:cubicBezTo>
                  <a:pt x="177" y="231"/>
                  <a:pt x="168" y="222"/>
                  <a:pt x="159" y="222"/>
                </a:cubicBezTo>
                <a:cubicBezTo>
                  <a:pt x="141" y="213"/>
                  <a:pt x="141" y="195"/>
                  <a:pt x="141" y="178"/>
                </a:cubicBezTo>
                <a:cubicBezTo>
                  <a:pt x="141" y="125"/>
                  <a:pt x="194" y="125"/>
                  <a:pt x="194" y="125"/>
                </a:cubicBezTo>
                <a:cubicBezTo>
                  <a:pt x="256" y="125"/>
                  <a:pt x="256" y="125"/>
                  <a:pt x="256" y="125"/>
                </a:cubicBezTo>
                <a:lnTo>
                  <a:pt x="256" y="125"/>
                </a:lnTo>
                <a:cubicBezTo>
                  <a:pt x="256" y="134"/>
                  <a:pt x="238" y="134"/>
                  <a:pt x="238" y="134"/>
                </a:cubicBezTo>
                <a:cubicBezTo>
                  <a:pt x="230" y="134"/>
                  <a:pt x="230" y="134"/>
                  <a:pt x="221" y="134"/>
                </a:cubicBezTo>
                <a:cubicBezTo>
                  <a:pt x="238" y="142"/>
                  <a:pt x="238" y="160"/>
                  <a:pt x="238" y="178"/>
                </a:cubicBezTo>
                <a:cubicBezTo>
                  <a:pt x="238" y="195"/>
                  <a:pt x="230" y="204"/>
                  <a:pt x="230" y="213"/>
                </a:cubicBezTo>
                <a:cubicBezTo>
                  <a:pt x="221" y="222"/>
                  <a:pt x="212" y="222"/>
                  <a:pt x="212" y="231"/>
                </a:cubicBezTo>
                <a:cubicBezTo>
                  <a:pt x="212" y="231"/>
                  <a:pt x="221" y="240"/>
                  <a:pt x="230" y="240"/>
                </a:cubicBezTo>
                <a:cubicBezTo>
                  <a:pt x="238" y="248"/>
                  <a:pt x="256" y="266"/>
                  <a:pt x="256" y="284"/>
                </a:cubicBezTo>
                <a:cubicBezTo>
                  <a:pt x="256" y="310"/>
                  <a:pt x="247" y="328"/>
                  <a:pt x="221" y="338"/>
                </a:cubicBezTo>
                <a:close/>
                <a:moveTo>
                  <a:pt x="354" y="231"/>
                </a:moveTo>
                <a:lnTo>
                  <a:pt x="354" y="231"/>
                </a:lnTo>
                <a:cubicBezTo>
                  <a:pt x="310" y="231"/>
                  <a:pt x="310" y="231"/>
                  <a:pt x="310" y="231"/>
                </a:cubicBezTo>
                <a:cubicBezTo>
                  <a:pt x="310" y="275"/>
                  <a:pt x="310" y="275"/>
                  <a:pt x="310" y="275"/>
                </a:cubicBezTo>
                <a:cubicBezTo>
                  <a:pt x="291" y="275"/>
                  <a:pt x="291" y="275"/>
                  <a:pt x="291" y="275"/>
                </a:cubicBezTo>
                <a:cubicBezTo>
                  <a:pt x="291" y="231"/>
                  <a:pt x="291" y="231"/>
                  <a:pt x="291" y="231"/>
                </a:cubicBezTo>
                <a:cubicBezTo>
                  <a:pt x="256" y="231"/>
                  <a:pt x="256" y="231"/>
                  <a:pt x="256" y="231"/>
                </a:cubicBezTo>
                <a:cubicBezTo>
                  <a:pt x="256" y="213"/>
                  <a:pt x="256" y="213"/>
                  <a:pt x="256" y="213"/>
                </a:cubicBezTo>
                <a:cubicBezTo>
                  <a:pt x="291" y="213"/>
                  <a:pt x="291" y="213"/>
                  <a:pt x="291" y="213"/>
                </a:cubicBezTo>
                <a:cubicBezTo>
                  <a:pt x="291" y="169"/>
                  <a:pt x="291" y="169"/>
                  <a:pt x="291" y="169"/>
                </a:cubicBezTo>
                <a:cubicBezTo>
                  <a:pt x="310" y="169"/>
                  <a:pt x="310" y="169"/>
                  <a:pt x="310" y="169"/>
                </a:cubicBezTo>
                <a:cubicBezTo>
                  <a:pt x="310" y="213"/>
                  <a:pt x="310" y="213"/>
                  <a:pt x="310" y="213"/>
                </a:cubicBezTo>
                <a:cubicBezTo>
                  <a:pt x="354" y="213"/>
                  <a:pt x="354" y="213"/>
                  <a:pt x="354" y="213"/>
                </a:cubicBezTo>
                <a:lnTo>
                  <a:pt x="354" y="231"/>
                </a:lnTo>
                <a:close/>
                <a:moveTo>
                  <a:pt x="194" y="266"/>
                </a:moveTo>
                <a:lnTo>
                  <a:pt x="194" y="266"/>
                </a:lnTo>
                <a:lnTo>
                  <a:pt x="194" y="266"/>
                </a:lnTo>
                <a:cubicBezTo>
                  <a:pt x="177" y="266"/>
                  <a:pt x="168" y="266"/>
                  <a:pt x="159" y="275"/>
                </a:cubicBezTo>
                <a:cubicBezTo>
                  <a:pt x="159" y="284"/>
                  <a:pt x="150" y="293"/>
                  <a:pt x="150" y="301"/>
                </a:cubicBezTo>
                <a:cubicBezTo>
                  <a:pt x="150" y="319"/>
                  <a:pt x="168" y="328"/>
                  <a:pt x="194" y="328"/>
                </a:cubicBezTo>
                <a:cubicBezTo>
                  <a:pt x="221" y="319"/>
                  <a:pt x="230" y="310"/>
                  <a:pt x="230" y="293"/>
                </a:cubicBezTo>
                <a:cubicBezTo>
                  <a:pt x="230" y="275"/>
                  <a:pt x="212" y="266"/>
                  <a:pt x="194" y="266"/>
                </a:cubicBezTo>
                <a:close/>
              </a:path>
            </a:pathLst>
          </a:custGeom>
          <a:solidFill>
            <a:schemeClr val="bg1"/>
          </a:solidFill>
          <a:ln>
            <a:noFill/>
          </a:ln>
          <a:effectLst/>
        </p:spPr>
        <p:txBody>
          <a:bodyPr wrap="none" lIns="121917" tIns="60958" rIns="121917" bIns="60958" anchor="ctr"/>
          <a:lstStyle/>
          <a:p>
            <a:endParaRPr lang="en-US" dirty="0">
              <a:cs typeface="+mn-ea"/>
              <a:sym typeface="+mn-lt"/>
            </a:endParaRPr>
          </a:p>
        </p:txBody>
      </p:sp>
      <p:sp>
        <p:nvSpPr>
          <p:cNvPr id="74" name="Freeform 86"/>
          <p:cNvSpPr>
            <a:spLocks noChangeArrowheads="1"/>
          </p:cNvSpPr>
          <p:nvPr/>
        </p:nvSpPr>
        <p:spPr bwMode="auto">
          <a:xfrm>
            <a:off x="3568429" y="4039552"/>
            <a:ext cx="623474" cy="612255"/>
          </a:xfrm>
          <a:custGeom>
            <a:avLst/>
            <a:gdLst>
              <a:gd name="T0" fmla="*/ 239 w 480"/>
              <a:gd name="T1" fmla="*/ 0 h 471"/>
              <a:gd name="T2" fmla="*/ 239 w 480"/>
              <a:gd name="T3" fmla="*/ 0 h 471"/>
              <a:gd name="T4" fmla="*/ 0 w 480"/>
              <a:gd name="T5" fmla="*/ 231 h 471"/>
              <a:gd name="T6" fmla="*/ 239 w 480"/>
              <a:gd name="T7" fmla="*/ 470 h 471"/>
              <a:gd name="T8" fmla="*/ 479 w 480"/>
              <a:gd name="T9" fmla="*/ 231 h 471"/>
              <a:gd name="T10" fmla="*/ 239 w 480"/>
              <a:gd name="T11" fmla="*/ 0 h 471"/>
              <a:gd name="T12" fmla="*/ 337 w 480"/>
              <a:gd name="T13" fmla="*/ 195 h 471"/>
              <a:gd name="T14" fmla="*/ 337 w 480"/>
              <a:gd name="T15" fmla="*/ 195 h 471"/>
              <a:gd name="T16" fmla="*/ 337 w 480"/>
              <a:gd name="T17" fmla="*/ 195 h 471"/>
              <a:gd name="T18" fmla="*/ 204 w 480"/>
              <a:gd name="T19" fmla="*/ 328 h 471"/>
              <a:gd name="T20" fmla="*/ 133 w 480"/>
              <a:gd name="T21" fmla="*/ 310 h 471"/>
              <a:gd name="T22" fmla="*/ 142 w 480"/>
              <a:gd name="T23" fmla="*/ 310 h 471"/>
              <a:gd name="T24" fmla="*/ 204 w 480"/>
              <a:gd name="T25" fmla="*/ 293 h 471"/>
              <a:gd name="T26" fmla="*/ 160 w 480"/>
              <a:gd name="T27" fmla="*/ 257 h 471"/>
              <a:gd name="T28" fmla="*/ 169 w 480"/>
              <a:gd name="T29" fmla="*/ 257 h 471"/>
              <a:gd name="T30" fmla="*/ 178 w 480"/>
              <a:gd name="T31" fmla="*/ 257 h 471"/>
              <a:gd name="T32" fmla="*/ 142 w 480"/>
              <a:gd name="T33" fmla="*/ 213 h 471"/>
              <a:gd name="T34" fmla="*/ 142 w 480"/>
              <a:gd name="T35" fmla="*/ 213 h 471"/>
              <a:gd name="T36" fmla="*/ 160 w 480"/>
              <a:gd name="T37" fmla="*/ 213 h 471"/>
              <a:gd name="T38" fmla="*/ 142 w 480"/>
              <a:gd name="T39" fmla="*/ 178 h 471"/>
              <a:gd name="T40" fmla="*/ 151 w 480"/>
              <a:gd name="T41" fmla="*/ 151 h 471"/>
              <a:gd name="T42" fmla="*/ 239 w 480"/>
              <a:gd name="T43" fmla="*/ 204 h 471"/>
              <a:gd name="T44" fmla="*/ 239 w 480"/>
              <a:gd name="T45" fmla="*/ 195 h 471"/>
              <a:gd name="T46" fmla="*/ 292 w 480"/>
              <a:gd name="T47" fmla="*/ 142 h 471"/>
              <a:gd name="T48" fmla="*/ 319 w 480"/>
              <a:gd name="T49" fmla="*/ 160 h 471"/>
              <a:gd name="T50" fmla="*/ 355 w 480"/>
              <a:gd name="T51" fmla="*/ 151 h 471"/>
              <a:gd name="T52" fmla="*/ 337 w 480"/>
              <a:gd name="T53" fmla="*/ 178 h 471"/>
              <a:gd name="T54" fmla="*/ 364 w 480"/>
              <a:gd name="T55" fmla="*/ 169 h 471"/>
              <a:gd name="T56" fmla="*/ 337 w 480"/>
              <a:gd name="T57" fmla="*/ 195 h 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0" h="471">
                <a:moveTo>
                  <a:pt x="239" y="0"/>
                </a:moveTo>
                <a:lnTo>
                  <a:pt x="239" y="0"/>
                </a:lnTo>
                <a:cubicBezTo>
                  <a:pt x="107" y="0"/>
                  <a:pt x="0" y="107"/>
                  <a:pt x="0" y="231"/>
                </a:cubicBezTo>
                <a:cubicBezTo>
                  <a:pt x="0" y="363"/>
                  <a:pt x="107" y="470"/>
                  <a:pt x="239" y="470"/>
                </a:cubicBezTo>
                <a:cubicBezTo>
                  <a:pt x="372" y="470"/>
                  <a:pt x="479" y="363"/>
                  <a:pt x="479" y="231"/>
                </a:cubicBezTo>
                <a:cubicBezTo>
                  <a:pt x="479" y="107"/>
                  <a:pt x="372" y="0"/>
                  <a:pt x="239" y="0"/>
                </a:cubicBezTo>
                <a:close/>
                <a:moveTo>
                  <a:pt x="337" y="195"/>
                </a:moveTo>
                <a:lnTo>
                  <a:pt x="337" y="195"/>
                </a:lnTo>
                <a:lnTo>
                  <a:pt x="337" y="195"/>
                </a:lnTo>
                <a:cubicBezTo>
                  <a:pt x="337" y="257"/>
                  <a:pt x="292" y="328"/>
                  <a:pt x="204" y="328"/>
                </a:cubicBezTo>
                <a:cubicBezTo>
                  <a:pt x="178" y="328"/>
                  <a:pt x="151" y="319"/>
                  <a:pt x="133" y="310"/>
                </a:cubicBezTo>
                <a:lnTo>
                  <a:pt x="142" y="310"/>
                </a:lnTo>
                <a:cubicBezTo>
                  <a:pt x="160" y="310"/>
                  <a:pt x="186" y="301"/>
                  <a:pt x="204" y="293"/>
                </a:cubicBezTo>
                <a:cubicBezTo>
                  <a:pt x="178" y="293"/>
                  <a:pt x="160" y="275"/>
                  <a:pt x="160" y="257"/>
                </a:cubicBezTo>
                <a:cubicBezTo>
                  <a:pt x="160" y="257"/>
                  <a:pt x="160" y="257"/>
                  <a:pt x="169" y="257"/>
                </a:cubicBezTo>
                <a:lnTo>
                  <a:pt x="178" y="257"/>
                </a:lnTo>
                <a:cubicBezTo>
                  <a:pt x="160" y="248"/>
                  <a:pt x="142" y="231"/>
                  <a:pt x="142" y="213"/>
                </a:cubicBezTo>
                <a:lnTo>
                  <a:pt x="142" y="213"/>
                </a:lnTo>
                <a:cubicBezTo>
                  <a:pt x="142" y="213"/>
                  <a:pt x="151" y="213"/>
                  <a:pt x="160" y="213"/>
                </a:cubicBezTo>
                <a:cubicBezTo>
                  <a:pt x="151" y="204"/>
                  <a:pt x="142" y="195"/>
                  <a:pt x="142" y="178"/>
                </a:cubicBezTo>
                <a:cubicBezTo>
                  <a:pt x="142" y="169"/>
                  <a:pt x="142" y="160"/>
                  <a:pt x="151" y="151"/>
                </a:cubicBezTo>
                <a:cubicBezTo>
                  <a:pt x="169" y="178"/>
                  <a:pt x="204" y="204"/>
                  <a:pt x="239" y="204"/>
                </a:cubicBezTo>
                <a:cubicBezTo>
                  <a:pt x="239" y="195"/>
                  <a:pt x="239" y="195"/>
                  <a:pt x="239" y="195"/>
                </a:cubicBezTo>
                <a:cubicBezTo>
                  <a:pt x="239" y="169"/>
                  <a:pt x="266" y="142"/>
                  <a:pt x="292" y="142"/>
                </a:cubicBezTo>
                <a:cubicBezTo>
                  <a:pt x="301" y="142"/>
                  <a:pt x="319" y="151"/>
                  <a:pt x="319" y="160"/>
                </a:cubicBezTo>
                <a:cubicBezTo>
                  <a:pt x="337" y="160"/>
                  <a:pt x="346" y="151"/>
                  <a:pt x="355" y="151"/>
                </a:cubicBezTo>
                <a:cubicBezTo>
                  <a:pt x="346" y="160"/>
                  <a:pt x="346" y="169"/>
                  <a:pt x="337" y="178"/>
                </a:cubicBezTo>
                <a:cubicBezTo>
                  <a:pt x="346" y="178"/>
                  <a:pt x="355" y="169"/>
                  <a:pt x="364" y="169"/>
                </a:cubicBezTo>
                <a:cubicBezTo>
                  <a:pt x="355" y="178"/>
                  <a:pt x="346" y="187"/>
                  <a:pt x="337" y="195"/>
                </a:cubicBezTo>
                <a:close/>
              </a:path>
            </a:pathLst>
          </a:custGeom>
          <a:solidFill>
            <a:schemeClr val="bg1"/>
          </a:solidFill>
          <a:ln>
            <a:noFill/>
          </a:ln>
          <a:effectLst/>
        </p:spPr>
        <p:txBody>
          <a:bodyPr wrap="none" lIns="121917" tIns="60958" rIns="121917" bIns="60958" anchor="ctr"/>
          <a:lstStyle/>
          <a:p>
            <a:endParaRPr lang="en-US" dirty="0">
              <a:cs typeface="+mn-ea"/>
              <a:sym typeface="+mn-lt"/>
            </a:endParaRPr>
          </a:p>
        </p:txBody>
      </p:sp>
      <p:sp>
        <p:nvSpPr>
          <p:cNvPr id="75" name="Freeform 79"/>
          <p:cNvSpPr>
            <a:spLocks noChangeArrowheads="1"/>
          </p:cNvSpPr>
          <p:nvPr/>
        </p:nvSpPr>
        <p:spPr bwMode="auto">
          <a:xfrm>
            <a:off x="5070443" y="4050694"/>
            <a:ext cx="623477" cy="612255"/>
          </a:xfrm>
          <a:custGeom>
            <a:avLst/>
            <a:gdLst>
              <a:gd name="T0" fmla="*/ 240 w 479"/>
              <a:gd name="T1" fmla="*/ 0 h 471"/>
              <a:gd name="T2" fmla="*/ 240 w 479"/>
              <a:gd name="T3" fmla="*/ 0 h 471"/>
              <a:gd name="T4" fmla="*/ 0 w 479"/>
              <a:gd name="T5" fmla="*/ 231 h 471"/>
              <a:gd name="T6" fmla="*/ 240 w 479"/>
              <a:gd name="T7" fmla="*/ 470 h 471"/>
              <a:gd name="T8" fmla="*/ 478 w 479"/>
              <a:gd name="T9" fmla="*/ 231 h 471"/>
              <a:gd name="T10" fmla="*/ 240 w 479"/>
              <a:gd name="T11" fmla="*/ 0 h 471"/>
              <a:gd name="T12" fmla="*/ 293 w 479"/>
              <a:gd name="T13" fmla="*/ 160 h 471"/>
              <a:gd name="T14" fmla="*/ 293 w 479"/>
              <a:gd name="T15" fmla="*/ 160 h 471"/>
              <a:gd name="T16" fmla="*/ 257 w 479"/>
              <a:gd name="T17" fmla="*/ 160 h 471"/>
              <a:gd name="T18" fmla="*/ 249 w 479"/>
              <a:gd name="T19" fmla="*/ 178 h 471"/>
              <a:gd name="T20" fmla="*/ 249 w 479"/>
              <a:gd name="T21" fmla="*/ 195 h 471"/>
              <a:gd name="T22" fmla="*/ 293 w 479"/>
              <a:gd name="T23" fmla="*/ 195 h 471"/>
              <a:gd name="T24" fmla="*/ 293 w 479"/>
              <a:gd name="T25" fmla="*/ 240 h 471"/>
              <a:gd name="T26" fmla="*/ 249 w 479"/>
              <a:gd name="T27" fmla="*/ 240 h 471"/>
              <a:gd name="T28" fmla="*/ 249 w 479"/>
              <a:gd name="T29" fmla="*/ 346 h 471"/>
              <a:gd name="T30" fmla="*/ 213 w 479"/>
              <a:gd name="T31" fmla="*/ 346 h 471"/>
              <a:gd name="T32" fmla="*/ 213 w 479"/>
              <a:gd name="T33" fmla="*/ 240 h 471"/>
              <a:gd name="T34" fmla="*/ 169 w 479"/>
              <a:gd name="T35" fmla="*/ 240 h 471"/>
              <a:gd name="T36" fmla="*/ 169 w 479"/>
              <a:gd name="T37" fmla="*/ 195 h 471"/>
              <a:gd name="T38" fmla="*/ 213 w 479"/>
              <a:gd name="T39" fmla="*/ 195 h 471"/>
              <a:gd name="T40" fmla="*/ 213 w 479"/>
              <a:gd name="T41" fmla="*/ 178 h 471"/>
              <a:gd name="T42" fmla="*/ 257 w 479"/>
              <a:gd name="T43" fmla="*/ 125 h 471"/>
              <a:gd name="T44" fmla="*/ 293 w 479"/>
              <a:gd name="T45" fmla="*/ 125 h 471"/>
              <a:gd name="T46" fmla="*/ 293 w 479"/>
              <a:gd name="T47" fmla="*/ 160 h 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79" h="471">
                <a:moveTo>
                  <a:pt x="240" y="0"/>
                </a:moveTo>
                <a:lnTo>
                  <a:pt x="240" y="0"/>
                </a:lnTo>
                <a:cubicBezTo>
                  <a:pt x="106" y="0"/>
                  <a:pt x="0" y="107"/>
                  <a:pt x="0" y="231"/>
                </a:cubicBezTo>
                <a:cubicBezTo>
                  <a:pt x="0" y="363"/>
                  <a:pt x="106" y="470"/>
                  <a:pt x="240" y="470"/>
                </a:cubicBezTo>
                <a:cubicBezTo>
                  <a:pt x="372" y="470"/>
                  <a:pt x="478" y="363"/>
                  <a:pt x="478" y="231"/>
                </a:cubicBezTo>
                <a:cubicBezTo>
                  <a:pt x="478" y="107"/>
                  <a:pt x="372" y="0"/>
                  <a:pt x="240" y="0"/>
                </a:cubicBezTo>
                <a:close/>
                <a:moveTo>
                  <a:pt x="293" y="160"/>
                </a:moveTo>
                <a:lnTo>
                  <a:pt x="293" y="160"/>
                </a:lnTo>
                <a:cubicBezTo>
                  <a:pt x="257" y="160"/>
                  <a:pt x="257" y="160"/>
                  <a:pt x="257" y="160"/>
                </a:cubicBezTo>
                <a:cubicBezTo>
                  <a:pt x="257" y="160"/>
                  <a:pt x="249" y="169"/>
                  <a:pt x="249" y="178"/>
                </a:cubicBezTo>
                <a:cubicBezTo>
                  <a:pt x="249" y="195"/>
                  <a:pt x="249" y="195"/>
                  <a:pt x="249" y="195"/>
                </a:cubicBezTo>
                <a:cubicBezTo>
                  <a:pt x="293" y="195"/>
                  <a:pt x="293" y="195"/>
                  <a:pt x="293" y="195"/>
                </a:cubicBezTo>
                <a:cubicBezTo>
                  <a:pt x="293" y="240"/>
                  <a:pt x="293" y="240"/>
                  <a:pt x="293" y="240"/>
                </a:cubicBezTo>
                <a:cubicBezTo>
                  <a:pt x="249" y="240"/>
                  <a:pt x="249" y="240"/>
                  <a:pt x="249" y="240"/>
                </a:cubicBezTo>
                <a:cubicBezTo>
                  <a:pt x="249" y="346"/>
                  <a:pt x="249" y="346"/>
                  <a:pt x="249" y="346"/>
                </a:cubicBezTo>
                <a:cubicBezTo>
                  <a:pt x="213" y="346"/>
                  <a:pt x="213" y="346"/>
                  <a:pt x="213" y="346"/>
                </a:cubicBezTo>
                <a:cubicBezTo>
                  <a:pt x="213" y="240"/>
                  <a:pt x="213" y="240"/>
                  <a:pt x="213" y="240"/>
                </a:cubicBezTo>
                <a:cubicBezTo>
                  <a:pt x="169" y="240"/>
                  <a:pt x="169" y="240"/>
                  <a:pt x="169" y="240"/>
                </a:cubicBezTo>
                <a:cubicBezTo>
                  <a:pt x="169" y="195"/>
                  <a:pt x="169" y="195"/>
                  <a:pt x="169" y="195"/>
                </a:cubicBezTo>
                <a:cubicBezTo>
                  <a:pt x="213" y="195"/>
                  <a:pt x="213" y="195"/>
                  <a:pt x="213" y="195"/>
                </a:cubicBezTo>
                <a:cubicBezTo>
                  <a:pt x="213" y="178"/>
                  <a:pt x="213" y="178"/>
                  <a:pt x="213" y="178"/>
                </a:cubicBezTo>
                <a:cubicBezTo>
                  <a:pt x="213" y="151"/>
                  <a:pt x="230" y="125"/>
                  <a:pt x="257" y="125"/>
                </a:cubicBezTo>
                <a:cubicBezTo>
                  <a:pt x="293" y="125"/>
                  <a:pt x="293" y="125"/>
                  <a:pt x="293" y="125"/>
                </a:cubicBezTo>
                <a:lnTo>
                  <a:pt x="293" y="160"/>
                </a:lnTo>
                <a:close/>
              </a:path>
            </a:pathLst>
          </a:custGeom>
          <a:solidFill>
            <a:schemeClr val="bg1"/>
          </a:solidFill>
          <a:ln>
            <a:noFill/>
          </a:ln>
          <a:effectLst/>
        </p:spPr>
        <p:txBody>
          <a:bodyPr wrap="none" lIns="121917" tIns="60958" rIns="121917" bIns="60958" anchor="ctr"/>
          <a:lstStyle/>
          <a:p>
            <a:endParaRPr lang="en-US" dirty="0">
              <a:cs typeface="+mn-ea"/>
              <a:sym typeface="+mn-lt"/>
            </a:endParaRPr>
          </a:p>
        </p:txBody>
      </p:sp>
      <p:sp>
        <p:nvSpPr>
          <p:cNvPr id="30" name="TextBox 31"/>
          <p:cNvSpPr txBox="1"/>
          <p:nvPr/>
        </p:nvSpPr>
        <p:spPr>
          <a:xfrm>
            <a:off x="742359" y="232691"/>
            <a:ext cx="1351361" cy="438453"/>
          </a:xfrm>
          <a:prstGeom prst="rect">
            <a:avLst/>
          </a:prstGeom>
          <a:noFill/>
        </p:spPr>
        <p:txBody>
          <a:bodyPr wrap="square" rtlCol="0">
            <a:spAutoFit/>
          </a:bodyPr>
          <a:lstStyle/>
          <a:p>
            <a:pPr>
              <a:lnSpc>
                <a:spcPct val="120000"/>
              </a:lnSpc>
            </a:pPr>
            <a:r>
              <a:rPr lang="zh-CN" altLang="en-US" sz="2000" b="1">
                <a:solidFill>
                  <a:srgbClr val="453162"/>
                </a:solidFill>
                <a:cs typeface="+mn-ea"/>
                <a:sym typeface="+mn-lt"/>
              </a:rPr>
              <a:t>学习经历</a:t>
            </a:r>
            <a:endParaRPr lang="zh-CN" altLang="en-US" sz="2000" b="1" dirty="0">
              <a:solidFill>
                <a:srgbClr val="453162"/>
              </a:solidFill>
              <a:cs typeface="+mn-ea"/>
              <a:sym typeface="+mn-lt"/>
            </a:endParaRPr>
          </a:p>
        </p:txBody>
      </p:sp>
      <p:sp>
        <p:nvSpPr>
          <p:cNvPr id="31" name="菱形 30"/>
          <p:cNvSpPr/>
          <p:nvPr/>
        </p:nvSpPr>
        <p:spPr>
          <a:xfrm>
            <a:off x="272340" y="223168"/>
            <a:ext cx="470019" cy="470019"/>
          </a:xfrm>
          <a:prstGeom prst="diamond">
            <a:avLst/>
          </a:prstGeom>
          <a:solidFill>
            <a:srgbClr val="4531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advClick="0" advTm="300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fade">
                                      <p:cBhvr>
                                        <p:cTn id="7" dur="500"/>
                                        <p:tgtEl>
                                          <p:spTgt spid="55"/>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1"/>
                                        </p:tgtEl>
                                        <p:attrNameLst>
                                          <p:attrName>style.visibility</p:attrName>
                                        </p:attrNameLst>
                                      </p:cBhvr>
                                      <p:to>
                                        <p:strVal val="visible"/>
                                      </p:to>
                                    </p:set>
                                    <p:anim calcmode="lin" valueType="num">
                                      <p:cBhvr>
                                        <p:cTn id="11" dur="500" fill="hold"/>
                                        <p:tgtEl>
                                          <p:spTgt spid="51"/>
                                        </p:tgtEl>
                                        <p:attrNameLst>
                                          <p:attrName>ppt_w</p:attrName>
                                        </p:attrNameLst>
                                      </p:cBhvr>
                                      <p:tavLst>
                                        <p:tav tm="0">
                                          <p:val>
                                            <p:fltVal val="0"/>
                                          </p:val>
                                        </p:tav>
                                        <p:tav tm="100000">
                                          <p:val>
                                            <p:strVal val="#ppt_w"/>
                                          </p:val>
                                        </p:tav>
                                      </p:tavLst>
                                    </p:anim>
                                    <p:anim calcmode="lin" valueType="num">
                                      <p:cBhvr>
                                        <p:cTn id="12" dur="500" fill="hold"/>
                                        <p:tgtEl>
                                          <p:spTgt spid="51"/>
                                        </p:tgtEl>
                                        <p:attrNameLst>
                                          <p:attrName>ppt_h</p:attrName>
                                        </p:attrNameLst>
                                      </p:cBhvr>
                                      <p:tavLst>
                                        <p:tav tm="0">
                                          <p:val>
                                            <p:fltVal val="0"/>
                                          </p:val>
                                        </p:tav>
                                        <p:tav tm="100000">
                                          <p:val>
                                            <p:strVal val="#ppt_h"/>
                                          </p:val>
                                        </p:tav>
                                      </p:tavLst>
                                    </p:anim>
                                    <p:animEffect transition="in" filter="fade">
                                      <p:cBhvr>
                                        <p:cTn id="13" dur="500"/>
                                        <p:tgtEl>
                                          <p:spTgt spid="51"/>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74"/>
                                        </p:tgtEl>
                                        <p:attrNameLst>
                                          <p:attrName>style.visibility</p:attrName>
                                        </p:attrNameLst>
                                      </p:cBhvr>
                                      <p:to>
                                        <p:strVal val="visible"/>
                                      </p:to>
                                    </p:set>
                                    <p:anim calcmode="lin" valueType="num">
                                      <p:cBhvr>
                                        <p:cTn id="16" dur="500" fill="hold"/>
                                        <p:tgtEl>
                                          <p:spTgt spid="74"/>
                                        </p:tgtEl>
                                        <p:attrNameLst>
                                          <p:attrName>ppt_w</p:attrName>
                                        </p:attrNameLst>
                                      </p:cBhvr>
                                      <p:tavLst>
                                        <p:tav tm="0">
                                          <p:val>
                                            <p:fltVal val="0"/>
                                          </p:val>
                                        </p:tav>
                                        <p:tav tm="100000">
                                          <p:val>
                                            <p:strVal val="#ppt_w"/>
                                          </p:val>
                                        </p:tav>
                                      </p:tavLst>
                                    </p:anim>
                                    <p:anim calcmode="lin" valueType="num">
                                      <p:cBhvr>
                                        <p:cTn id="17" dur="500" fill="hold"/>
                                        <p:tgtEl>
                                          <p:spTgt spid="74"/>
                                        </p:tgtEl>
                                        <p:attrNameLst>
                                          <p:attrName>ppt_h</p:attrName>
                                        </p:attrNameLst>
                                      </p:cBhvr>
                                      <p:tavLst>
                                        <p:tav tm="0">
                                          <p:val>
                                            <p:fltVal val="0"/>
                                          </p:val>
                                        </p:tav>
                                        <p:tav tm="100000">
                                          <p:val>
                                            <p:strVal val="#ppt_h"/>
                                          </p:val>
                                        </p:tav>
                                      </p:tavLst>
                                    </p:anim>
                                    <p:animEffect transition="in" filter="fade">
                                      <p:cBhvr>
                                        <p:cTn id="18" dur="500"/>
                                        <p:tgtEl>
                                          <p:spTgt spid="74"/>
                                        </p:tgtEl>
                                      </p:cBhvr>
                                    </p:animEffect>
                                  </p:childTnLst>
                                </p:cTn>
                              </p:par>
                              <p:par>
                                <p:cTn id="19" presetID="53" presetClass="entr" presetSubtype="16" fill="hold" nodeType="withEffect">
                                  <p:stCondLst>
                                    <p:cond delay="0"/>
                                  </p:stCondLst>
                                  <p:childTnLst>
                                    <p:set>
                                      <p:cBhvr>
                                        <p:cTn id="20" dur="1" fill="hold">
                                          <p:stCondLst>
                                            <p:cond delay="0"/>
                                          </p:stCondLst>
                                        </p:cTn>
                                        <p:tgtEl>
                                          <p:spTgt spid="60"/>
                                        </p:tgtEl>
                                        <p:attrNameLst>
                                          <p:attrName>style.visibility</p:attrName>
                                        </p:attrNameLst>
                                      </p:cBhvr>
                                      <p:to>
                                        <p:strVal val="visible"/>
                                      </p:to>
                                    </p:set>
                                    <p:anim calcmode="lin" valueType="num">
                                      <p:cBhvr>
                                        <p:cTn id="21" dur="500" fill="hold"/>
                                        <p:tgtEl>
                                          <p:spTgt spid="60"/>
                                        </p:tgtEl>
                                        <p:attrNameLst>
                                          <p:attrName>ppt_w</p:attrName>
                                        </p:attrNameLst>
                                      </p:cBhvr>
                                      <p:tavLst>
                                        <p:tav tm="0">
                                          <p:val>
                                            <p:fltVal val="0"/>
                                          </p:val>
                                        </p:tav>
                                        <p:tav tm="100000">
                                          <p:val>
                                            <p:strVal val="#ppt_w"/>
                                          </p:val>
                                        </p:tav>
                                      </p:tavLst>
                                    </p:anim>
                                    <p:anim calcmode="lin" valueType="num">
                                      <p:cBhvr>
                                        <p:cTn id="22" dur="500" fill="hold"/>
                                        <p:tgtEl>
                                          <p:spTgt spid="60"/>
                                        </p:tgtEl>
                                        <p:attrNameLst>
                                          <p:attrName>ppt_h</p:attrName>
                                        </p:attrNameLst>
                                      </p:cBhvr>
                                      <p:tavLst>
                                        <p:tav tm="0">
                                          <p:val>
                                            <p:fltVal val="0"/>
                                          </p:val>
                                        </p:tav>
                                        <p:tav tm="100000">
                                          <p:val>
                                            <p:strVal val="#ppt_h"/>
                                          </p:val>
                                        </p:tav>
                                      </p:tavLst>
                                    </p:anim>
                                    <p:animEffect transition="in" filter="fade">
                                      <p:cBhvr>
                                        <p:cTn id="23" dur="500"/>
                                        <p:tgtEl>
                                          <p:spTgt spid="6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52"/>
                                        </p:tgtEl>
                                        <p:attrNameLst>
                                          <p:attrName>style.visibility</p:attrName>
                                        </p:attrNameLst>
                                      </p:cBhvr>
                                      <p:to>
                                        <p:strVal val="visible"/>
                                      </p:to>
                                    </p:set>
                                    <p:anim calcmode="lin" valueType="num">
                                      <p:cBhvr>
                                        <p:cTn id="26" dur="500" fill="hold"/>
                                        <p:tgtEl>
                                          <p:spTgt spid="52"/>
                                        </p:tgtEl>
                                        <p:attrNameLst>
                                          <p:attrName>ppt_w</p:attrName>
                                        </p:attrNameLst>
                                      </p:cBhvr>
                                      <p:tavLst>
                                        <p:tav tm="0">
                                          <p:val>
                                            <p:fltVal val="0"/>
                                          </p:val>
                                        </p:tav>
                                        <p:tav tm="100000">
                                          <p:val>
                                            <p:strVal val="#ppt_w"/>
                                          </p:val>
                                        </p:tav>
                                      </p:tavLst>
                                    </p:anim>
                                    <p:anim calcmode="lin" valueType="num">
                                      <p:cBhvr>
                                        <p:cTn id="27" dur="500" fill="hold"/>
                                        <p:tgtEl>
                                          <p:spTgt spid="52"/>
                                        </p:tgtEl>
                                        <p:attrNameLst>
                                          <p:attrName>ppt_h</p:attrName>
                                        </p:attrNameLst>
                                      </p:cBhvr>
                                      <p:tavLst>
                                        <p:tav tm="0">
                                          <p:val>
                                            <p:fltVal val="0"/>
                                          </p:val>
                                        </p:tav>
                                        <p:tav tm="100000">
                                          <p:val>
                                            <p:strVal val="#ppt_h"/>
                                          </p:val>
                                        </p:tav>
                                      </p:tavLst>
                                    </p:anim>
                                    <p:animEffect transition="in" filter="fade">
                                      <p:cBhvr>
                                        <p:cTn id="28" dur="500"/>
                                        <p:tgtEl>
                                          <p:spTgt spid="52"/>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75"/>
                                        </p:tgtEl>
                                        <p:attrNameLst>
                                          <p:attrName>style.visibility</p:attrName>
                                        </p:attrNameLst>
                                      </p:cBhvr>
                                      <p:to>
                                        <p:strVal val="visible"/>
                                      </p:to>
                                    </p:set>
                                    <p:anim calcmode="lin" valueType="num">
                                      <p:cBhvr>
                                        <p:cTn id="31" dur="500" fill="hold"/>
                                        <p:tgtEl>
                                          <p:spTgt spid="75"/>
                                        </p:tgtEl>
                                        <p:attrNameLst>
                                          <p:attrName>ppt_w</p:attrName>
                                        </p:attrNameLst>
                                      </p:cBhvr>
                                      <p:tavLst>
                                        <p:tav tm="0">
                                          <p:val>
                                            <p:fltVal val="0"/>
                                          </p:val>
                                        </p:tav>
                                        <p:tav tm="100000">
                                          <p:val>
                                            <p:strVal val="#ppt_w"/>
                                          </p:val>
                                        </p:tav>
                                      </p:tavLst>
                                    </p:anim>
                                    <p:anim calcmode="lin" valueType="num">
                                      <p:cBhvr>
                                        <p:cTn id="32" dur="500" fill="hold"/>
                                        <p:tgtEl>
                                          <p:spTgt spid="75"/>
                                        </p:tgtEl>
                                        <p:attrNameLst>
                                          <p:attrName>ppt_h</p:attrName>
                                        </p:attrNameLst>
                                      </p:cBhvr>
                                      <p:tavLst>
                                        <p:tav tm="0">
                                          <p:val>
                                            <p:fltVal val="0"/>
                                          </p:val>
                                        </p:tav>
                                        <p:tav tm="100000">
                                          <p:val>
                                            <p:strVal val="#ppt_h"/>
                                          </p:val>
                                        </p:tav>
                                      </p:tavLst>
                                    </p:anim>
                                    <p:animEffect transition="in" filter="fade">
                                      <p:cBhvr>
                                        <p:cTn id="33" dur="500"/>
                                        <p:tgtEl>
                                          <p:spTgt spid="75"/>
                                        </p:tgtEl>
                                      </p:cBhvr>
                                    </p:animEffect>
                                  </p:childTnLst>
                                </p:cTn>
                              </p:par>
                              <p:par>
                                <p:cTn id="34" presetID="53" presetClass="entr" presetSubtype="16" fill="hold" nodeType="withEffect">
                                  <p:stCondLst>
                                    <p:cond delay="0"/>
                                  </p:stCondLst>
                                  <p:childTnLst>
                                    <p:set>
                                      <p:cBhvr>
                                        <p:cTn id="35" dur="1" fill="hold">
                                          <p:stCondLst>
                                            <p:cond delay="0"/>
                                          </p:stCondLst>
                                        </p:cTn>
                                        <p:tgtEl>
                                          <p:spTgt spid="63"/>
                                        </p:tgtEl>
                                        <p:attrNameLst>
                                          <p:attrName>style.visibility</p:attrName>
                                        </p:attrNameLst>
                                      </p:cBhvr>
                                      <p:to>
                                        <p:strVal val="visible"/>
                                      </p:to>
                                    </p:set>
                                    <p:anim calcmode="lin" valueType="num">
                                      <p:cBhvr>
                                        <p:cTn id="36" dur="500" fill="hold"/>
                                        <p:tgtEl>
                                          <p:spTgt spid="63"/>
                                        </p:tgtEl>
                                        <p:attrNameLst>
                                          <p:attrName>ppt_w</p:attrName>
                                        </p:attrNameLst>
                                      </p:cBhvr>
                                      <p:tavLst>
                                        <p:tav tm="0">
                                          <p:val>
                                            <p:fltVal val="0"/>
                                          </p:val>
                                        </p:tav>
                                        <p:tav tm="100000">
                                          <p:val>
                                            <p:strVal val="#ppt_w"/>
                                          </p:val>
                                        </p:tav>
                                      </p:tavLst>
                                    </p:anim>
                                    <p:anim calcmode="lin" valueType="num">
                                      <p:cBhvr>
                                        <p:cTn id="37" dur="500" fill="hold"/>
                                        <p:tgtEl>
                                          <p:spTgt spid="63"/>
                                        </p:tgtEl>
                                        <p:attrNameLst>
                                          <p:attrName>ppt_h</p:attrName>
                                        </p:attrNameLst>
                                      </p:cBhvr>
                                      <p:tavLst>
                                        <p:tav tm="0">
                                          <p:val>
                                            <p:fltVal val="0"/>
                                          </p:val>
                                        </p:tav>
                                        <p:tav tm="100000">
                                          <p:val>
                                            <p:strVal val="#ppt_h"/>
                                          </p:val>
                                        </p:tav>
                                      </p:tavLst>
                                    </p:anim>
                                    <p:animEffect transition="in" filter="fade">
                                      <p:cBhvr>
                                        <p:cTn id="38" dur="500"/>
                                        <p:tgtEl>
                                          <p:spTgt spid="63"/>
                                        </p:tgtEl>
                                      </p:cBhvr>
                                    </p:animEffect>
                                  </p:childTnLst>
                                </p:cTn>
                              </p:par>
                            </p:childTnLst>
                          </p:cTn>
                        </p:par>
                        <p:par>
                          <p:cTn id="39" fill="hold">
                            <p:stCondLst>
                              <p:cond delay="1000"/>
                            </p:stCondLst>
                            <p:childTnLst>
                              <p:par>
                                <p:cTn id="40" presetID="53" presetClass="entr" presetSubtype="16" fill="hold" grpId="0" nodeType="afterEffect">
                                  <p:stCondLst>
                                    <p:cond delay="0"/>
                                  </p:stCondLst>
                                  <p:childTnLst>
                                    <p:set>
                                      <p:cBhvr>
                                        <p:cTn id="41" dur="1" fill="hold">
                                          <p:stCondLst>
                                            <p:cond delay="0"/>
                                          </p:stCondLst>
                                        </p:cTn>
                                        <p:tgtEl>
                                          <p:spTgt spid="53"/>
                                        </p:tgtEl>
                                        <p:attrNameLst>
                                          <p:attrName>style.visibility</p:attrName>
                                        </p:attrNameLst>
                                      </p:cBhvr>
                                      <p:to>
                                        <p:strVal val="visible"/>
                                      </p:to>
                                    </p:set>
                                    <p:anim calcmode="lin" valueType="num">
                                      <p:cBhvr>
                                        <p:cTn id="42" dur="500" fill="hold"/>
                                        <p:tgtEl>
                                          <p:spTgt spid="53"/>
                                        </p:tgtEl>
                                        <p:attrNameLst>
                                          <p:attrName>ppt_w</p:attrName>
                                        </p:attrNameLst>
                                      </p:cBhvr>
                                      <p:tavLst>
                                        <p:tav tm="0">
                                          <p:val>
                                            <p:fltVal val="0"/>
                                          </p:val>
                                        </p:tav>
                                        <p:tav tm="100000">
                                          <p:val>
                                            <p:strVal val="#ppt_w"/>
                                          </p:val>
                                        </p:tav>
                                      </p:tavLst>
                                    </p:anim>
                                    <p:anim calcmode="lin" valueType="num">
                                      <p:cBhvr>
                                        <p:cTn id="43" dur="500" fill="hold"/>
                                        <p:tgtEl>
                                          <p:spTgt spid="53"/>
                                        </p:tgtEl>
                                        <p:attrNameLst>
                                          <p:attrName>ppt_h</p:attrName>
                                        </p:attrNameLst>
                                      </p:cBhvr>
                                      <p:tavLst>
                                        <p:tav tm="0">
                                          <p:val>
                                            <p:fltVal val="0"/>
                                          </p:val>
                                        </p:tav>
                                        <p:tav tm="100000">
                                          <p:val>
                                            <p:strVal val="#ppt_h"/>
                                          </p:val>
                                        </p:tav>
                                      </p:tavLst>
                                    </p:anim>
                                    <p:animEffect transition="in" filter="fade">
                                      <p:cBhvr>
                                        <p:cTn id="44" dur="500"/>
                                        <p:tgtEl>
                                          <p:spTgt spid="53"/>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73"/>
                                        </p:tgtEl>
                                        <p:attrNameLst>
                                          <p:attrName>style.visibility</p:attrName>
                                        </p:attrNameLst>
                                      </p:cBhvr>
                                      <p:to>
                                        <p:strVal val="visible"/>
                                      </p:to>
                                    </p:set>
                                    <p:anim calcmode="lin" valueType="num">
                                      <p:cBhvr>
                                        <p:cTn id="47" dur="500" fill="hold"/>
                                        <p:tgtEl>
                                          <p:spTgt spid="73"/>
                                        </p:tgtEl>
                                        <p:attrNameLst>
                                          <p:attrName>ppt_w</p:attrName>
                                        </p:attrNameLst>
                                      </p:cBhvr>
                                      <p:tavLst>
                                        <p:tav tm="0">
                                          <p:val>
                                            <p:fltVal val="0"/>
                                          </p:val>
                                        </p:tav>
                                        <p:tav tm="100000">
                                          <p:val>
                                            <p:strVal val="#ppt_w"/>
                                          </p:val>
                                        </p:tav>
                                      </p:tavLst>
                                    </p:anim>
                                    <p:anim calcmode="lin" valueType="num">
                                      <p:cBhvr>
                                        <p:cTn id="48" dur="500" fill="hold"/>
                                        <p:tgtEl>
                                          <p:spTgt spid="73"/>
                                        </p:tgtEl>
                                        <p:attrNameLst>
                                          <p:attrName>ppt_h</p:attrName>
                                        </p:attrNameLst>
                                      </p:cBhvr>
                                      <p:tavLst>
                                        <p:tav tm="0">
                                          <p:val>
                                            <p:fltVal val="0"/>
                                          </p:val>
                                        </p:tav>
                                        <p:tav tm="100000">
                                          <p:val>
                                            <p:strVal val="#ppt_h"/>
                                          </p:val>
                                        </p:tav>
                                      </p:tavLst>
                                    </p:anim>
                                    <p:animEffect transition="in" filter="fade">
                                      <p:cBhvr>
                                        <p:cTn id="49" dur="500"/>
                                        <p:tgtEl>
                                          <p:spTgt spid="73"/>
                                        </p:tgtEl>
                                      </p:cBhvr>
                                    </p:animEffect>
                                  </p:childTnLst>
                                </p:cTn>
                              </p:par>
                              <p:par>
                                <p:cTn id="50" presetID="53" presetClass="entr" presetSubtype="16" fill="hold" nodeType="withEffect">
                                  <p:stCondLst>
                                    <p:cond delay="0"/>
                                  </p:stCondLst>
                                  <p:childTnLst>
                                    <p:set>
                                      <p:cBhvr>
                                        <p:cTn id="51" dur="1" fill="hold">
                                          <p:stCondLst>
                                            <p:cond delay="0"/>
                                          </p:stCondLst>
                                        </p:cTn>
                                        <p:tgtEl>
                                          <p:spTgt spid="66"/>
                                        </p:tgtEl>
                                        <p:attrNameLst>
                                          <p:attrName>style.visibility</p:attrName>
                                        </p:attrNameLst>
                                      </p:cBhvr>
                                      <p:to>
                                        <p:strVal val="visible"/>
                                      </p:to>
                                    </p:set>
                                    <p:anim calcmode="lin" valueType="num">
                                      <p:cBhvr>
                                        <p:cTn id="52" dur="500" fill="hold"/>
                                        <p:tgtEl>
                                          <p:spTgt spid="66"/>
                                        </p:tgtEl>
                                        <p:attrNameLst>
                                          <p:attrName>ppt_w</p:attrName>
                                        </p:attrNameLst>
                                      </p:cBhvr>
                                      <p:tavLst>
                                        <p:tav tm="0">
                                          <p:val>
                                            <p:fltVal val="0"/>
                                          </p:val>
                                        </p:tav>
                                        <p:tav tm="100000">
                                          <p:val>
                                            <p:strVal val="#ppt_w"/>
                                          </p:val>
                                        </p:tav>
                                      </p:tavLst>
                                    </p:anim>
                                    <p:anim calcmode="lin" valueType="num">
                                      <p:cBhvr>
                                        <p:cTn id="53" dur="500" fill="hold"/>
                                        <p:tgtEl>
                                          <p:spTgt spid="66"/>
                                        </p:tgtEl>
                                        <p:attrNameLst>
                                          <p:attrName>ppt_h</p:attrName>
                                        </p:attrNameLst>
                                      </p:cBhvr>
                                      <p:tavLst>
                                        <p:tav tm="0">
                                          <p:val>
                                            <p:fltVal val="0"/>
                                          </p:val>
                                        </p:tav>
                                        <p:tav tm="100000">
                                          <p:val>
                                            <p:strVal val="#ppt_h"/>
                                          </p:val>
                                        </p:tav>
                                      </p:tavLst>
                                    </p:anim>
                                    <p:animEffect transition="in" filter="fade">
                                      <p:cBhvr>
                                        <p:cTn id="54" dur="500"/>
                                        <p:tgtEl>
                                          <p:spTgt spid="66"/>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54"/>
                                        </p:tgtEl>
                                        <p:attrNameLst>
                                          <p:attrName>style.visibility</p:attrName>
                                        </p:attrNameLst>
                                      </p:cBhvr>
                                      <p:to>
                                        <p:strVal val="visible"/>
                                      </p:to>
                                    </p:set>
                                    <p:anim calcmode="lin" valueType="num">
                                      <p:cBhvr>
                                        <p:cTn id="57" dur="500" fill="hold"/>
                                        <p:tgtEl>
                                          <p:spTgt spid="54"/>
                                        </p:tgtEl>
                                        <p:attrNameLst>
                                          <p:attrName>ppt_w</p:attrName>
                                        </p:attrNameLst>
                                      </p:cBhvr>
                                      <p:tavLst>
                                        <p:tav tm="0">
                                          <p:val>
                                            <p:fltVal val="0"/>
                                          </p:val>
                                        </p:tav>
                                        <p:tav tm="100000">
                                          <p:val>
                                            <p:strVal val="#ppt_w"/>
                                          </p:val>
                                        </p:tav>
                                      </p:tavLst>
                                    </p:anim>
                                    <p:anim calcmode="lin" valueType="num">
                                      <p:cBhvr>
                                        <p:cTn id="58" dur="500" fill="hold"/>
                                        <p:tgtEl>
                                          <p:spTgt spid="54"/>
                                        </p:tgtEl>
                                        <p:attrNameLst>
                                          <p:attrName>ppt_h</p:attrName>
                                        </p:attrNameLst>
                                      </p:cBhvr>
                                      <p:tavLst>
                                        <p:tav tm="0">
                                          <p:val>
                                            <p:fltVal val="0"/>
                                          </p:val>
                                        </p:tav>
                                        <p:tav tm="100000">
                                          <p:val>
                                            <p:strVal val="#ppt_h"/>
                                          </p:val>
                                        </p:tav>
                                      </p:tavLst>
                                    </p:anim>
                                    <p:animEffect transition="in" filter="fade">
                                      <p:cBhvr>
                                        <p:cTn id="59" dur="500"/>
                                        <p:tgtEl>
                                          <p:spTgt spid="54"/>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72"/>
                                        </p:tgtEl>
                                        <p:attrNameLst>
                                          <p:attrName>style.visibility</p:attrName>
                                        </p:attrNameLst>
                                      </p:cBhvr>
                                      <p:to>
                                        <p:strVal val="visible"/>
                                      </p:to>
                                    </p:set>
                                    <p:anim calcmode="lin" valueType="num">
                                      <p:cBhvr>
                                        <p:cTn id="62" dur="500" fill="hold"/>
                                        <p:tgtEl>
                                          <p:spTgt spid="72"/>
                                        </p:tgtEl>
                                        <p:attrNameLst>
                                          <p:attrName>ppt_w</p:attrName>
                                        </p:attrNameLst>
                                      </p:cBhvr>
                                      <p:tavLst>
                                        <p:tav tm="0">
                                          <p:val>
                                            <p:fltVal val="0"/>
                                          </p:val>
                                        </p:tav>
                                        <p:tav tm="100000">
                                          <p:val>
                                            <p:strVal val="#ppt_w"/>
                                          </p:val>
                                        </p:tav>
                                      </p:tavLst>
                                    </p:anim>
                                    <p:anim calcmode="lin" valueType="num">
                                      <p:cBhvr>
                                        <p:cTn id="63" dur="500" fill="hold"/>
                                        <p:tgtEl>
                                          <p:spTgt spid="72"/>
                                        </p:tgtEl>
                                        <p:attrNameLst>
                                          <p:attrName>ppt_h</p:attrName>
                                        </p:attrNameLst>
                                      </p:cBhvr>
                                      <p:tavLst>
                                        <p:tav tm="0">
                                          <p:val>
                                            <p:fltVal val="0"/>
                                          </p:val>
                                        </p:tav>
                                        <p:tav tm="100000">
                                          <p:val>
                                            <p:strVal val="#ppt_h"/>
                                          </p:val>
                                        </p:tav>
                                      </p:tavLst>
                                    </p:anim>
                                    <p:animEffect transition="in" filter="fade">
                                      <p:cBhvr>
                                        <p:cTn id="64" dur="500"/>
                                        <p:tgtEl>
                                          <p:spTgt spid="72"/>
                                        </p:tgtEl>
                                      </p:cBhvr>
                                    </p:animEffect>
                                  </p:childTnLst>
                                </p:cTn>
                              </p:par>
                              <p:par>
                                <p:cTn id="65" presetID="53" presetClass="entr" presetSubtype="16" fill="hold" nodeType="withEffect">
                                  <p:stCondLst>
                                    <p:cond delay="0"/>
                                  </p:stCondLst>
                                  <p:childTnLst>
                                    <p:set>
                                      <p:cBhvr>
                                        <p:cTn id="66" dur="1" fill="hold">
                                          <p:stCondLst>
                                            <p:cond delay="0"/>
                                          </p:stCondLst>
                                        </p:cTn>
                                        <p:tgtEl>
                                          <p:spTgt spid="69"/>
                                        </p:tgtEl>
                                        <p:attrNameLst>
                                          <p:attrName>style.visibility</p:attrName>
                                        </p:attrNameLst>
                                      </p:cBhvr>
                                      <p:to>
                                        <p:strVal val="visible"/>
                                      </p:to>
                                    </p:set>
                                    <p:anim calcmode="lin" valueType="num">
                                      <p:cBhvr>
                                        <p:cTn id="67" dur="500" fill="hold"/>
                                        <p:tgtEl>
                                          <p:spTgt spid="69"/>
                                        </p:tgtEl>
                                        <p:attrNameLst>
                                          <p:attrName>ppt_w</p:attrName>
                                        </p:attrNameLst>
                                      </p:cBhvr>
                                      <p:tavLst>
                                        <p:tav tm="0">
                                          <p:val>
                                            <p:fltVal val="0"/>
                                          </p:val>
                                        </p:tav>
                                        <p:tav tm="100000">
                                          <p:val>
                                            <p:strVal val="#ppt_w"/>
                                          </p:val>
                                        </p:tav>
                                      </p:tavLst>
                                    </p:anim>
                                    <p:anim calcmode="lin" valueType="num">
                                      <p:cBhvr>
                                        <p:cTn id="68" dur="500" fill="hold"/>
                                        <p:tgtEl>
                                          <p:spTgt spid="69"/>
                                        </p:tgtEl>
                                        <p:attrNameLst>
                                          <p:attrName>ppt_h</p:attrName>
                                        </p:attrNameLst>
                                      </p:cBhvr>
                                      <p:tavLst>
                                        <p:tav tm="0">
                                          <p:val>
                                            <p:fltVal val="0"/>
                                          </p:val>
                                        </p:tav>
                                        <p:tav tm="100000">
                                          <p:val>
                                            <p:strVal val="#ppt_h"/>
                                          </p:val>
                                        </p:tav>
                                      </p:tavLst>
                                    </p:anim>
                                    <p:animEffect transition="in" filter="fade">
                                      <p:cBhvr>
                                        <p:cTn id="69" dur="500"/>
                                        <p:tgtEl>
                                          <p:spTgt spid="69"/>
                                        </p:tgtEl>
                                      </p:cBhvr>
                                    </p:animEffect>
                                  </p:childTnLst>
                                </p:cTn>
                              </p:par>
                            </p:childTnLst>
                          </p:cTn>
                        </p:par>
                        <p:par>
                          <p:cTn id="70" fill="hold">
                            <p:stCondLst>
                              <p:cond delay="1500"/>
                            </p:stCondLst>
                            <p:childTnLst>
                              <p:par>
                                <p:cTn id="71" presetID="14" presetClass="entr" presetSubtype="10" fill="hold" grpId="0" nodeType="afterEffect">
                                  <p:stCondLst>
                                    <p:cond delay="0"/>
                                  </p:stCondLst>
                                  <p:childTnLst>
                                    <p:set>
                                      <p:cBhvr>
                                        <p:cTn id="72" dur="1" fill="hold">
                                          <p:stCondLst>
                                            <p:cond delay="0"/>
                                          </p:stCondLst>
                                        </p:cTn>
                                        <p:tgtEl>
                                          <p:spTgt spid="30"/>
                                        </p:tgtEl>
                                        <p:attrNameLst>
                                          <p:attrName>style.visibility</p:attrName>
                                        </p:attrNameLst>
                                      </p:cBhvr>
                                      <p:to>
                                        <p:strVal val="visible"/>
                                      </p:to>
                                    </p:set>
                                    <p:animEffect transition="in" filter="randombar(horizontal)">
                                      <p:cBhvr>
                                        <p:cTn id="73"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bldLvl="0" animBg="1"/>
      <p:bldP spid="52" grpId="0" bldLvl="0" animBg="1"/>
      <p:bldP spid="53" grpId="0" bldLvl="0" animBg="1"/>
      <p:bldP spid="54" grpId="0" bldLvl="0" animBg="1"/>
      <p:bldP spid="72" grpId="0" bldLvl="0" animBg="1"/>
      <p:bldP spid="73" grpId="0" bldLvl="0" animBg="1"/>
      <p:bldP spid="74" grpId="0" bldLvl="0" animBg="1"/>
      <p:bldP spid="75" grpId="0" bldLvl="0" animBg="1"/>
      <p:bldP spid="3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6"/>
          <p:cNvSpPr/>
          <p:nvPr/>
        </p:nvSpPr>
        <p:spPr bwMode="auto">
          <a:xfrm flipV="1">
            <a:off x="1958321" y="1585595"/>
            <a:ext cx="3483707" cy="3430252"/>
          </a:xfrm>
          <a:prstGeom prst="diamond">
            <a:avLst/>
          </a:prstGeom>
          <a:solidFill>
            <a:srgbClr val="453162"/>
          </a:solidFill>
          <a:ln w="0">
            <a:noFill/>
            <a:prstDash val="solid"/>
            <a:round/>
          </a:ln>
        </p:spPr>
        <p:txBody>
          <a:bodyPr vert="horz" wrap="square" lIns="121912" tIns="60956" rIns="121912" bIns="60956" numCol="1" anchor="t" anchorCtr="0" compatLnSpc="1"/>
          <a:lstStyle/>
          <a:p>
            <a:endParaRPr lang="zh-CN" altLang="en-US" sz="1705">
              <a:cs typeface="+mn-ea"/>
              <a:sym typeface="+mn-lt"/>
            </a:endParaRPr>
          </a:p>
        </p:txBody>
      </p:sp>
      <p:sp>
        <p:nvSpPr>
          <p:cNvPr id="12" name="文本框 11"/>
          <p:cNvSpPr txBox="1"/>
          <p:nvPr>
            <p:custDataLst>
              <p:tags r:id="rId1"/>
            </p:custDataLst>
          </p:nvPr>
        </p:nvSpPr>
        <p:spPr>
          <a:xfrm>
            <a:off x="3079812" y="3169348"/>
            <a:ext cx="1240724" cy="875624"/>
          </a:xfrm>
          <a:prstGeom prst="rect">
            <a:avLst/>
          </a:prstGeom>
          <a:noFill/>
        </p:spPr>
        <p:txBody>
          <a:bodyPr wrap="none" lIns="0" tIns="0" rIns="0" bIns="0">
            <a:spAutoFit/>
          </a:bodyPr>
          <a:lstStyle/>
          <a:p>
            <a:pPr algn="ctr">
              <a:defRPr/>
            </a:pPr>
            <a:r>
              <a:rPr lang="en-US" altLang="zh-CN" sz="4550" smtClean="0">
                <a:solidFill>
                  <a:schemeClr val="bg1"/>
                </a:solidFill>
                <a:cs typeface="+mn-ea"/>
                <a:sym typeface="+mn-lt"/>
              </a:rPr>
              <a:t>P</a:t>
            </a:r>
            <a:r>
              <a:rPr lang="en-US" altLang="zh-CN" sz="5690" smtClean="0">
                <a:solidFill>
                  <a:schemeClr val="bg1"/>
                </a:solidFill>
                <a:cs typeface="+mn-ea"/>
                <a:sym typeface="+mn-lt"/>
              </a:rPr>
              <a:t>art</a:t>
            </a:r>
            <a:endParaRPr lang="zh-CN" altLang="en-US" sz="23895" dirty="0">
              <a:solidFill>
                <a:schemeClr val="bg1"/>
              </a:solidFill>
              <a:cs typeface="+mn-ea"/>
              <a:sym typeface="+mn-lt"/>
            </a:endParaRPr>
          </a:p>
        </p:txBody>
      </p:sp>
      <p:sp>
        <p:nvSpPr>
          <p:cNvPr id="2052" name="文本框 13"/>
          <p:cNvSpPr txBox="1">
            <a:spLocks noChangeArrowheads="1"/>
          </p:cNvSpPr>
          <p:nvPr>
            <p:custDataLst>
              <p:tags r:id="rId2"/>
            </p:custDataLst>
          </p:nvPr>
        </p:nvSpPr>
        <p:spPr bwMode="auto">
          <a:xfrm>
            <a:off x="3208052" y="2737567"/>
            <a:ext cx="984245" cy="525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charset="0"/>
                <a:ea typeface="宋体" panose="02010600030101010101" pitchFamily="2" charset="-122"/>
              </a:defRPr>
            </a:lvl9pPr>
          </a:lstStyle>
          <a:p>
            <a:pPr algn="ctr" eaLnBrk="1" hangingPunct="1"/>
            <a:r>
              <a:rPr lang="zh-CN" altLang="en-US" sz="3415" dirty="0">
                <a:solidFill>
                  <a:schemeClr val="bg1"/>
                </a:solidFill>
                <a:latin typeface="+mn-lt"/>
                <a:ea typeface="+mn-ea"/>
                <a:cs typeface="+mn-ea"/>
                <a:sym typeface="+mn-lt"/>
              </a:rPr>
              <a:t>章 节</a:t>
            </a:r>
            <a:endParaRPr lang="zh-CN" altLang="en-US" sz="3415" dirty="0">
              <a:solidFill>
                <a:schemeClr val="bg1"/>
              </a:solidFill>
              <a:latin typeface="+mn-lt"/>
              <a:ea typeface="+mn-ea"/>
              <a:cs typeface="+mn-ea"/>
              <a:sym typeface="+mn-lt"/>
            </a:endParaRPr>
          </a:p>
        </p:txBody>
      </p:sp>
      <p:sp>
        <p:nvSpPr>
          <p:cNvPr id="2053" name="文本框 14"/>
          <p:cNvSpPr txBox="1">
            <a:spLocks noChangeArrowheads="1"/>
          </p:cNvSpPr>
          <p:nvPr>
            <p:custDataLst>
              <p:tags r:id="rId3"/>
            </p:custDataLst>
          </p:nvPr>
        </p:nvSpPr>
        <p:spPr bwMode="auto">
          <a:xfrm>
            <a:off x="5655100" y="2655610"/>
            <a:ext cx="1368965"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charset="0"/>
                <a:ea typeface="宋体" panose="02010600030101010101" pitchFamily="2" charset="-122"/>
              </a:defRPr>
            </a:lvl9pPr>
          </a:lstStyle>
          <a:p>
            <a:pPr eaLnBrk="1" hangingPunct="1"/>
            <a:r>
              <a:rPr lang="en-US" altLang="zh-CN" sz="9600" smtClean="0">
                <a:solidFill>
                  <a:srgbClr val="453162"/>
                </a:solidFill>
                <a:latin typeface="+mn-lt"/>
                <a:ea typeface="+mn-ea"/>
                <a:cs typeface="+mn-ea"/>
                <a:sym typeface="+mn-lt"/>
              </a:rPr>
              <a:t>03</a:t>
            </a:r>
            <a:endParaRPr lang="zh-CN" altLang="en-US" sz="9600" dirty="0">
              <a:solidFill>
                <a:srgbClr val="453162"/>
              </a:solidFill>
              <a:latin typeface="+mn-lt"/>
              <a:ea typeface="+mn-ea"/>
              <a:cs typeface="+mn-ea"/>
              <a:sym typeface="+mn-lt"/>
            </a:endParaRPr>
          </a:p>
        </p:txBody>
      </p:sp>
      <p:sp>
        <p:nvSpPr>
          <p:cNvPr id="6" name="标题 5"/>
          <p:cNvSpPr txBox="1"/>
          <p:nvPr>
            <p:custDataLst>
              <p:tags r:id="rId4"/>
            </p:custDataLst>
          </p:nvPr>
        </p:nvSpPr>
        <p:spPr>
          <a:xfrm>
            <a:off x="7036228" y="3262839"/>
            <a:ext cx="3495251" cy="525780"/>
          </a:xfrm>
          <a:prstGeom prst="rect">
            <a:avLst/>
          </a:prstGeom>
          <a:noFill/>
        </p:spPr>
        <p:txBody>
          <a:bodyPr wrap="square" lIns="0" tIns="0" rIns="0" bIns="0" anchor="t" anchorCtr="0">
            <a:spAutoFit/>
          </a:bodyPr>
          <a:lstStyle>
            <a:lvl1pPr algn="ctr">
              <a:lnSpc>
                <a:spcPct val="90000"/>
              </a:lnSpc>
              <a:spcBef>
                <a:spcPct val="0"/>
              </a:spcBef>
              <a:buNone/>
              <a:defRPr sz="4000">
                <a:latin typeface="+mj-lt"/>
                <a:ea typeface="+mj-ea"/>
                <a:cs typeface="+mj-cs"/>
              </a:defRPr>
            </a:lvl1pPr>
          </a:lstStyle>
          <a:p>
            <a:pPr algn="l">
              <a:defRPr/>
            </a:pPr>
            <a:r>
              <a:rPr lang="zh-CN" altLang="en-US" sz="3795" kern="0">
                <a:solidFill>
                  <a:srgbClr val="453162"/>
                </a:solidFill>
                <a:latin typeface="+mn-lt"/>
                <a:ea typeface="+mn-ea"/>
                <a:cs typeface="+mn-ea"/>
                <a:sym typeface="+mn-lt"/>
              </a:rPr>
              <a:t>能力优势</a:t>
            </a:r>
            <a:endParaRPr lang="zh-CN" altLang="en-US" sz="3795" kern="0">
              <a:solidFill>
                <a:srgbClr val="453162"/>
              </a:solidFill>
              <a:latin typeface="+mn-lt"/>
              <a:ea typeface="+mn-ea"/>
              <a:cs typeface="+mn-ea"/>
              <a:sym typeface="+mn-lt"/>
            </a:endParaRPr>
          </a:p>
        </p:txBody>
      </p:sp>
      <p:sp>
        <p:nvSpPr>
          <p:cNvPr id="2" name="椭圆 1"/>
          <p:cNvSpPr/>
          <p:nvPr/>
        </p:nvSpPr>
        <p:spPr>
          <a:xfrm>
            <a:off x="9987632" y="-1570120"/>
            <a:ext cx="3140616" cy="3140616"/>
          </a:xfrm>
          <a:prstGeom prst="ellipse">
            <a:avLst/>
          </a:prstGeom>
          <a:solidFill>
            <a:srgbClr val="453162"/>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sz="1705">
              <a:cs typeface="+mn-ea"/>
              <a:sym typeface="+mn-lt"/>
            </a:endParaRPr>
          </a:p>
        </p:txBody>
      </p:sp>
      <p:pic>
        <p:nvPicPr>
          <p:cNvPr id="9" name="图片 8"/>
          <p:cNvPicPr>
            <a:picLocks noChangeAspect="1"/>
          </p:cNvPicPr>
          <p:nvPr/>
        </p:nvPicPr>
        <p:blipFill rotWithShape="1">
          <a:blip r:embed="rId5">
            <a:clrChange>
              <a:clrFrom>
                <a:srgbClr val="009EB4"/>
              </a:clrFrom>
              <a:clrTo>
                <a:srgbClr val="009EB4">
                  <a:alpha val="0"/>
                </a:srgbClr>
              </a:clrTo>
            </a:clrChange>
            <a:extLst>
              <a:ext uri="{28A0092B-C50C-407E-A947-70E740481C1C}">
                <a14:useLocalDpi xmlns:a14="http://schemas.microsoft.com/office/drawing/2010/main" val="0"/>
              </a:ext>
            </a:extLst>
          </a:blip>
          <a:srcRect t="1375"/>
          <a:stretch>
            <a:fillRect/>
          </a:stretch>
        </p:blipFill>
        <p:spPr>
          <a:xfrm flipH="1">
            <a:off x="8684554" y="3595891"/>
            <a:ext cx="3504664" cy="3262109"/>
          </a:xfrm>
          <a:prstGeom prst="rect">
            <a:avLst/>
          </a:prstGeom>
        </p:spPr>
      </p:pic>
    </p:spTree>
    <p:custDataLst>
      <p:tags r:id="rId6"/>
    </p:custData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0">
        <p15:prstTrans prst="airplane"/>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par>
                                <p:cTn id="8" presetID="56" presetClass="entr" presetSubtype="0" fill="hold" grpId="0" nodeType="withEffect">
                                  <p:stCondLst>
                                    <p:cond delay="0"/>
                                  </p:stCondLst>
                                  <p:iterate type="lt">
                                    <p:tmPct val="10000"/>
                                  </p:iterate>
                                  <p:childTnLst>
                                    <p:set>
                                      <p:cBhvr>
                                        <p:cTn id="9" dur="1" fill="hold">
                                          <p:stCondLst>
                                            <p:cond delay="0"/>
                                          </p:stCondLst>
                                        </p:cTn>
                                        <p:tgtEl>
                                          <p:spTgt spid="12"/>
                                        </p:tgtEl>
                                        <p:attrNameLst>
                                          <p:attrName>style.visibility</p:attrName>
                                        </p:attrNameLst>
                                      </p:cBhvr>
                                      <p:to>
                                        <p:strVal val="visible"/>
                                      </p:to>
                                    </p:set>
                                    <p:anim by="(-#ppt_w*2)" calcmode="lin" valueType="num">
                                      <p:cBhvr rctx="PPT">
                                        <p:cTn id="10" dur="500" autoRev="1" fill="hold">
                                          <p:stCondLst>
                                            <p:cond delay="0"/>
                                          </p:stCondLst>
                                        </p:cTn>
                                        <p:tgtEl>
                                          <p:spTgt spid="12"/>
                                        </p:tgtEl>
                                        <p:attrNameLst>
                                          <p:attrName>ppt_w</p:attrName>
                                        </p:attrNameLst>
                                      </p:cBhvr>
                                    </p:anim>
                                    <p:anim by="(#ppt_w*0.50)" calcmode="lin" valueType="num">
                                      <p:cBhvr>
                                        <p:cTn id="11" dur="500" decel="50000" autoRev="1" fill="hold">
                                          <p:stCondLst>
                                            <p:cond delay="0"/>
                                          </p:stCondLst>
                                        </p:cTn>
                                        <p:tgtEl>
                                          <p:spTgt spid="12"/>
                                        </p:tgtEl>
                                        <p:attrNameLst>
                                          <p:attrName>ppt_x</p:attrName>
                                        </p:attrNameLst>
                                      </p:cBhvr>
                                    </p:anim>
                                    <p:anim from="(-#ppt_h/2)" to="(#ppt_y)" calcmode="lin" valueType="num">
                                      <p:cBhvr>
                                        <p:cTn id="12" dur="1000" fill="hold">
                                          <p:stCondLst>
                                            <p:cond delay="0"/>
                                          </p:stCondLst>
                                        </p:cTn>
                                        <p:tgtEl>
                                          <p:spTgt spid="12"/>
                                        </p:tgtEl>
                                        <p:attrNameLst>
                                          <p:attrName>ppt_y</p:attrName>
                                        </p:attrNameLst>
                                      </p:cBhvr>
                                    </p:anim>
                                    <p:animRot by="21600000">
                                      <p:cBhvr>
                                        <p:cTn id="13" dur="1000" fill="hold">
                                          <p:stCondLst>
                                            <p:cond delay="0"/>
                                          </p:stCondLst>
                                        </p:cTn>
                                        <p:tgtEl>
                                          <p:spTgt spid="12"/>
                                        </p:tgtEl>
                                        <p:attrNameLst>
                                          <p:attrName>r</p:attrName>
                                        </p:attrNameLst>
                                      </p:cBhvr>
                                    </p:animRot>
                                  </p:childTnLst>
                                </p:cTn>
                              </p:par>
                              <p:par>
                                <p:cTn id="14" presetID="56" presetClass="entr" presetSubtype="0" fill="hold" grpId="0" nodeType="withEffect">
                                  <p:stCondLst>
                                    <p:cond delay="0"/>
                                  </p:stCondLst>
                                  <p:iterate type="lt">
                                    <p:tmPct val="10000"/>
                                  </p:iterate>
                                  <p:childTnLst>
                                    <p:set>
                                      <p:cBhvr>
                                        <p:cTn id="15" dur="1" fill="hold">
                                          <p:stCondLst>
                                            <p:cond delay="0"/>
                                          </p:stCondLst>
                                        </p:cTn>
                                        <p:tgtEl>
                                          <p:spTgt spid="2052"/>
                                        </p:tgtEl>
                                        <p:attrNameLst>
                                          <p:attrName>style.visibility</p:attrName>
                                        </p:attrNameLst>
                                      </p:cBhvr>
                                      <p:to>
                                        <p:strVal val="visible"/>
                                      </p:to>
                                    </p:set>
                                    <p:anim by="(-#ppt_w*2)" calcmode="lin" valueType="num">
                                      <p:cBhvr rctx="PPT">
                                        <p:cTn id="16" dur="500" autoRev="1" fill="hold">
                                          <p:stCondLst>
                                            <p:cond delay="0"/>
                                          </p:stCondLst>
                                        </p:cTn>
                                        <p:tgtEl>
                                          <p:spTgt spid="2052"/>
                                        </p:tgtEl>
                                        <p:attrNameLst>
                                          <p:attrName>ppt_w</p:attrName>
                                        </p:attrNameLst>
                                      </p:cBhvr>
                                    </p:anim>
                                    <p:anim by="(#ppt_w*0.50)" calcmode="lin" valueType="num">
                                      <p:cBhvr>
                                        <p:cTn id="17" dur="500" decel="50000" autoRev="1" fill="hold">
                                          <p:stCondLst>
                                            <p:cond delay="0"/>
                                          </p:stCondLst>
                                        </p:cTn>
                                        <p:tgtEl>
                                          <p:spTgt spid="2052"/>
                                        </p:tgtEl>
                                        <p:attrNameLst>
                                          <p:attrName>ppt_x</p:attrName>
                                        </p:attrNameLst>
                                      </p:cBhvr>
                                    </p:anim>
                                    <p:anim from="(-#ppt_h/2)" to="(#ppt_y)" calcmode="lin" valueType="num">
                                      <p:cBhvr>
                                        <p:cTn id="18" dur="1000" fill="hold">
                                          <p:stCondLst>
                                            <p:cond delay="0"/>
                                          </p:stCondLst>
                                        </p:cTn>
                                        <p:tgtEl>
                                          <p:spTgt spid="2052"/>
                                        </p:tgtEl>
                                        <p:attrNameLst>
                                          <p:attrName>ppt_y</p:attrName>
                                        </p:attrNameLst>
                                      </p:cBhvr>
                                    </p:anim>
                                    <p:animRot by="21600000">
                                      <p:cBhvr>
                                        <p:cTn id="19" dur="1000" fill="hold">
                                          <p:stCondLst>
                                            <p:cond delay="0"/>
                                          </p:stCondLst>
                                        </p:cTn>
                                        <p:tgtEl>
                                          <p:spTgt spid="2052"/>
                                        </p:tgtEl>
                                        <p:attrNameLst>
                                          <p:attrName>r</p:attrName>
                                        </p:attrNameLst>
                                      </p:cBhvr>
                                    </p:animRot>
                                  </p:childTnLst>
                                </p:cTn>
                              </p:par>
                              <p:par>
                                <p:cTn id="20" presetID="56" presetClass="entr" presetSubtype="0" fill="hold" grpId="0" nodeType="withEffect">
                                  <p:stCondLst>
                                    <p:cond delay="0"/>
                                  </p:stCondLst>
                                  <p:iterate type="lt">
                                    <p:tmPct val="10000"/>
                                  </p:iterate>
                                  <p:childTnLst>
                                    <p:set>
                                      <p:cBhvr>
                                        <p:cTn id="21" dur="1" fill="hold">
                                          <p:stCondLst>
                                            <p:cond delay="0"/>
                                          </p:stCondLst>
                                        </p:cTn>
                                        <p:tgtEl>
                                          <p:spTgt spid="2053"/>
                                        </p:tgtEl>
                                        <p:attrNameLst>
                                          <p:attrName>style.visibility</p:attrName>
                                        </p:attrNameLst>
                                      </p:cBhvr>
                                      <p:to>
                                        <p:strVal val="visible"/>
                                      </p:to>
                                    </p:set>
                                    <p:anim by="(-#ppt_w*2)" calcmode="lin" valueType="num">
                                      <p:cBhvr rctx="PPT">
                                        <p:cTn id="22" dur="500" autoRev="1" fill="hold">
                                          <p:stCondLst>
                                            <p:cond delay="0"/>
                                          </p:stCondLst>
                                        </p:cTn>
                                        <p:tgtEl>
                                          <p:spTgt spid="2053"/>
                                        </p:tgtEl>
                                        <p:attrNameLst>
                                          <p:attrName>ppt_w</p:attrName>
                                        </p:attrNameLst>
                                      </p:cBhvr>
                                    </p:anim>
                                    <p:anim by="(#ppt_w*0.50)" calcmode="lin" valueType="num">
                                      <p:cBhvr>
                                        <p:cTn id="23" dur="500" decel="50000" autoRev="1" fill="hold">
                                          <p:stCondLst>
                                            <p:cond delay="0"/>
                                          </p:stCondLst>
                                        </p:cTn>
                                        <p:tgtEl>
                                          <p:spTgt spid="2053"/>
                                        </p:tgtEl>
                                        <p:attrNameLst>
                                          <p:attrName>ppt_x</p:attrName>
                                        </p:attrNameLst>
                                      </p:cBhvr>
                                    </p:anim>
                                    <p:anim from="(-#ppt_h/2)" to="(#ppt_y)" calcmode="lin" valueType="num">
                                      <p:cBhvr>
                                        <p:cTn id="24" dur="1000" fill="hold">
                                          <p:stCondLst>
                                            <p:cond delay="0"/>
                                          </p:stCondLst>
                                        </p:cTn>
                                        <p:tgtEl>
                                          <p:spTgt spid="2053"/>
                                        </p:tgtEl>
                                        <p:attrNameLst>
                                          <p:attrName>ppt_y</p:attrName>
                                        </p:attrNameLst>
                                      </p:cBhvr>
                                    </p:anim>
                                    <p:animRot by="21600000">
                                      <p:cBhvr>
                                        <p:cTn id="25" dur="1000" fill="hold">
                                          <p:stCondLst>
                                            <p:cond delay="0"/>
                                          </p:stCondLst>
                                        </p:cTn>
                                        <p:tgtEl>
                                          <p:spTgt spid="2053"/>
                                        </p:tgtEl>
                                        <p:attrNameLst>
                                          <p:attrName>r</p:attrName>
                                        </p:attrNameLst>
                                      </p:cBhvr>
                                    </p:animRot>
                                  </p:childTnLst>
                                </p:cTn>
                              </p:par>
                              <p:par>
                                <p:cTn id="26" presetID="2" presetClass="entr" presetSubtype="2" fill="hold" grpId="0" nodeType="with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additive="base">
                                        <p:cTn id="28" dur="500" fill="hold"/>
                                        <p:tgtEl>
                                          <p:spTgt spid="6"/>
                                        </p:tgtEl>
                                        <p:attrNameLst>
                                          <p:attrName>ppt_x</p:attrName>
                                        </p:attrNameLst>
                                      </p:cBhvr>
                                      <p:tavLst>
                                        <p:tav tm="0">
                                          <p:val>
                                            <p:strVal val="1+#ppt_w/2"/>
                                          </p:val>
                                        </p:tav>
                                        <p:tav tm="100000">
                                          <p:val>
                                            <p:strVal val="#ppt_x"/>
                                          </p:val>
                                        </p:tav>
                                      </p:tavLst>
                                    </p:anim>
                                    <p:anim calcmode="lin" valueType="num">
                                      <p:cBhvr additive="base">
                                        <p:cTn id="29"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P spid="12" grpId="0"/>
      <p:bldP spid="2052" grpId="0"/>
      <p:bldP spid="2053" grpId="0"/>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空心弧 40"/>
          <p:cNvSpPr/>
          <p:nvPr/>
        </p:nvSpPr>
        <p:spPr>
          <a:xfrm>
            <a:off x="3178738" y="3768602"/>
            <a:ext cx="5652393" cy="5652393"/>
          </a:xfrm>
          <a:prstGeom prst="blockArc">
            <a:avLst>
              <a:gd name="adj1" fmla="val 10800000"/>
              <a:gd name="adj2" fmla="val 1"/>
              <a:gd name="adj3" fmla="val 3011"/>
            </a:avLst>
          </a:prstGeom>
          <a:solidFill>
            <a:srgbClr val="453162">
              <a:alpha val="70000"/>
            </a:srgbClr>
          </a:solidFill>
          <a:ln>
            <a:noFill/>
          </a:ln>
          <a:effectLst>
            <a:innerShdw blurRad="762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zh-CN" altLang="en-US">
              <a:solidFill>
                <a:schemeClr val="tx1">
                  <a:lumMod val="75000"/>
                  <a:lumOff val="25000"/>
                </a:schemeClr>
              </a:solidFill>
              <a:cs typeface="+mn-ea"/>
              <a:sym typeface="+mn-lt"/>
            </a:endParaRPr>
          </a:p>
        </p:txBody>
      </p:sp>
      <p:grpSp>
        <p:nvGrpSpPr>
          <p:cNvPr id="5" name="组合 4"/>
          <p:cNvGrpSpPr/>
          <p:nvPr/>
        </p:nvGrpSpPr>
        <p:grpSpPr>
          <a:xfrm rot="7971300">
            <a:off x="2212910" y="4630797"/>
            <a:ext cx="1012733" cy="1315777"/>
            <a:chOff x="4020870" y="2194485"/>
            <a:chExt cx="1102258" cy="1432090"/>
          </a:xfrm>
          <a:effectLst>
            <a:outerShdw blurRad="444500" dist="254000" dir="8100000" algn="tr" rotWithShape="0">
              <a:prstClr val="black">
                <a:alpha val="50000"/>
              </a:prstClr>
            </a:outerShdw>
          </a:effectLst>
        </p:grpSpPr>
        <p:sp>
          <p:nvSpPr>
            <p:cNvPr id="6" name="等腰三角形 43"/>
            <p:cNvSpPr/>
            <p:nvPr/>
          </p:nvSpPr>
          <p:spPr>
            <a:xfrm>
              <a:off x="4020870" y="2194485"/>
              <a:ext cx="1102258" cy="1432090"/>
            </a:xfrm>
            <a:custGeom>
              <a:avLst/>
              <a:gdLst/>
              <a:ahLst/>
              <a:cxnLst/>
              <a:rect l="l" t="t" r="r" b="b"/>
              <a:pathLst>
                <a:path w="1102258" h="1432090">
                  <a:moveTo>
                    <a:pt x="761620" y="431870"/>
                  </a:moveTo>
                  <a:lnTo>
                    <a:pt x="856659" y="621949"/>
                  </a:lnTo>
                  <a:lnTo>
                    <a:pt x="234710" y="621949"/>
                  </a:lnTo>
                  <a:lnTo>
                    <a:pt x="325695" y="439980"/>
                  </a:lnTo>
                  <a:cubicBezTo>
                    <a:pt x="163858" y="520416"/>
                    <a:pt x="53779" y="687834"/>
                    <a:pt x="53779" y="880961"/>
                  </a:cubicBezTo>
                  <a:cubicBezTo>
                    <a:pt x="53779" y="1155639"/>
                    <a:pt x="276450" y="1378310"/>
                    <a:pt x="551128" y="1378310"/>
                  </a:cubicBezTo>
                  <a:cubicBezTo>
                    <a:pt x="825806" y="1378310"/>
                    <a:pt x="1048477" y="1155639"/>
                    <a:pt x="1048477" y="880961"/>
                  </a:cubicBezTo>
                  <a:cubicBezTo>
                    <a:pt x="1048477" y="681767"/>
                    <a:pt x="931374" y="509923"/>
                    <a:pt x="761620" y="431870"/>
                  </a:cubicBezTo>
                  <a:close/>
                  <a:moveTo>
                    <a:pt x="545685" y="0"/>
                  </a:moveTo>
                  <a:lnTo>
                    <a:pt x="726120" y="360871"/>
                  </a:lnTo>
                  <a:cubicBezTo>
                    <a:pt x="945108" y="431845"/>
                    <a:pt x="1102258" y="638051"/>
                    <a:pt x="1102258" y="880961"/>
                  </a:cubicBezTo>
                  <a:cubicBezTo>
                    <a:pt x="1102258" y="1185341"/>
                    <a:pt x="855509" y="1432090"/>
                    <a:pt x="551129" y="1432090"/>
                  </a:cubicBezTo>
                  <a:cubicBezTo>
                    <a:pt x="246749" y="1432090"/>
                    <a:pt x="0" y="1185341"/>
                    <a:pt x="0" y="880961"/>
                  </a:cubicBezTo>
                  <a:cubicBezTo>
                    <a:pt x="0" y="642821"/>
                    <a:pt x="151038" y="439958"/>
                    <a:pt x="363249" y="364872"/>
                  </a:cubicBezTo>
                  <a:close/>
                </a:path>
              </a:pathLst>
            </a:custGeom>
            <a:gradFill>
              <a:gsLst>
                <a:gs pos="0">
                  <a:schemeClr val="bg1"/>
                </a:gs>
                <a:gs pos="55000">
                  <a:schemeClr val="bg1">
                    <a:lumMod val="95000"/>
                  </a:schemeClr>
                </a:gs>
                <a:gs pos="100000">
                  <a:schemeClr val="bg1">
                    <a:lumMod val="65000"/>
                  </a:schemeClr>
                </a:gs>
              </a:gsLst>
              <a:lin ang="14100000" scaled="0"/>
            </a:gradFill>
            <a:ln w="3175" cmpd="dbl">
              <a:solidFill>
                <a:srgbClr val="4531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cs typeface="+mn-ea"/>
                <a:sym typeface="+mn-lt"/>
              </a:endParaRPr>
            </a:p>
          </p:txBody>
        </p:sp>
        <p:sp>
          <p:nvSpPr>
            <p:cNvPr id="7" name="等腰三角形 42"/>
            <p:cNvSpPr/>
            <p:nvPr/>
          </p:nvSpPr>
          <p:spPr>
            <a:xfrm>
              <a:off x="4044928" y="2251925"/>
              <a:ext cx="1054142" cy="1350592"/>
            </a:xfrm>
            <a:custGeom>
              <a:avLst/>
              <a:gdLst/>
              <a:ahLst/>
              <a:cxnLst/>
              <a:rect l="l" t="t" r="r" b="b"/>
              <a:pathLst>
                <a:path w="1054142" h="1350592">
                  <a:moveTo>
                    <a:pt x="521627" y="0"/>
                  </a:moveTo>
                  <a:lnTo>
                    <a:pt x="682907" y="322559"/>
                  </a:lnTo>
                  <a:cubicBezTo>
                    <a:pt x="898294" y="386795"/>
                    <a:pt x="1054142" y="586958"/>
                    <a:pt x="1054142" y="823521"/>
                  </a:cubicBezTo>
                  <a:cubicBezTo>
                    <a:pt x="1054142" y="1114614"/>
                    <a:pt x="818164" y="1350592"/>
                    <a:pt x="527071" y="1350592"/>
                  </a:cubicBezTo>
                  <a:cubicBezTo>
                    <a:pt x="235978" y="1350592"/>
                    <a:pt x="0" y="1114614"/>
                    <a:pt x="0" y="823521"/>
                  </a:cubicBezTo>
                  <a:cubicBezTo>
                    <a:pt x="0" y="591722"/>
                    <a:pt x="149634" y="394871"/>
                    <a:pt x="358347" y="326560"/>
                  </a:cubicBezTo>
                  <a:close/>
                </a:path>
              </a:pathLst>
            </a:custGeom>
            <a:gradFill>
              <a:gsLst>
                <a:gs pos="0">
                  <a:schemeClr val="bg1"/>
                </a:gs>
                <a:gs pos="43000">
                  <a:schemeClr val="bg1">
                    <a:lumMod val="95000"/>
                  </a:schemeClr>
                </a:gs>
                <a:gs pos="100000">
                  <a:schemeClr val="bg1">
                    <a:lumMod val="75000"/>
                  </a:schemeClr>
                </a:gs>
              </a:gsLst>
              <a:lin ang="2700000" scaled="0"/>
            </a:gradFill>
            <a:ln w="3175" cmpd="dbl">
              <a:solidFill>
                <a:srgbClr val="4531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cs typeface="+mn-ea"/>
                <a:sym typeface="+mn-lt"/>
              </a:endParaRPr>
            </a:p>
          </p:txBody>
        </p:sp>
      </p:grpSp>
      <p:grpSp>
        <p:nvGrpSpPr>
          <p:cNvPr id="8" name="组合 7"/>
          <p:cNvGrpSpPr/>
          <p:nvPr/>
        </p:nvGrpSpPr>
        <p:grpSpPr>
          <a:xfrm rot="10166396">
            <a:off x="4817760" y="2369206"/>
            <a:ext cx="1012733" cy="1315777"/>
            <a:chOff x="4020870" y="2194485"/>
            <a:chExt cx="1102258" cy="1432090"/>
          </a:xfrm>
          <a:effectLst>
            <a:outerShdw blurRad="444500" dist="254000" dir="8100000" algn="tr" rotWithShape="0">
              <a:prstClr val="black">
                <a:alpha val="50000"/>
              </a:prstClr>
            </a:outerShdw>
          </a:effectLst>
        </p:grpSpPr>
        <p:sp>
          <p:nvSpPr>
            <p:cNvPr id="9" name="等腰三角形 43"/>
            <p:cNvSpPr/>
            <p:nvPr/>
          </p:nvSpPr>
          <p:spPr>
            <a:xfrm>
              <a:off x="4020870" y="2194485"/>
              <a:ext cx="1102258" cy="1432090"/>
            </a:xfrm>
            <a:custGeom>
              <a:avLst/>
              <a:gdLst/>
              <a:ahLst/>
              <a:cxnLst/>
              <a:rect l="l" t="t" r="r" b="b"/>
              <a:pathLst>
                <a:path w="1102258" h="1432090">
                  <a:moveTo>
                    <a:pt x="761620" y="431870"/>
                  </a:moveTo>
                  <a:lnTo>
                    <a:pt x="856659" y="621949"/>
                  </a:lnTo>
                  <a:lnTo>
                    <a:pt x="234710" y="621949"/>
                  </a:lnTo>
                  <a:lnTo>
                    <a:pt x="325695" y="439980"/>
                  </a:lnTo>
                  <a:cubicBezTo>
                    <a:pt x="163858" y="520416"/>
                    <a:pt x="53779" y="687834"/>
                    <a:pt x="53779" y="880961"/>
                  </a:cubicBezTo>
                  <a:cubicBezTo>
                    <a:pt x="53779" y="1155639"/>
                    <a:pt x="276450" y="1378310"/>
                    <a:pt x="551128" y="1378310"/>
                  </a:cubicBezTo>
                  <a:cubicBezTo>
                    <a:pt x="825806" y="1378310"/>
                    <a:pt x="1048477" y="1155639"/>
                    <a:pt x="1048477" y="880961"/>
                  </a:cubicBezTo>
                  <a:cubicBezTo>
                    <a:pt x="1048477" y="681767"/>
                    <a:pt x="931374" y="509923"/>
                    <a:pt x="761620" y="431870"/>
                  </a:cubicBezTo>
                  <a:close/>
                  <a:moveTo>
                    <a:pt x="545685" y="0"/>
                  </a:moveTo>
                  <a:lnTo>
                    <a:pt x="726120" y="360871"/>
                  </a:lnTo>
                  <a:cubicBezTo>
                    <a:pt x="945108" y="431845"/>
                    <a:pt x="1102258" y="638051"/>
                    <a:pt x="1102258" y="880961"/>
                  </a:cubicBezTo>
                  <a:cubicBezTo>
                    <a:pt x="1102258" y="1185341"/>
                    <a:pt x="855509" y="1432090"/>
                    <a:pt x="551129" y="1432090"/>
                  </a:cubicBezTo>
                  <a:cubicBezTo>
                    <a:pt x="246749" y="1432090"/>
                    <a:pt x="0" y="1185341"/>
                    <a:pt x="0" y="880961"/>
                  </a:cubicBezTo>
                  <a:cubicBezTo>
                    <a:pt x="0" y="642821"/>
                    <a:pt x="151038" y="439958"/>
                    <a:pt x="363249" y="364872"/>
                  </a:cubicBezTo>
                  <a:close/>
                </a:path>
              </a:pathLst>
            </a:custGeom>
            <a:gradFill>
              <a:gsLst>
                <a:gs pos="0">
                  <a:schemeClr val="bg1"/>
                </a:gs>
                <a:gs pos="55000">
                  <a:schemeClr val="bg1">
                    <a:lumMod val="95000"/>
                  </a:schemeClr>
                </a:gs>
                <a:gs pos="100000">
                  <a:schemeClr val="bg1">
                    <a:lumMod val="65000"/>
                  </a:schemeClr>
                </a:gs>
              </a:gsLst>
              <a:lin ang="14100000" scaled="0"/>
            </a:gradFill>
            <a:ln w="3175" cmpd="dbl">
              <a:solidFill>
                <a:srgbClr val="4531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cs typeface="+mn-ea"/>
                <a:sym typeface="+mn-lt"/>
              </a:endParaRPr>
            </a:p>
          </p:txBody>
        </p:sp>
        <p:sp>
          <p:nvSpPr>
            <p:cNvPr id="10" name="等腰三角形 42"/>
            <p:cNvSpPr/>
            <p:nvPr/>
          </p:nvSpPr>
          <p:spPr>
            <a:xfrm>
              <a:off x="4044928" y="2251925"/>
              <a:ext cx="1054142" cy="1350592"/>
            </a:xfrm>
            <a:custGeom>
              <a:avLst/>
              <a:gdLst/>
              <a:ahLst/>
              <a:cxnLst/>
              <a:rect l="l" t="t" r="r" b="b"/>
              <a:pathLst>
                <a:path w="1054142" h="1350592">
                  <a:moveTo>
                    <a:pt x="521627" y="0"/>
                  </a:moveTo>
                  <a:lnTo>
                    <a:pt x="682907" y="322559"/>
                  </a:lnTo>
                  <a:cubicBezTo>
                    <a:pt x="898294" y="386795"/>
                    <a:pt x="1054142" y="586958"/>
                    <a:pt x="1054142" y="823521"/>
                  </a:cubicBezTo>
                  <a:cubicBezTo>
                    <a:pt x="1054142" y="1114614"/>
                    <a:pt x="818164" y="1350592"/>
                    <a:pt x="527071" y="1350592"/>
                  </a:cubicBezTo>
                  <a:cubicBezTo>
                    <a:pt x="235978" y="1350592"/>
                    <a:pt x="0" y="1114614"/>
                    <a:pt x="0" y="823521"/>
                  </a:cubicBezTo>
                  <a:cubicBezTo>
                    <a:pt x="0" y="591722"/>
                    <a:pt x="149634" y="394871"/>
                    <a:pt x="358347" y="326560"/>
                  </a:cubicBezTo>
                  <a:close/>
                </a:path>
              </a:pathLst>
            </a:custGeom>
            <a:gradFill>
              <a:gsLst>
                <a:gs pos="0">
                  <a:schemeClr val="bg1"/>
                </a:gs>
                <a:gs pos="43000">
                  <a:schemeClr val="bg1">
                    <a:lumMod val="95000"/>
                  </a:schemeClr>
                </a:gs>
                <a:gs pos="100000">
                  <a:schemeClr val="bg1">
                    <a:lumMod val="75000"/>
                  </a:schemeClr>
                </a:gs>
              </a:gsLst>
              <a:lin ang="2700000" scaled="0"/>
            </a:gradFill>
            <a:ln w="3175" cmpd="dbl">
              <a:solidFill>
                <a:srgbClr val="4531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cs typeface="+mn-ea"/>
                <a:sym typeface="+mn-lt"/>
              </a:endParaRPr>
            </a:p>
          </p:txBody>
        </p:sp>
      </p:grpSp>
      <p:grpSp>
        <p:nvGrpSpPr>
          <p:cNvPr id="11" name="组合 10"/>
          <p:cNvGrpSpPr/>
          <p:nvPr/>
        </p:nvGrpSpPr>
        <p:grpSpPr>
          <a:xfrm rot="13500000">
            <a:off x="8324763" y="3383337"/>
            <a:ext cx="1012733" cy="1315777"/>
            <a:chOff x="4020870" y="2194485"/>
            <a:chExt cx="1102258" cy="1432090"/>
          </a:xfrm>
          <a:effectLst>
            <a:outerShdw blurRad="444500" dist="254000" dir="8100000" algn="tr" rotWithShape="0">
              <a:prstClr val="black">
                <a:alpha val="50000"/>
              </a:prstClr>
            </a:outerShdw>
          </a:effectLst>
        </p:grpSpPr>
        <p:sp>
          <p:nvSpPr>
            <p:cNvPr id="12" name="等腰三角形 43"/>
            <p:cNvSpPr/>
            <p:nvPr/>
          </p:nvSpPr>
          <p:spPr>
            <a:xfrm>
              <a:off x="4020870" y="2194485"/>
              <a:ext cx="1102258" cy="1432090"/>
            </a:xfrm>
            <a:custGeom>
              <a:avLst/>
              <a:gdLst/>
              <a:ahLst/>
              <a:cxnLst/>
              <a:rect l="l" t="t" r="r" b="b"/>
              <a:pathLst>
                <a:path w="1102258" h="1432090">
                  <a:moveTo>
                    <a:pt x="761620" y="431870"/>
                  </a:moveTo>
                  <a:lnTo>
                    <a:pt x="856659" y="621949"/>
                  </a:lnTo>
                  <a:lnTo>
                    <a:pt x="234710" y="621949"/>
                  </a:lnTo>
                  <a:lnTo>
                    <a:pt x="325695" y="439980"/>
                  </a:lnTo>
                  <a:cubicBezTo>
                    <a:pt x="163858" y="520416"/>
                    <a:pt x="53779" y="687834"/>
                    <a:pt x="53779" y="880961"/>
                  </a:cubicBezTo>
                  <a:cubicBezTo>
                    <a:pt x="53779" y="1155639"/>
                    <a:pt x="276450" y="1378310"/>
                    <a:pt x="551128" y="1378310"/>
                  </a:cubicBezTo>
                  <a:cubicBezTo>
                    <a:pt x="825806" y="1378310"/>
                    <a:pt x="1048477" y="1155639"/>
                    <a:pt x="1048477" y="880961"/>
                  </a:cubicBezTo>
                  <a:cubicBezTo>
                    <a:pt x="1048477" y="681767"/>
                    <a:pt x="931374" y="509923"/>
                    <a:pt x="761620" y="431870"/>
                  </a:cubicBezTo>
                  <a:close/>
                  <a:moveTo>
                    <a:pt x="545685" y="0"/>
                  </a:moveTo>
                  <a:lnTo>
                    <a:pt x="726120" y="360871"/>
                  </a:lnTo>
                  <a:cubicBezTo>
                    <a:pt x="945108" y="431845"/>
                    <a:pt x="1102258" y="638051"/>
                    <a:pt x="1102258" y="880961"/>
                  </a:cubicBezTo>
                  <a:cubicBezTo>
                    <a:pt x="1102258" y="1185341"/>
                    <a:pt x="855509" y="1432090"/>
                    <a:pt x="551129" y="1432090"/>
                  </a:cubicBezTo>
                  <a:cubicBezTo>
                    <a:pt x="246749" y="1432090"/>
                    <a:pt x="0" y="1185341"/>
                    <a:pt x="0" y="880961"/>
                  </a:cubicBezTo>
                  <a:cubicBezTo>
                    <a:pt x="0" y="642821"/>
                    <a:pt x="151038" y="439958"/>
                    <a:pt x="363249" y="364872"/>
                  </a:cubicBezTo>
                  <a:close/>
                </a:path>
              </a:pathLst>
            </a:custGeom>
            <a:gradFill>
              <a:gsLst>
                <a:gs pos="0">
                  <a:schemeClr val="bg1"/>
                </a:gs>
                <a:gs pos="55000">
                  <a:schemeClr val="bg1">
                    <a:lumMod val="95000"/>
                  </a:schemeClr>
                </a:gs>
                <a:gs pos="100000">
                  <a:schemeClr val="bg1">
                    <a:lumMod val="65000"/>
                  </a:schemeClr>
                </a:gs>
              </a:gsLst>
              <a:lin ang="14100000" scaled="0"/>
            </a:gradFill>
            <a:ln w="3175" cmpd="dbl">
              <a:solidFill>
                <a:srgbClr val="4531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cs typeface="+mn-ea"/>
                <a:sym typeface="+mn-lt"/>
              </a:endParaRPr>
            </a:p>
          </p:txBody>
        </p:sp>
        <p:sp>
          <p:nvSpPr>
            <p:cNvPr id="13" name="等腰三角形 42"/>
            <p:cNvSpPr/>
            <p:nvPr/>
          </p:nvSpPr>
          <p:spPr>
            <a:xfrm>
              <a:off x="4044928" y="2251925"/>
              <a:ext cx="1054142" cy="1350592"/>
            </a:xfrm>
            <a:custGeom>
              <a:avLst/>
              <a:gdLst/>
              <a:ahLst/>
              <a:cxnLst/>
              <a:rect l="l" t="t" r="r" b="b"/>
              <a:pathLst>
                <a:path w="1054142" h="1350592">
                  <a:moveTo>
                    <a:pt x="521627" y="0"/>
                  </a:moveTo>
                  <a:lnTo>
                    <a:pt x="682907" y="322559"/>
                  </a:lnTo>
                  <a:cubicBezTo>
                    <a:pt x="898294" y="386795"/>
                    <a:pt x="1054142" y="586958"/>
                    <a:pt x="1054142" y="823521"/>
                  </a:cubicBezTo>
                  <a:cubicBezTo>
                    <a:pt x="1054142" y="1114614"/>
                    <a:pt x="818164" y="1350592"/>
                    <a:pt x="527071" y="1350592"/>
                  </a:cubicBezTo>
                  <a:cubicBezTo>
                    <a:pt x="235978" y="1350592"/>
                    <a:pt x="0" y="1114614"/>
                    <a:pt x="0" y="823521"/>
                  </a:cubicBezTo>
                  <a:cubicBezTo>
                    <a:pt x="0" y="591722"/>
                    <a:pt x="149634" y="394871"/>
                    <a:pt x="358347" y="326560"/>
                  </a:cubicBezTo>
                  <a:close/>
                </a:path>
              </a:pathLst>
            </a:custGeom>
            <a:gradFill>
              <a:gsLst>
                <a:gs pos="0">
                  <a:schemeClr val="bg1"/>
                </a:gs>
                <a:gs pos="43000">
                  <a:schemeClr val="bg1">
                    <a:lumMod val="95000"/>
                  </a:schemeClr>
                </a:gs>
                <a:gs pos="100000">
                  <a:schemeClr val="bg1">
                    <a:lumMod val="75000"/>
                  </a:schemeClr>
                </a:gs>
              </a:gsLst>
              <a:lin ang="2700000" scaled="0"/>
            </a:gradFill>
            <a:ln w="3175" cmpd="dbl">
              <a:solidFill>
                <a:srgbClr val="4531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cs typeface="+mn-ea"/>
                <a:sym typeface="+mn-lt"/>
              </a:endParaRPr>
            </a:p>
          </p:txBody>
        </p:sp>
      </p:grpSp>
      <p:grpSp>
        <p:nvGrpSpPr>
          <p:cNvPr id="14" name="组合 13"/>
          <p:cNvGrpSpPr/>
          <p:nvPr/>
        </p:nvGrpSpPr>
        <p:grpSpPr>
          <a:xfrm rot="13303882">
            <a:off x="8864406" y="4702358"/>
            <a:ext cx="1012733" cy="1315777"/>
            <a:chOff x="4020870" y="2194485"/>
            <a:chExt cx="1102258" cy="1432090"/>
          </a:xfrm>
          <a:effectLst>
            <a:outerShdw blurRad="444500" dist="254000" dir="8100000" algn="tr" rotWithShape="0">
              <a:prstClr val="black">
                <a:alpha val="50000"/>
              </a:prstClr>
            </a:outerShdw>
          </a:effectLst>
        </p:grpSpPr>
        <p:sp>
          <p:nvSpPr>
            <p:cNvPr id="15" name="等腰三角形 43"/>
            <p:cNvSpPr/>
            <p:nvPr/>
          </p:nvSpPr>
          <p:spPr>
            <a:xfrm>
              <a:off x="4020870" y="2194485"/>
              <a:ext cx="1102258" cy="1432090"/>
            </a:xfrm>
            <a:custGeom>
              <a:avLst/>
              <a:gdLst/>
              <a:ahLst/>
              <a:cxnLst/>
              <a:rect l="l" t="t" r="r" b="b"/>
              <a:pathLst>
                <a:path w="1102258" h="1432090">
                  <a:moveTo>
                    <a:pt x="761620" y="431870"/>
                  </a:moveTo>
                  <a:lnTo>
                    <a:pt x="856659" y="621949"/>
                  </a:lnTo>
                  <a:lnTo>
                    <a:pt x="234710" y="621949"/>
                  </a:lnTo>
                  <a:lnTo>
                    <a:pt x="325695" y="439980"/>
                  </a:lnTo>
                  <a:cubicBezTo>
                    <a:pt x="163858" y="520416"/>
                    <a:pt x="53779" y="687834"/>
                    <a:pt x="53779" y="880961"/>
                  </a:cubicBezTo>
                  <a:cubicBezTo>
                    <a:pt x="53779" y="1155639"/>
                    <a:pt x="276450" y="1378310"/>
                    <a:pt x="551128" y="1378310"/>
                  </a:cubicBezTo>
                  <a:cubicBezTo>
                    <a:pt x="825806" y="1378310"/>
                    <a:pt x="1048477" y="1155639"/>
                    <a:pt x="1048477" y="880961"/>
                  </a:cubicBezTo>
                  <a:cubicBezTo>
                    <a:pt x="1048477" y="681767"/>
                    <a:pt x="931374" y="509923"/>
                    <a:pt x="761620" y="431870"/>
                  </a:cubicBezTo>
                  <a:close/>
                  <a:moveTo>
                    <a:pt x="545685" y="0"/>
                  </a:moveTo>
                  <a:lnTo>
                    <a:pt x="726120" y="360871"/>
                  </a:lnTo>
                  <a:cubicBezTo>
                    <a:pt x="945108" y="431845"/>
                    <a:pt x="1102258" y="638051"/>
                    <a:pt x="1102258" y="880961"/>
                  </a:cubicBezTo>
                  <a:cubicBezTo>
                    <a:pt x="1102258" y="1185341"/>
                    <a:pt x="855509" y="1432090"/>
                    <a:pt x="551129" y="1432090"/>
                  </a:cubicBezTo>
                  <a:cubicBezTo>
                    <a:pt x="246749" y="1432090"/>
                    <a:pt x="0" y="1185341"/>
                    <a:pt x="0" y="880961"/>
                  </a:cubicBezTo>
                  <a:cubicBezTo>
                    <a:pt x="0" y="642821"/>
                    <a:pt x="151038" y="439958"/>
                    <a:pt x="363249" y="364872"/>
                  </a:cubicBezTo>
                  <a:close/>
                </a:path>
              </a:pathLst>
            </a:custGeom>
            <a:gradFill>
              <a:gsLst>
                <a:gs pos="0">
                  <a:schemeClr val="bg1"/>
                </a:gs>
                <a:gs pos="55000">
                  <a:schemeClr val="bg1">
                    <a:lumMod val="95000"/>
                  </a:schemeClr>
                </a:gs>
                <a:gs pos="100000">
                  <a:schemeClr val="bg1">
                    <a:lumMod val="65000"/>
                  </a:schemeClr>
                </a:gs>
              </a:gsLst>
              <a:lin ang="14100000" scaled="0"/>
            </a:gradFill>
            <a:ln w="3175" cmpd="dbl">
              <a:solidFill>
                <a:srgbClr val="4531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cs typeface="+mn-ea"/>
                <a:sym typeface="+mn-lt"/>
              </a:endParaRPr>
            </a:p>
          </p:txBody>
        </p:sp>
        <p:sp>
          <p:nvSpPr>
            <p:cNvPr id="16" name="等腰三角形 42"/>
            <p:cNvSpPr/>
            <p:nvPr/>
          </p:nvSpPr>
          <p:spPr>
            <a:xfrm>
              <a:off x="4044928" y="2251925"/>
              <a:ext cx="1054142" cy="1350592"/>
            </a:xfrm>
            <a:custGeom>
              <a:avLst/>
              <a:gdLst/>
              <a:ahLst/>
              <a:cxnLst/>
              <a:rect l="l" t="t" r="r" b="b"/>
              <a:pathLst>
                <a:path w="1054142" h="1350592">
                  <a:moveTo>
                    <a:pt x="521627" y="0"/>
                  </a:moveTo>
                  <a:lnTo>
                    <a:pt x="682907" y="322559"/>
                  </a:lnTo>
                  <a:cubicBezTo>
                    <a:pt x="898294" y="386795"/>
                    <a:pt x="1054142" y="586958"/>
                    <a:pt x="1054142" y="823521"/>
                  </a:cubicBezTo>
                  <a:cubicBezTo>
                    <a:pt x="1054142" y="1114614"/>
                    <a:pt x="818164" y="1350592"/>
                    <a:pt x="527071" y="1350592"/>
                  </a:cubicBezTo>
                  <a:cubicBezTo>
                    <a:pt x="235978" y="1350592"/>
                    <a:pt x="0" y="1114614"/>
                    <a:pt x="0" y="823521"/>
                  </a:cubicBezTo>
                  <a:cubicBezTo>
                    <a:pt x="0" y="591722"/>
                    <a:pt x="149634" y="394871"/>
                    <a:pt x="358347" y="326560"/>
                  </a:cubicBezTo>
                  <a:close/>
                </a:path>
              </a:pathLst>
            </a:custGeom>
            <a:gradFill>
              <a:gsLst>
                <a:gs pos="0">
                  <a:schemeClr val="bg1"/>
                </a:gs>
                <a:gs pos="43000">
                  <a:schemeClr val="bg1">
                    <a:lumMod val="95000"/>
                  </a:schemeClr>
                </a:gs>
                <a:gs pos="100000">
                  <a:schemeClr val="bg1">
                    <a:lumMod val="75000"/>
                  </a:schemeClr>
                </a:gs>
              </a:gsLst>
              <a:lin ang="2700000" scaled="0"/>
            </a:gradFill>
            <a:ln w="3175" cmpd="dbl">
              <a:solidFill>
                <a:srgbClr val="4531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cs typeface="+mn-ea"/>
                <a:sym typeface="+mn-lt"/>
              </a:endParaRPr>
            </a:p>
          </p:txBody>
        </p:sp>
      </p:grpSp>
      <p:grpSp>
        <p:nvGrpSpPr>
          <p:cNvPr id="17" name="组合 16"/>
          <p:cNvGrpSpPr/>
          <p:nvPr/>
        </p:nvGrpSpPr>
        <p:grpSpPr>
          <a:xfrm rot="11594412">
            <a:off x="6778355" y="2597905"/>
            <a:ext cx="1012733" cy="1315777"/>
            <a:chOff x="4020870" y="2194485"/>
            <a:chExt cx="1102258" cy="1432090"/>
          </a:xfrm>
          <a:effectLst>
            <a:outerShdw blurRad="444500" dist="254000" dir="8100000" algn="tr" rotWithShape="0">
              <a:prstClr val="black">
                <a:alpha val="50000"/>
              </a:prstClr>
            </a:outerShdw>
          </a:effectLst>
        </p:grpSpPr>
        <p:sp>
          <p:nvSpPr>
            <p:cNvPr id="18" name="等腰三角形 43"/>
            <p:cNvSpPr/>
            <p:nvPr/>
          </p:nvSpPr>
          <p:spPr>
            <a:xfrm>
              <a:off x="4020870" y="2194485"/>
              <a:ext cx="1102258" cy="1432090"/>
            </a:xfrm>
            <a:custGeom>
              <a:avLst/>
              <a:gdLst/>
              <a:ahLst/>
              <a:cxnLst/>
              <a:rect l="l" t="t" r="r" b="b"/>
              <a:pathLst>
                <a:path w="1102258" h="1432090">
                  <a:moveTo>
                    <a:pt x="761620" y="431870"/>
                  </a:moveTo>
                  <a:lnTo>
                    <a:pt x="856659" y="621949"/>
                  </a:lnTo>
                  <a:lnTo>
                    <a:pt x="234710" y="621949"/>
                  </a:lnTo>
                  <a:lnTo>
                    <a:pt x="325695" y="439980"/>
                  </a:lnTo>
                  <a:cubicBezTo>
                    <a:pt x="163858" y="520416"/>
                    <a:pt x="53779" y="687834"/>
                    <a:pt x="53779" y="880961"/>
                  </a:cubicBezTo>
                  <a:cubicBezTo>
                    <a:pt x="53779" y="1155639"/>
                    <a:pt x="276450" y="1378310"/>
                    <a:pt x="551128" y="1378310"/>
                  </a:cubicBezTo>
                  <a:cubicBezTo>
                    <a:pt x="825806" y="1378310"/>
                    <a:pt x="1048477" y="1155639"/>
                    <a:pt x="1048477" y="880961"/>
                  </a:cubicBezTo>
                  <a:cubicBezTo>
                    <a:pt x="1048477" y="681767"/>
                    <a:pt x="931374" y="509923"/>
                    <a:pt x="761620" y="431870"/>
                  </a:cubicBezTo>
                  <a:close/>
                  <a:moveTo>
                    <a:pt x="545685" y="0"/>
                  </a:moveTo>
                  <a:lnTo>
                    <a:pt x="726120" y="360871"/>
                  </a:lnTo>
                  <a:cubicBezTo>
                    <a:pt x="945108" y="431845"/>
                    <a:pt x="1102258" y="638051"/>
                    <a:pt x="1102258" y="880961"/>
                  </a:cubicBezTo>
                  <a:cubicBezTo>
                    <a:pt x="1102258" y="1185341"/>
                    <a:pt x="855509" y="1432090"/>
                    <a:pt x="551129" y="1432090"/>
                  </a:cubicBezTo>
                  <a:cubicBezTo>
                    <a:pt x="246749" y="1432090"/>
                    <a:pt x="0" y="1185341"/>
                    <a:pt x="0" y="880961"/>
                  </a:cubicBezTo>
                  <a:cubicBezTo>
                    <a:pt x="0" y="642821"/>
                    <a:pt x="151038" y="439958"/>
                    <a:pt x="363249" y="364872"/>
                  </a:cubicBezTo>
                  <a:close/>
                </a:path>
              </a:pathLst>
            </a:custGeom>
            <a:gradFill>
              <a:gsLst>
                <a:gs pos="0">
                  <a:schemeClr val="bg1"/>
                </a:gs>
                <a:gs pos="55000">
                  <a:schemeClr val="bg1">
                    <a:lumMod val="95000"/>
                  </a:schemeClr>
                </a:gs>
                <a:gs pos="100000">
                  <a:schemeClr val="bg1">
                    <a:lumMod val="65000"/>
                  </a:schemeClr>
                </a:gs>
              </a:gsLst>
              <a:lin ang="14100000" scaled="0"/>
            </a:gradFill>
            <a:ln w="3175" cmpd="dbl">
              <a:solidFill>
                <a:srgbClr val="4531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cs typeface="+mn-ea"/>
                <a:sym typeface="+mn-lt"/>
              </a:endParaRPr>
            </a:p>
          </p:txBody>
        </p:sp>
        <p:sp>
          <p:nvSpPr>
            <p:cNvPr id="19" name="等腰三角形 42"/>
            <p:cNvSpPr/>
            <p:nvPr/>
          </p:nvSpPr>
          <p:spPr>
            <a:xfrm>
              <a:off x="4044928" y="2251925"/>
              <a:ext cx="1054142" cy="1350592"/>
            </a:xfrm>
            <a:custGeom>
              <a:avLst/>
              <a:gdLst/>
              <a:ahLst/>
              <a:cxnLst/>
              <a:rect l="l" t="t" r="r" b="b"/>
              <a:pathLst>
                <a:path w="1054142" h="1350592">
                  <a:moveTo>
                    <a:pt x="521627" y="0"/>
                  </a:moveTo>
                  <a:lnTo>
                    <a:pt x="682907" y="322559"/>
                  </a:lnTo>
                  <a:cubicBezTo>
                    <a:pt x="898294" y="386795"/>
                    <a:pt x="1054142" y="586958"/>
                    <a:pt x="1054142" y="823521"/>
                  </a:cubicBezTo>
                  <a:cubicBezTo>
                    <a:pt x="1054142" y="1114614"/>
                    <a:pt x="818164" y="1350592"/>
                    <a:pt x="527071" y="1350592"/>
                  </a:cubicBezTo>
                  <a:cubicBezTo>
                    <a:pt x="235978" y="1350592"/>
                    <a:pt x="0" y="1114614"/>
                    <a:pt x="0" y="823521"/>
                  </a:cubicBezTo>
                  <a:cubicBezTo>
                    <a:pt x="0" y="591722"/>
                    <a:pt x="149634" y="394871"/>
                    <a:pt x="358347" y="326560"/>
                  </a:cubicBezTo>
                  <a:close/>
                </a:path>
              </a:pathLst>
            </a:custGeom>
            <a:gradFill>
              <a:gsLst>
                <a:gs pos="0">
                  <a:schemeClr val="bg1"/>
                </a:gs>
                <a:gs pos="43000">
                  <a:schemeClr val="bg1">
                    <a:lumMod val="95000"/>
                  </a:schemeClr>
                </a:gs>
                <a:gs pos="100000">
                  <a:schemeClr val="bg1">
                    <a:lumMod val="75000"/>
                  </a:schemeClr>
                </a:gs>
              </a:gsLst>
              <a:lin ang="2700000" scaled="0"/>
            </a:gradFill>
            <a:ln w="3175" cmpd="dbl">
              <a:solidFill>
                <a:srgbClr val="4531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cs typeface="+mn-ea"/>
                <a:sym typeface="+mn-lt"/>
              </a:endParaRPr>
            </a:p>
          </p:txBody>
        </p:sp>
      </p:grpSp>
      <p:grpSp>
        <p:nvGrpSpPr>
          <p:cNvPr id="20" name="组合 19"/>
          <p:cNvGrpSpPr/>
          <p:nvPr/>
        </p:nvGrpSpPr>
        <p:grpSpPr>
          <a:xfrm rot="9469324">
            <a:off x="3225767" y="3146644"/>
            <a:ext cx="1012733" cy="1315777"/>
            <a:chOff x="4020870" y="2194485"/>
            <a:chExt cx="1102258" cy="1432090"/>
          </a:xfrm>
          <a:effectLst>
            <a:outerShdw blurRad="444500" dist="254000" dir="8100000" algn="tr" rotWithShape="0">
              <a:prstClr val="black">
                <a:alpha val="50000"/>
              </a:prstClr>
            </a:outerShdw>
          </a:effectLst>
        </p:grpSpPr>
        <p:sp>
          <p:nvSpPr>
            <p:cNvPr id="21" name="等腰三角形 43"/>
            <p:cNvSpPr/>
            <p:nvPr/>
          </p:nvSpPr>
          <p:spPr>
            <a:xfrm>
              <a:off x="4020870" y="2194485"/>
              <a:ext cx="1102258" cy="1432090"/>
            </a:xfrm>
            <a:custGeom>
              <a:avLst/>
              <a:gdLst/>
              <a:ahLst/>
              <a:cxnLst/>
              <a:rect l="l" t="t" r="r" b="b"/>
              <a:pathLst>
                <a:path w="1102258" h="1432090">
                  <a:moveTo>
                    <a:pt x="761620" y="431870"/>
                  </a:moveTo>
                  <a:lnTo>
                    <a:pt x="856659" y="621949"/>
                  </a:lnTo>
                  <a:lnTo>
                    <a:pt x="234710" y="621949"/>
                  </a:lnTo>
                  <a:lnTo>
                    <a:pt x="325695" y="439980"/>
                  </a:lnTo>
                  <a:cubicBezTo>
                    <a:pt x="163858" y="520416"/>
                    <a:pt x="53779" y="687834"/>
                    <a:pt x="53779" y="880961"/>
                  </a:cubicBezTo>
                  <a:cubicBezTo>
                    <a:pt x="53779" y="1155639"/>
                    <a:pt x="276450" y="1378310"/>
                    <a:pt x="551128" y="1378310"/>
                  </a:cubicBezTo>
                  <a:cubicBezTo>
                    <a:pt x="825806" y="1378310"/>
                    <a:pt x="1048477" y="1155639"/>
                    <a:pt x="1048477" y="880961"/>
                  </a:cubicBezTo>
                  <a:cubicBezTo>
                    <a:pt x="1048477" y="681767"/>
                    <a:pt x="931374" y="509923"/>
                    <a:pt x="761620" y="431870"/>
                  </a:cubicBezTo>
                  <a:close/>
                  <a:moveTo>
                    <a:pt x="545685" y="0"/>
                  </a:moveTo>
                  <a:lnTo>
                    <a:pt x="726120" y="360871"/>
                  </a:lnTo>
                  <a:cubicBezTo>
                    <a:pt x="945108" y="431845"/>
                    <a:pt x="1102258" y="638051"/>
                    <a:pt x="1102258" y="880961"/>
                  </a:cubicBezTo>
                  <a:cubicBezTo>
                    <a:pt x="1102258" y="1185341"/>
                    <a:pt x="855509" y="1432090"/>
                    <a:pt x="551129" y="1432090"/>
                  </a:cubicBezTo>
                  <a:cubicBezTo>
                    <a:pt x="246749" y="1432090"/>
                    <a:pt x="0" y="1185341"/>
                    <a:pt x="0" y="880961"/>
                  </a:cubicBezTo>
                  <a:cubicBezTo>
                    <a:pt x="0" y="642821"/>
                    <a:pt x="151038" y="439958"/>
                    <a:pt x="363249" y="364872"/>
                  </a:cubicBezTo>
                  <a:close/>
                </a:path>
              </a:pathLst>
            </a:custGeom>
            <a:gradFill>
              <a:gsLst>
                <a:gs pos="0">
                  <a:schemeClr val="bg1"/>
                </a:gs>
                <a:gs pos="55000">
                  <a:schemeClr val="bg1">
                    <a:lumMod val="95000"/>
                  </a:schemeClr>
                </a:gs>
                <a:gs pos="100000">
                  <a:schemeClr val="bg1">
                    <a:lumMod val="65000"/>
                  </a:schemeClr>
                </a:gs>
              </a:gsLst>
              <a:lin ang="14100000" scaled="0"/>
            </a:gradFill>
            <a:ln w="3175" cmpd="dbl">
              <a:solidFill>
                <a:srgbClr val="4531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cs typeface="+mn-ea"/>
                <a:sym typeface="+mn-lt"/>
              </a:endParaRPr>
            </a:p>
          </p:txBody>
        </p:sp>
        <p:sp>
          <p:nvSpPr>
            <p:cNvPr id="22" name="等腰三角形 42"/>
            <p:cNvSpPr/>
            <p:nvPr/>
          </p:nvSpPr>
          <p:spPr>
            <a:xfrm>
              <a:off x="4044928" y="2251925"/>
              <a:ext cx="1054142" cy="1350592"/>
            </a:xfrm>
            <a:custGeom>
              <a:avLst/>
              <a:gdLst/>
              <a:ahLst/>
              <a:cxnLst/>
              <a:rect l="l" t="t" r="r" b="b"/>
              <a:pathLst>
                <a:path w="1054142" h="1350592">
                  <a:moveTo>
                    <a:pt x="521627" y="0"/>
                  </a:moveTo>
                  <a:lnTo>
                    <a:pt x="682907" y="322559"/>
                  </a:lnTo>
                  <a:cubicBezTo>
                    <a:pt x="898294" y="386795"/>
                    <a:pt x="1054142" y="586958"/>
                    <a:pt x="1054142" y="823521"/>
                  </a:cubicBezTo>
                  <a:cubicBezTo>
                    <a:pt x="1054142" y="1114614"/>
                    <a:pt x="818164" y="1350592"/>
                    <a:pt x="527071" y="1350592"/>
                  </a:cubicBezTo>
                  <a:cubicBezTo>
                    <a:pt x="235978" y="1350592"/>
                    <a:pt x="0" y="1114614"/>
                    <a:pt x="0" y="823521"/>
                  </a:cubicBezTo>
                  <a:cubicBezTo>
                    <a:pt x="0" y="591722"/>
                    <a:pt x="149634" y="394871"/>
                    <a:pt x="358347" y="326560"/>
                  </a:cubicBezTo>
                  <a:close/>
                </a:path>
              </a:pathLst>
            </a:custGeom>
            <a:gradFill>
              <a:gsLst>
                <a:gs pos="0">
                  <a:schemeClr val="bg1"/>
                </a:gs>
                <a:gs pos="43000">
                  <a:schemeClr val="bg1">
                    <a:lumMod val="95000"/>
                  </a:schemeClr>
                </a:gs>
                <a:gs pos="100000">
                  <a:schemeClr val="bg1">
                    <a:lumMod val="75000"/>
                  </a:schemeClr>
                </a:gs>
              </a:gsLst>
              <a:lin ang="2700000" scaled="0"/>
            </a:gradFill>
            <a:ln w="3175" cmpd="dbl">
              <a:solidFill>
                <a:srgbClr val="4531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cs typeface="+mn-ea"/>
                <a:sym typeface="+mn-lt"/>
              </a:endParaRPr>
            </a:p>
          </p:txBody>
        </p:sp>
      </p:grpSp>
      <p:grpSp>
        <p:nvGrpSpPr>
          <p:cNvPr id="23" name="组合 22"/>
          <p:cNvGrpSpPr/>
          <p:nvPr/>
        </p:nvGrpSpPr>
        <p:grpSpPr>
          <a:xfrm>
            <a:off x="4876727" y="4310626"/>
            <a:ext cx="2201864" cy="2150247"/>
            <a:chOff x="3851771" y="1163107"/>
            <a:chExt cx="1436026" cy="1402358"/>
          </a:xfrm>
        </p:grpSpPr>
        <p:grpSp>
          <p:nvGrpSpPr>
            <p:cNvPr id="24" name="组合 23"/>
            <p:cNvGrpSpPr/>
            <p:nvPr/>
          </p:nvGrpSpPr>
          <p:grpSpPr>
            <a:xfrm>
              <a:off x="3851771" y="1163107"/>
              <a:ext cx="1402358" cy="1402358"/>
              <a:chOff x="304800" y="673100"/>
              <a:chExt cx="4000500" cy="4000500"/>
            </a:xfrm>
            <a:effectLst>
              <a:outerShdw blurRad="444500" dist="254000" dir="8100000" algn="tr" rotWithShape="0">
                <a:prstClr val="black">
                  <a:alpha val="50000"/>
                </a:prstClr>
              </a:outerShdw>
            </a:effectLst>
          </p:grpSpPr>
          <p:sp>
            <p:nvSpPr>
              <p:cNvPr id="26" name="同心圆 25"/>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070C0"/>
                  </a:solidFill>
                  <a:cs typeface="+mn-ea"/>
                  <a:sym typeface="+mn-lt"/>
                </a:endParaRPr>
              </a:p>
            </p:txBody>
          </p:sp>
          <p:sp>
            <p:nvSpPr>
              <p:cNvPr id="27" name="椭圆 26"/>
              <p:cNvSpPr/>
              <p:nvPr/>
            </p:nvSpPr>
            <p:spPr>
              <a:xfrm>
                <a:off x="392108" y="760412"/>
                <a:ext cx="3825874" cy="3825874"/>
              </a:xfrm>
              <a:prstGeom prst="ellipse">
                <a:avLst/>
              </a:prstGeom>
              <a:solidFill>
                <a:srgbClr val="4531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070C0"/>
                  </a:solidFill>
                  <a:cs typeface="+mn-ea"/>
                  <a:sym typeface="+mn-lt"/>
                </a:endParaRPr>
              </a:p>
            </p:txBody>
          </p:sp>
        </p:grpSp>
        <p:sp>
          <p:nvSpPr>
            <p:cNvPr id="25" name="TextBox 24"/>
            <p:cNvSpPr txBox="1"/>
            <p:nvPr/>
          </p:nvSpPr>
          <p:spPr>
            <a:xfrm>
              <a:off x="4100977" y="1365819"/>
              <a:ext cx="1186820" cy="1023708"/>
            </a:xfrm>
            <a:prstGeom prst="rect">
              <a:avLst/>
            </a:prstGeom>
            <a:noFill/>
          </p:spPr>
          <p:txBody>
            <a:bodyPr wrap="square" rtlCol="0">
              <a:spAutoFit/>
            </a:bodyPr>
            <a:lstStyle/>
            <a:p>
              <a:r>
                <a:rPr lang="zh-CN" altLang="en-US" sz="4800" spc="400" dirty="0">
                  <a:solidFill>
                    <a:schemeClr val="bg1"/>
                  </a:solidFill>
                  <a:cs typeface="+mn-ea"/>
                  <a:sym typeface="+mn-lt"/>
                </a:rPr>
                <a:t>输入标题</a:t>
              </a:r>
              <a:endParaRPr lang="zh-CN" altLang="en-US" sz="4800" spc="400" dirty="0">
                <a:solidFill>
                  <a:schemeClr val="bg1"/>
                </a:solidFill>
                <a:cs typeface="+mn-ea"/>
                <a:sym typeface="+mn-lt"/>
              </a:endParaRPr>
            </a:p>
          </p:txBody>
        </p:sp>
      </p:grpSp>
      <p:sp>
        <p:nvSpPr>
          <p:cNvPr id="28" name="TextBox 27"/>
          <p:cNvSpPr txBox="1"/>
          <p:nvPr/>
        </p:nvSpPr>
        <p:spPr>
          <a:xfrm>
            <a:off x="2476514" y="5156200"/>
            <a:ext cx="60959" cy="400105"/>
          </a:xfrm>
          <a:prstGeom prst="rect">
            <a:avLst/>
          </a:prstGeom>
          <a:noFill/>
        </p:spPr>
        <p:txBody>
          <a:bodyPr wrap="square" lIns="121917" tIns="60958" rIns="121917" bIns="60958" rtlCol="0">
            <a:spAutoFit/>
          </a:bodyPr>
          <a:lstStyle/>
          <a:p>
            <a:endParaRPr lang="zh-CN" altLang="en-US" dirty="0">
              <a:solidFill>
                <a:schemeClr val="tx1">
                  <a:lumMod val="75000"/>
                  <a:lumOff val="25000"/>
                </a:schemeClr>
              </a:solidFill>
              <a:cs typeface="+mn-ea"/>
              <a:sym typeface="+mn-lt"/>
            </a:endParaRPr>
          </a:p>
        </p:txBody>
      </p:sp>
      <p:sp>
        <p:nvSpPr>
          <p:cNvPr id="29" name="TextBox 28"/>
          <p:cNvSpPr txBox="1"/>
          <p:nvPr/>
        </p:nvSpPr>
        <p:spPr>
          <a:xfrm>
            <a:off x="3360321" y="3275667"/>
            <a:ext cx="570022" cy="784826"/>
          </a:xfrm>
          <a:prstGeom prst="rect">
            <a:avLst/>
          </a:prstGeom>
          <a:noFill/>
        </p:spPr>
        <p:txBody>
          <a:bodyPr wrap="none" lIns="121917" tIns="60958" rIns="121917" bIns="60958" rtlCol="0">
            <a:spAutoFit/>
          </a:bodyPr>
          <a:lstStyle/>
          <a:p>
            <a:r>
              <a:rPr lang="en-US" altLang="zh-CN" sz="4300" dirty="0">
                <a:solidFill>
                  <a:srgbClr val="453162"/>
                </a:solidFill>
                <a:cs typeface="+mn-ea"/>
                <a:sym typeface="+mn-lt"/>
              </a:rPr>
              <a:t>2</a:t>
            </a:r>
            <a:endParaRPr lang="zh-CN" altLang="en-US" sz="4300" dirty="0">
              <a:solidFill>
                <a:srgbClr val="453162"/>
              </a:solidFill>
              <a:cs typeface="+mn-ea"/>
              <a:sym typeface="+mn-lt"/>
            </a:endParaRPr>
          </a:p>
        </p:txBody>
      </p:sp>
      <p:sp>
        <p:nvSpPr>
          <p:cNvPr id="30" name="TextBox 29"/>
          <p:cNvSpPr txBox="1"/>
          <p:nvPr/>
        </p:nvSpPr>
        <p:spPr>
          <a:xfrm>
            <a:off x="6976168" y="2734562"/>
            <a:ext cx="570022" cy="784826"/>
          </a:xfrm>
          <a:prstGeom prst="rect">
            <a:avLst/>
          </a:prstGeom>
          <a:noFill/>
        </p:spPr>
        <p:txBody>
          <a:bodyPr wrap="none" lIns="121917" tIns="60958" rIns="121917" bIns="60958" rtlCol="0">
            <a:spAutoFit/>
          </a:bodyPr>
          <a:lstStyle/>
          <a:p>
            <a:r>
              <a:rPr lang="en-US" altLang="zh-CN" sz="4300" dirty="0">
                <a:solidFill>
                  <a:srgbClr val="453162"/>
                </a:solidFill>
                <a:cs typeface="+mn-ea"/>
                <a:sym typeface="+mn-lt"/>
              </a:rPr>
              <a:t>4</a:t>
            </a:r>
            <a:endParaRPr lang="zh-CN" altLang="en-US" sz="4300" dirty="0">
              <a:solidFill>
                <a:srgbClr val="453162"/>
              </a:solidFill>
              <a:cs typeface="+mn-ea"/>
              <a:sym typeface="+mn-lt"/>
            </a:endParaRPr>
          </a:p>
        </p:txBody>
      </p:sp>
      <p:sp>
        <p:nvSpPr>
          <p:cNvPr id="31" name="TextBox 30"/>
          <p:cNvSpPr txBox="1"/>
          <p:nvPr/>
        </p:nvSpPr>
        <p:spPr>
          <a:xfrm>
            <a:off x="9159288" y="4834030"/>
            <a:ext cx="570022" cy="784826"/>
          </a:xfrm>
          <a:prstGeom prst="rect">
            <a:avLst/>
          </a:prstGeom>
          <a:noFill/>
        </p:spPr>
        <p:txBody>
          <a:bodyPr wrap="none" lIns="121917" tIns="60958" rIns="121917" bIns="60958" rtlCol="0">
            <a:spAutoFit/>
          </a:bodyPr>
          <a:lstStyle/>
          <a:p>
            <a:r>
              <a:rPr lang="en-US" altLang="zh-CN" sz="4300" dirty="0">
                <a:solidFill>
                  <a:srgbClr val="453162"/>
                </a:solidFill>
                <a:cs typeface="+mn-ea"/>
                <a:sym typeface="+mn-lt"/>
              </a:rPr>
              <a:t>6</a:t>
            </a:r>
            <a:endParaRPr lang="zh-CN" altLang="en-US" sz="4300" dirty="0">
              <a:solidFill>
                <a:srgbClr val="453162"/>
              </a:solidFill>
              <a:cs typeface="+mn-ea"/>
              <a:sym typeface="+mn-lt"/>
            </a:endParaRPr>
          </a:p>
        </p:txBody>
      </p:sp>
      <p:sp>
        <p:nvSpPr>
          <p:cNvPr id="32" name="TextBox 31"/>
          <p:cNvSpPr txBox="1"/>
          <p:nvPr/>
        </p:nvSpPr>
        <p:spPr>
          <a:xfrm>
            <a:off x="8648239" y="3571519"/>
            <a:ext cx="570022" cy="784826"/>
          </a:xfrm>
          <a:prstGeom prst="rect">
            <a:avLst/>
          </a:prstGeom>
          <a:noFill/>
        </p:spPr>
        <p:txBody>
          <a:bodyPr wrap="none" lIns="121917" tIns="60958" rIns="121917" bIns="60958" rtlCol="0">
            <a:spAutoFit/>
          </a:bodyPr>
          <a:lstStyle/>
          <a:p>
            <a:r>
              <a:rPr lang="en-US" altLang="zh-CN" sz="4300" dirty="0">
                <a:solidFill>
                  <a:srgbClr val="453162"/>
                </a:solidFill>
                <a:cs typeface="+mn-ea"/>
                <a:sym typeface="+mn-lt"/>
              </a:rPr>
              <a:t>5</a:t>
            </a:r>
            <a:endParaRPr lang="zh-CN" altLang="en-US" sz="4300" dirty="0">
              <a:solidFill>
                <a:srgbClr val="453162"/>
              </a:solidFill>
              <a:cs typeface="+mn-ea"/>
              <a:sym typeface="+mn-lt"/>
            </a:endParaRPr>
          </a:p>
        </p:txBody>
      </p:sp>
      <p:sp>
        <p:nvSpPr>
          <p:cNvPr id="33" name="TextBox 32"/>
          <p:cNvSpPr txBox="1"/>
          <p:nvPr/>
        </p:nvSpPr>
        <p:spPr>
          <a:xfrm>
            <a:off x="4969208" y="2529139"/>
            <a:ext cx="570022" cy="784826"/>
          </a:xfrm>
          <a:prstGeom prst="rect">
            <a:avLst/>
          </a:prstGeom>
          <a:noFill/>
        </p:spPr>
        <p:txBody>
          <a:bodyPr wrap="none" lIns="121917" tIns="60958" rIns="121917" bIns="60958" rtlCol="0">
            <a:spAutoFit/>
          </a:bodyPr>
          <a:lstStyle/>
          <a:p>
            <a:r>
              <a:rPr lang="en-US" altLang="zh-CN" sz="4300" dirty="0">
                <a:solidFill>
                  <a:srgbClr val="453162"/>
                </a:solidFill>
                <a:cs typeface="+mn-ea"/>
                <a:sym typeface="+mn-lt"/>
              </a:rPr>
              <a:t>3</a:t>
            </a:r>
            <a:endParaRPr lang="zh-CN" altLang="en-US" sz="4300" dirty="0">
              <a:solidFill>
                <a:srgbClr val="453162"/>
              </a:solidFill>
              <a:cs typeface="+mn-ea"/>
              <a:sym typeface="+mn-lt"/>
            </a:endParaRPr>
          </a:p>
        </p:txBody>
      </p:sp>
      <p:sp>
        <p:nvSpPr>
          <p:cNvPr id="34" name="TextBox 33"/>
          <p:cNvSpPr txBox="1"/>
          <p:nvPr/>
        </p:nvSpPr>
        <p:spPr>
          <a:xfrm>
            <a:off x="2260972" y="4801883"/>
            <a:ext cx="570022" cy="784826"/>
          </a:xfrm>
          <a:prstGeom prst="rect">
            <a:avLst/>
          </a:prstGeom>
          <a:noFill/>
        </p:spPr>
        <p:txBody>
          <a:bodyPr wrap="none" lIns="121917" tIns="60958" rIns="121917" bIns="60958" rtlCol="0">
            <a:spAutoFit/>
          </a:bodyPr>
          <a:lstStyle/>
          <a:p>
            <a:r>
              <a:rPr lang="en-US" altLang="zh-CN" sz="4300" dirty="0">
                <a:solidFill>
                  <a:srgbClr val="453162"/>
                </a:solidFill>
                <a:cs typeface="+mn-ea"/>
                <a:sym typeface="+mn-lt"/>
              </a:rPr>
              <a:t>1</a:t>
            </a:r>
            <a:endParaRPr lang="zh-CN" altLang="en-US" sz="4300" dirty="0">
              <a:solidFill>
                <a:srgbClr val="453162"/>
              </a:solidFill>
              <a:cs typeface="+mn-ea"/>
              <a:sym typeface="+mn-lt"/>
            </a:endParaRPr>
          </a:p>
        </p:txBody>
      </p:sp>
      <p:sp>
        <p:nvSpPr>
          <p:cNvPr id="35" name="TextBox 34"/>
          <p:cNvSpPr txBox="1"/>
          <p:nvPr/>
        </p:nvSpPr>
        <p:spPr>
          <a:xfrm>
            <a:off x="391903" y="4049937"/>
            <a:ext cx="2084611" cy="769437"/>
          </a:xfrm>
          <a:prstGeom prst="rect">
            <a:avLst/>
          </a:prstGeom>
          <a:noFill/>
        </p:spPr>
        <p:txBody>
          <a:bodyPr wrap="square" lIns="121917" tIns="60958" rIns="121917" bIns="60958" rtlCol="0">
            <a:spAutoFit/>
          </a:bodyPr>
          <a:lstStyle/>
          <a:p>
            <a:r>
              <a:rPr lang="zh-CN" altLang="en-US" sz="1400" dirty="0">
                <a:solidFill>
                  <a:schemeClr val="tx1">
                    <a:lumMod val="75000"/>
                    <a:lumOff val="25000"/>
                  </a:schemeClr>
                </a:solidFill>
                <a:cs typeface="+mn-ea"/>
                <a:sym typeface="+mn-lt"/>
              </a:rPr>
              <a:t>您的内容打在这里，或者通过复制您的文本后，在此框中选择粘贴，</a:t>
            </a:r>
            <a:endParaRPr lang="zh-CN" altLang="en-US" sz="1400" dirty="0">
              <a:solidFill>
                <a:schemeClr val="tx1">
                  <a:lumMod val="75000"/>
                  <a:lumOff val="25000"/>
                </a:schemeClr>
              </a:solidFill>
              <a:cs typeface="+mn-ea"/>
              <a:sym typeface="+mn-lt"/>
            </a:endParaRPr>
          </a:p>
        </p:txBody>
      </p:sp>
      <p:sp>
        <p:nvSpPr>
          <p:cNvPr id="36" name="TextBox 35"/>
          <p:cNvSpPr txBox="1"/>
          <p:nvPr/>
        </p:nvSpPr>
        <p:spPr>
          <a:xfrm>
            <a:off x="1094127" y="2616575"/>
            <a:ext cx="2084611" cy="769437"/>
          </a:xfrm>
          <a:prstGeom prst="rect">
            <a:avLst/>
          </a:prstGeom>
          <a:noFill/>
        </p:spPr>
        <p:txBody>
          <a:bodyPr wrap="square" lIns="121917" tIns="60958" rIns="121917" bIns="60958" rtlCol="0">
            <a:spAutoFit/>
          </a:bodyPr>
          <a:lstStyle/>
          <a:p>
            <a:r>
              <a:rPr lang="zh-CN" altLang="en-US" sz="1400" dirty="0">
                <a:solidFill>
                  <a:schemeClr val="tx1">
                    <a:lumMod val="75000"/>
                    <a:lumOff val="25000"/>
                  </a:schemeClr>
                </a:solidFill>
                <a:cs typeface="+mn-ea"/>
                <a:sym typeface="+mn-lt"/>
              </a:rPr>
              <a:t>您的内容打在这里，或者通过复制您的文本后，在此框中选择粘贴，</a:t>
            </a:r>
            <a:endParaRPr lang="zh-CN" altLang="en-US" sz="1400" dirty="0">
              <a:solidFill>
                <a:schemeClr val="tx1">
                  <a:lumMod val="75000"/>
                  <a:lumOff val="25000"/>
                </a:schemeClr>
              </a:solidFill>
              <a:cs typeface="+mn-ea"/>
              <a:sym typeface="+mn-lt"/>
            </a:endParaRPr>
          </a:p>
        </p:txBody>
      </p:sp>
      <p:sp>
        <p:nvSpPr>
          <p:cNvPr id="37" name="TextBox 36"/>
          <p:cNvSpPr txBox="1"/>
          <p:nvPr/>
        </p:nvSpPr>
        <p:spPr>
          <a:xfrm>
            <a:off x="4158689" y="1615731"/>
            <a:ext cx="2084611" cy="769437"/>
          </a:xfrm>
          <a:prstGeom prst="rect">
            <a:avLst/>
          </a:prstGeom>
          <a:noFill/>
        </p:spPr>
        <p:txBody>
          <a:bodyPr wrap="square" lIns="121917" tIns="60958" rIns="121917" bIns="60958" rtlCol="0">
            <a:spAutoFit/>
          </a:bodyPr>
          <a:lstStyle/>
          <a:p>
            <a:r>
              <a:rPr lang="zh-CN" altLang="en-US" sz="1400" dirty="0">
                <a:solidFill>
                  <a:schemeClr val="tx1">
                    <a:lumMod val="75000"/>
                    <a:lumOff val="25000"/>
                  </a:schemeClr>
                </a:solidFill>
                <a:cs typeface="+mn-ea"/>
                <a:sym typeface="+mn-lt"/>
              </a:rPr>
              <a:t>您的内容打在这里，或者通过复制您的文本后，在此框中选择粘贴，</a:t>
            </a:r>
            <a:endParaRPr lang="zh-CN" altLang="en-US" sz="1400" dirty="0">
              <a:solidFill>
                <a:schemeClr val="tx1">
                  <a:lumMod val="75000"/>
                  <a:lumOff val="25000"/>
                </a:schemeClr>
              </a:solidFill>
              <a:cs typeface="+mn-ea"/>
              <a:sym typeface="+mn-lt"/>
            </a:endParaRPr>
          </a:p>
        </p:txBody>
      </p:sp>
      <p:sp>
        <p:nvSpPr>
          <p:cNvPr id="38" name="TextBox 37"/>
          <p:cNvSpPr txBox="1"/>
          <p:nvPr/>
        </p:nvSpPr>
        <p:spPr>
          <a:xfrm>
            <a:off x="7364500" y="1822309"/>
            <a:ext cx="2084611" cy="769437"/>
          </a:xfrm>
          <a:prstGeom prst="rect">
            <a:avLst/>
          </a:prstGeom>
          <a:noFill/>
        </p:spPr>
        <p:txBody>
          <a:bodyPr wrap="square" lIns="121917" tIns="60958" rIns="121917" bIns="60958" rtlCol="0">
            <a:spAutoFit/>
          </a:bodyPr>
          <a:lstStyle/>
          <a:p>
            <a:r>
              <a:rPr lang="zh-CN" altLang="en-US" sz="1400" dirty="0">
                <a:solidFill>
                  <a:schemeClr val="tx1">
                    <a:lumMod val="75000"/>
                    <a:lumOff val="25000"/>
                  </a:schemeClr>
                </a:solidFill>
                <a:cs typeface="+mn-ea"/>
                <a:sym typeface="+mn-lt"/>
              </a:rPr>
              <a:t>您的内容打在这里，或者通过复制您的文本后，在此框中选择粘贴，</a:t>
            </a:r>
            <a:endParaRPr lang="zh-CN" altLang="en-US" sz="1400" dirty="0">
              <a:solidFill>
                <a:schemeClr val="tx1">
                  <a:lumMod val="75000"/>
                  <a:lumOff val="25000"/>
                </a:schemeClr>
              </a:solidFill>
              <a:cs typeface="+mn-ea"/>
              <a:sym typeface="+mn-lt"/>
            </a:endParaRPr>
          </a:p>
        </p:txBody>
      </p:sp>
      <p:sp>
        <p:nvSpPr>
          <p:cNvPr id="39" name="TextBox 38"/>
          <p:cNvSpPr txBox="1"/>
          <p:nvPr/>
        </p:nvSpPr>
        <p:spPr>
          <a:xfrm>
            <a:off x="9180680" y="2963793"/>
            <a:ext cx="2084611" cy="769437"/>
          </a:xfrm>
          <a:prstGeom prst="rect">
            <a:avLst/>
          </a:prstGeom>
          <a:noFill/>
        </p:spPr>
        <p:txBody>
          <a:bodyPr wrap="square" lIns="121917" tIns="60958" rIns="121917" bIns="60958" rtlCol="0">
            <a:spAutoFit/>
          </a:bodyPr>
          <a:lstStyle/>
          <a:p>
            <a:r>
              <a:rPr lang="zh-CN" altLang="en-US" sz="1400" dirty="0">
                <a:solidFill>
                  <a:schemeClr val="tx1">
                    <a:lumMod val="75000"/>
                    <a:lumOff val="25000"/>
                  </a:schemeClr>
                </a:solidFill>
                <a:cs typeface="+mn-ea"/>
                <a:sym typeface="+mn-lt"/>
              </a:rPr>
              <a:t>您的内容打在这里，或者通过复制您的文本后，在此框中选择粘贴，</a:t>
            </a:r>
            <a:endParaRPr lang="zh-CN" altLang="en-US" sz="1400" dirty="0">
              <a:solidFill>
                <a:schemeClr val="tx1">
                  <a:lumMod val="75000"/>
                  <a:lumOff val="25000"/>
                </a:schemeClr>
              </a:solidFill>
              <a:cs typeface="+mn-ea"/>
              <a:sym typeface="+mn-lt"/>
            </a:endParaRPr>
          </a:p>
        </p:txBody>
      </p:sp>
      <p:sp>
        <p:nvSpPr>
          <p:cNvPr id="40" name="TextBox 39"/>
          <p:cNvSpPr txBox="1"/>
          <p:nvPr/>
        </p:nvSpPr>
        <p:spPr>
          <a:xfrm>
            <a:off x="9907955" y="4313445"/>
            <a:ext cx="2084611" cy="769437"/>
          </a:xfrm>
          <a:prstGeom prst="rect">
            <a:avLst/>
          </a:prstGeom>
          <a:noFill/>
        </p:spPr>
        <p:txBody>
          <a:bodyPr wrap="square" lIns="121917" tIns="60958" rIns="121917" bIns="60958" rtlCol="0">
            <a:spAutoFit/>
          </a:bodyPr>
          <a:lstStyle/>
          <a:p>
            <a:r>
              <a:rPr lang="zh-CN" altLang="en-US" sz="1400" dirty="0">
                <a:solidFill>
                  <a:schemeClr val="tx1">
                    <a:lumMod val="75000"/>
                    <a:lumOff val="25000"/>
                  </a:schemeClr>
                </a:solidFill>
                <a:cs typeface="+mn-ea"/>
                <a:sym typeface="+mn-lt"/>
              </a:rPr>
              <a:t>您的内容打在这里，或者通过复制您的文本后，在此框中选择粘贴，</a:t>
            </a:r>
            <a:endParaRPr lang="zh-CN" altLang="en-US" sz="1400" dirty="0">
              <a:solidFill>
                <a:schemeClr val="tx1">
                  <a:lumMod val="75000"/>
                  <a:lumOff val="25000"/>
                </a:schemeClr>
              </a:solidFill>
              <a:cs typeface="+mn-ea"/>
              <a:sym typeface="+mn-lt"/>
            </a:endParaRPr>
          </a:p>
        </p:txBody>
      </p:sp>
      <p:sp>
        <p:nvSpPr>
          <p:cNvPr id="42" name="TextBox 31"/>
          <p:cNvSpPr txBox="1"/>
          <p:nvPr/>
        </p:nvSpPr>
        <p:spPr>
          <a:xfrm>
            <a:off x="742359" y="232691"/>
            <a:ext cx="1351361" cy="438453"/>
          </a:xfrm>
          <a:prstGeom prst="rect">
            <a:avLst/>
          </a:prstGeom>
          <a:noFill/>
        </p:spPr>
        <p:txBody>
          <a:bodyPr wrap="square" rtlCol="0">
            <a:spAutoFit/>
          </a:bodyPr>
          <a:lstStyle/>
          <a:p>
            <a:pPr>
              <a:lnSpc>
                <a:spcPct val="120000"/>
              </a:lnSpc>
            </a:pPr>
            <a:r>
              <a:rPr lang="zh-CN" altLang="en-US" sz="2000" b="1">
                <a:solidFill>
                  <a:srgbClr val="453162"/>
                </a:solidFill>
                <a:cs typeface="+mn-ea"/>
                <a:sym typeface="+mn-lt"/>
              </a:rPr>
              <a:t>能力优势</a:t>
            </a:r>
            <a:endParaRPr lang="zh-CN" altLang="en-US" sz="2000" b="1" dirty="0">
              <a:solidFill>
                <a:srgbClr val="453162"/>
              </a:solidFill>
              <a:cs typeface="+mn-ea"/>
              <a:sym typeface="+mn-lt"/>
            </a:endParaRPr>
          </a:p>
        </p:txBody>
      </p:sp>
      <p:sp>
        <p:nvSpPr>
          <p:cNvPr id="43" name="菱形 42"/>
          <p:cNvSpPr/>
          <p:nvPr/>
        </p:nvSpPr>
        <p:spPr>
          <a:xfrm>
            <a:off x="272340" y="223168"/>
            <a:ext cx="470019" cy="470019"/>
          </a:xfrm>
          <a:prstGeom prst="diamond">
            <a:avLst/>
          </a:prstGeom>
          <a:solidFill>
            <a:srgbClr val="4531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advClick="0" advTm="3000">
    <p:push dir="u"/>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14:presetBounceEnd="40000">
                                      <p:stCondLst>
                                        <p:cond delay="900"/>
                                      </p:stCondLst>
                                      <p:childTnLst>
                                        <p:set>
                                          <p:cBhvr>
                                            <p:cTn id="6" dur="1" fill="hold">
                                              <p:stCondLst>
                                                <p:cond delay="0"/>
                                              </p:stCondLst>
                                            </p:cTn>
                                            <p:tgtEl>
                                              <p:spTgt spid="14"/>
                                            </p:tgtEl>
                                            <p:attrNameLst>
                                              <p:attrName>style.visibility</p:attrName>
                                            </p:attrNameLst>
                                          </p:cBhvr>
                                          <p:to>
                                            <p:strVal val="visible"/>
                                          </p:to>
                                        </p:set>
                                        <p:anim calcmode="lin" valueType="num" p14:bounceEnd="40000">
                                          <p:cBhvr additive="base">
                                            <p:cTn id="7" dur="500" fill="hold"/>
                                            <p:tgtEl>
                                              <p:spTgt spid="14"/>
                                            </p:tgtEl>
                                            <p:attrNameLst>
                                              <p:attrName>ppt_x</p:attrName>
                                            </p:attrNameLst>
                                          </p:cBhvr>
                                          <p:tavLst>
                                            <p:tav tm="0">
                                              <p:val>
                                                <p:strVal val="1+#ppt_w/2"/>
                                              </p:val>
                                            </p:tav>
                                            <p:tav tm="100000">
                                              <p:val>
                                                <p:strVal val="#ppt_x"/>
                                              </p:val>
                                            </p:tav>
                                          </p:tavLst>
                                        </p:anim>
                                        <p:anim calcmode="lin" valueType="num" p14:bounceEnd="40000">
                                          <p:cBhvr additive="base">
                                            <p:cTn id="8" dur="500" fill="hold"/>
                                            <p:tgtEl>
                                              <p:spTgt spid="14"/>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14:presetBounceEnd="40000">
                                      <p:stCondLst>
                                        <p:cond delay="900"/>
                                      </p:stCondLst>
                                      <p:childTnLst>
                                        <p:set>
                                          <p:cBhvr>
                                            <p:cTn id="10" dur="1" fill="hold">
                                              <p:stCondLst>
                                                <p:cond delay="0"/>
                                              </p:stCondLst>
                                            </p:cTn>
                                            <p:tgtEl>
                                              <p:spTgt spid="17"/>
                                            </p:tgtEl>
                                            <p:attrNameLst>
                                              <p:attrName>style.visibility</p:attrName>
                                            </p:attrNameLst>
                                          </p:cBhvr>
                                          <p:to>
                                            <p:strVal val="visible"/>
                                          </p:to>
                                        </p:set>
                                        <p:anim calcmode="lin" valueType="num" p14:bounceEnd="40000">
                                          <p:cBhvr additive="base">
                                            <p:cTn id="11" dur="500" fill="hold"/>
                                            <p:tgtEl>
                                              <p:spTgt spid="17"/>
                                            </p:tgtEl>
                                            <p:attrNameLst>
                                              <p:attrName>ppt_x</p:attrName>
                                            </p:attrNameLst>
                                          </p:cBhvr>
                                          <p:tavLst>
                                            <p:tav tm="0">
                                              <p:val>
                                                <p:strVal val="1+#ppt_w/2"/>
                                              </p:val>
                                            </p:tav>
                                            <p:tav tm="100000">
                                              <p:val>
                                                <p:strVal val="#ppt_x"/>
                                              </p:val>
                                            </p:tav>
                                          </p:tavLst>
                                        </p:anim>
                                        <p:anim calcmode="lin" valueType="num" p14:bounceEnd="40000">
                                          <p:cBhvr additive="base">
                                            <p:cTn id="12" dur="500" fill="hold"/>
                                            <p:tgtEl>
                                              <p:spTgt spid="17"/>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14:presetBounceEnd="40000">
                                      <p:stCondLst>
                                        <p:cond delay="900"/>
                                      </p:stCondLst>
                                      <p:childTnLst>
                                        <p:set>
                                          <p:cBhvr>
                                            <p:cTn id="14" dur="1" fill="hold">
                                              <p:stCondLst>
                                                <p:cond delay="0"/>
                                              </p:stCondLst>
                                            </p:cTn>
                                            <p:tgtEl>
                                              <p:spTgt spid="20"/>
                                            </p:tgtEl>
                                            <p:attrNameLst>
                                              <p:attrName>style.visibility</p:attrName>
                                            </p:attrNameLst>
                                          </p:cBhvr>
                                          <p:to>
                                            <p:strVal val="visible"/>
                                          </p:to>
                                        </p:set>
                                        <p:anim calcmode="lin" valueType="num" p14:bounceEnd="40000">
                                          <p:cBhvr additive="base">
                                            <p:cTn id="15" dur="500" fill="hold"/>
                                            <p:tgtEl>
                                              <p:spTgt spid="20"/>
                                            </p:tgtEl>
                                            <p:attrNameLst>
                                              <p:attrName>ppt_x</p:attrName>
                                            </p:attrNameLst>
                                          </p:cBhvr>
                                          <p:tavLst>
                                            <p:tav tm="0">
                                              <p:val>
                                                <p:strVal val="1+#ppt_w/2"/>
                                              </p:val>
                                            </p:tav>
                                            <p:tav tm="100000">
                                              <p:val>
                                                <p:strVal val="#ppt_x"/>
                                              </p:val>
                                            </p:tav>
                                          </p:tavLst>
                                        </p:anim>
                                        <p:anim calcmode="lin" valueType="num" p14:bounceEnd="40000">
                                          <p:cBhvr additive="base">
                                            <p:cTn id="16" dur="500" fill="hold"/>
                                            <p:tgtEl>
                                              <p:spTgt spid="20"/>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14:presetBounceEnd="40000">
                                      <p:stCondLst>
                                        <p:cond delay="900"/>
                                      </p:stCondLst>
                                      <p:childTnLst>
                                        <p:set>
                                          <p:cBhvr>
                                            <p:cTn id="18" dur="1" fill="hold">
                                              <p:stCondLst>
                                                <p:cond delay="0"/>
                                              </p:stCondLst>
                                            </p:cTn>
                                            <p:tgtEl>
                                              <p:spTgt spid="5"/>
                                            </p:tgtEl>
                                            <p:attrNameLst>
                                              <p:attrName>style.visibility</p:attrName>
                                            </p:attrNameLst>
                                          </p:cBhvr>
                                          <p:to>
                                            <p:strVal val="visible"/>
                                          </p:to>
                                        </p:set>
                                        <p:anim calcmode="lin" valueType="num" p14:bounceEnd="40000">
                                          <p:cBhvr additive="base">
                                            <p:cTn id="19" dur="500" fill="hold"/>
                                            <p:tgtEl>
                                              <p:spTgt spid="5"/>
                                            </p:tgtEl>
                                            <p:attrNameLst>
                                              <p:attrName>ppt_x</p:attrName>
                                            </p:attrNameLst>
                                          </p:cBhvr>
                                          <p:tavLst>
                                            <p:tav tm="0">
                                              <p:val>
                                                <p:strVal val="1+#ppt_w/2"/>
                                              </p:val>
                                            </p:tav>
                                            <p:tav tm="100000">
                                              <p:val>
                                                <p:strVal val="#ppt_x"/>
                                              </p:val>
                                            </p:tav>
                                          </p:tavLst>
                                        </p:anim>
                                        <p:anim calcmode="lin" valueType="num" p14:bounceEnd="40000">
                                          <p:cBhvr additive="base">
                                            <p:cTn id="20" dur="500" fill="hold"/>
                                            <p:tgtEl>
                                              <p:spTgt spid="5"/>
                                            </p:tgtEl>
                                            <p:attrNameLst>
                                              <p:attrName>ppt_y</p:attrName>
                                            </p:attrNameLst>
                                          </p:cBhvr>
                                          <p:tavLst>
                                            <p:tav tm="0">
                                              <p:val>
                                                <p:strVal val="#ppt_y"/>
                                              </p:val>
                                            </p:tav>
                                            <p:tav tm="100000">
                                              <p:val>
                                                <p:strVal val="#ppt_y"/>
                                              </p:val>
                                            </p:tav>
                                          </p:tavLst>
                                        </p:anim>
                                      </p:childTnLst>
                                    </p:cTn>
                                  </p:par>
                                  <p:par>
                                    <p:cTn id="21" presetID="2" presetClass="entr" presetSubtype="2" fill="hold" nodeType="withEffect" p14:presetBounceEnd="40000">
                                      <p:stCondLst>
                                        <p:cond delay="900"/>
                                      </p:stCondLst>
                                      <p:childTnLst>
                                        <p:set>
                                          <p:cBhvr>
                                            <p:cTn id="22" dur="1" fill="hold">
                                              <p:stCondLst>
                                                <p:cond delay="0"/>
                                              </p:stCondLst>
                                            </p:cTn>
                                            <p:tgtEl>
                                              <p:spTgt spid="8"/>
                                            </p:tgtEl>
                                            <p:attrNameLst>
                                              <p:attrName>style.visibility</p:attrName>
                                            </p:attrNameLst>
                                          </p:cBhvr>
                                          <p:to>
                                            <p:strVal val="visible"/>
                                          </p:to>
                                        </p:set>
                                        <p:anim calcmode="lin" valueType="num" p14:bounceEnd="40000">
                                          <p:cBhvr additive="base">
                                            <p:cTn id="23" dur="500" fill="hold"/>
                                            <p:tgtEl>
                                              <p:spTgt spid="8"/>
                                            </p:tgtEl>
                                            <p:attrNameLst>
                                              <p:attrName>ppt_x</p:attrName>
                                            </p:attrNameLst>
                                          </p:cBhvr>
                                          <p:tavLst>
                                            <p:tav tm="0">
                                              <p:val>
                                                <p:strVal val="1+#ppt_w/2"/>
                                              </p:val>
                                            </p:tav>
                                            <p:tav tm="100000">
                                              <p:val>
                                                <p:strVal val="#ppt_x"/>
                                              </p:val>
                                            </p:tav>
                                          </p:tavLst>
                                        </p:anim>
                                        <p:anim calcmode="lin" valueType="num" p14:bounceEnd="40000">
                                          <p:cBhvr additive="base">
                                            <p:cTn id="24" dur="500" fill="hold"/>
                                            <p:tgtEl>
                                              <p:spTgt spid="8"/>
                                            </p:tgtEl>
                                            <p:attrNameLst>
                                              <p:attrName>ppt_y</p:attrName>
                                            </p:attrNameLst>
                                          </p:cBhvr>
                                          <p:tavLst>
                                            <p:tav tm="0">
                                              <p:val>
                                                <p:strVal val="#ppt_y"/>
                                              </p:val>
                                            </p:tav>
                                            <p:tav tm="100000">
                                              <p:val>
                                                <p:strVal val="#ppt_y"/>
                                              </p:val>
                                            </p:tav>
                                          </p:tavLst>
                                        </p:anim>
                                      </p:childTnLst>
                                    </p:cTn>
                                  </p:par>
                                  <p:par>
                                    <p:cTn id="25" presetID="2" presetClass="entr" presetSubtype="2" fill="hold" nodeType="withEffect" p14:presetBounceEnd="40000">
                                      <p:stCondLst>
                                        <p:cond delay="900"/>
                                      </p:stCondLst>
                                      <p:childTnLst>
                                        <p:set>
                                          <p:cBhvr>
                                            <p:cTn id="26" dur="1" fill="hold">
                                              <p:stCondLst>
                                                <p:cond delay="0"/>
                                              </p:stCondLst>
                                            </p:cTn>
                                            <p:tgtEl>
                                              <p:spTgt spid="11"/>
                                            </p:tgtEl>
                                            <p:attrNameLst>
                                              <p:attrName>style.visibility</p:attrName>
                                            </p:attrNameLst>
                                          </p:cBhvr>
                                          <p:to>
                                            <p:strVal val="visible"/>
                                          </p:to>
                                        </p:set>
                                        <p:anim calcmode="lin" valueType="num" p14:bounceEnd="40000">
                                          <p:cBhvr additive="base">
                                            <p:cTn id="27" dur="500" fill="hold"/>
                                            <p:tgtEl>
                                              <p:spTgt spid="11"/>
                                            </p:tgtEl>
                                            <p:attrNameLst>
                                              <p:attrName>ppt_x</p:attrName>
                                            </p:attrNameLst>
                                          </p:cBhvr>
                                          <p:tavLst>
                                            <p:tav tm="0">
                                              <p:val>
                                                <p:strVal val="1+#ppt_w/2"/>
                                              </p:val>
                                            </p:tav>
                                            <p:tav tm="100000">
                                              <p:val>
                                                <p:strVal val="#ppt_x"/>
                                              </p:val>
                                            </p:tav>
                                          </p:tavLst>
                                        </p:anim>
                                        <p:anim calcmode="lin" valueType="num" p14:bounceEnd="40000">
                                          <p:cBhvr additive="base">
                                            <p:cTn id="28" dur="500" fill="hold"/>
                                            <p:tgtEl>
                                              <p:spTgt spid="11"/>
                                            </p:tgtEl>
                                            <p:attrNameLst>
                                              <p:attrName>ppt_y</p:attrName>
                                            </p:attrNameLst>
                                          </p:cBhvr>
                                          <p:tavLst>
                                            <p:tav tm="0">
                                              <p:val>
                                                <p:strVal val="#ppt_y"/>
                                              </p:val>
                                            </p:tav>
                                            <p:tav tm="100000">
                                              <p:val>
                                                <p:strVal val="#ppt_y"/>
                                              </p:val>
                                            </p:tav>
                                          </p:tavLst>
                                        </p:anim>
                                      </p:childTnLst>
                                    </p:cTn>
                                  </p:par>
                                </p:childTnLst>
                              </p:cTn>
                            </p:par>
                            <p:par>
                              <p:cTn id="29" fill="hold">
                                <p:stCondLst>
                                  <p:cond delay="1400"/>
                                </p:stCondLst>
                                <p:childTnLst>
                                  <p:par>
                                    <p:cTn id="30" presetID="10" presetClass="entr" presetSubtype="0" fill="hold" grpId="0" nodeType="afterEffect">
                                      <p:stCondLst>
                                        <p:cond delay="0"/>
                                      </p:stCondLst>
                                      <p:childTnLst>
                                        <p:set>
                                          <p:cBhvr>
                                            <p:cTn id="31" dur="1" fill="hold">
                                              <p:stCondLst>
                                                <p:cond delay="0"/>
                                              </p:stCondLst>
                                            </p:cTn>
                                            <p:tgtEl>
                                              <p:spTgt spid="34"/>
                                            </p:tgtEl>
                                            <p:attrNameLst>
                                              <p:attrName>style.visibility</p:attrName>
                                            </p:attrNameLst>
                                          </p:cBhvr>
                                          <p:to>
                                            <p:strVal val="visible"/>
                                          </p:to>
                                        </p:set>
                                        <p:animEffect transition="in" filter="fade">
                                          <p:cBhvr>
                                            <p:cTn id="32" dur="500"/>
                                            <p:tgtEl>
                                              <p:spTgt spid="34"/>
                                            </p:tgtEl>
                                          </p:cBhvr>
                                        </p:animEffect>
                                      </p:childTnLst>
                                    </p:cTn>
                                  </p:par>
                                  <p:par>
                                    <p:cTn id="33" presetID="10" presetClass="entr" presetSubtype="0" fill="hold" grpId="0" nodeType="withEffect">
                                      <p:stCondLst>
                                        <p:cond delay="200"/>
                                      </p:stCondLst>
                                      <p:childTnLst>
                                        <p:set>
                                          <p:cBhvr>
                                            <p:cTn id="34" dur="1" fill="hold">
                                              <p:stCondLst>
                                                <p:cond delay="0"/>
                                              </p:stCondLst>
                                            </p:cTn>
                                            <p:tgtEl>
                                              <p:spTgt spid="29"/>
                                            </p:tgtEl>
                                            <p:attrNameLst>
                                              <p:attrName>style.visibility</p:attrName>
                                            </p:attrNameLst>
                                          </p:cBhvr>
                                          <p:to>
                                            <p:strVal val="visible"/>
                                          </p:to>
                                        </p:set>
                                        <p:animEffect transition="in" filter="fade">
                                          <p:cBhvr>
                                            <p:cTn id="35" dur="500"/>
                                            <p:tgtEl>
                                              <p:spTgt spid="29"/>
                                            </p:tgtEl>
                                          </p:cBhvr>
                                        </p:animEffect>
                                      </p:childTnLst>
                                    </p:cTn>
                                  </p:par>
                                  <p:par>
                                    <p:cTn id="36" presetID="10" presetClass="entr" presetSubtype="0" fill="hold" grpId="0" nodeType="withEffect">
                                      <p:stCondLst>
                                        <p:cond delay="400"/>
                                      </p:stCondLst>
                                      <p:childTnLst>
                                        <p:set>
                                          <p:cBhvr>
                                            <p:cTn id="37" dur="1" fill="hold">
                                              <p:stCondLst>
                                                <p:cond delay="0"/>
                                              </p:stCondLst>
                                            </p:cTn>
                                            <p:tgtEl>
                                              <p:spTgt spid="33"/>
                                            </p:tgtEl>
                                            <p:attrNameLst>
                                              <p:attrName>style.visibility</p:attrName>
                                            </p:attrNameLst>
                                          </p:cBhvr>
                                          <p:to>
                                            <p:strVal val="visible"/>
                                          </p:to>
                                        </p:set>
                                        <p:animEffect transition="in" filter="fade">
                                          <p:cBhvr>
                                            <p:cTn id="38" dur="500"/>
                                            <p:tgtEl>
                                              <p:spTgt spid="33"/>
                                            </p:tgtEl>
                                          </p:cBhvr>
                                        </p:animEffect>
                                      </p:childTnLst>
                                    </p:cTn>
                                  </p:par>
                                  <p:par>
                                    <p:cTn id="39" presetID="10" presetClass="entr" presetSubtype="0" fill="hold" grpId="0" nodeType="withEffect">
                                      <p:stCondLst>
                                        <p:cond delay="500"/>
                                      </p:stCondLst>
                                      <p:childTnLst>
                                        <p:set>
                                          <p:cBhvr>
                                            <p:cTn id="40" dur="1" fill="hold">
                                              <p:stCondLst>
                                                <p:cond delay="0"/>
                                              </p:stCondLst>
                                            </p:cTn>
                                            <p:tgtEl>
                                              <p:spTgt spid="30"/>
                                            </p:tgtEl>
                                            <p:attrNameLst>
                                              <p:attrName>style.visibility</p:attrName>
                                            </p:attrNameLst>
                                          </p:cBhvr>
                                          <p:to>
                                            <p:strVal val="visible"/>
                                          </p:to>
                                        </p:set>
                                        <p:animEffect transition="in" filter="fade">
                                          <p:cBhvr>
                                            <p:cTn id="41" dur="500"/>
                                            <p:tgtEl>
                                              <p:spTgt spid="30"/>
                                            </p:tgtEl>
                                          </p:cBhvr>
                                        </p:animEffect>
                                      </p:childTnLst>
                                    </p:cTn>
                                  </p:par>
                                  <p:par>
                                    <p:cTn id="42" presetID="10" presetClass="entr" presetSubtype="0" fill="hold" grpId="0" nodeType="withEffect">
                                      <p:stCondLst>
                                        <p:cond delay="700"/>
                                      </p:stCondLst>
                                      <p:childTnLst>
                                        <p:set>
                                          <p:cBhvr>
                                            <p:cTn id="43" dur="1" fill="hold">
                                              <p:stCondLst>
                                                <p:cond delay="0"/>
                                              </p:stCondLst>
                                            </p:cTn>
                                            <p:tgtEl>
                                              <p:spTgt spid="32"/>
                                            </p:tgtEl>
                                            <p:attrNameLst>
                                              <p:attrName>style.visibility</p:attrName>
                                            </p:attrNameLst>
                                          </p:cBhvr>
                                          <p:to>
                                            <p:strVal val="visible"/>
                                          </p:to>
                                        </p:set>
                                        <p:animEffect transition="in" filter="fade">
                                          <p:cBhvr>
                                            <p:cTn id="44" dur="500"/>
                                            <p:tgtEl>
                                              <p:spTgt spid="32"/>
                                            </p:tgtEl>
                                          </p:cBhvr>
                                        </p:animEffect>
                                      </p:childTnLst>
                                    </p:cTn>
                                  </p:par>
                                  <p:par>
                                    <p:cTn id="45" presetID="10" presetClass="entr" presetSubtype="0" fill="hold" grpId="0" nodeType="withEffect">
                                      <p:stCondLst>
                                        <p:cond delay="900"/>
                                      </p:stCondLst>
                                      <p:childTnLst>
                                        <p:set>
                                          <p:cBhvr>
                                            <p:cTn id="46" dur="1" fill="hold">
                                              <p:stCondLst>
                                                <p:cond delay="0"/>
                                              </p:stCondLst>
                                            </p:cTn>
                                            <p:tgtEl>
                                              <p:spTgt spid="31"/>
                                            </p:tgtEl>
                                            <p:attrNameLst>
                                              <p:attrName>style.visibility</p:attrName>
                                            </p:attrNameLst>
                                          </p:cBhvr>
                                          <p:to>
                                            <p:strVal val="visible"/>
                                          </p:to>
                                        </p:set>
                                        <p:animEffect transition="in" filter="fade">
                                          <p:cBhvr>
                                            <p:cTn id="47" dur="500"/>
                                            <p:tgtEl>
                                              <p:spTgt spid="31"/>
                                            </p:tgtEl>
                                          </p:cBhvr>
                                        </p:animEffect>
                                      </p:childTnLst>
                                    </p:cTn>
                                  </p:par>
                                </p:childTnLst>
                              </p:cTn>
                            </p:par>
                            <p:par>
                              <p:cTn id="48" fill="hold">
                                <p:stCondLst>
                                  <p:cond delay="1900"/>
                                </p:stCondLst>
                                <p:childTnLst>
                                  <p:par>
                                    <p:cTn id="49" presetID="2" presetClass="entr" presetSubtype="4" fill="hold" nodeType="afterEffect" p14:presetBounceEnd="44000">
                                      <p:stCondLst>
                                        <p:cond delay="0"/>
                                      </p:stCondLst>
                                      <p:childTnLst>
                                        <p:set>
                                          <p:cBhvr>
                                            <p:cTn id="50" dur="1" fill="hold">
                                              <p:stCondLst>
                                                <p:cond delay="0"/>
                                              </p:stCondLst>
                                            </p:cTn>
                                            <p:tgtEl>
                                              <p:spTgt spid="23"/>
                                            </p:tgtEl>
                                            <p:attrNameLst>
                                              <p:attrName>style.visibility</p:attrName>
                                            </p:attrNameLst>
                                          </p:cBhvr>
                                          <p:to>
                                            <p:strVal val="visible"/>
                                          </p:to>
                                        </p:set>
                                        <p:anim calcmode="lin" valueType="num" p14:bounceEnd="44000">
                                          <p:cBhvr additive="base">
                                            <p:cTn id="51" dur="500" fill="hold"/>
                                            <p:tgtEl>
                                              <p:spTgt spid="23"/>
                                            </p:tgtEl>
                                            <p:attrNameLst>
                                              <p:attrName>ppt_x</p:attrName>
                                            </p:attrNameLst>
                                          </p:cBhvr>
                                          <p:tavLst>
                                            <p:tav tm="0">
                                              <p:val>
                                                <p:strVal val="#ppt_x"/>
                                              </p:val>
                                            </p:tav>
                                            <p:tav tm="100000">
                                              <p:val>
                                                <p:strVal val="#ppt_x"/>
                                              </p:val>
                                            </p:tav>
                                          </p:tavLst>
                                        </p:anim>
                                        <p:anim calcmode="lin" valueType="num" p14:bounceEnd="44000">
                                          <p:cBhvr additive="base">
                                            <p:cTn id="52" dur="500" fill="hold"/>
                                            <p:tgtEl>
                                              <p:spTgt spid="23"/>
                                            </p:tgtEl>
                                            <p:attrNameLst>
                                              <p:attrName>ppt_y</p:attrName>
                                            </p:attrNameLst>
                                          </p:cBhvr>
                                          <p:tavLst>
                                            <p:tav tm="0">
                                              <p:val>
                                                <p:strVal val="1+#ppt_h/2"/>
                                              </p:val>
                                            </p:tav>
                                            <p:tav tm="100000">
                                              <p:val>
                                                <p:strVal val="#ppt_y"/>
                                              </p:val>
                                            </p:tav>
                                          </p:tavLst>
                                        </p:anim>
                                      </p:childTnLst>
                                    </p:cTn>
                                  </p:par>
                                  <p:par>
                                    <p:cTn id="53" presetID="12" presetClass="entr" presetSubtype="8" fill="hold" grpId="0" nodeType="withEffect">
                                      <p:stCondLst>
                                        <p:cond delay="200"/>
                                      </p:stCondLst>
                                      <p:childTnLst>
                                        <p:set>
                                          <p:cBhvr>
                                            <p:cTn id="54" dur="1" fill="hold">
                                              <p:stCondLst>
                                                <p:cond delay="0"/>
                                              </p:stCondLst>
                                            </p:cTn>
                                            <p:tgtEl>
                                              <p:spTgt spid="35"/>
                                            </p:tgtEl>
                                            <p:attrNameLst>
                                              <p:attrName>style.visibility</p:attrName>
                                            </p:attrNameLst>
                                          </p:cBhvr>
                                          <p:to>
                                            <p:strVal val="visible"/>
                                          </p:to>
                                        </p:set>
                                        <p:anim calcmode="lin" valueType="num">
                                          <p:cBhvr additive="base">
                                            <p:cTn id="55" dur="300"/>
                                            <p:tgtEl>
                                              <p:spTgt spid="35"/>
                                            </p:tgtEl>
                                            <p:attrNameLst>
                                              <p:attrName>ppt_x</p:attrName>
                                            </p:attrNameLst>
                                          </p:cBhvr>
                                          <p:tavLst>
                                            <p:tav tm="0">
                                              <p:val>
                                                <p:strVal val="#ppt_x-#ppt_w*1.125000"/>
                                              </p:val>
                                            </p:tav>
                                            <p:tav tm="100000">
                                              <p:val>
                                                <p:strVal val="#ppt_x"/>
                                              </p:val>
                                            </p:tav>
                                          </p:tavLst>
                                        </p:anim>
                                        <p:animEffect transition="in" filter="wipe(right)">
                                          <p:cBhvr>
                                            <p:cTn id="56" dur="300"/>
                                            <p:tgtEl>
                                              <p:spTgt spid="35"/>
                                            </p:tgtEl>
                                          </p:cBhvr>
                                        </p:animEffect>
                                      </p:childTnLst>
                                    </p:cTn>
                                  </p:par>
                                  <p:par>
                                    <p:cTn id="57" presetID="12" presetClass="entr" presetSubtype="8" fill="hold" grpId="0" nodeType="withEffect">
                                      <p:stCondLst>
                                        <p:cond delay="200"/>
                                      </p:stCondLst>
                                      <p:childTnLst>
                                        <p:set>
                                          <p:cBhvr>
                                            <p:cTn id="58" dur="1" fill="hold">
                                              <p:stCondLst>
                                                <p:cond delay="0"/>
                                              </p:stCondLst>
                                            </p:cTn>
                                            <p:tgtEl>
                                              <p:spTgt spid="36"/>
                                            </p:tgtEl>
                                            <p:attrNameLst>
                                              <p:attrName>style.visibility</p:attrName>
                                            </p:attrNameLst>
                                          </p:cBhvr>
                                          <p:to>
                                            <p:strVal val="visible"/>
                                          </p:to>
                                        </p:set>
                                        <p:anim calcmode="lin" valueType="num">
                                          <p:cBhvr additive="base">
                                            <p:cTn id="59" dur="300"/>
                                            <p:tgtEl>
                                              <p:spTgt spid="36"/>
                                            </p:tgtEl>
                                            <p:attrNameLst>
                                              <p:attrName>ppt_x</p:attrName>
                                            </p:attrNameLst>
                                          </p:cBhvr>
                                          <p:tavLst>
                                            <p:tav tm="0">
                                              <p:val>
                                                <p:strVal val="#ppt_x-#ppt_w*1.125000"/>
                                              </p:val>
                                            </p:tav>
                                            <p:tav tm="100000">
                                              <p:val>
                                                <p:strVal val="#ppt_x"/>
                                              </p:val>
                                            </p:tav>
                                          </p:tavLst>
                                        </p:anim>
                                        <p:animEffect transition="in" filter="wipe(right)">
                                          <p:cBhvr>
                                            <p:cTn id="60" dur="300"/>
                                            <p:tgtEl>
                                              <p:spTgt spid="36"/>
                                            </p:tgtEl>
                                          </p:cBhvr>
                                        </p:animEffect>
                                      </p:childTnLst>
                                    </p:cTn>
                                  </p:par>
                                  <p:par>
                                    <p:cTn id="61" presetID="12" presetClass="entr" presetSubtype="8" fill="hold" grpId="0" nodeType="withEffect">
                                      <p:stCondLst>
                                        <p:cond delay="200"/>
                                      </p:stCondLst>
                                      <p:childTnLst>
                                        <p:set>
                                          <p:cBhvr>
                                            <p:cTn id="62" dur="1" fill="hold">
                                              <p:stCondLst>
                                                <p:cond delay="0"/>
                                              </p:stCondLst>
                                            </p:cTn>
                                            <p:tgtEl>
                                              <p:spTgt spid="37"/>
                                            </p:tgtEl>
                                            <p:attrNameLst>
                                              <p:attrName>style.visibility</p:attrName>
                                            </p:attrNameLst>
                                          </p:cBhvr>
                                          <p:to>
                                            <p:strVal val="visible"/>
                                          </p:to>
                                        </p:set>
                                        <p:anim calcmode="lin" valueType="num">
                                          <p:cBhvr additive="base">
                                            <p:cTn id="63" dur="300"/>
                                            <p:tgtEl>
                                              <p:spTgt spid="37"/>
                                            </p:tgtEl>
                                            <p:attrNameLst>
                                              <p:attrName>ppt_x</p:attrName>
                                            </p:attrNameLst>
                                          </p:cBhvr>
                                          <p:tavLst>
                                            <p:tav tm="0">
                                              <p:val>
                                                <p:strVal val="#ppt_x-#ppt_w*1.125000"/>
                                              </p:val>
                                            </p:tav>
                                            <p:tav tm="100000">
                                              <p:val>
                                                <p:strVal val="#ppt_x"/>
                                              </p:val>
                                            </p:tav>
                                          </p:tavLst>
                                        </p:anim>
                                        <p:animEffect transition="in" filter="wipe(right)">
                                          <p:cBhvr>
                                            <p:cTn id="64" dur="300"/>
                                            <p:tgtEl>
                                              <p:spTgt spid="37"/>
                                            </p:tgtEl>
                                          </p:cBhvr>
                                        </p:animEffect>
                                      </p:childTnLst>
                                    </p:cTn>
                                  </p:par>
                                  <p:par>
                                    <p:cTn id="65" presetID="12" presetClass="entr" presetSubtype="8" fill="hold" grpId="0" nodeType="withEffect">
                                      <p:stCondLst>
                                        <p:cond delay="200"/>
                                      </p:stCondLst>
                                      <p:childTnLst>
                                        <p:set>
                                          <p:cBhvr>
                                            <p:cTn id="66" dur="1" fill="hold">
                                              <p:stCondLst>
                                                <p:cond delay="0"/>
                                              </p:stCondLst>
                                            </p:cTn>
                                            <p:tgtEl>
                                              <p:spTgt spid="38"/>
                                            </p:tgtEl>
                                            <p:attrNameLst>
                                              <p:attrName>style.visibility</p:attrName>
                                            </p:attrNameLst>
                                          </p:cBhvr>
                                          <p:to>
                                            <p:strVal val="visible"/>
                                          </p:to>
                                        </p:set>
                                        <p:anim calcmode="lin" valueType="num">
                                          <p:cBhvr additive="base">
                                            <p:cTn id="67" dur="300"/>
                                            <p:tgtEl>
                                              <p:spTgt spid="38"/>
                                            </p:tgtEl>
                                            <p:attrNameLst>
                                              <p:attrName>ppt_x</p:attrName>
                                            </p:attrNameLst>
                                          </p:cBhvr>
                                          <p:tavLst>
                                            <p:tav tm="0">
                                              <p:val>
                                                <p:strVal val="#ppt_x-#ppt_w*1.125000"/>
                                              </p:val>
                                            </p:tav>
                                            <p:tav tm="100000">
                                              <p:val>
                                                <p:strVal val="#ppt_x"/>
                                              </p:val>
                                            </p:tav>
                                          </p:tavLst>
                                        </p:anim>
                                        <p:animEffect transition="in" filter="wipe(right)">
                                          <p:cBhvr>
                                            <p:cTn id="68" dur="300"/>
                                            <p:tgtEl>
                                              <p:spTgt spid="38"/>
                                            </p:tgtEl>
                                          </p:cBhvr>
                                        </p:animEffect>
                                      </p:childTnLst>
                                    </p:cTn>
                                  </p:par>
                                  <p:par>
                                    <p:cTn id="69" presetID="12" presetClass="entr" presetSubtype="8" fill="hold" grpId="0" nodeType="withEffect">
                                      <p:stCondLst>
                                        <p:cond delay="200"/>
                                      </p:stCondLst>
                                      <p:childTnLst>
                                        <p:set>
                                          <p:cBhvr>
                                            <p:cTn id="70" dur="1" fill="hold">
                                              <p:stCondLst>
                                                <p:cond delay="0"/>
                                              </p:stCondLst>
                                            </p:cTn>
                                            <p:tgtEl>
                                              <p:spTgt spid="39"/>
                                            </p:tgtEl>
                                            <p:attrNameLst>
                                              <p:attrName>style.visibility</p:attrName>
                                            </p:attrNameLst>
                                          </p:cBhvr>
                                          <p:to>
                                            <p:strVal val="visible"/>
                                          </p:to>
                                        </p:set>
                                        <p:anim calcmode="lin" valueType="num">
                                          <p:cBhvr additive="base">
                                            <p:cTn id="71" dur="300"/>
                                            <p:tgtEl>
                                              <p:spTgt spid="39"/>
                                            </p:tgtEl>
                                            <p:attrNameLst>
                                              <p:attrName>ppt_x</p:attrName>
                                            </p:attrNameLst>
                                          </p:cBhvr>
                                          <p:tavLst>
                                            <p:tav tm="0">
                                              <p:val>
                                                <p:strVal val="#ppt_x-#ppt_w*1.125000"/>
                                              </p:val>
                                            </p:tav>
                                            <p:tav tm="100000">
                                              <p:val>
                                                <p:strVal val="#ppt_x"/>
                                              </p:val>
                                            </p:tav>
                                          </p:tavLst>
                                        </p:anim>
                                        <p:animEffect transition="in" filter="wipe(right)">
                                          <p:cBhvr>
                                            <p:cTn id="72" dur="300"/>
                                            <p:tgtEl>
                                              <p:spTgt spid="39"/>
                                            </p:tgtEl>
                                          </p:cBhvr>
                                        </p:animEffect>
                                      </p:childTnLst>
                                    </p:cTn>
                                  </p:par>
                                  <p:par>
                                    <p:cTn id="73" presetID="12" presetClass="entr" presetSubtype="8" fill="hold" grpId="0" nodeType="withEffect">
                                      <p:stCondLst>
                                        <p:cond delay="200"/>
                                      </p:stCondLst>
                                      <p:childTnLst>
                                        <p:set>
                                          <p:cBhvr>
                                            <p:cTn id="74" dur="1" fill="hold">
                                              <p:stCondLst>
                                                <p:cond delay="0"/>
                                              </p:stCondLst>
                                            </p:cTn>
                                            <p:tgtEl>
                                              <p:spTgt spid="40"/>
                                            </p:tgtEl>
                                            <p:attrNameLst>
                                              <p:attrName>style.visibility</p:attrName>
                                            </p:attrNameLst>
                                          </p:cBhvr>
                                          <p:to>
                                            <p:strVal val="visible"/>
                                          </p:to>
                                        </p:set>
                                        <p:anim calcmode="lin" valueType="num">
                                          <p:cBhvr additive="base">
                                            <p:cTn id="75" dur="300"/>
                                            <p:tgtEl>
                                              <p:spTgt spid="40"/>
                                            </p:tgtEl>
                                            <p:attrNameLst>
                                              <p:attrName>ppt_x</p:attrName>
                                            </p:attrNameLst>
                                          </p:cBhvr>
                                          <p:tavLst>
                                            <p:tav tm="0">
                                              <p:val>
                                                <p:strVal val="#ppt_x-#ppt_w*1.125000"/>
                                              </p:val>
                                            </p:tav>
                                            <p:tav tm="100000">
                                              <p:val>
                                                <p:strVal val="#ppt_x"/>
                                              </p:val>
                                            </p:tav>
                                          </p:tavLst>
                                        </p:anim>
                                        <p:animEffect transition="in" filter="wipe(right)">
                                          <p:cBhvr>
                                            <p:cTn id="76" dur="300"/>
                                            <p:tgtEl>
                                              <p:spTgt spid="40"/>
                                            </p:tgtEl>
                                          </p:cBhvr>
                                        </p:animEffect>
                                      </p:childTnLst>
                                    </p:cTn>
                                  </p:par>
                                </p:childTnLst>
                              </p:cTn>
                            </p:par>
                            <p:par>
                              <p:cTn id="77" fill="hold">
                                <p:stCondLst>
                                  <p:cond delay="2400"/>
                                </p:stCondLst>
                                <p:childTnLst>
                                  <p:par>
                                    <p:cTn id="78" presetID="22" presetClass="entr" presetSubtype="8" fill="hold" grpId="0" nodeType="afterEffect">
                                      <p:stCondLst>
                                        <p:cond delay="0"/>
                                      </p:stCondLst>
                                      <p:childTnLst>
                                        <p:set>
                                          <p:cBhvr>
                                            <p:cTn id="79" dur="1" fill="hold">
                                              <p:stCondLst>
                                                <p:cond delay="0"/>
                                              </p:stCondLst>
                                            </p:cTn>
                                            <p:tgtEl>
                                              <p:spTgt spid="41"/>
                                            </p:tgtEl>
                                            <p:attrNameLst>
                                              <p:attrName>style.visibility</p:attrName>
                                            </p:attrNameLst>
                                          </p:cBhvr>
                                          <p:to>
                                            <p:strVal val="visible"/>
                                          </p:to>
                                        </p:set>
                                        <p:animEffect transition="in" filter="wipe(left)">
                                          <p:cBhvr>
                                            <p:cTn id="80" dur="500"/>
                                            <p:tgtEl>
                                              <p:spTgt spid="41"/>
                                            </p:tgtEl>
                                          </p:cBhvr>
                                        </p:animEffect>
                                      </p:childTnLst>
                                    </p:cTn>
                                  </p:par>
                                </p:childTnLst>
                              </p:cTn>
                            </p:par>
                            <p:par>
                              <p:cTn id="81" fill="hold">
                                <p:stCondLst>
                                  <p:cond delay="2900"/>
                                </p:stCondLst>
                                <p:childTnLst>
                                  <p:par>
                                    <p:cTn id="82" presetID="14" presetClass="entr" presetSubtype="10" fill="hold" grpId="0" nodeType="afterEffect">
                                      <p:stCondLst>
                                        <p:cond delay="0"/>
                                      </p:stCondLst>
                                      <p:childTnLst>
                                        <p:set>
                                          <p:cBhvr>
                                            <p:cTn id="83" dur="1" fill="hold">
                                              <p:stCondLst>
                                                <p:cond delay="0"/>
                                              </p:stCondLst>
                                            </p:cTn>
                                            <p:tgtEl>
                                              <p:spTgt spid="42"/>
                                            </p:tgtEl>
                                            <p:attrNameLst>
                                              <p:attrName>style.visibility</p:attrName>
                                            </p:attrNameLst>
                                          </p:cBhvr>
                                          <p:to>
                                            <p:strVal val="visible"/>
                                          </p:to>
                                        </p:set>
                                        <p:animEffect transition="in" filter="randombar(horizontal)">
                                          <p:cBhvr>
                                            <p:cTn id="84"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29" grpId="0"/>
          <p:bldP spid="30" grpId="0"/>
          <p:bldP spid="31" grpId="0"/>
          <p:bldP spid="32" grpId="0"/>
          <p:bldP spid="33" grpId="0"/>
          <p:bldP spid="34" grpId="0"/>
          <p:bldP spid="35" grpId="0"/>
          <p:bldP spid="36" grpId="0"/>
          <p:bldP spid="37" grpId="0"/>
          <p:bldP spid="38" grpId="0"/>
          <p:bldP spid="39" grpId="0"/>
          <p:bldP spid="40" grpId="0"/>
          <p:bldP spid="42"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90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1+#ppt_w/2"/>
                                              </p:val>
                                            </p:tav>
                                            <p:tav tm="100000">
                                              <p:val>
                                                <p:strVal val="#ppt_x"/>
                                              </p:val>
                                            </p:tav>
                                          </p:tavLst>
                                        </p:anim>
                                        <p:anim calcmode="lin" valueType="num">
                                          <p:cBhvr additive="base">
                                            <p:cTn id="8" dur="500" fill="hold"/>
                                            <p:tgtEl>
                                              <p:spTgt spid="14"/>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90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1+#ppt_w/2"/>
                                              </p:val>
                                            </p:tav>
                                            <p:tav tm="100000">
                                              <p:val>
                                                <p:strVal val="#ppt_x"/>
                                              </p:val>
                                            </p:tav>
                                          </p:tavLst>
                                        </p:anim>
                                        <p:anim calcmode="lin" valueType="num">
                                          <p:cBhvr additive="base">
                                            <p:cTn id="12" dur="500" fill="hold"/>
                                            <p:tgtEl>
                                              <p:spTgt spid="17"/>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900"/>
                                      </p:stCondLst>
                                      <p:childTnLst>
                                        <p:set>
                                          <p:cBhvr>
                                            <p:cTn id="14" dur="1" fill="hold">
                                              <p:stCondLst>
                                                <p:cond delay="0"/>
                                              </p:stCondLst>
                                            </p:cTn>
                                            <p:tgtEl>
                                              <p:spTgt spid="20"/>
                                            </p:tgtEl>
                                            <p:attrNameLst>
                                              <p:attrName>style.visibility</p:attrName>
                                            </p:attrNameLst>
                                          </p:cBhvr>
                                          <p:to>
                                            <p:strVal val="visible"/>
                                          </p:to>
                                        </p:set>
                                        <p:anim calcmode="lin" valueType="num">
                                          <p:cBhvr additive="base">
                                            <p:cTn id="15" dur="500" fill="hold"/>
                                            <p:tgtEl>
                                              <p:spTgt spid="20"/>
                                            </p:tgtEl>
                                            <p:attrNameLst>
                                              <p:attrName>ppt_x</p:attrName>
                                            </p:attrNameLst>
                                          </p:cBhvr>
                                          <p:tavLst>
                                            <p:tav tm="0">
                                              <p:val>
                                                <p:strVal val="1+#ppt_w/2"/>
                                              </p:val>
                                            </p:tav>
                                            <p:tav tm="100000">
                                              <p:val>
                                                <p:strVal val="#ppt_x"/>
                                              </p:val>
                                            </p:tav>
                                          </p:tavLst>
                                        </p:anim>
                                        <p:anim calcmode="lin" valueType="num">
                                          <p:cBhvr additive="base">
                                            <p:cTn id="16" dur="500" fill="hold"/>
                                            <p:tgtEl>
                                              <p:spTgt spid="20"/>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90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par>
                                    <p:cTn id="21" presetID="2" presetClass="entr" presetSubtype="2" fill="hold" nodeType="withEffect">
                                      <p:stCondLst>
                                        <p:cond delay="90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1+#ppt_w/2"/>
                                              </p:val>
                                            </p:tav>
                                            <p:tav tm="100000">
                                              <p:val>
                                                <p:strVal val="#ppt_x"/>
                                              </p:val>
                                            </p:tav>
                                          </p:tavLst>
                                        </p:anim>
                                        <p:anim calcmode="lin" valueType="num">
                                          <p:cBhvr additive="base">
                                            <p:cTn id="24" dur="500" fill="hold"/>
                                            <p:tgtEl>
                                              <p:spTgt spid="8"/>
                                            </p:tgtEl>
                                            <p:attrNameLst>
                                              <p:attrName>ppt_y</p:attrName>
                                            </p:attrNameLst>
                                          </p:cBhvr>
                                          <p:tavLst>
                                            <p:tav tm="0">
                                              <p:val>
                                                <p:strVal val="#ppt_y"/>
                                              </p:val>
                                            </p:tav>
                                            <p:tav tm="100000">
                                              <p:val>
                                                <p:strVal val="#ppt_y"/>
                                              </p:val>
                                            </p:tav>
                                          </p:tavLst>
                                        </p:anim>
                                      </p:childTnLst>
                                    </p:cTn>
                                  </p:par>
                                  <p:par>
                                    <p:cTn id="25" presetID="2" presetClass="entr" presetSubtype="2" fill="hold" nodeType="withEffect">
                                      <p:stCondLst>
                                        <p:cond delay="90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1+#ppt_w/2"/>
                                              </p:val>
                                            </p:tav>
                                            <p:tav tm="100000">
                                              <p:val>
                                                <p:strVal val="#ppt_x"/>
                                              </p:val>
                                            </p:tav>
                                          </p:tavLst>
                                        </p:anim>
                                        <p:anim calcmode="lin" valueType="num">
                                          <p:cBhvr additive="base">
                                            <p:cTn id="28" dur="500" fill="hold"/>
                                            <p:tgtEl>
                                              <p:spTgt spid="11"/>
                                            </p:tgtEl>
                                            <p:attrNameLst>
                                              <p:attrName>ppt_y</p:attrName>
                                            </p:attrNameLst>
                                          </p:cBhvr>
                                          <p:tavLst>
                                            <p:tav tm="0">
                                              <p:val>
                                                <p:strVal val="#ppt_y"/>
                                              </p:val>
                                            </p:tav>
                                            <p:tav tm="100000">
                                              <p:val>
                                                <p:strVal val="#ppt_y"/>
                                              </p:val>
                                            </p:tav>
                                          </p:tavLst>
                                        </p:anim>
                                      </p:childTnLst>
                                    </p:cTn>
                                  </p:par>
                                </p:childTnLst>
                              </p:cTn>
                            </p:par>
                            <p:par>
                              <p:cTn id="29" fill="hold">
                                <p:stCondLst>
                                  <p:cond delay="1400"/>
                                </p:stCondLst>
                                <p:childTnLst>
                                  <p:par>
                                    <p:cTn id="30" presetID="10" presetClass="entr" presetSubtype="0" fill="hold" grpId="0" nodeType="afterEffect">
                                      <p:stCondLst>
                                        <p:cond delay="0"/>
                                      </p:stCondLst>
                                      <p:childTnLst>
                                        <p:set>
                                          <p:cBhvr>
                                            <p:cTn id="31" dur="1" fill="hold">
                                              <p:stCondLst>
                                                <p:cond delay="0"/>
                                              </p:stCondLst>
                                            </p:cTn>
                                            <p:tgtEl>
                                              <p:spTgt spid="34"/>
                                            </p:tgtEl>
                                            <p:attrNameLst>
                                              <p:attrName>style.visibility</p:attrName>
                                            </p:attrNameLst>
                                          </p:cBhvr>
                                          <p:to>
                                            <p:strVal val="visible"/>
                                          </p:to>
                                        </p:set>
                                        <p:animEffect transition="in" filter="fade">
                                          <p:cBhvr>
                                            <p:cTn id="32" dur="500"/>
                                            <p:tgtEl>
                                              <p:spTgt spid="34"/>
                                            </p:tgtEl>
                                          </p:cBhvr>
                                        </p:animEffect>
                                      </p:childTnLst>
                                    </p:cTn>
                                  </p:par>
                                  <p:par>
                                    <p:cTn id="33" presetID="10" presetClass="entr" presetSubtype="0" fill="hold" grpId="0" nodeType="withEffect">
                                      <p:stCondLst>
                                        <p:cond delay="200"/>
                                      </p:stCondLst>
                                      <p:childTnLst>
                                        <p:set>
                                          <p:cBhvr>
                                            <p:cTn id="34" dur="1" fill="hold">
                                              <p:stCondLst>
                                                <p:cond delay="0"/>
                                              </p:stCondLst>
                                            </p:cTn>
                                            <p:tgtEl>
                                              <p:spTgt spid="29"/>
                                            </p:tgtEl>
                                            <p:attrNameLst>
                                              <p:attrName>style.visibility</p:attrName>
                                            </p:attrNameLst>
                                          </p:cBhvr>
                                          <p:to>
                                            <p:strVal val="visible"/>
                                          </p:to>
                                        </p:set>
                                        <p:animEffect transition="in" filter="fade">
                                          <p:cBhvr>
                                            <p:cTn id="35" dur="500"/>
                                            <p:tgtEl>
                                              <p:spTgt spid="29"/>
                                            </p:tgtEl>
                                          </p:cBhvr>
                                        </p:animEffect>
                                      </p:childTnLst>
                                    </p:cTn>
                                  </p:par>
                                  <p:par>
                                    <p:cTn id="36" presetID="10" presetClass="entr" presetSubtype="0" fill="hold" grpId="0" nodeType="withEffect">
                                      <p:stCondLst>
                                        <p:cond delay="400"/>
                                      </p:stCondLst>
                                      <p:childTnLst>
                                        <p:set>
                                          <p:cBhvr>
                                            <p:cTn id="37" dur="1" fill="hold">
                                              <p:stCondLst>
                                                <p:cond delay="0"/>
                                              </p:stCondLst>
                                            </p:cTn>
                                            <p:tgtEl>
                                              <p:spTgt spid="33"/>
                                            </p:tgtEl>
                                            <p:attrNameLst>
                                              <p:attrName>style.visibility</p:attrName>
                                            </p:attrNameLst>
                                          </p:cBhvr>
                                          <p:to>
                                            <p:strVal val="visible"/>
                                          </p:to>
                                        </p:set>
                                        <p:animEffect transition="in" filter="fade">
                                          <p:cBhvr>
                                            <p:cTn id="38" dur="500"/>
                                            <p:tgtEl>
                                              <p:spTgt spid="33"/>
                                            </p:tgtEl>
                                          </p:cBhvr>
                                        </p:animEffect>
                                      </p:childTnLst>
                                    </p:cTn>
                                  </p:par>
                                  <p:par>
                                    <p:cTn id="39" presetID="10" presetClass="entr" presetSubtype="0" fill="hold" grpId="0" nodeType="withEffect">
                                      <p:stCondLst>
                                        <p:cond delay="500"/>
                                      </p:stCondLst>
                                      <p:childTnLst>
                                        <p:set>
                                          <p:cBhvr>
                                            <p:cTn id="40" dur="1" fill="hold">
                                              <p:stCondLst>
                                                <p:cond delay="0"/>
                                              </p:stCondLst>
                                            </p:cTn>
                                            <p:tgtEl>
                                              <p:spTgt spid="30"/>
                                            </p:tgtEl>
                                            <p:attrNameLst>
                                              <p:attrName>style.visibility</p:attrName>
                                            </p:attrNameLst>
                                          </p:cBhvr>
                                          <p:to>
                                            <p:strVal val="visible"/>
                                          </p:to>
                                        </p:set>
                                        <p:animEffect transition="in" filter="fade">
                                          <p:cBhvr>
                                            <p:cTn id="41" dur="500"/>
                                            <p:tgtEl>
                                              <p:spTgt spid="30"/>
                                            </p:tgtEl>
                                          </p:cBhvr>
                                        </p:animEffect>
                                      </p:childTnLst>
                                    </p:cTn>
                                  </p:par>
                                  <p:par>
                                    <p:cTn id="42" presetID="10" presetClass="entr" presetSubtype="0" fill="hold" grpId="0" nodeType="withEffect">
                                      <p:stCondLst>
                                        <p:cond delay="700"/>
                                      </p:stCondLst>
                                      <p:childTnLst>
                                        <p:set>
                                          <p:cBhvr>
                                            <p:cTn id="43" dur="1" fill="hold">
                                              <p:stCondLst>
                                                <p:cond delay="0"/>
                                              </p:stCondLst>
                                            </p:cTn>
                                            <p:tgtEl>
                                              <p:spTgt spid="32"/>
                                            </p:tgtEl>
                                            <p:attrNameLst>
                                              <p:attrName>style.visibility</p:attrName>
                                            </p:attrNameLst>
                                          </p:cBhvr>
                                          <p:to>
                                            <p:strVal val="visible"/>
                                          </p:to>
                                        </p:set>
                                        <p:animEffect transition="in" filter="fade">
                                          <p:cBhvr>
                                            <p:cTn id="44" dur="500"/>
                                            <p:tgtEl>
                                              <p:spTgt spid="32"/>
                                            </p:tgtEl>
                                          </p:cBhvr>
                                        </p:animEffect>
                                      </p:childTnLst>
                                    </p:cTn>
                                  </p:par>
                                  <p:par>
                                    <p:cTn id="45" presetID="10" presetClass="entr" presetSubtype="0" fill="hold" grpId="0" nodeType="withEffect">
                                      <p:stCondLst>
                                        <p:cond delay="900"/>
                                      </p:stCondLst>
                                      <p:childTnLst>
                                        <p:set>
                                          <p:cBhvr>
                                            <p:cTn id="46" dur="1" fill="hold">
                                              <p:stCondLst>
                                                <p:cond delay="0"/>
                                              </p:stCondLst>
                                            </p:cTn>
                                            <p:tgtEl>
                                              <p:spTgt spid="31"/>
                                            </p:tgtEl>
                                            <p:attrNameLst>
                                              <p:attrName>style.visibility</p:attrName>
                                            </p:attrNameLst>
                                          </p:cBhvr>
                                          <p:to>
                                            <p:strVal val="visible"/>
                                          </p:to>
                                        </p:set>
                                        <p:animEffect transition="in" filter="fade">
                                          <p:cBhvr>
                                            <p:cTn id="47" dur="500"/>
                                            <p:tgtEl>
                                              <p:spTgt spid="31"/>
                                            </p:tgtEl>
                                          </p:cBhvr>
                                        </p:animEffect>
                                      </p:childTnLst>
                                    </p:cTn>
                                  </p:par>
                                </p:childTnLst>
                              </p:cTn>
                            </p:par>
                            <p:par>
                              <p:cTn id="48" fill="hold">
                                <p:stCondLst>
                                  <p:cond delay="1900"/>
                                </p:stCondLst>
                                <p:childTnLst>
                                  <p:par>
                                    <p:cTn id="49" presetID="2" presetClass="entr" presetSubtype="4" fill="hold" nodeType="afterEffect">
                                      <p:stCondLst>
                                        <p:cond delay="0"/>
                                      </p:stCondLst>
                                      <p:childTnLst>
                                        <p:set>
                                          <p:cBhvr>
                                            <p:cTn id="50" dur="1" fill="hold">
                                              <p:stCondLst>
                                                <p:cond delay="0"/>
                                              </p:stCondLst>
                                            </p:cTn>
                                            <p:tgtEl>
                                              <p:spTgt spid="23"/>
                                            </p:tgtEl>
                                            <p:attrNameLst>
                                              <p:attrName>style.visibility</p:attrName>
                                            </p:attrNameLst>
                                          </p:cBhvr>
                                          <p:to>
                                            <p:strVal val="visible"/>
                                          </p:to>
                                        </p:set>
                                        <p:anim calcmode="lin" valueType="num">
                                          <p:cBhvr additive="base">
                                            <p:cTn id="51" dur="500" fill="hold"/>
                                            <p:tgtEl>
                                              <p:spTgt spid="23"/>
                                            </p:tgtEl>
                                            <p:attrNameLst>
                                              <p:attrName>ppt_x</p:attrName>
                                            </p:attrNameLst>
                                          </p:cBhvr>
                                          <p:tavLst>
                                            <p:tav tm="0">
                                              <p:val>
                                                <p:strVal val="#ppt_x"/>
                                              </p:val>
                                            </p:tav>
                                            <p:tav tm="100000">
                                              <p:val>
                                                <p:strVal val="#ppt_x"/>
                                              </p:val>
                                            </p:tav>
                                          </p:tavLst>
                                        </p:anim>
                                        <p:anim calcmode="lin" valueType="num">
                                          <p:cBhvr additive="base">
                                            <p:cTn id="52" dur="500" fill="hold"/>
                                            <p:tgtEl>
                                              <p:spTgt spid="23"/>
                                            </p:tgtEl>
                                            <p:attrNameLst>
                                              <p:attrName>ppt_y</p:attrName>
                                            </p:attrNameLst>
                                          </p:cBhvr>
                                          <p:tavLst>
                                            <p:tav tm="0">
                                              <p:val>
                                                <p:strVal val="1+#ppt_h/2"/>
                                              </p:val>
                                            </p:tav>
                                            <p:tav tm="100000">
                                              <p:val>
                                                <p:strVal val="#ppt_y"/>
                                              </p:val>
                                            </p:tav>
                                          </p:tavLst>
                                        </p:anim>
                                      </p:childTnLst>
                                    </p:cTn>
                                  </p:par>
                                  <p:par>
                                    <p:cTn id="53" presetID="12" presetClass="entr" presetSubtype="8" fill="hold" grpId="0" nodeType="withEffect">
                                      <p:stCondLst>
                                        <p:cond delay="200"/>
                                      </p:stCondLst>
                                      <p:childTnLst>
                                        <p:set>
                                          <p:cBhvr>
                                            <p:cTn id="54" dur="1" fill="hold">
                                              <p:stCondLst>
                                                <p:cond delay="0"/>
                                              </p:stCondLst>
                                            </p:cTn>
                                            <p:tgtEl>
                                              <p:spTgt spid="35"/>
                                            </p:tgtEl>
                                            <p:attrNameLst>
                                              <p:attrName>style.visibility</p:attrName>
                                            </p:attrNameLst>
                                          </p:cBhvr>
                                          <p:to>
                                            <p:strVal val="visible"/>
                                          </p:to>
                                        </p:set>
                                        <p:anim calcmode="lin" valueType="num">
                                          <p:cBhvr additive="base">
                                            <p:cTn id="55" dur="300"/>
                                            <p:tgtEl>
                                              <p:spTgt spid="35"/>
                                            </p:tgtEl>
                                            <p:attrNameLst>
                                              <p:attrName>ppt_x</p:attrName>
                                            </p:attrNameLst>
                                          </p:cBhvr>
                                          <p:tavLst>
                                            <p:tav tm="0">
                                              <p:val>
                                                <p:strVal val="#ppt_x-#ppt_w*1.125000"/>
                                              </p:val>
                                            </p:tav>
                                            <p:tav tm="100000">
                                              <p:val>
                                                <p:strVal val="#ppt_x"/>
                                              </p:val>
                                            </p:tav>
                                          </p:tavLst>
                                        </p:anim>
                                        <p:animEffect transition="in" filter="wipe(right)">
                                          <p:cBhvr>
                                            <p:cTn id="56" dur="300"/>
                                            <p:tgtEl>
                                              <p:spTgt spid="35"/>
                                            </p:tgtEl>
                                          </p:cBhvr>
                                        </p:animEffect>
                                      </p:childTnLst>
                                    </p:cTn>
                                  </p:par>
                                  <p:par>
                                    <p:cTn id="57" presetID="12" presetClass="entr" presetSubtype="8" fill="hold" grpId="0" nodeType="withEffect">
                                      <p:stCondLst>
                                        <p:cond delay="200"/>
                                      </p:stCondLst>
                                      <p:childTnLst>
                                        <p:set>
                                          <p:cBhvr>
                                            <p:cTn id="58" dur="1" fill="hold">
                                              <p:stCondLst>
                                                <p:cond delay="0"/>
                                              </p:stCondLst>
                                            </p:cTn>
                                            <p:tgtEl>
                                              <p:spTgt spid="36"/>
                                            </p:tgtEl>
                                            <p:attrNameLst>
                                              <p:attrName>style.visibility</p:attrName>
                                            </p:attrNameLst>
                                          </p:cBhvr>
                                          <p:to>
                                            <p:strVal val="visible"/>
                                          </p:to>
                                        </p:set>
                                        <p:anim calcmode="lin" valueType="num">
                                          <p:cBhvr additive="base">
                                            <p:cTn id="59" dur="300"/>
                                            <p:tgtEl>
                                              <p:spTgt spid="36"/>
                                            </p:tgtEl>
                                            <p:attrNameLst>
                                              <p:attrName>ppt_x</p:attrName>
                                            </p:attrNameLst>
                                          </p:cBhvr>
                                          <p:tavLst>
                                            <p:tav tm="0">
                                              <p:val>
                                                <p:strVal val="#ppt_x-#ppt_w*1.125000"/>
                                              </p:val>
                                            </p:tav>
                                            <p:tav tm="100000">
                                              <p:val>
                                                <p:strVal val="#ppt_x"/>
                                              </p:val>
                                            </p:tav>
                                          </p:tavLst>
                                        </p:anim>
                                        <p:animEffect transition="in" filter="wipe(right)">
                                          <p:cBhvr>
                                            <p:cTn id="60" dur="300"/>
                                            <p:tgtEl>
                                              <p:spTgt spid="36"/>
                                            </p:tgtEl>
                                          </p:cBhvr>
                                        </p:animEffect>
                                      </p:childTnLst>
                                    </p:cTn>
                                  </p:par>
                                  <p:par>
                                    <p:cTn id="61" presetID="12" presetClass="entr" presetSubtype="8" fill="hold" grpId="0" nodeType="withEffect">
                                      <p:stCondLst>
                                        <p:cond delay="200"/>
                                      </p:stCondLst>
                                      <p:childTnLst>
                                        <p:set>
                                          <p:cBhvr>
                                            <p:cTn id="62" dur="1" fill="hold">
                                              <p:stCondLst>
                                                <p:cond delay="0"/>
                                              </p:stCondLst>
                                            </p:cTn>
                                            <p:tgtEl>
                                              <p:spTgt spid="37"/>
                                            </p:tgtEl>
                                            <p:attrNameLst>
                                              <p:attrName>style.visibility</p:attrName>
                                            </p:attrNameLst>
                                          </p:cBhvr>
                                          <p:to>
                                            <p:strVal val="visible"/>
                                          </p:to>
                                        </p:set>
                                        <p:anim calcmode="lin" valueType="num">
                                          <p:cBhvr additive="base">
                                            <p:cTn id="63" dur="300"/>
                                            <p:tgtEl>
                                              <p:spTgt spid="37"/>
                                            </p:tgtEl>
                                            <p:attrNameLst>
                                              <p:attrName>ppt_x</p:attrName>
                                            </p:attrNameLst>
                                          </p:cBhvr>
                                          <p:tavLst>
                                            <p:tav tm="0">
                                              <p:val>
                                                <p:strVal val="#ppt_x-#ppt_w*1.125000"/>
                                              </p:val>
                                            </p:tav>
                                            <p:tav tm="100000">
                                              <p:val>
                                                <p:strVal val="#ppt_x"/>
                                              </p:val>
                                            </p:tav>
                                          </p:tavLst>
                                        </p:anim>
                                        <p:animEffect transition="in" filter="wipe(right)">
                                          <p:cBhvr>
                                            <p:cTn id="64" dur="300"/>
                                            <p:tgtEl>
                                              <p:spTgt spid="37"/>
                                            </p:tgtEl>
                                          </p:cBhvr>
                                        </p:animEffect>
                                      </p:childTnLst>
                                    </p:cTn>
                                  </p:par>
                                  <p:par>
                                    <p:cTn id="65" presetID="12" presetClass="entr" presetSubtype="8" fill="hold" grpId="0" nodeType="withEffect">
                                      <p:stCondLst>
                                        <p:cond delay="200"/>
                                      </p:stCondLst>
                                      <p:childTnLst>
                                        <p:set>
                                          <p:cBhvr>
                                            <p:cTn id="66" dur="1" fill="hold">
                                              <p:stCondLst>
                                                <p:cond delay="0"/>
                                              </p:stCondLst>
                                            </p:cTn>
                                            <p:tgtEl>
                                              <p:spTgt spid="38"/>
                                            </p:tgtEl>
                                            <p:attrNameLst>
                                              <p:attrName>style.visibility</p:attrName>
                                            </p:attrNameLst>
                                          </p:cBhvr>
                                          <p:to>
                                            <p:strVal val="visible"/>
                                          </p:to>
                                        </p:set>
                                        <p:anim calcmode="lin" valueType="num">
                                          <p:cBhvr additive="base">
                                            <p:cTn id="67" dur="300"/>
                                            <p:tgtEl>
                                              <p:spTgt spid="38"/>
                                            </p:tgtEl>
                                            <p:attrNameLst>
                                              <p:attrName>ppt_x</p:attrName>
                                            </p:attrNameLst>
                                          </p:cBhvr>
                                          <p:tavLst>
                                            <p:tav tm="0">
                                              <p:val>
                                                <p:strVal val="#ppt_x-#ppt_w*1.125000"/>
                                              </p:val>
                                            </p:tav>
                                            <p:tav tm="100000">
                                              <p:val>
                                                <p:strVal val="#ppt_x"/>
                                              </p:val>
                                            </p:tav>
                                          </p:tavLst>
                                        </p:anim>
                                        <p:animEffect transition="in" filter="wipe(right)">
                                          <p:cBhvr>
                                            <p:cTn id="68" dur="300"/>
                                            <p:tgtEl>
                                              <p:spTgt spid="38"/>
                                            </p:tgtEl>
                                          </p:cBhvr>
                                        </p:animEffect>
                                      </p:childTnLst>
                                    </p:cTn>
                                  </p:par>
                                  <p:par>
                                    <p:cTn id="69" presetID="12" presetClass="entr" presetSubtype="8" fill="hold" grpId="0" nodeType="withEffect">
                                      <p:stCondLst>
                                        <p:cond delay="200"/>
                                      </p:stCondLst>
                                      <p:childTnLst>
                                        <p:set>
                                          <p:cBhvr>
                                            <p:cTn id="70" dur="1" fill="hold">
                                              <p:stCondLst>
                                                <p:cond delay="0"/>
                                              </p:stCondLst>
                                            </p:cTn>
                                            <p:tgtEl>
                                              <p:spTgt spid="39"/>
                                            </p:tgtEl>
                                            <p:attrNameLst>
                                              <p:attrName>style.visibility</p:attrName>
                                            </p:attrNameLst>
                                          </p:cBhvr>
                                          <p:to>
                                            <p:strVal val="visible"/>
                                          </p:to>
                                        </p:set>
                                        <p:anim calcmode="lin" valueType="num">
                                          <p:cBhvr additive="base">
                                            <p:cTn id="71" dur="300"/>
                                            <p:tgtEl>
                                              <p:spTgt spid="39"/>
                                            </p:tgtEl>
                                            <p:attrNameLst>
                                              <p:attrName>ppt_x</p:attrName>
                                            </p:attrNameLst>
                                          </p:cBhvr>
                                          <p:tavLst>
                                            <p:tav tm="0">
                                              <p:val>
                                                <p:strVal val="#ppt_x-#ppt_w*1.125000"/>
                                              </p:val>
                                            </p:tav>
                                            <p:tav tm="100000">
                                              <p:val>
                                                <p:strVal val="#ppt_x"/>
                                              </p:val>
                                            </p:tav>
                                          </p:tavLst>
                                        </p:anim>
                                        <p:animEffect transition="in" filter="wipe(right)">
                                          <p:cBhvr>
                                            <p:cTn id="72" dur="300"/>
                                            <p:tgtEl>
                                              <p:spTgt spid="39"/>
                                            </p:tgtEl>
                                          </p:cBhvr>
                                        </p:animEffect>
                                      </p:childTnLst>
                                    </p:cTn>
                                  </p:par>
                                  <p:par>
                                    <p:cTn id="73" presetID="12" presetClass="entr" presetSubtype="8" fill="hold" grpId="0" nodeType="withEffect">
                                      <p:stCondLst>
                                        <p:cond delay="200"/>
                                      </p:stCondLst>
                                      <p:childTnLst>
                                        <p:set>
                                          <p:cBhvr>
                                            <p:cTn id="74" dur="1" fill="hold">
                                              <p:stCondLst>
                                                <p:cond delay="0"/>
                                              </p:stCondLst>
                                            </p:cTn>
                                            <p:tgtEl>
                                              <p:spTgt spid="40"/>
                                            </p:tgtEl>
                                            <p:attrNameLst>
                                              <p:attrName>style.visibility</p:attrName>
                                            </p:attrNameLst>
                                          </p:cBhvr>
                                          <p:to>
                                            <p:strVal val="visible"/>
                                          </p:to>
                                        </p:set>
                                        <p:anim calcmode="lin" valueType="num">
                                          <p:cBhvr additive="base">
                                            <p:cTn id="75" dur="300"/>
                                            <p:tgtEl>
                                              <p:spTgt spid="40"/>
                                            </p:tgtEl>
                                            <p:attrNameLst>
                                              <p:attrName>ppt_x</p:attrName>
                                            </p:attrNameLst>
                                          </p:cBhvr>
                                          <p:tavLst>
                                            <p:tav tm="0">
                                              <p:val>
                                                <p:strVal val="#ppt_x-#ppt_w*1.125000"/>
                                              </p:val>
                                            </p:tav>
                                            <p:tav tm="100000">
                                              <p:val>
                                                <p:strVal val="#ppt_x"/>
                                              </p:val>
                                            </p:tav>
                                          </p:tavLst>
                                        </p:anim>
                                        <p:animEffect transition="in" filter="wipe(right)">
                                          <p:cBhvr>
                                            <p:cTn id="76" dur="300"/>
                                            <p:tgtEl>
                                              <p:spTgt spid="40"/>
                                            </p:tgtEl>
                                          </p:cBhvr>
                                        </p:animEffect>
                                      </p:childTnLst>
                                    </p:cTn>
                                  </p:par>
                                </p:childTnLst>
                              </p:cTn>
                            </p:par>
                            <p:par>
                              <p:cTn id="77" fill="hold">
                                <p:stCondLst>
                                  <p:cond delay="2400"/>
                                </p:stCondLst>
                                <p:childTnLst>
                                  <p:par>
                                    <p:cTn id="78" presetID="22" presetClass="entr" presetSubtype="8" fill="hold" grpId="0" nodeType="afterEffect">
                                      <p:stCondLst>
                                        <p:cond delay="0"/>
                                      </p:stCondLst>
                                      <p:childTnLst>
                                        <p:set>
                                          <p:cBhvr>
                                            <p:cTn id="79" dur="1" fill="hold">
                                              <p:stCondLst>
                                                <p:cond delay="0"/>
                                              </p:stCondLst>
                                            </p:cTn>
                                            <p:tgtEl>
                                              <p:spTgt spid="41"/>
                                            </p:tgtEl>
                                            <p:attrNameLst>
                                              <p:attrName>style.visibility</p:attrName>
                                            </p:attrNameLst>
                                          </p:cBhvr>
                                          <p:to>
                                            <p:strVal val="visible"/>
                                          </p:to>
                                        </p:set>
                                        <p:animEffect transition="in" filter="wipe(left)">
                                          <p:cBhvr>
                                            <p:cTn id="80" dur="500"/>
                                            <p:tgtEl>
                                              <p:spTgt spid="41"/>
                                            </p:tgtEl>
                                          </p:cBhvr>
                                        </p:animEffect>
                                      </p:childTnLst>
                                    </p:cTn>
                                  </p:par>
                                </p:childTnLst>
                              </p:cTn>
                            </p:par>
                            <p:par>
                              <p:cTn id="81" fill="hold">
                                <p:stCondLst>
                                  <p:cond delay="2900"/>
                                </p:stCondLst>
                                <p:childTnLst>
                                  <p:par>
                                    <p:cTn id="82" presetID="14" presetClass="entr" presetSubtype="10" fill="hold" grpId="0" nodeType="afterEffect">
                                      <p:stCondLst>
                                        <p:cond delay="0"/>
                                      </p:stCondLst>
                                      <p:childTnLst>
                                        <p:set>
                                          <p:cBhvr>
                                            <p:cTn id="83" dur="1" fill="hold">
                                              <p:stCondLst>
                                                <p:cond delay="0"/>
                                              </p:stCondLst>
                                            </p:cTn>
                                            <p:tgtEl>
                                              <p:spTgt spid="42"/>
                                            </p:tgtEl>
                                            <p:attrNameLst>
                                              <p:attrName>style.visibility</p:attrName>
                                            </p:attrNameLst>
                                          </p:cBhvr>
                                          <p:to>
                                            <p:strVal val="visible"/>
                                          </p:to>
                                        </p:set>
                                        <p:animEffect transition="in" filter="randombar(horizontal)">
                                          <p:cBhvr>
                                            <p:cTn id="84"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29" grpId="0"/>
          <p:bldP spid="30" grpId="0"/>
          <p:bldP spid="31" grpId="0"/>
          <p:bldP spid="32" grpId="0"/>
          <p:bldP spid="33" grpId="0"/>
          <p:bldP spid="34" grpId="0"/>
          <p:bldP spid="35" grpId="0"/>
          <p:bldP spid="36" grpId="0"/>
          <p:bldP spid="37" grpId="0"/>
          <p:bldP spid="38" grpId="0"/>
          <p:bldP spid="39" grpId="0"/>
          <p:bldP spid="40" grpId="0"/>
          <p:bldP spid="42" grpId="0"/>
        </p:bldLst>
      </p:timing>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菱形 4"/>
          <p:cNvSpPr/>
          <p:nvPr/>
        </p:nvSpPr>
        <p:spPr>
          <a:xfrm>
            <a:off x="1007745" y="2084070"/>
            <a:ext cx="1942465" cy="1851025"/>
          </a:xfrm>
          <a:prstGeom prst="diamond">
            <a:avLst/>
          </a:prstGeom>
          <a:solidFill>
            <a:srgbClr val="8C8C8C"/>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 name="矩形 5"/>
          <p:cNvSpPr/>
          <p:nvPr/>
        </p:nvSpPr>
        <p:spPr>
          <a:xfrm>
            <a:off x="1259840" y="2306320"/>
            <a:ext cx="1438275" cy="1407160"/>
          </a:xfrm>
          <a:prstGeom prst="rect">
            <a:avLst/>
          </a:prstGeom>
          <a:solidFill>
            <a:srgbClr val="4531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菱形 6"/>
          <p:cNvSpPr/>
          <p:nvPr/>
        </p:nvSpPr>
        <p:spPr>
          <a:xfrm>
            <a:off x="3888740" y="2084070"/>
            <a:ext cx="1942465" cy="1851025"/>
          </a:xfrm>
          <a:prstGeom prst="diamond">
            <a:avLst/>
          </a:prstGeom>
          <a:solidFill>
            <a:srgbClr val="3F3F3F"/>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矩形 7"/>
          <p:cNvSpPr/>
          <p:nvPr/>
        </p:nvSpPr>
        <p:spPr>
          <a:xfrm>
            <a:off x="4140835" y="2306320"/>
            <a:ext cx="1438275" cy="1407160"/>
          </a:xfrm>
          <a:prstGeom prst="rect">
            <a:avLst/>
          </a:prstGeom>
          <a:solidFill>
            <a:srgbClr val="4531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菱形 8"/>
          <p:cNvSpPr/>
          <p:nvPr/>
        </p:nvSpPr>
        <p:spPr>
          <a:xfrm>
            <a:off x="6718300" y="2084070"/>
            <a:ext cx="1942465" cy="1851025"/>
          </a:xfrm>
          <a:prstGeom prst="diamond">
            <a:avLst/>
          </a:prstGeom>
          <a:solidFill>
            <a:srgbClr val="8C8C8C"/>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矩形 9"/>
          <p:cNvSpPr/>
          <p:nvPr/>
        </p:nvSpPr>
        <p:spPr>
          <a:xfrm>
            <a:off x="6970395" y="2306320"/>
            <a:ext cx="1438275" cy="1407160"/>
          </a:xfrm>
          <a:prstGeom prst="rect">
            <a:avLst/>
          </a:prstGeom>
          <a:solidFill>
            <a:srgbClr val="4531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菱形 10"/>
          <p:cNvSpPr/>
          <p:nvPr/>
        </p:nvSpPr>
        <p:spPr>
          <a:xfrm>
            <a:off x="9349105" y="2084070"/>
            <a:ext cx="1942465" cy="1851025"/>
          </a:xfrm>
          <a:prstGeom prst="diamond">
            <a:avLst/>
          </a:prstGeom>
          <a:solidFill>
            <a:srgbClr val="8C8C8C"/>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矩形 11"/>
          <p:cNvSpPr/>
          <p:nvPr/>
        </p:nvSpPr>
        <p:spPr>
          <a:xfrm>
            <a:off x="9601200" y="2306320"/>
            <a:ext cx="1438275" cy="1407160"/>
          </a:xfrm>
          <a:prstGeom prst="rect">
            <a:avLst/>
          </a:prstGeom>
          <a:solidFill>
            <a:srgbClr val="4531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1" name="Freeform 79"/>
          <p:cNvSpPr>
            <a:spLocks noChangeArrowheads="1"/>
          </p:cNvSpPr>
          <p:nvPr/>
        </p:nvSpPr>
        <p:spPr bwMode="auto">
          <a:xfrm>
            <a:off x="1635125" y="2673350"/>
            <a:ext cx="687705" cy="672465"/>
          </a:xfrm>
          <a:custGeom>
            <a:avLst/>
            <a:gdLst>
              <a:gd name="T0" fmla="*/ 239 w 479"/>
              <a:gd name="T1" fmla="*/ 0 h 479"/>
              <a:gd name="T2" fmla="*/ 239 w 479"/>
              <a:gd name="T3" fmla="*/ 0 h 479"/>
              <a:gd name="T4" fmla="*/ 0 w 479"/>
              <a:gd name="T5" fmla="*/ 239 h 479"/>
              <a:gd name="T6" fmla="*/ 239 w 479"/>
              <a:gd name="T7" fmla="*/ 478 h 479"/>
              <a:gd name="T8" fmla="*/ 478 w 479"/>
              <a:gd name="T9" fmla="*/ 239 h 479"/>
              <a:gd name="T10" fmla="*/ 239 w 479"/>
              <a:gd name="T11" fmla="*/ 0 h 479"/>
              <a:gd name="T12" fmla="*/ 443 w 479"/>
              <a:gd name="T13" fmla="*/ 239 h 479"/>
              <a:gd name="T14" fmla="*/ 443 w 479"/>
              <a:gd name="T15" fmla="*/ 239 h 479"/>
              <a:gd name="T16" fmla="*/ 399 w 479"/>
              <a:gd name="T17" fmla="*/ 363 h 479"/>
              <a:gd name="T18" fmla="*/ 390 w 479"/>
              <a:gd name="T19" fmla="*/ 328 h 479"/>
              <a:gd name="T20" fmla="*/ 399 w 479"/>
              <a:gd name="T21" fmla="*/ 257 h 479"/>
              <a:gd name="T22" fmla="*/ 372 w 479"/>
              <a:gd name="T23" fmla="*/ 204 h 479"/>
              <a:gd name="T24" fmla="*/ 319 w 479"/>
              <a:gd name="T25" fmla="*/ 178 h 479"/>
              <a:gd name="T26" fmla="*/ 346 w 479"/>
              <a:gd name="T27" fmla="*/ 88 h 479"/>
              <a:gd name="T28" fmla="*/ 293 w 479"/>
              <a:gd name="T29" fmla="*/ 62 h 479"/>
              <a:gd name="T30" fmla="*/ 301 w 479"/>
              <a:gd name="T31" fmla="*/ 53 h 479"/>
              <a:gd name="T32" fmla="*/ 443 w 479"/>
              <a:gd name="T33" fmla="*/ 239 h 479"/>
              <a:gd name="T34" fmla="*/ 212 w 479"/>
              <a:gd name="T35" fmla="*/ 44 h 479"/>
              <a:gd name="T36" fmla="*/ 212 w 479"/>
              <a:gd name="T37" fmla="*/ 44 h 479"/>
              <a:gd name="T38" fmla="*/ 186 w 479"/>
              <a:gd name="T39" fmla="*/ 62 h 479"/>
              <a:gd name="T40" fmla="*/ 150 w 479"/>
              <a:gd name="T41" fmla="*/ 88 h 479"/>
              <a:gd name="T42" fmla="*/ 115 w 479"/>
              <a:gd name="T43" fmla="*/ 133 h 479"/>
              <a:gd name="T44" fmla="*/ 133 w 479"/>
              <a:gd name="T45" fmla="*/ 159 h 479"/>
              <a:gd name="T46" fmla="*/ 177 w 479"/>
              <a:gd name="T47" fmla="*/ 159 h 479"/>
              <a:gd name="T48" fmla="*/ 248 w 479"/>
              <a:gd name="T49" fmla="*/ 239 h 479"/>
              <a:gd name="T50" fmla="*/ 186 w 479"/>
              <a:gd name="T51" fmla="*/ 292 h 479"/>
              <a:gd name="T52" fmla="*/ 177 w 479"/>
              <a:gd name="T53" fmla="*/ 337 h 479"/>
              <a:gd name="T54" fmla="*/ 177 w 479"/>
              <a:gd name="T55" fmla="*/ 390 h 479"/>
              <a:gd name="T56" fmla="*/ 133 w 479"/>
              <a:gd name="T57" fmla="*/ 345 h 479"/>
              <a:gd name="T58" fmla="*/ 124 w 479"/>
              <a:gd name="T59" fmla="*/ 284 h 479"/>
              <a:gd name="T60" fmla="*/ 88 w 479"/>
              <a:gd name="T61" fmla="*/ 239 h 479"/>
              <a:gd name="T62" fmla="*/ 106 w 479"/>
              <a:gd name="T63" fmla="*/ 186 h 479"/>
              <a:gd name="T64" fmla="*/ 53 w 479"/>
              <a:gd name="T65" fmla="*/ 169 h 479"/>
              <a:gd name="T66" fmla="*/ 212 w 479"/>
              <a:gd name="T67" fmla="*/ 44 h 479"/>
              <a:gd name="T68" fmla="*/ 177 w 479"/>
              <a:gd name="T69" fmla="*/ 434 h 479"/>
              <a:gd name="T70" fmla="*/ 177 w 479"/>
              <a:gd name="T71" fmla="*/ 434 h 479"/>
              <a:gd name="T72" fmla="*/ 204 w 479"/>
              <a:gd name="T73" fmla="*/ 416 h 479"/>
              <a:gd name="T74" fmla="*/ 239 w 479"/>
              <a:gd name="T75" fmla="*/ 407 h 479"/>
              <a:gd name="T76" fmla="*/ 293 w 479"/>
              <a:gd name="T77" fmla="*/ 390 h 479"/>
              <a:gd name="T78" fmla="*/ 354 w 479"/>
              <a:gd name="T79" fmla="*/ 407 h 479"/>
              <a:gd name="T80" fmla="*/ 239 w 479"/>
              <a:gd name="T81" fmla="*/ 443 h 479"/>
              <a:gd name="T82" fmla="*/ 177 w 479"/>
              <a:gd name="T83" fmla="*/ 434 h 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79" h="479">
                <a:moveTo>
                  <a:pt x="239" y="0"/>
                </a:moveTo>
                <a:lnTo>
                  <a:pt x="239" y="0"/>
                </a:lnTo>
                <a:cubicBezTo>
                  <a:pt x="106" y="0"/>
                  <a:pt x="0" y="106"/>
                  <a:pt x="0" y="239"/>
                </a:cubicBezTo>
                <a:cubicBezTo>
                  <a:pt x="0" y="372"/>
                  <a:pt x="106" y="478"/>
                  <a:pt x="239" y="478"/>
                </a:cubicBezTo>
                <a:cubicBezTo>
                  <a:pt x="372" y="478"/>
                  <a:pt x="478" y="372"/>
                  <a:pt x="478" y="239"/>
                </a:cubicBezTo>
                <a:cubicBezTo>
                  <a:pt x="478" y="106"/>
                  <a:pt x="372" y="0"/>
                  <a:pt x="239" y="0"/>
                </a:cubicBezTo>
                <a:close/>
                <a:moveTo>
                  <a:pt x="443" y="239"/>
                </a:moveTo>
                <a:lnTo>
                  <a:pt x="443" y="239"/>
                </a:lnTo>
                <a:cubicBezTo>
                  <a:pt x="443" y="292"/>
                  <a:pt x="425" y="328"/>
                  <a:pt x="399" y="363"/>
                </a:cubicBezTo>
                <a:cubicBezTo>
                  <a:pt x="390" y="363"/>
                  <a:pt x="381" y="345"/>
                  <a:pt x="390" y="328"/>
                </a:cubicBezTo>
                <a:cubicBezTo>
                  <a:pt x="399" y="310"/>
                  <a:pt x="399" y="275"/>
                  <a:pt x="399" y="257"/>
                </a:cubicBezTo>
                <a:cubicBezTo>
                  <a:pt x="399" y="239"/>
                  <a:pt x="390" y="204"/>
                  <a:pt x="372" y="204"/>
                </a:cubicBezTo>
                <a:cubicBezTo>
                  <a:pt x="346" y="204"/>
                  <a:pt x="337" y="204"/>
                  <a:pt x="319" y="178"/>
                </a:cubicBezTo>
                <a:cubicBezTo>
                  <a:pt x="301" y="124"/>
                  <a:pt x="372" y="115"/>
                  <a:pt x="346" y="88"/>
                </a:cubicBezTo>
                <a:cubicBezTo>
                  <a:pt x="337" y="80"/>
                  <a:pt x="301" y="115"/>
                  <a:pt x="293" y="62"/>
                </a:cubicBezTo>
                <a:lnTo>
                  <a:pt x="301" y="53"/>
                </a:lnTo>
                <a:cubicBezTo>
                  <a:pt x="381" y="80"/>
                  <a:pt x="443" y="150"/>
                  <a:pt x="443" y="239"/>
                </a:cubicBezTo>
                <a:close/>
                <a:moveTo>
                  <a:pt x="212" y="44"/>
                </a:moveTo>
                <a:lnTo>
                  <a:pt x="212" y="44"/>
                </a:lnTo>
                <a:cubicBezTo>
                  <a:pt x="204" y="53"/>
                  <a:pt x="194" y="53"/>
                  <a:pt x="186" y="62"/>
                </a:cubicBezTo>
                <a:cubicBezTo>
                  <a:pt x="168" y="80"/>
                  <a:pt x="159" y="71"/>
                  <a:pt x="150" y="88"/>
                </a:cubicBezTo>
                <a:cubicBezTo>
                  <a:pt x="141" y="106"/>
                  <a:pt x="115" y="124"/>
                  <a:pt x="115" y="133"/>
                </a:cubicBezTo>
                <a:cubicBezTo>
                  <a:pt x="115" y="142"/>
                  <a:pt x="133" y="159"/>
                  <a:pt x="133" y="159"/>
                </a:cubicBezTo>
                <a:cubicBezTo>
                  <a:pt x="141" y="150"/>
                  <a:pt x="159" y="150"/>
                  <a:pt x="177" y="159"/>
                </a:cubicBezTo>
                <a:cubicBezTo>
                  <a:pt x="186" y="159"/>
                  <a:pt x="275" y="169"/>
                  <a:pt x="248" y="239"/>
                </a:cubicBezTo>
                <a:cubicBezTo>
                  <a:pt x="239" y="266"/>
                  <a:pt x="194" y="257"/>
                  <a:pt x="186" y="292"/>
                </a:cubicBezTo>
                <a:cubicBezTo>
                  <a:pt x="186" y="301"/>
                  <a:pt x="186" y="328"/>
                  <a:pt x="177" y="337"/>
                </a:cubicBezTo>
                <a:cubicBezTo>
                  <a:pt x="177" y="345"/>
                  <a:pt x="186" y="390"/>
                  <a:pt x="177" y="390"/>
                </a:cubicBezTo>
                <a:cubicBezTo>
                  <a:pt x="168" y="390"/>
                  <a:pt x="133" y="345"/>
                  <a:pt x="133" y="345"/>
                </a:cubicBezTo>
                <a:cubicBezTo>
                  <a:pt x="133" y="337"/>
                  <a:pt x="124" y="310"/>
                  <a:pt x="124" y="284"/>
                </a:cubicBezTo>
                <a:cubicBezTo>
                  <a:pt x="124" y="266"/>
                  <a:pt x="88" y="266"/>
                  <a:pt x="88" y="239"/>
                </a:cubicBezTo>
                <a:cubicBezTo>
                  <a:pt x="88" y="213"/>
                  <a:pt x="106" y="195"/>
                  <a:pt x="106" y="186"/>
                </a:cubicBezTo>
                <a:cubicBezTo>
                  <a:pt x="97" y="169"/>
                  <a:pt x="62" y="169"/>
                  <a:pt x="53" y="169"/>
                </a:cubicBezTo>
                <a:cubicBezTo>
                  <a:pt x="80" y="97"/>
                  <a:pt x="141" y="53"/>
                  <a:pt x="212" y="44"/>
                </a:cubicBezTo>
                <a:close/>
                <a:moveTo>
                  <a:pt x="177" y="434"/>
                </a:moveTo>
                <a:lnTo>
                  <a:pt x="177" y="434"/>
                </a:lnTo>
                <a:cubicBezTo>
                  <a:pt x="186" y="425"/>
                  <a:pt x="186" y="416"/>
                  <a:pt x="204" y="416"/>
                </a:cubicBezTo>
                <a:cubicBezTo>
                  <a:pt x="212" y="416"/>
                  <a:pt x="221" y="416"/>
                  <a:pt x="239" y="407"/>
                </a:cubicBezTo>
                <a:cubicBezTo>
                  <a:pt x="248" y="407"/>
                  <a:pt x="275" y="398"/>
                  <a:pt x="293" y="390"/>
                </a:cubicBezTo>
                <a:cubicBezTo>
                  <a:pt x="310" y="390"/>
                  <a:pt x="346" y="398"/>
                  <a:pt x="354" y="407"/>
                </a:cubicBezTo>
                <a:cubicBezTo>
                  <a:pt x="319" y="434"/>
                  <a:pt x="284" y="443"/>
                  <a:pt x="239" y="443"/>
                </a:cubicBezTo>
                <a:cubicBezTo>
                  <a:pt x="221" y="443"/>
                  <a:pt x="194" y="443"/>
                  <a:pt x="177" y="434"/>
                </a:cubicBezTo>
                <a:close/>
              </a:path>
            </a:pathLst>
          </a:custGeom>
          <a:solidFill>
            <a:schemeClr val="bg1"/>
          </a:solidFill>
          <a:ln>
            <a:noFill/>
          </a:ln>
          <a:effectLst/>
        </p:spPr>
        <p:txBody>
          <a:bodyPr wrap="none" anchor="ctr"/>
          <a:lstStyle/>
          <a:p>
            <a:pPr defTabSz="913765"/>
            <a:endParaRPr lang="en-US">
              <a:solidFill>
                <a:srgbClr val="737572"/>
              </a:solidFill>
              <a:cs typeface="+mn-ea"/>
              <a:sym typeface="+mn-lt"/>
            </a:endParaRPr>
          </a:p>
        </p:txBody>
      </p:sp>
      <p:sp>
        <p:nvSpPr>
          <p:cNvPr id="19" name="Freeform 34"/>
          <p:cNvSpPr>
            <a:spLocks noChangeArrowheads="1"/>
          </p:cNvSpPr>
          <p:nvPr/>
        </p:nvSpPr>
        <p:spPr bwMode="auto">
          <a:xfrm>
            <a:off x="4654554" y="2619846"/>
            <a:ext cx="410981" cy="725923"/>
          </a:xfrm>
          <a:custGeom>
            <a:avLst/>
            <a:gdLst>
              <a:gd name="T0" fmla="*/ 283 w 284"/>
              <a:gd name="T1" fmla="*/ 115 h 497"/>
              <a:gd name="T2" fmla="*/ 283 w 284"/>
              <a:gd name="T3" fmla="*/ 115 h 497"/>
              <a:gd name="T4" fmla="*/ 283 w 284"/>
              <a:gd name="T5" fmla="*/ 62 h 497"/>
              <a:gd name="T6" fmla="*/ 142 w 284"/>
              <a:gd name="T7" fmla="*/ 0 h 497"/>
              <a:gd name="T8" fmla="*/ 0 w 284"/>
              <a:gd name="T9" fmla="*/ 62 h 497"/>
              <a:gd name="T10" fmla="*/ 0 w 284"/>
              <a:gd name="T11" fmla="*/ 115 h 497"/>
              <a:gd name="T12" fmla="*/ 97 w 284"/>
              <a:gd name="T13" fmla="*/ 248 h 497"/>
              <a:gd name="T14" fmla="*/ 0 w 284"/>
              <a:gd name="T15" fmla="*/ 381 h 497"/>
              <a:gd name="T16" fmla="*/ 0 w 284"/>
              <a:gd name="T17" fmla="*/ 443 h 497"/>
              <a:gd name="T18" fmla="*/ 142 w 284"/>
              <a:gd name="T19" fmla="*/ 496 h 497"/>
              <a:gd name="T20" fmla="*/ 283 w 284"/>
              <a:gd name="T21" fmla="*/ 443 h 497"/>
              <a:gd name="T22" fmla="*/ 283 w 284"/>
              <a:gd name="T23" fmla="*/ 381 h 497"/>
              <a:gd name="T24" fmla="*/ 186 w 284"/>
              <a:gd name="T25" fmla="*/ 248 h 497"/>
              <a:gd name="T26" fmla="*/ 283 w 284"/>
              <a:gd name="T27" fmla="*/ 115 h 497"/>
              <a:gd name="T28" fmla="*/ 44 w 284"/>
              <a:gd name="T29" fmla="*/ 62 h 497"/>
              <a:gd name="T30" fmla="*/ 44 w 284"/>
              <a:gd name="T31" fmla="*/ 62 h 497"/>
              <a:gd name="T32" fmla="*/ 142 w 284"/>
              <a:gd name="T33" fmla="*/ 35 h 497"/>
              <a:gd name="T34" fmla="*/ 239 w 284"/>
              <a:gd name="T35" fmla="*/ 62 h 497"/>
              <a:gd name="T36" fmla="*/ 248 w 284"/>
              <a:gd name="T37" fmla="*/ 71 h 497"/>
              <a:gd name="T38" fmla="*/ 142 w 284"/>
              <a:gd name="T39" fmla="*/ 97 h 497"/>
              <a:gd name="T40" fmla="*/ 35 w 284"/>
              <a:gd name="T41" fmla="*/ 71 h 497"/>
              <a:gd name="T42" fmla="*/ 44 w 284"/>
              <a:gd name="T43" fmla="*/ 62 h 497"/>
              <a:gd name="T44" fmla="*/ 151 w 284"/>
              <a:gd name="T45" fmla="*/ 248 h 497"/>
              <a:gd name="T46" fmla="*/ 151 w 284"/>
              <a:gd name="T47" fmla="*/ 248 h 497"/>
              <a:gd name="T48" fmla="*/ 204 w 284"/>
              <a:gd name="T49" fmla="*/ 328 h 497"/>
              <a:gd name="T50" fmla="*/ 248 w 284"/>
              <a:gd name="T51" fmla="*/ 381 h 497"/>
              <a:gd name="T52" fmla="*/ 248 w 284"/>
              <a:gd name="T53" fmla="*/ 416 h 497"/>
              <a:gd name="T54" fmla="*/ 151 w 284"/>
              <a:gd name="T55" fmla="*/ 354 h 497"/>
              <a:gd name="T56" fmla="*/ 133 w 284"/>
              <a:gd name="T57" fmla="*/ 354 h 497"/>
              <a:gd name="T58" fmla="*/ 35 w 284"/>
              <a:gd name="T59" fmla="*/ 416 h 497"/>
              <a:gd name="T60" fmla="*/ 35 w 284"/>
              <a:gd name="T61" fmla="*/ 381 h 497"/>
              <a:gd name="T62" fmla="*/ 80 w 284"/>
              <a:gd name="T63" fmla="*/ 328 h 497"/>
              <a:gd name="T64" fmla="*/ 133 w 284"/>
              <a:gd name="T65" fmla="*/ 248 h 497"/>
              <a:gd name="T66" fmla="*/ 80 w 284"/>
              <a:gd name="T67" fmla="*/ 177 h 497"/>
              <a:gd name="T68" fmla="*/ 35 w 284"/>
              <a:gd name="T69" fmla="*/ 115 h 497"/>
              <a:gd name="T70" fmla="*/ 35 w 284"/>
              <a:gd name="T71" fmla="*/ 88 h 497"/>
              <a:gd name="T72" fmla="*/ 142 w 284"/>
              <a:gd name="T73" fmla="*/ 115 h 497"/>
              <a:gd name="T74" fmla="*/ 248 w 284"/>
              <a:gd name="T75" fmla="*/ 88 h 497"/>
              <a:gd name="T76" fmla="*/ 248 w 284"/>
              <a:gd name="T77" fmla="*/ 115 h 497"/>
              <a:gd name="T78" fmla="*/ 204 w 284"/>
              <a:gd name="T79" fmla="*/ 177 h 497"/>
              <a:gd name="T80" fmla="*/ 151 w 284"/>
              <a:gd name="T81" fmla="*/ 248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 h="497">
                <a:moveTo>
                  <a:pt x="283" y="115"/>
                </a:moveTo>
                <a:lnTo>
                  <a:pt x="283" y="115"/>
                </a:lnTo>
                <a:cubicBezTo>
                  <a:pt x="283" y="62"/>
                  <a:pt x="283" y="62"/>
                  <a:pt x="283" y="62"/>
                </a:cubicBezTo>
                <a:cubicBezTo>
                  <a:pt x="283" y="35"/>
                  <a:pt x="221" y="0"/>
                  <a:pt x="142" y="0"/>
                </a:cubicBezTo>
                <a:cubicBezTo>
                  <a:pt x="61" y="0"/>
                  <a:pt x="0" y="35"/>
                  <a:pt x="0" y="62"/>
                </a:cubicBezTo>
                <a:cubicBezTo>
                  <a:pt x="0" y="62"/>
                  <a:pt x="0" y="62"/>
                  <a:pt x="0" y="115"/>
                </a:cubicBezTo>
                <a:cubicBezTo>
                  <a:pt x="0" y="168"/>
                  <a:pt x="97" y="213"/>
                  <a:pt x="97" y="248"/>
                </a:cubicBezTo>
                <a:cubicBezTo>
                  <a:pt x="97" y="292"/>
                  <a:pt x="0" y="328"/>
                  <a:pt x="0" y="381"/>
                </a:cubicBezTo>
                <a:cubicBezTo>
                  <a:pt x="0" y="434"/>
                  <a:pt x="0" y="443"/>
                  <a:pt x="0" y="443"/>
                </a:cubicBezTo>
                <a:cubicBezTo>
                  <a:pt x="0" y="460"/>
                  <a:pt x="61" y="496"/>
                  <a:pt x="142" y="496"/>
                </a:cubicBezTo>
                <a:cubicBezTo>
                  <a:pt x="221" y="496"/>
                  <a:pt x="283" y="460"/>
                  <a:pt x="283" y="443"/>
                </a:cubicBezTo>
                <a:cubicBezTo>
                  <a:pt x="283" y="443"/>
                  <a:pt x="283" y="434"/>
                  <a:pt x="283" y="381"/>
                </a:cubicBezTo>
                <a:cubicBezTo>
                  <a:pt x="283" y="328"/>
                  <a:pt x="186" y="292"/>
                  <a:pt x="186" y="248"/>
                </a:cubicBezTo>
                <a:cubicBezTo>
                  <a:pt x="186" y="213"/>
                  <a:pt x="283" y="168"/>
                  <a:pt x="283" y="115"/>
                </a:cubicBezTo>
                <a:close/>
                <a:moveTo>
                  <a:pt x="44" y="62"/>
                </a:moveTo>
                <a:lnTo>
                  <a:pt x="44" y="62"/>
                </a:lnTo>
                <a:cubicBezTo>
                  <a:pt x="61" y="53"/>
                  <a:pt x="88" y="35"/>
                  <a:pt x="142" y="35"/>
                </a:cubicBezTo>
                <a:cubicBezTo>
                  <a:pt x="195" y="35"/>
                  <a:pt x="239" y="62"/>
                  <a:pt x="239" y="62"/>
                </a:cubicBezTo>
                <a:cubicBezTo>
                  <a:pt x="248" y="62"/>
                  <a:pt x="257" y="71"/>
                  <a:pt x="248" y="71"/>
                </a:cubicBezTo>
                <a:cubicBezTo>
                  <a:pt x="230" y="88"/>
                  <a:pt x="186" y="97"/>
                  <a:pt x="142" y="97"/>
                </a:cubicBezTo>
                <a:cubicBezTo>
                  <a:pt x="97" y="97"/>
                  <a:pt x="53" y="88"/>
                  <a:pt x="35" y="71"/>
                </a:cubicBezTo>
                <a:cubicBezTo>
                  <a:pt x="26" y="71"/>
                  <a:pt x="44" y="62"/>
                  <a:pt x="44" y="62"/>
                </a:cubicBezTo>
                <a:close/>
                <a:moveTo>
                  <a:pt x="151" y="248"/>
                </a:moveTo>
                <a:lnTo>
                  <a:pt x="151" y="248"/>
                </a:lnTo>
                <a:cubicBezTo>
                  <a:pt x="151" y="283"/>
                  <a:pt x="177" y="301"/>
                  <a:pt x="204" y="328"/>
                </a:cubicBezTo>
                <a:cubicBezTo>
                  <a:pt x="221" y="345"/>
                  <a:pt x="248" y="372"/>
                  <a:pt x="248" y="381"/>
                </a:cubicBezTo>
                <a:cubicBezTo>
                  <a:pt x="248" y="416"/>
                  <a:pt x="248" y="416"/>
                  <a:pt x="248" y="416"/>
                </a:cubicBezTo>
                <a:cubicBezTo>
                  <a:pt x="230" y="407"/>
                  <a:pt x="151" y="390"/>
                  <a:pt x="151" y="354"/>
                </a:cubicBezTo>
                <a:cubicBezTo>
                  <a:pt x="151" y="337"/>
                  <a:pt x="133" y="337"/>
                  <a:pt x="133" y="354"/>
                </a:cubicBezTo>
                <a:cubicBezTo>
                  <a:pt x="133" y="390"/>
                  <a:pt x="61" y="407"/>
                  <a:pt x="35" y="416"/>
                </a:cubicBezTo>
                <a:cubicBezTo>
                  <a:pt x="35" y="381"/>
                  <a:pt x="35" y="381"/>
                  <a:pt x="35" y="381"/>
                </a:cubicBezTo>
                <a:cubicBezTo>
                  <a:pt x="35" y="372"/>
                  <a:pt x="61" y="345"/>
                  <a:pt x="80" y="328"/>
                </a:cubicBezTo>
                <a:cubicBezTo>
                  <a:pt x="106" y="301"/>
                  <a:pt x="133" y="283"/>
                  <a:pt x="133" y="248"/>
                </a:cubicBezTo>
                <a:cubicBezTo>
                  <a:pt x="133" y="222"/>
                  <a:pt x="106" y="203"/>
                  <a:pt x="80" y="177"/>
                </a:cubicBezTo>
                <a:cubicBezTo>
                  <a:pt x="61" y="159"/>
                  <a:pt x="35" y="132"/>
                  <a:pt x="35" y="115"/>
                </a:cubicBezTo>
                <a:cubicBezTo>
                  <a:pt x="35" y="88"/>
                  <a:pt x="35" y="88"/>
                  <a:pt x="35" y="88"/>
                </a:cubicBezTo>
                <a:cubicBezTo>
                  <a:pt x="61" y="106"/>
                  <a:pt x="97" y="115"/>
                  <a:pt x="142" y="115"/>
                </a:cubicBezTo>
                <a:cubicBezTo>
                  <a:pt x="186" y="115"/>
                  <a:pt x="230" y="106"/>
                  <a:pt x="248" y="88"/>
                </a:cubicBezTo>
                <a:cubicBezTo>
                  <a:pt x="248" y="115"/>
                  <a:pt x="248" y="115"/>
                  <a:pt x="248" y="115"/>
                </a:cubicBezTo>
                <a:cubicBezTo>
                  <a:pt x="248" y="132"/>
                  <a:pt x="221" y="159"/>
                  <a:pt x="204" y="177"/>
                </a:cubicBezTo>
                <a:cubicBezTo>
                  <a:pt x="177" y="203"/>
                  <a:pt x="151" y="222"/>
                  <a:pt x="151" y="248"/>
                </a:cubicBezTo>
                <a:close/>
              </a:path>
            </a:pathLst>
          </a:custGeom>
          <a:solidFill>
            <a:schemeClr val="bg1"/>
          </a:solidFill>
          <a:ln>
            <a:noFill/>
          </a:ln>
          <a:effectLst/>
        </p:spPr>
        <p:txBody>
          <a:bodyPr wrap="none" anchor="ctr"/>
          <a:lstStyle/>
          <a:p>
            <a:pPr defTabSz="913765"/>
            <a:endParaRPr lang="en-US">
              <a:solidFill>
                <a:srgbClr val="737572"/>
              </a:solidFill>
              <a:cs typeface="+mn-ea"/>
              <a:sym typeface="+mn-lt"/>
            </a:endParaRPr>
          </a:p>
        </p:txBody>
      </p:sp>
      <p:sp>
        <p:nvSpPr>
          <p:cNvPr id="62" name="Freeform 62"/>
          <p:cNvSpPr>
            <a:spLocks noEditPoints="1"/>
          </p:cNvSpPr>
          <p:nvPr/>
        </p:nvSpPr>
        <p:spPr bwMode="auto">
          <a:xfrm>
            <a:off x="7398385" y="2672715"/>
            <a:ext cx="636270" cy="672465"/>
          </a:xfrm>
          <a:custGeom>
            <a:avLst/>
            <a:gdLst/>
            <a:ahLst/>
            <a:cxnLst>
              <a:cxn ang="0">
                <a:pos x="58" y="33"/>
              </a:cxn>
              <a:cxn ang="0">
                <a:pos x="57" y="34"/>
              </a:cxn>
              <a:cxn ang="0">
                <a:pos x="50" y="35"/>
              </a:cxn>
              <a:cxn ang="0">
                <a:pos x="49" y="39"/>
              </a:cxn>
              <a:cxn ang="0">
                <a:pos x="53" y="44"/>
              </a:cxn>
              <a:cxn ang="0">
                <a:pos x="53" y="45"/>
              </a:cxn>
              <a:cxn ang="0">
                <a:pos x="53" y="46"/>
              </a:cxn>
              <a:cxn ang="0">
                <a:pos x="45" y="53"/>
              </a:cxn>
              <a:cxn ang="0">
                <a:pos x="44" y="52"/>
              </a:cxn>
              <a:cxn ang="0">
                <a:pos x="39" y="48"/>
              </a:cxn>
              <a:cxn ang="0">
                <a:pos x="36" y="50"/>
              </a:cxn>
              <a:cxn ang="0">
                <a:pos x="34" y="57"/>
              </a:cxn>
              <a:cxn ang="0">
                <a:pos x="33" y="58"/>
              </a:cxn>
              <a:cxn ang="0">
                <a:pos x="25" y="58"/>
              </a:cxn>
              <a:cxn ang="0">
                <a:pos x="23" y="57"/>
              </a:cxn>
              <a:cxn ang="0">
                <a:pos x="22" y="50"/>
              </a:cxn>
              <a:cxn ang="0">
                <a:pos x="19" y="48"/>
              </a:cxn>
              <a:cxn ang="0">
                <a:pos x="14" y="52"/>
              </a:cxn>
              <a:cxn ang="0">
                <a:pos x="13" y="53"/>
              </a:cxn>
              <a:cxn ang="0">
                <a:pos x="12" y="52"/>
              </a:cxn>
              <a:cxn ang="0">
                <a:pos x="5" y="46"/>
              </a:cxn>
              <a:cxn ang="0">
                <a:pos x="5" y="45"/>
              </a:cxn>
              <a:cxn ang="0">
                <a:pos x="5" y="44"/>
              </a:cxn>
              <a:cxn ang="0">
                <a:pos x="9" y="39"/>
              </a:cxn>
              <a:cxn ang="0">
                <a:pos x="8" y="35"/>
              </a:cxn>
              <a:cxn ang="0">
                <a:pos x="1" y="34"/>
              </a:cxn>
              <a:cxn ang="0">
                <a:pos x="0" y="33"/>
              </a:cxn>
              <a:cxn ang="0">
                <a:pos x="0" y="24"/>
              </a:cxn>
              <a:cxn ang="0">
                <a:pos x="1" y="23"/>
              </a:cxn>
              <a:cxn ang="0">
                <a:pos x="8" y="22"/>
              </a:cxn>
              <a:cxn ang="0">
                <a:pos x="9" y="18"/>
              </a:cxn>
              <a:cxn ang="0">
                <a:pos x="5" y="13"/>
              </a:cxn>
              <a:cxn ang="0">
                <a:pos x="5" y="12"/>
              </a:cxn>
              <a:cxn ang="0">
                <a:pos x="5" y="11"/>
              </a:cxn>
              <a:cxn ang="0">
                <a:pos x="13" y="5"/>
              </a:cxn>
              <a:cxn ang="0">
                <a:pos x="14" y="5"/>
              </a:cxn>
              <a:cxn ang="0">
                <a:pos x="19" y="9"/>
              </a:cxn>
              <a:cxn ang="0">
                <a:pos x="22" y="8"/>
              </a:cxn>
              <a:cxn ang="0">
                <a:pos x="23" y="1"/>
              </a:cxn>
              <a:cxn ang="0">
                <a:pos x="25" y="0"/>
              </a:cxn>
              <a:cxn ang="0">
                <a:pos x="33" y="0"/>
              </a:cxn>
              <a:cxn ang="0">
                <a:pos x="34" y="1"/>
              </a:cxn>
              <a:cxn ang="0">
                <a:pos x="36" y="8"/>
              </a:cxn>
              <a:cxn ang="0">
                <a:pos x="39" y="9"/>
              </a:cxn>
              <a:cxn ang="0">
                <a:pos x="44" y="5"/>
              </a:cxn>
              <a:cxn ang="0">
                <a:pos x="45" y="5"/>
              </a:cxn>
              <a:cxn ang="0">
                <a:pos x="46" y="5"/>
              </a:cxn>
              <a:cxn ang="0">
                <a:pos x="52" y="12"/>
              </a:cxn>
              <a:cxn ang="0">
                <a:pos x="53" y="12"/>
              </a:cxn>
              <a:cxn ang="0">
                <a:pos x="52" y="13"/>
              </a:cxn>
              <a:cxn ang="0">
                <a:pos x="48" y="18"/>
              </a:cxn>
              <a:cxn ang="0">
                <a:pos x="50" y="22"/>
              </a:cxn>
              <a:cxn ang="0">
                <a:pos x="57" y="23"/>
              </a:cxn>
              <a:cxn ang="0">
                <a:pos x="58" y="25"/>
              </a:cxn>
              <a:cxn ang="0">
                <a:pos x="58" y="33"/>
              </a:cxn>
              <a:cxn ang="0">
                <a:pos x="29" y="19"/>
              </a:cxn>
              <a:cxn ang="0">
                <a:pos x="19" y="29"/>
              </a:cxn>
              <a:cxn ang="0">
                <a:pos x="29" y="38"/>
              </a:cxn>
              <a:cxn ang="0">
                <a:pos x="39" y="29"/>
              </a:cxn>
              <a:cxn ang="0">
                <a:pos x="29" y="19"/>
              </a:cxn>
            </a:cxnLst>
            <a:rect l="0" t="0" r="r" b="b"/>
            <a:pathLst>
              <a:path w="58" h="58">
                <a:moveTo>
                  <a:pt x="58" y="33"/>
                </a:moveTo>
                <a:cubicBezTo>
                  <a:pt x="58" y="34"/>
                  <a:pt x="58" y="34"/>
                  <a:pt x="57" y="34"/>
                </a:cubicBezTo>
                <a:cubicBezTo>
                  <a:pt x="50" y="35"/>
                  <a:pt x="50" y="35"/>
                  <a:pt x="50" y="35"/>
                </a:cubicBezTo>
                <a:cubicBezTo>
                  <a:pt x="50" y="37"/>
                  <a:pt x="49" y="38"/>
                  <a:pt x="49" y="39"/>
                </a:cubicBezTo>
                <a:cubicBezTo>
                  <a:pt x="50" y="41"/>
                  <a:pt x="51" y="42"/>
                  <a:pt x="53" y="44"/>
                </a:cubicBezTo>
                <a:cubicBezTo>
                  <a:pt x="53" y="44"/>
                  <a:pt x="53" y="45"/>
                  <a:pt x="53" y="45"/>
                </a:cubicBezTo>
                <a:cubicBezTo>
                  <a:pt x="53" y="45"/>
                  <a:pt x="53" y="46"/>
                  <a:pt x="53" y="46"/>
                </a:cubicBezTo>
                <a:cubicBezTo>
                  <a:pt x="52" y="47"/>
                  <a:pt x="47" y="53"/>
                  <a:pt x="45" y="53"/>
                </a:cubicBezTo>
                <a:cubicBezTo>
                  <a:pt x="45" y="53"/>
                  <a:pt x="45" y="53"/>
                  <a:pt x="44" y="52"/>
                </a:cubicBezTo>
                <a:cubicBezTo>
                  <a:pt x="39" y="48"/>
                  <a:pt x="39" y="48"/>
                  <a:pt x="39" y="48"/>
                </a:cubicBezTo>
                <a:cubicBezTo>
                  <a:pt x="38" y="49"/>
                  <a:pt x="37" y="49"/>
                  <a:pt x="36" y="50"/>
                </a:cubicBezTo>
                <a:cubicBezTo>
                  <a:pt x="35" y="52"/>
                  <a:pt x="35" y="55"/>
                  <a:pt x="34" y="57"/>
                </a:cubicBezTo>
                <a:cubicBezTo>
                  <a:pt x="34" y="57"/>
                  <a:pt x="34" y="58"/>
                  <a:pt x="33" y="58"/>
                </a:cubicBezTo>
                <a:cubicBezTo>
                  <a:pt x="25" y="58"/>
                  <a:pt x="25" y="58"/>
                  <a:pt x="25" y="58"/>
                </a:cubicBezTo>
                <a:cubicBezTo>
                  <a:pt x="24" y="58"/>
                  <a:pt x="23" y="57"/>
                  <a:pt x="23" y="57"/>
                </a:cubicBezTo>
                <a:cubicBezTo>
                  <a:pt x="22" y="50"/>
                  <a:pt x="22" y="50"/>
                  <a:pt x="22" y="50"/>
                </a:cubicBezTo>
                <a:cubicBezTo>
                  <a:pt x="21" y="49"/>
                  <a:pt x="20" y="49"/>
                  <a:pt x="19" y="48"/>
                </a:cubicBezTo>
                <a:cubicBezTo>
                  <a:pt x="14" y="52"/>
                  <a:pt x="14" y="52"/>
                  <a:pt x="14" y="52"/>
                </a:cubicBezTo>
                <a:cubicBezTo>
                  <a:pt x="13" y="53"/>
                  <a:pt x="13" y="53"/>
                  <a:pt x="13" y="53"/>
                </a:cubicBezTo>
                <a:cubicBezTo>
                  <a:pt x="12" y="53"/>
                  <a:pt x="12" y="53"/>
                  <a:pt x="12" y="52"/>
                </a:cubicBezTo>
                <a:cubicBezTo>
                  <a:pt x="10" y="50"/>
                  <a:pt x="7" y="48"/>
                  <a:pt x="5" y="46"/>
                </a:cubicBezTo>
                <a:cubicBezTo>
                  <a:pt x="5" y="46"/>
                  <a:pt x="5" y="45"/>
                  <a:pt x="5" y="45"/>
                </a:cubicBezTo>
                <a:cubicBezTo>
                  <a:pt x="5" y="45"/>
                  <a:pt x="5" y="44"/>
                  <a:pt x="5" y="44"/>
                </a:cubicBezTo>
                <a:cubicBezTo>
                  <a:pt x="7" y="42"/>
                  <a:pt x="8" y="41"/>
                  <a:pt x="9" y="39"/>
                </a:cubicBezTo>
                <a:cubicBezTo>
                  <a:pt x="9" y="38"/>
                  <a:pt x="8" y="37"/>
                  <a:pt x="8" y="35"/>
                </a:cubicBezTo>
                <a:cubicBezTo>
                  <a:pt x="1" y="34"/>
                  <a:pt x="1" y="34"/>
                  <a:pt x="1" y="34"/>
                </a:cubicBezTo>
                <a:cubicBezTo>
                  <a:pt x="0" y="34"/>
                  <a:pt x="0" y="33"/>
                  <a:pt x="0" y="33"/>
                </a:cubicBezTo>
                <a:cubicBezTo>
                  <a:pt x="0" y="24"/>
                  <a:pt x="0" y="24"/>
                  <a:pt x="0" y="24"/>
                </a:cubicBezTo>
                <a:cubicBezTo>
                  <a:pt x="0" y="24"/>
                  <a:pt x="0" y="23"/>
                  <a:pt x="1" y="23"/>
                </a:cubicBezTo>
                <a:cubicBezTo>
                  <a:pt x="8" y="22"/>
                  <a:pt x="8" y="22"/>
                  <a:pt x="8" y="22"/>
                </a:cubicBezTo>
                <a:cubicBezTo>
                  <a:pt x="8" y="21"/>
                  <a:pt x="9" y="20"/>
                  <a:pt x="9" y="18"/>
                </a:cubicBezTo>
                <a:cubicBezTo>
                  <a:pt x="8" y="17"/>
                  <a:pt x="7" y="15"/>
                  <a:pt x="5" y="13"/>
                </a:cubicBezTo>
                <a:cubicBezTo>
                  <a:pt x="5" y="13"/>
                  <a:pt x="5" y="13"/>
                  <a:pt x="5" y="12"/>
                </a:cubicBezTo>
                <a:cubicBezTo>
                  <a:pt x="5" y="12"/>
                  <a:pt x="5" y="12"/>
                  <a:pt x="5" y="11"/>
                </a:cubicBezTo>
                <a:cubicBezTo>
                  <a:pt x="6" y="10"/>
                  <a:pt x="11" y="5"/>
                  <a:pt x="13" y="5"/>
                </a:cubicBezTo>
                <a:cubicBezTo>
                  <a:pt x="13" y="5"/>
                  <a:pt x="13" y="5"/>
                  <a:pt x="14" y="5"/>
                </a:cubicBezTo>
                <a:cubicBezTo>
                  <a:pt x="19" y="9"/>
                  <a:pt x="19" y="9"/>
                  <a:pt x="19" y="9"/>
                </a:cubicBezTo>
                <a:cubicBezTo>
                  <a:pt x="20" y="9"/>
                  <a:pt x="21" y="8"/>
                  <a:pt x="22" y="8"/>
                </a:cubicBezTo>
                <a:cubicBezTo>
                  <a:pt x="22" y="5"/>
                  <a:pt x="23" y="3"/>
                  <a:pt x="23" y="1"/>
                </a:cubicBezTo>
                <a:cubicBezTo>
                  <a:pt x="23" y="0"/>
                  <a:pt x="24" y="0"/>
                  <a:pt x="25" y="0"/>
                </a:cubicBezTo>
                <a:cubicBezTo>
                  <a:pt x="33" y="0"/>
                  <a:pt x="33" y="0"/>
                  <a:pt x="33" y="0"/>
                </a:cubicBezTo>
                <a:cubicBezTo>
                  <a:pt x="34" y="0"/>
                  <a:pt x="34" y="0"/>
                  <a:pt x="34" y="1"/>
                </a:cubicBezTo>
                <a:cubicBezTo>
                  <a:pt x="36" y="8"/>
                  <a:pt x="36" y="8"/>
                  <a:pt x="36" y="8"/>
                </a:cubicBezTo>
                <a:cubicBezTo>
                  <a:pt x="37" y="8"/>
                  <a:pt x="38" y="9"/>
                  <a:pt x="39" y="9"/>
                </a:cubicBezTo>
                <a:cubicBezTo>
                  <a:pt x="44" y="5"/>
                  <a:pt x="44" y="5"/>
                  <a:pt x="44" y="5"/>
                </a:cubicBezTo>
                <a:cubicBezTo>
                  <a:pt x="45" y="5"/>
                  <a:pt x="45" y="5"/>
                  <a:pt x="45" y="5"/>
                </a:cubicBezTo>
                <a:cubicBezTo>
                  <a:pt x="46" y="5"/>
                  <a:pt x="46" y="5"/>
                  <a:pt x="46" y="5"/>
                </a:cubicBezTo>
                <a:cubicBezTo>
                  <a:pt x="48" y="7"/>
                  <a:pt x="51" y="9"/>
                  <a:pt x="52" y="12"/>
                </a:cubicBezTo>
                <a:cubicBezTo>
                  <a:pt x="53" y="12"/>
                  <a:pt x="53" y="12"/>
                  <a:pt x="53" y="12"/>
                </a:cubicBezTo>
                <a:cubicBezTo>
                  <a:pt x="53" y="13"/>
                  <a:pt x="53" y="13"/>
                  <a:pt x="52" y="13"/>
                </a:cubicBezTo>
                <a:cubicBezTo>
                  <a:pt x="51" y="15"/>
                  <a:pt x="50" y="17"/>
                  <a:pt x="48" y="18"/>
                </a:cubicBezTo>
                <a:cubicBezTo>
                  <a:pt x="49" y="20"/>
                  <a:pt x="50" y="21"/>
                  <a:pt x="50" y="22"/>
                </a:cubicBezTo>
                <a:cubicBezTo>
                  <a:pt x="57" y="23"/>
                  <a:pt x="57" y="23"/>
                  <a:pt x="57" y="23"/>
                </a:cubicBezTo>
                <a:cubicBezTo>
                  <a:pt x="58" y="23"/>
                  <a:pt x="58" y="24"/>
                  <a:pt x="58" y="25"/>
                </a:cubicBezTo>
                <a:lnTo>
                  <a:pt x="58" y="33"/>
                </a:lnTo>
                <a:close/>
                <a:moveTo>
                  <a:pt x="29" y="19"/>
                </a:moveTo>
                <a:cubicBezTo>
                  <a:pt x="24" y="19"/>
                  <a:pt x="19" y="23"/>
                  <a:pt x="19" y="29"/>
                </a:cubicBezTo>
                <a:cubicBezTo>
                  <a:pt x="19" y="34"/>
                  <a:pt x="24" y="38"/>
                  <a:pt x="29" y="38"/>
                </a:cubicBezTo>
                <a:cubicBezTo>
                  <a:pt x="34" y="38"/>
                  <a:pt x="39" y="34"/>
                  <a:pt x="39" y="29"/>
                </a:cubicBezTo>
                <a:cubicBezTo>
                  <a:pt x="39" y="23"/>
                  <a:pt x="34" y="19"/>
                  <a:pt x="29" y="19"/>
                </a:cubicBezTo>
                <a:close/>
              </a:path>
            </a:pathLst>
          </a:custGeom>
          <a:solidFill>
            <a:schemeClr val="bg1"/>
          </a:solidFill>
          <a:ln w="9525">
            <a:noFill/>
            <a:round/>
          </a:ln>
        </p:spPr>
        <p:txBody>
          <a:bodyPr vert="horz" wrap="square" lIns="91440" tIns="45720" rIns="91440" bIns="45720" numCol="1" anchor="t" anchorCtr="0" compatLnSpc="1"/>
          <a:lstStyle/>
          <a:p>
            <a:endParaRPr lang="en-US">
              <a:cs typeface="+mn-ea"/>
              <a:sym typeface="+mn-lt"/>
            </a:endParaRPr>
          </a:p>
        </p:txBody>
      </p:sp>
      <p:sp>
        <p:nvSpPr>
          <p:cNvPr id="24" name="Freeform 146"/>
          <p:cNvSpPr>
            <a:spLocks noChangeArrowheads="1"/>
          </p:cNvSpPr>
          <p:nvPr/>
        </p:nvSpPr>
        <p:spPr bwMode="auto">
          <a:xfrm>
            <a:off x="10118725" y="2672715"/>
            <a:ext cx="403225" cy="596900"/>
          </a:xfrm>
          <a:custGeom>
            <a:avLst/>
            <a:gdLst>
              <a:gd name="T0" fmla="*/ 318 w 356"/>
              <a:gd name="T1" fmla="*/ 54 h 497"/>
              <a:gd name="T2" fmla="*/ 318 w 356"/>
              <a:gd name="T3" fmla="*/ 54 h 497"/>
              <a:gd name="T4" fmla="*/ 283 w 356"/>
              <a:gd name="T5" fmla="*/ 124 h 497"/>
              <a:gd name="T6" fmla="*/ 71 w 356"/>
              <a:gd name="T7" fmla="*/ 124 h 497"/>
              <a:gd name="T8" fmla="*/ 36 w 356"/>
              <a:gd name="T9" fmla="*/ 54 h 497"/>
              <a:gd name="T10" fmla="*/ 0 w 356"/>
              <a:gd name="T11" fmla="*/ 89 h 497"/>
              <a:gd name="T12" fmla="*/ 0 w 356"/>
              <a:gd name="T13" fmla="*/ 461 h 497"/>
              <a:gd name="T14" fmla="*/ 36 w 356"/>
              <a:gd name="T15" fmla="*/ 496 h 497"/>
              <a:gd name="T16" fmla="*/ 318 w 356"/>
              <a:gd name="T17" fmla="*/ 496 h 497"/>
              <a:gd name="T18" fmla="*/ 355 w 356"/>
              <a:gd name="T19" fmla="*/ 461 h 497"/>
              <a:gd name="T20" fmla="*/ 355 w 356"/>
              <a:gd name="T21" fmla="*/ 89 h 497"/>
              <a:gd name="T22" fmla="*/ 318 w 356"/>
              <a:gd name="T23" fmla="*/ 54 h 497"/>
              <a:gd name="T24" fmla="*/ 265 w 356"/>
              <a:gd name="T25" fmla="*/ 98 h 497"/>
              <a:gd name="T26" fmla="*/ 265 w 356"/>
              <a:gd name="T27" fmla="*/ 98 h 497"/>
              <a:gd name="T28" fmla="*/ 292 w 356"/>
              <a:gd name="T29" fmla="*/ 54 h 497"/>
              <a:gd name="T30" fmla="*/ 230 w 356"/>
              <a:gd name="T31" fmla="*/ 54 h 497"/>
              <a:gd name="T32" fmla="*/ 212 w 356"/>
              <a:gd name="T33" fmla="*/ 0 h 497"/>
              <a:gd name="T34" fmla="*/ 133 w 356"/>
              <a:gd name="T35" fmla="*/ 0 h 497"/>
              <a:gd name="T36" fmla="*/ 115 w 356"/>
              <a:gd name="T37" fmla="*/ 54 h 497"/>
              <a:gd name="T38" fmla="*/ 61 w 356"/>
              <a:gd name="T39" fmla="*/ 54 h 497"/>
              <a:gd name="T40" fmla="*/ 89 w 356"/>
              <a:gd name="T41" fmla="*/ 98 h 497"/>
              <a:gd name="T42" fmla="*/ 265 w 356"/>
              <a:gd name="T43" fmla="*/ 98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56" h="497">
                <a:moveTo>
                  <a:pt x="318" y="54"/>
                </a:moveTo>
                <a:lnTo>
                  <a:pt x="318" y="54"/>
                </a:lnTo>
                <a:cubicBezTo>
                  <a:pt x="283" y="124"/>
                  <a:pt x="283" y="124"/>
                  <a:pt x="283" y="124"/>
                </a:cubicBezTo>
                <a:cubicBezTo>
                  <a:pt x="71" y="124"/>
                  <a:pt x="71" y="124"/>
                  <a:pt x="71" y="124"/>
                </a:cubicBezTo>
                <a:cubicBezTo>
                  <a:pt x="36" y="54"/>
                  <a:pt x="36" y="54"/>
                  <a:pt x="36" y="54"/>
                </a:cubicBezTo>
                <a:cubicBezTo>
                  <a:pt x="17" y="54"/>
                  <a:pt x="0" y="71"/>
                  <a:pt x="0" y="89"/>
                </a:cubicBezTo>
                <a:cubicBezTo>
                  <a:pt x="0" y="461"/>
                  <a:pt x="0" y="461"/>
                  <a:pt x="0" y="461"/>
                </a:cubicBezTo>
                <a:cubicBezTo>
                  <a:pt x="0" y="487"/>
                  <a:pt x="17" y="496"/>
                  <a:pt x="36" y="496"/>
                </a:cubicBezTo>
                <a:cubicBezTo>
                  <a:pt x="318" y="496"/>
                  <a:pt x="318" y="496"/>
                  <a:pt x="318" y="496"/>
                </a:cubicBezTo>
                <a:cubicBezTo>
                  <a:pt x="336" y="496"/>
                  <a:pt x="355" y="487"/>
                  <a:pt x="355" y="461"/>
                </a:cubicBezTo>
                <a:cubicBezTo>
                  <a:pt x="355" y="89"/>
                  <a:pt x="355" y="89"/>
                  <a:pt x="355" y="89"/>
                </a:cubicBezTo>
                <a:cubicBezTo>
                  <a:pt x="355" y="71"/>
                  <a:pt x="336" y="54"/>
                  <a:pt x="318" y="54"/>
                </a:cubicBezTo>
                <a:close/>
                <a:moveTo>
                  <a:pt x="265" y="98"/>
                </a:moveTo>
                <a:lnTo>
                  <a:pt x="265" y="98"/>
                </a:lnTo>
                <a:cubicBezTo>
                  <a:pt x="292" y="54"/>
                  <a:pt x="292" y="54"/>
                  <a:pt x="292" y="54"/>
                </a:cubicBezTo>
                <a:cubicBezTo>
                  <a:pt x="230" y="54"/>
                  <a:pt x="230" y="54"/>
                  <a:pt x="230" y="54"/>
                </a:cubicBezTo>
                <a:cubicBezTo>
                  <a:pt x="212" y="0"/>
                  <a:pt x="212" y="0"/>
                  <a:pt x="212" y="0"/>
                </a:cubicBezTo>
                <a:cubicBezTo>
                  <a:pt x="133" y="0"/>
                  <a:pt x="133" y="0"/>
                  <a:pt x="133" y="0"/>
                </a:cubicBezTo>
                <a:cubicBezTo>
                  <a:pt x="115" y="54"/>
                  <a:pt x="115" y="54"/>
                  <a:pt x="115" y="54"/>
                </a:cubicBezTo>
                <a:cubicBezTo>
                  <a:pt x="61" y="54"/>
                  <a:pt x="61" y="54"/>
                  <a:pt x="61" y="54"/>
                </a:cubicBezTo>
                <a:cubicBezTo>
                  <a:pt x="89" y="98"/>
                  <a:pt x="89" y="98"/>
                  <a:pt x="89" y="98"/>
                </a:cubicBezTo>
                <a:lnTo>
                  <a:pt x="265" y="98"/>
                </a:lnTo>
                <a:close/>
              </a:path>
            </a:pathLst>
          </a:custGeom>
          <a:solidFill>
            <a:schemeClr val="bg1"/>
          </a:solidFill>
          <a:ln>
            <a:noFill/>
          </a:ln>
          <a:effectLst/>
        </p:spPr>
        <p:txBody>
          <a:bodyPr wrap="none" anchor="ctr"/>
          <a:lstStyle/>
          <a:p>
            <a:pPr defTabSz="913765"/>
            <a:endParaRPr lang="en-US">
              <a:solidFill>
                <a:srgbClr val="737572"/>
              </a:solidFill>
              <a:cs typeface="+mn-ea"/>
              <a:sym typeface="+mn-lt"/>
            </a:endParaRPr>
          </a:p>
        </p:txBody>
      </p:sp>
      <p:sp>
        <p:nvSpPr>
          <p:cNvPr id="14" name="文本框 13"/>
          <p:cNvSpPr txBox="1"/>
          <p:nvPr/>
        </p:nvSpPr>
        <p:spPr>
          <a:xfrm>
            <a:off x="801370" y="4246880"/>
            <a:ext cx="2478405" cy="398780"/>
          </a:xfrm>
          <a:prstGeom prst="rect">
            <a:avLst/>
          </a:prstGeom>
          <a:noFill/>
        </p:spPr>
        <p:txBody>
          <a:bodyPr wrap="square" rtlCol="0">
            <a:spAutoFit/>
          </a:bodyPr>
          <a:lstStyle/>
          <a:p>
            <a:r>
              <a:rPr lang="zh-CN" altLang="en-US" sz="2000" b="1" dirty="0">
                <a:solidFill>
                  <a:srgbClr val="3F3F3F"/>
                </a:solidFill>
                <a:cs typeface="+mn-ea"/>
                <a:sym typeface="+mn-lt"/>
              </a:rPr>
              <a:t>请在此输入您的标题</a:t>
            </a:r>
            <a:endParaRPr lang="zh-CN" altLang="en-US" sz="2000" b="1" dirty="0">
              <a:solidFill>
                <a:srgbClr val="3F3F3F"/>
              </a:solidFill>
              <a:cs typeface="+mn-ea"/>
              <a:sym typeface="+mn-lt"/>
            </a:endParaRPr>
          </a:p>
        </p:txBody>
      </p:sp>
      <p:sp>
        <p:nvSpPr>
          <p:cNvPr id="49" name="文本框 48"/>
          <p:cNvSpPr txBox="1"/>
          <p:nvPr/>
        </p:nvSpPr>
        <p:spPr>
          <a:xfrm>
            <a:off x="3680460" y="4267200"/>
            <a:ext cx="2478405" cy="398780"/>
          </a:xfrm>
          <a:prstGeom prst="rect">
            <a:avLst/>
          </a:prstGeom>
          <a:noFill/>
        </p:spPr>
        <p:txBody>
          <a:bodyPr wrap="square" rtlCol="0">
            <a:spAutoFit/>
          </a:bodyPr>
          <a:lstStyle/>
          <a:p>
            <a:r>
              <a:rPr lang="zh-CN" altLang="en-US" sz="2000" b="1" dirty="0">
                <a:solidFill>
                  <a:srgbClr val="3F3F3F"/>
                </a:solidFill>
                <a:cs typeface="+mn-ea"/>
                <a:sym typeface="+mn-lt"/>
              </a:rPr>
              <a:t>请在此输入您的标题</a:t>
            </a:r>
            <a:endParaRPr lang="zh-CN" altLang="en-US" sz="2000" b="1" dirty="0">
              <a:solidFill>
                <a:srgbClr val="3F3F3F"/>
              </a:solidFill>
              <a:cs typeface="+mn-ea"/>
              <a:sym typeface="+mn-lt"/>
            </a:endParaRPr>
          </a:p>
        </p:txBody>
      </p:sp>
      <p:sp>
        <p:nvSpPr>
          <p:cNvPr id="51" name="文本框 50"/>
          <p:cNvSpPr txBox="1"/>
          <p:nvPr/>
        </p:nvSpPr>
        <p:spPr>
          <a:xfrm>
            <a:off x="6509385" y="4262120"/>
            <a:ext cx="2478405" cy="398780"/>
          </a:xfrm>
          <a:prstGeom prst="rect">
            <a:avLst/>
          </a:prstGeom>
          <a:noFill/>
        </p:spPr>
        <p:txBody>
          <a:bodyPr wrap="square" rtlCol="0">
            <a:spAutoFit/>
          </a:bodyPr>
          <a:lstStyle/>
          <a:p>
            <a:r>
              <a:rPr lang="zh-CN" altLang="en-US" sz="2000" b="1" dirty="0">
                <a:solidFill>
                  <a:srgbClr val="3F3F3F"/>
                </a:solidFill>
                <a:cs typeface="+mn-ea"/>
                <a:sym typeface="+mn-lt"/>
              </a:rPr>
              <a:t>请在此输入您的标题</a:t>
            </a:r>
            <a:endParaRPr lang="zh-CN" altLang="en-US" sz="2000" b="1" dirty="0">
              <a:solidFill>
                <a:srgbClr val="3F3F3F"/>
              </a:solidFill>
              <a:cs typeface="+mn-ea"/>
              <a:sym typeface="+mn-lt"/>
            </a:endParaRPr>
          </a:p>
        </p:txBody>
      </p:sp>
      <p:sp>
        <p:nvSpPr>
          <p:cNvPr id="58" name="文本框 57"/>
          <p:cNvSpPr txBox="1"/>
          <p:nvPr/>
        </p:nvSpPr>
        <p:spPr>
          <a:xfrm>
            <a:off x="9216390" y="4267200"/>
            <a:ext cx="2478405" cy="398780"/>
          </a:xfrm>
          <a:prstGeom prst="rect">
            <a:avLst/>
          </a:prstGeom>
          <a:noFill/>
        </p:spPr>
        <p:txBody>
          <a:bodyPr wrap="square" rtlCol="0">
            <a:spAutoFit/>
          </a:bodyPr>
          <a:lstStyle/>
          <a:p>
            <a:r>
              <a:rPr lang="zh-CN" altLang="en-US" sz="2000" b="1" dirty="0">
                <a:solidFill>
                  <a:srgbClr val="3F3F3F"/>
                </a:solidFill>
                <a:cs typeface="+mn-ea"/>
                <a:sym typeface="+mn-lt"/>
              </a:rPr>
              <a:t>请在此输入您的标题</a:t>
            </a:r>
            <a:endParaRPr lang="zh-CN" altLang="en-US" sz="2000" b="1" dirty="0">
              <a:solidFill>
                <a:srgbClr val="3F3F3F"/>
              </a:solidFill>
              <a:cs typeface="+mn-ea"/>
              <a:sym typeface="+mn-lt"/>
            </a:endParaRPr>
          </a:p>
        </p:txBody>
      </p:sp>
      <p:sp>
        <p:nvSpPr>
          <p:cNvPr id="22" name="TextBox 31"/>
          <p:cNvSpPr txBox="1"/>
          <p:nvPr/>
        </p:nvSpPr>
        <p:spPr>
          <a:xfrm>
            <a:off x="742359" y="232691"/>
            <a:ext cx="1351361" cy="438453"/>
          </a:xfrm>
          <a:prstGeom prst="rect">
            <a:avLst/>
          </a:prstGeom>
          <a:noFill/>
        </p:spPr>
        <p:txBody>
          <a:bodyPr wrap="square" rtlCol="0">
            <a:spAutoFit/>
          </a:bodyPr>
          <a:lstStyle/>
          <a:p>
            <a:pPr>
              <a:lnSpc>
                <a:spcPct val="120000"/>
              </a:lnSpc>
            </a:pPr>
            <a:r>
              <a:rPr lang="zh-CN" altLang="en-US" sz="2000" b="1">
                <a:solidFill>
                  <a:srgbClr val="453162"/>
                </a:solidFill>
                <a:cs typeface="+mn-ea"/>
                <a:sym typeface="+mn-lt"/>
              </a:rPr>
              <a:t>能力优势</a:t>
            </a:r>
            <a:endParaRPr lang="zh-CN" altLang="en-US" sz="2000" b="1" dirty="0">
              <a:solidFill>
                <a:srgbClr val="453162"/>
              </a:solidFill>
              <a:cs typeface="+mn-ea"/>
              <a:sym typeface="+mn-lt"/>
            </a:endParaRPr>
          </a:p>
        </p:txBody>
      </p:sp>
      <p:sp>
        <p:nvSpPr>
          <p:cNvPr id="23" name="菱形 22"/>
          <p:cNvSpPr/>
          <p:nvPr/>
        </p:nvSpPr>
        <p:spPr>
          <a:xfrm>
            <a:off x="272340" y="223168"/>
            <a:ext cx="470019" cy="470019"/>
          </a:xfrm>
          <a:prstGeom prst="diamond">
            <a:avLst/>
          </a:prstGeom>
          <a:solidFill>
            <a:srgbClr val="4531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advClick="0" advTm="300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linds(horizontal)">
                                      <p:cBhvr>
                                        <p:cTn id="10" dur="500"/>
                                        <p:tgtEl>
                                          <p:spTgt spid="6"/>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blinds(horizontal)">
                                      <p:cBhvr>
                                        <p:cTn id="13" dur="500"/>
                                        <p:tgtEl>
                                          <p:spTgt spid="21"/>
                                        </p:tgtEl>
                                      </p:cBhvr>
                                    </p:animEffect>
                                  </p:childTnLst>
                                </p:cTn>
                              </p:par>
                            </p:childTnLst>
                          </p:cTn>
                        </p:par>
                        <p:par>
                          <p:cTn id="14" fill="hold">
                            <p:stCondLst>
                              <p:cond delay="500"/>
                            </p:stCondLst>
                            <p:childTnLst>
                              <p:par>
                                <p:cTn id="15" presetID="3" presetClass="entr" presetSubtype="10"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linds(horizontal)">
                                      <p:cBhvr>
                                        <p:cTn id="17" dur="500"/>
                                        <p:tgtEl>
                                          <p:spTgt spid="14"/>
                                        </p:tgtEl>
                                      </p:cBhvr>
                                    </p:animEffect>
                                  </p:childTnLst>
                                </p:cTn>
                              </p:par>
                            </p:childTnLst>
                          </p:cTn>
                        </p:par>
                        <p:par>
                          <p:cTn id="18" fill="hold">
                            <p:stCondLst>
                              <p:cond delay="1000"/>
                            </p:stCondLst>
                            <p:childTnLst>
                              <p:par>
                                <p:cTn id="19" presetID="3" presetClass="entr" presetSubtype="10"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blinds(horizontal)">
                                      <p:cBhvr>
                                        <p:cTn id="21" dur="500"/>
                                        <p:tgtEl>
                                          <p:spTgt spid="7"/>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blinds(horizontal)">
                                      <p:cBhvr>
                                        <p:cTn id="24" dur="500"/>
                                        <p:tgtEl>
                                          <p:spTgt spid="8"/>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blinds(horizontal)">
                                      <p:cBhvr>
                                        <p:cTn id="27" dur="500"/>
                                        <p:tgtEl>
                                          <p:spTgt spid="19"/>
                                        </p:tgtEl>
                                      </p:cBhvr>
                                    </p:animEffect>
                                  </p:childTnLst>
                                </p:cTn>
                              </p:par>
                            </p:childTnLst>
                          </p:cTn>
                        </p:par>
                        <p:par>
                          <p:cTn id="28" fill="hold">
                            <p:stCondLst>
                              <p:cond delay="1500"/>
                            </p:stCondLst>
                            <p:childTnLst>
                              <p:par>
                                <p:cTn id="29" presetID="3" presetClass="entr" presetSubtype="10" fill="hold" grpId="0" nodeType="afterEffect">
                                  <p:stCondLst>
                                    <p:cond delay="0"/>
                                  </p:stCondLst>
                                  <p:childTnLst>
                                    <p:set>
                                      <p:cBhvr>
                                        <p:cTn id="30" dur="1" fill="hold">
                                          <p:stCondLst>
                                            <p:cond delay="0"/>
                                          </p:stCondLst>
                                        </p:cTn>
                                        <p:tgtEl>
                                          <p:spTgt spid="49"/>
                                        </p:tgtEl>
                                        <p:attrNameLst>
                                          <p:attrName>style.visibility</p:attrName>
                                        </p:attrNameLst>
                                      </p:cBhvr>
                                      <p:to>
                                        <p:strVal val="visible"/>
                                      </p:to>
                                    </p:set>
                                    <p:animEffect transition="in" filter="blinds(horizontal)">
                                      <p:cBhvr>
                                        <p:cTn id="31" dur="500"/>
                                        <p:tgtEl>
                                          <p:spTgt spid="49"/>
                                        </p:tgtEl>
                                      </p:cBhvr>
                                    </p:animEffect>
                                  </p:childTnLst>
                                </p:cTn>
                              </p:par>
                            </p:childTnLst>
                          </p:cTn>
                        </p:par>
                        <p:par>
                          <p:cTn id="32" fill="hold">
                            <p:stCondLst>
                              <p:cond delay="2000"/>
                            </p:stCondLst>
                            <p:childTnLst>
                              <p:par>
                                <p:cTn id="33" presetID="3" presetClass="entr" presetSubtype="10" fill="hold" grpId="0" nodeType="after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blinds(horizontal)">
                                      <p:cBhvr>
                                        <p:cTn id="35" dur="500"/>
                                        <p:tgtEl>
                                          <p:spTgt spid="9"/>
                                        </p:tgtEl>
                                      </p:cBhvr>
                                    </p:animEffect>
                                  </p:childTnLst>
                                </p:cTn>
                              </p:par>
                              <p:par>
                                <p:cTn id="36" presetID="3" presetClass="entr" presetSubtype="10" fill="hold" grpId="0" nodeType="with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blinds(horizontal)">
                                      <p:cBhvr>
                                        <p:cTn id="38" dur="500"/>
                                        <p:tgtEl>
                                          <p:spTgt spid="10"/>
                                        </p:tgtEl>
                                      </p:cBhvr>
                                    </p:animEffect>
                                  </p:childTnLst>
                                </p:cTn>
                              </p:par>
                              <p:par>
                                <p:cTn id="39" presetID="3" presetClass="entr" presetSubtype="10" fill="hold" grpId="0" nodeType="withEffect">
                                  <p:stCondLst>
                                    <p:cond delay="0"/>
                                  </p:stCondLst>
                                  <p:childTnLst>
                                    <p:set>
                                      <p:cBhvr>
                                        <p:cTn id="40" dur="1" fill="hold">
                                          <p:stCondLst>
                                            <p:cond delay="0"/>
                                          </p:stCondLst>
                                        </p:cTn>
                                        <p:tgtEl>
                                          <p:spTgt spid="62"/>
                                        </p:tgtEl>
                                        <p:attrNameLst>
                                          <p:attrName>style.visibility</p:attrName>
                                        </p:attrNameLst>
                                      </p:cBhvr>
                                      <p:to>
                                        <p:strVal val="visible"/>
                                      </p:to>
                                    </p:set>
                                    <p:animEffect transition="in" filter="blinds(horizontal)">
                                      <p:cBhvr>
                                        <p:cTn id="41" dur="500"/>
                                        <p:tgtEl>
                                          <p:spTgt spid="62"/>
                                        </p:tgtEl>
                                      </p:cBhvr>
                                    </p:animEffect>
                                  </p:childTnLst>
                                </p:cTn>
                              </p:par>
                            </p:childTnLst>
                          </p:cTn>
                        </p:par>
                        <p:par>
                          <p:cTn id="42" fill="hold">
                            <p:stCondLst>
                              <p:cond delay="2500"/>
                            </p:stCondLst>
                            <p:childTnLst>
                              <p:par>
                                <p:cTn id="43" presetID="3" presetClass="entr" presetSubtype="10" fill="hold" grpId="0" nodeType="afterEffect">
                                  <p:stCondLst>
                                    <p:cond delay="0"/>
                                  </p:stCondLst>
                                  <p:childTnLst>
                                    <p:set>
                                      <p:cBhvr>
                                        <p:cTn id="44" dur="1" fill="hold">
                                          <p:stCondLst>
                                            <p:cond delay="0"/>
                                          </p:stCondLst>
                                        </p:cTn>
                                        <p:tgtEl>
                                          <p:spTgt spid="51"/>
                                        </p:tgtEl>
                                        <p:attrNameLst>
                                          <p:attrName>style.visibility</p:attrName>
                                        </p:attrNameLst>
                                      </p:cBhvr>
                                      <p:to>
                                        <p:strVal val="visible"/>
                                      </p:to>
                                    </p:set>
                                    <p:animEffect transition="in" filter="blinds(horizontal)">
                                      <p:cBhvr>
                                        <p:cTn id="45" dur="500"/>
                                        <p:tgtEl>
                                          <p:spTgt spid="51"/>
                                        </p:tgtEl>
                                      </p:cBhvr>
                                    </p:animEffect>
                                  </p:childTnLst>
                                </p:cTn>
                              </p:par>
                            </p:childTnLst>
                          </p:cTn>
                        </p:par>
                        <p:par>
                          <p:cTn id="46" fill="hold">
                            <p:stCondLst>
                              <p:cond delay="3000"/>
                            </p:stCondLst>
                            <p:childTnLst>
                              <p:par>
                                <p:cTn id="47" presetID="3" presetClass="entr" presetSubtype="10" fill="hold" grpId="0" nodeType="afterEffect">
                                  <p:stCondLst>
                                    <p:cond delay="0"/>
                                  </p:stCondLst>
                                  <p:childTnLst>
                                    <p:set>
                                      <p:cBhvr>
                                        <p:cTn id="48" dur="1" fill="hold">
                                          <p:stCondLst>
                                            <p:cond delay="0"/>
                                          </p:stCondLst>
                                        </p:cTn>
                                        <p:tgtEl>
                                          <p:spTgt spid="11"/>
                                        </p:tgtEl>
                                        <p:attrNameLst>
                                          <p:attrName>style.visibility</p:attrName>
                                        </p:attrNameLst>
                                      </p:cBhvr>
                                      <p:to>
                                        <p:strVal val="visible"/>
                                      </p:to>
                                    </p:set>
                                    <p:animEffect transition="in" filter="blinds(horizontal)">
                                      <p:cBhvr>
                                        <p:cTn id="49" dur="500"/>
                                        <p:tgtEl>
                                          <p:spTgt spid="11"/>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blinds(horizontal)">
                                      <p:cBhvr>
                                        <p:cTn id="52" dur="500"/>
                                        <p:tgtEl>
                                          <p:spTgt spid="12"/>
                                        </p:tgtEl>
                                      </p:cBhvr>
                                    </p:animEffect>
                                  </p:childTnLst>
                                </p:cTn>
                              </p:par>
                              <p:par>
                                <p:cTn id="53" presetID="3" presetClass="entr" presetSubtype="10" fill="hold" grpId="0" nodeType="withEffect">
                                  <p:stCondLst>
                                    <p:cond delay="0"/>
                                  </p:stCondLst>
                                  <p:childTnLst>
                                    <p:set>
                                      <p:cBhvr>
                                        <p:cTn id="54" dur="1" fill="hold">
                                          <p:stCondLst>
                                            <p:cond delay="0"/>
                                          </p:stCondLst>
                                        </p:cTn>
                                        <p:tgtEl>
                                          <p:spTgt spid="24"/>
                                        </p:tgtEl>
                                        <p:attrNameLst>
                                          <p:attrName>style.visibility</p:attrName>
                                        </p:attrNameLst>
                                      </p:cBhvr>
                                      <p:to>
                                        <p:strVal val="visible"/>
                                      </p:to>
                                    </p:set>
                                    <p:animEffect transition="in" filter="blinds(horizontal)">
                                      <p:cBhvr>
                                        <p:cTn id="55" dur="500"/>
                                        <p:tgtEl>
                                          <p:spTgt spid="24"/>
                                        </p:tgtEl>
                                      </p:cBhvr>
                                    </p:animEffect>
                                  </p:childTnLst>
                                </p:cTn>
                              </p:par>
                            </p:childTnLst>
                          </p:cTn>
                        </p:par>
                        <p:par>
                          <p:cTn id="56" fill="hold">
                            <p:stCondLst>
                              <p:cond delay="3500"/>
                            </p:stCondLst>
                            <p:childTnLst>
                              <p:par>
                                <p:cTn id="57" presetID="3" presetClass="entr" presetSubtype="10" fill="hold" grpId="0" nodeType="afterEffect">
                                  <p:stCondLst>
                                    <p:cond delay="0"/>
                                  </p:stCondLst>
                                  <p:childTnLst>
                                    <p:set>
                                      <p:cBhvr>
                                        <p:cTn id="58" dur="1" fill="hold">
                                          <p:stCondLst>
                                            <p:cond delay="0"/>
                                          </p:stCondLst>
                                        </p:cTn>
                                        <p:tgtEl>
                                          <p:spTgt spid="58"/>
                                        </p:tgtEl>
                                        <p:attrNameLst>
                                          <p:attrName>style.visibility</p:attrName>
                                        </p:attrNameLst>
                                      </p:cBhvr>
                                      <p:to>
                                        <p:strVal val="visible"/>
                                      </p:to>
                                    </p:set>
                                    <p:animEffect transition="in" filter="blinds(horizontal)">
                                      <p:cBhvr>
                                        <p:cTn id="59" dur="500"/>
                                        <p:tgtEl>
                                          <p:spTgt spid="58"/>
                                        </p:tgtEl>
                                      </p:cBhvr>
                                    </p:animEffect>
                                  </p:childTnLst>
                                </p:cTn>
                              </p:par>
                            </p:childTnLst>
                          </p:cTn>
                        </p:par>
                        <p:par>
                          <p:cTn id="60" fill="hold">
                            <p:stCondLst>
                              <p:cond delay="4000"/>
                            </p:stCondLst>
                            <p:childTnLst>
                              <p:par>
                                <p:cTn id="61" presetID="14" presetClass="entr" presetSubtype="10" fill="hold" grpId="0" nodeType="afterEffect">
                                  <p:stCondLst>
                                    <p:cond delay="0"/>
                                  </p:stCondLst>
                                  <p:childTnLst>
                                    <p:set>
                                      <p:cBhvr>
                                        <p:cTn id="62" dur="1" fill="hold">
                                          <p:stCondLst>
                                            <p:cond delay="0"/>
                                          </p:stCondLst>
                                        </p:cTn>
                                        <p:tgtEl>
                                          <p:spTgt spid="22"/>
                                        </p:tgtEl>
                                        <p:attrNameLst>
                                          <p:attrName>style.visibility</p:attrName>
                                        </p:attrNameLst>
                                      </p:cBhvr>
                                      <p:to>
                                        <p:strVal val="visible"/>
                                      </p:to>
                                    </p:set>
                                    <p:animEffect transition="in" filter="randombar(horizontal)">
                                      <p:cBhvr>
                                        <p:cTn id="63"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bldLvl="0" animBg="1"/>
      <p:bldP spid="7" grpId="0" bldLvl="0" animBg="1"/>
      <p:bldP spid="8" grpId="0" bldLvl="0" animBg="1"/>
      <p:bldP spid="9" grpId="0" bldLvl="0" animBg="1"/>
      <p:bldP spid="10" grpId="0" bldLvl="0" animBg="1"/>
      <p:bldP spid="11" grpId="0" bldLvl="0" animBg="1"/>
      <p:bldP spid="12" grpId="0" bldLvl="0" animBg="1"/>
      <p:bldP spid="21" grpId="0" bldLvl="0" animBg="1"/>
      <p:bldP spid="19" grpId="0" bldLvl="0" animBg="1"/>
      <p:bldP spid="62" grpId="0" bldLvl="0" animBg="1"/>
      <p:bldP spid="24" grpId="0" bldLvl="0" animBg="1"/>
      <p:bldP spid="14" grpId="0"/>
      <p:bldP spid="49" grpId="0"/>
      <p:bldP spid="51" grpId="0"/>
      <p:bldP spid="58" grpId="0"/>
      <p:bldP spid="2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接连接符 4"/>
          <p:cNvCxnSpPr/>
          <p:nvPr/>
        </p:nvCxnSpPr>
        <p:spPr>
          <a:xfrm flipV="1">
            <a:off x="6327140" y="2696210"/>
            <a:ext cx="3896360" cy="381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6327140" y="4019550"/>
            <a:ext cx="3896360" cy="381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rot="16200000" flipV="1">
            <a:off x="5575300" y="3433445"/>
            <a:ext cx="3896360" cy="381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rot="16200000" flipV="1">
            <a:off x="7019925" y="3433445"/>
            <a:ext cx="3896360" cy="381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椭圆 17"/>
          <p:cNvSpPr/>
          <p:nvPr/>
        </p:nvSpPr>
        <p:spPr>
          <a:xfrm>
            <a:off x="7654290" y="2792095"/>
            <a:ext cx="1183005" cy="1134110"/>
          </a:xfrm>
          <a:prstGeom prst="ellipse">
            <a:avLst/>
          </a:prstGeom>
          <a:solidFill>
            <a:srgbClr val="4531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cs typeface="+mn-ea"/>
              <a:sym typeface="+mn-lt"/>
            </a:endParaRPr>
          </a:p>
        </p:txBody>
      </p:sp>
      <p:sp>
        <p:nvSpPr>
          <p:cNvPr id="20" name="文本框 19"/>
          <p:cNvSpPr txBox="1"/>
          <p:nvPr/>
        </p:nvSpPr>
        <p:spPr>
          <a:xfrm>
            <a:off x="7695565" y="3023870"/>
            <a:ext cx="1461770" cy="584775"/>
          </a:xfrm>
          <a:prstGeom prst="rect">
            <a:avLst/>
          </a:prstGeom>
          <a:noFill/>
        </p:spPr>
        <p:txBody>
          <a:bodyPr wrap="square" rtlCol="0">
            <a:spAutoFit/>
          </a:bodyPr>
          <a:lstStyle/>
          <a:p>
            <a:r>
              <a:rPr lang="en-US" altLang="zh-CN" sz="3200" b="1" smtClean="0">
                <a:solidFill>
                  <a:schemeClr val="bg1"/>
                </a:solidFill>
                <a:cs typeface="+mn-ea"/>
                <a:sym typeface="+mn-lt"/>
              </a:rPr>
              <a:t>20XX</a:t>
            </a:r>
            <a:endParaRPr lang="en-US" altLang="zh-CN" sz="3200" b="1">
              <a:solidFill>
                <a:schemeClr val="bg1"/>
              </a:solidFill>
              <a:cs typeface="+mn-ea"/>
              <a:sym typeface="+mn-lt"/>
            </a:endParaRPr>
          </a:p>
        </p:txBody>
      </p:sp>
      <p:sp>
        <p:nvSpPr>
          <p:cNvPr id="52" name="Freeform 216"/>
          <p:cNvSpPr>
            <a:spLocks noChangeArrowheads="1"/>
          </p:cNvSpPr>
          <p:nvPr/>
        </p:nvSpPr>
        <p:spPr bwMode="auto">
          <a:xfrm>
            <a:off x="6746240" y="1946275"/>
            <a:ext cx="377190" cy="363220"/>
          </a:xfrm>
          <a:custGeom>
            <a:avLst/>
            <a:gdLst>
              <a:gd name="T0" fmla="*/ 171 w 216"/>
              <a:gd name="T1" fmla="*/ 65 h 216"/>
              <a:gd name="T2" fmla="*/ 44 w 216"/>
              <a:gd name="T3" fmla="*/ 41 h 216"/>
              <a:gd name="T4" fmla="*/ 44 w 216"/>
              <a:gd name="T5" fmla="*/ 88 h 216"/>
              <a:gd name="T6" fmla="*/ 215 w 216"/>
              <a:gd name="T7" fmla="*/ 83 h 216"/>
              <a:gd name="T8" fmla="*/ 25 w 216"/>
              <a:gd name="T9" fmla="*/ 215 h 216"/>
              <a:gd name="T10" fmla="*/ 0 w 216"/>
              <a:gd name="T11" fmla="*/ 83 h 216"/>
              <a:gd name="T12" fmla="*/ 1 w 216"/>
              <a:gd name="T13" fmla="*/ 77 h 216"/>
              <a:gd name="T14" fmla="*/ 2 w 216"/>
              <a:gd name="T15" fmla="*/ 73 h 216"/>
              <a:gd name="T16" fmla="*/ 4 w 216"/>
              <a:gd name="T17" fmla="*/ 69 h 216"/>
              <a:gd name="T18" fmla="*/ 7 w 216"/>
              <a:gd name="T19" fmla="*/ 66 h 216"/>
              <a:gd name="T20" fmla="*/ 10 w 216"/>
              <a:gd name="T21" fmla="*/ 63 h 216"/>
              <a:gd name="T22" fmla="*/ 14 w 216"/>
              <a:gd name="T23" fmla="*/ 61 h 216"/>
              <a:gd name="T24" fmla="*/ 17 w 216"/>
              <a:gd name="T25" fmla="*/ 21 h 216"/>
              <a:gd name="T26" fmla="*/ 177 w 216"/>
              <a:gd name="T27" fmla="*/ 0 h 216"/>
              <a:gd name="T28" fmla="*/ 198 w 216"/>
              <a:gd name="T29" fmla="*/ 59 h 216"/>
              <a:gd name="T30" fmla="*/ 202 w 216"/>
              <a:gd name="T31" fmla="*/ 61 h 216"/>
              <a:gd name="T32" fmla="*/ 206 w 216"/>
              <a:gd name="T33" fmla="*/ 64 h 216"/>
              <a:gd name="T34" fmla="*/ 209 w 216"/>
              <a:gd name="T35" fmla="*/ 67 h 216"/>
              <a:gd name="T36" fmla="*/ 211 w 216"/>
              <a:gd name="T37" fmla="*/ 70 h 216"/>
              <a:gd name="T38" fmla="*/ 214 w 216"/>
              <a:gd name="T39" fmla="*/ 74 h 216"/>
              <a:gd name="T40" fmla="*/ 215 w 216"/>
              <a:gd name="T41" fmla="*/ 78 h 216"/>
              <a:gd name="T42" fmla="*/ 207 w 216"/>
              <a:gd name="T43" fmla="*/ 83 h 216"/>
              <a:gd name="T44" fmla="*/ 206 w 216"/>
              <a:gd name="T45" fmla="*/ 80 h 216"/>
              <a:gd name="T46" fmla="*/ 205 w 216"/>
              <a:gd name="T47" fmla="*/ 76 h 216"/>
              <a:gd name="T48" fmla="*/ 203 w 216"/>
              <a:gd name="T49" fmla="*/ 73 h 216"/>
              <a:gd name="T50" fmla="*/ 198 w 216"/>
              <a:gd name="T51" fmla="*/ 88 h 216"/>
              <a:gd name="T52" fmla="*/ 142 w 216"/>
              <a:gd name="T53" fmla="*/ 121 h 216"/>
              <a:gd name="T54" fmla="*/ 108 w 216"/>
              <a:gd name="T55" fmla="*/ 144 h 216"/>
              <a:gd name="T56" fmla="*/ 190 w 216"/>
              <a:gd name="T57" fmla="*/ 21 h 216"/>
              <a:gd name="T58" fmla="*/ 38 w 216"/>
              <a:gd name="T59" fmla="*/ 9 h 216"/>
              <a:gd name="T60" fmla="*/ 17 w 216"/>
              <a:gd name="T61" fmla="*/ 88 h 216"/>
              <a:gd name="T62" fmla="*/ 15 w 216"/>
              <a:gd name="T63" fmla="*/ 70 h 216"/>
              <a:gd name="T64" fmla="*/ 13 w 216"/>
              <a:gd name="T65" fmla="*/ 71 h 216"/>
              <a:gd name="T66" fmla="*/ 12 w 216"/>
              <a:gd name="T67" fmla="*/ 73 h 216"/>
              <a:gd name="T68" fmla="*/ 10 w 216"/>
              <a:gd name="T69" fmla="*/ 75 h 216"/>
              <a:gd name="T70" fmla="*/ 9 w 216"/>
              <a:gd name="T71" fmla="*/ 78 h 216"/>
              <a:gd name="T72" fmla="*/ 9 w 216"/>
              <a:gd name="T73" fmla="*/ 80 h 216"/>
              <a:gd name="T74" fmla="*/ 8 w 216"/>
              <a:gd name="T75" fmla="*/ 93 h 216"/>
              <a:gd name="T76" fmla="*/ 108 w 216"/>
              <a:gd name="T77" fmla="*/ 154 h 216"/>
              <a:gd name="T78" fmla="*/ 9 w 216"/>
              <a:gd name="T79" fmla="*/ 191 h 216"/>
              <a:gd name="T80" fmla="*/ 9 w 216"/>
              <a:gd name="T81" fmla="*/ 195 h 216"/>
              <a:gd name="T82" fmla="*/ 10 w 216"/>
              <a:gd name="T83" fmla="*/ 197 h 216"/>
              <a:gd name="T84" fmla="*/ 12 w 216"/>
              <a:gd name="T85" fmla="*/ 200 h 216"/>
              <a:gd name="T86" fmla="*/ 14 w 216"/>
              <a:gd name="T87" fmla="*/ 202 h 216"/>
              <a:gd name="T88" fmla="*/ 17 w 216"/>
              <a:gd name="T89" fmla="*/ 204 h 216"/>
              <a:gd name="T90" fmla="*/ 20 w 216"/>
              <a:gd name="T91" fmla="*/ 205 h 216"/>
              <a:gd name="T92" fmla="*/ 25 w 216"/>
              <a:gd name="T93" fmla="*/ 206 h 216"/>
              <a:gd name="T94" fmla="*/ 193 w 216"/>
              <a:gd name="T95" fmla="*/ 206 h 216"/>
              <a:gd name="T96" fmla="*/ 196 w 216"/>
              <a:gd name="T97" fmla="*/ 205 h 216"/>
              <a:gd name="T98" fmla="*/ 199 w 216"/>
              <a:gd name="T99" fmla="*/ 203 h 216"/>
              <a:gd name="T100" fmla="*/ 202 w 216"/>
              <a:gd name="T101" fmla="*/ 201 h 216"/>
              <a:gd name="T102" fmla="*/ 204 w 216"/>
              <a:gd name="T103" fmla="*/ 199 h 216"/>
              <a:gd name="T104" fmla="*/ 205 w 216"/>
              <a:gd name="T105" fmla="*/ 196 h 216"/>
              <a:gd name="T106" fmla="*/ 206 w 216"/>
              <a:gd name="T107" fmla="*/ 193 h 216"/>
              <a:gd name="T108" fmla="*/ 207 w 216"/>
              <a:gd name="T109" fmla="*/ 93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16" h="216">
                <a:moveTo>
                  <a:pt x="171" y="74"/>
                </a:moveTo>
                <a:lnTo>
                  <a:pt x="44" y="74"/>
                </a:lnTo>
                <a:lnTo>
                  <a:pt x="44" y="65"/>
                </a:lnTo>
                <a:lnTo>
                  <a:pt x="171" y="65"/>
                </a:lnTo>
                <a:lnTo>
                  <a:pt x="171" y="74"/>
                </a:lnTo>
                <a:close/>
                <a:moveTo>
                  <a:pt x="124" y="31"/>
                </a:moveTo>
                <a:lnTo>
                  <a:pt x="44" y="31"/>
                </a:lnTo>
                <a:lnTo>
                  <a:pt x="44" y="41"/>
                </a:lnTo>
                <a:lnTo>
                  <a:pt x="124" y="41"/>
                </a:lnTo>
                <a:lnTo>
                  <a:pt x="124" y="31"/>
                </a:lnTo>
                <a:close/>
                <a:moveTo>
                  <a:pt x="171" y="88"/>
                </a:moveTo>
                <a:lnTo>
                  <a:pt x="44" y="88"/>
                </a:lnTo>
                <a:lnTo>
                  <a:pt x="44" y="98"/>
                </a:lnTo>
                <a:lnTo>
                  <a:pt x="171" y="98"/>
                </a:lnTo>
                <a:lnTo>
                  <a:pt x="171" y="88"/>
                </a:lnTo>
                <a:close/>
                <a:moveTo>
                  <a:pt x="215" y="83"/>
                </a:moveTo>
                <a:lnTo>
                  <a:pt x="215" y="190"/>
                </a:lnTo>
                <a:lnTo>
                  <a:pt x="215" y="190"/>
                </a:lnTo>
                <a:cubicBezTo>
                  <a:pt x="215" y="203"/>
                  <a:pt x="204" y="215"/>
                  <a:pt x="190" y="215"/>
                </a:cubicBezTo>
                <a:lnTo>
                  <a:pt x="25" y="215"/>
                </a:lnTo>
                <a:lnTo>
                  <a:pt x="25" y="215"/>
                </a:lnTo>
                <a:cubicBezTo>
                  <a:pt x="11" y="215"/>
                  <a:pt x="0" y="203"/>
                  <a:pt x="0" y="190"/>
                </a:cubicBezTo>
                <a:lnTo>
                  <a:pt x="0" y="83"/>
                </a:lnTo>
                <a:lnTo>
                  <a:pt x="0" y="83"/>
                </a:lnTo>
                <a:cubicBezTo>
                  <a:pt x="0" y="82"/>
                  <a:pt x="0" y="80"/>
                  <a:pt x="0" y="79"/>
                </a:cubicBezTo>
                <a:lnTo>
                  <a:pt x="0" y="79"/>
                </a:lnTo>
                <a:cubicBezTo>
                  <a:pt x="1" y="78"/>
                  <a:pt x="1" y="78"/>
                  <a:pt x="1" y="77"/>
                </a:cubicBezTo>
                <a:lnTo>
                  <a:pt x="1" y="77"/>
                </a:lnTo>
                <a:cubicBezTo>
                  <a:pt x="1" y="76"/>
                  <a:pt x="1" y="75"/>
                  <a:pt x="2" y="74"/>
                </a:cubicBezTo>
                <a:lnTo>
                  <a:pt x="2" y="74"/>
                </a:lnTo>
                <a:lnTo>
                  <a:pt x="2" y="73"/>
                </a:lnTo>
                <a:lnTo>
                  <a:pt x="2" y="73"/>
                </a:lnTo>
                <a:cubicBezTo>
                  <a:pt x="3" y="72"/>
                  <a:pt x="3" y="71"/>
                  <a:pt x="3" y="70"/>
                </a:cubicBezTo>
                <a:lnTo>
                  <a:pt x="3" y="70"/>
                </a:lnTo>
                <a:cubicBezTo>
                  <a:pt x="4" y="70"/>
                  <a:pt x="4" y="70"/>
                  <a:pt x="4" y="69"/>
                </a:cubicBezTo>
                <a:lnTo>
                  <a:pt x="4" y="69"/>
                </a:lnTo>
                <a:cubicBezTo>
                  <a:pt x="5" y="68"/>
                  <a:pt x="5" y="68"/>
                  <a:pt x="6" y="67"/>
                </a:cubicBezTo>
                <a:lnTo>
                  <a:pt x="6" y="67"/>
                </a:lnTo>
                <a:lnTo>
                  <a:pt x="7" y="66"/>
                </a:lnTo>
                <a:lnTo>
                  <a:pt x="7" y="66"/>
                </a:lnTo>
                <a:cubicBezTo>
                  <a:pt x="8" y="65"/>
                  <a:pt x="8" y="65"/>
                  <a:pt x="9" y="64"/>
                </a:cubicBezTo>
                <a:lnTo>
                  <a:pt x="9" y="64"/>
                </a:lnTo>
                <a:lnTo>
                  <a:pt x="10" y="63"/>
                </a:lnTo>
                <a:lnTo>
                  <a:pt x="10" y="63"/>
                </a:lnTo>
                <a:cubicBezTo>
                  <a:pt x="11" y="62"/>
                  <a:pt x="12" y="62"/>
                  <a:pt x="13" y="61"/>
                </a:cubicBezTo>
                <a:lnTo>
                  <a:pt x="13" y="61"/>
                </a:lnTo>
                <a:cubicBezTo>
                  <a:pt x="13" y="61"/>
                  <a:pt x="13" y="61"/>
                  <a:pt x="14" y="61"/>
                </a:cubicBezTo>
                <a:lnTo>
                  <a:pt x="14" y="61"/>
                </a:lnTo>
                <a:cubicBezTo>
                  <a:pt x="15" y="60"/>
                  <a:pt x="16" y="60"/>
                  <a:pt x="16" y="60"/>
                </a:cubicBezTo>
                <a:lnTo>
                  <a:pt x="16" y="60"/>
                </a:lnTo>
                <a:cubicBezTo>
                  <a:pt x="17" y="60"/>
                  <a:pt x="17" y="59"/>
                  <a:pt x="17" y="59"/>
                </a:cubicBezTo>
                <a:lnTo>
                  <a:pt x="17" y="21"/>
                </a:lnTo>
                <a:lnTo>
                  <a:pt x="17" y="21"/>
                </a:lnTo>
                <a:cubicBezTo>
                  <a:pt x="17" y="10"/>
                  <a:pt x="26" y="0"/>
                  <a:pt x="38" y="0"/>
                </a:cubicBezTo>
                <a:lnTo>
                  <a:pt x="177" y="0"/>
                </a:lnTo>
                <a:lnTo>
                  <a:pt x="177" y="0"/>
                </a:lnTo>
                <a:cubicBezTo>
                  <a:pt x="189" y="0"/>
                  <a:pt x="198" y="10"/>
                  <a:pt x="198" y="21"/>
                </a:cubicBezTo>
                <a:lnTo>
                  <a:pt x="198" y="59"/>
                </a:lnTo>
                <a:lnTo>
                  <a:pt x="198" y="59"/>
                </a:lnTo>
                <a:lnTo>
                  <a:pt x="198" y="59"/>
                </a:lnTo>
                <a:lnTo>
                  <a:pt x="198" y="59"/>
                </a:lnTo>
                <a:cubicBezTo>
                  <a:pt x="199" y="60"/>
                  <a:pt x="200" y="60"/>
                  <a:pt x="200" y="60"/>
                </a:cubicBezTo>
                <a:lnTo>
                  <a:pt x="200" y="60"/>
                </a:lnTo>
                <a:cubicBezTo>
                  <a:pt x="201" y="61"/>
                  <a:pt x="202" y="61"/>
                  <a:pt x="202" y="61"/>
                </a:cubicBezTo>
                <a:lnTo>
                  <a:pt x="202" y="61"/>
                </a:lnTo>
                <a:cubicBezTo>
                  <a:pt x="203" y="62"/>
                  <a:pt x="203" y="62"/>
                  <a:pt x="204" y="63"/>
                </a:cubicBezTo>
                <a:lnTo>
                  <a:pt x="204" y="63"/>
                </a:lnTo>
                <a:cubicBezTo>
                  <a:pt x="205" y="63"/>
                  <a:pt x="205" y="63"/>
                  <a:pt x="206" y="64"/>
                </a:cubicBezTo>
                <a:lnTo>
                  <a:pt x="206" y="64"/>
                </a:lnTo>
                <a:lnTo>
                  <a:pt x="207" y="65"/>
                </a:lnTo>
                <a:lnTo>
                  <a:pt x="207" y="65"/>
                </a:lnTo>
                <a:cubicBezTo>
                  <a:pt x="208" y="66"/>
                  <a:pt x="208" y="66"/>
                  <a:pt x="209" y="67"/>
                </a:cubicBezTo>
                <a:lnTo>
                  <a:pt x="209" y="67"/>
                </a:lnTo>
                <a:cubicBezTo>
                  <a:pt x="209" y="67"/>
                  <a:pt x="210" y="68"/>
                  <a:pt x="210" y="69"/>
                </a:cubicBezTo>
                <a:lnTo>
                  <a:pt x="210" y="69"/>
                </a:lnTo>
                <a:cubicBezTo>
                  <a:pt x="211" y="69"/>
                  <a:pt x="211" y="70"/>
                  <a:pt x="211" y="70"/>
                </a:cubicBezTo>
                <a:lnTo>
                  <a:pt x="211" y="70"/>
                </a:lnTo>
                <a:cubicBezTo>
                  <a:pt x="212" y="71"/>
                  <a:pt x="212" y="72"/>
                  <a:pt x="213" y="73"/>
                </a:cubicBezTo>
                <a:lnTo>
                  <a:pt x="213" y="73"/>
                </a:lnTo>
                <a:cubicBezTo>
                  <a:pt x="213" y="73"/>
                  <a:pt x="213" y="74"/>
                  <a:pt x="214" y="74"/>
                </a:cubicBezTo>
                <a:lnTo>
                  <a:pt x="214" y="74"/>
                </a:lnTo>
                <a:cubicBezTo>
                  <a:pt x="214" y="75"/>
                  <a:pt x="214" y="76"/>
                  <a:pt x="214" y="77"/>
                </a:cubicBezTo>
                <a:lnTo>
                  <a:pt x="214" y="77"/>
                </a:lnTo>
                <a:cubicBezTo>
                  <a:pt x="214" y="77"/>
                  <a:pt x="214" y="78"/>
                  <a:pt x="215" y="78"/>
                </a:cubicBezTo>
                <a:lnTo>
                  <a:pt x="215" y="78"/>
                </a:lnTo>
                <a:cubicBezTo>
                  <a:pt x="215" y="80"/>
                  <a:pt x="215" y="82"/>
                  <a:pt x="215" y="83"/>
                </a:cubicBezTo>
                <a:close/>
                <a:moveTo>
                  <a:pt x="198" y="88"/>
                </a:moveTo>
                <a:lnTo>
                  <a:pt x="207" y="83"/>
                </a:lnTo>
                <a:lnTo>
                  <a:pt x="207" y="83"/>
                </a:lnTo>
                <a:cubicBezTo>
                  <a:pt x="207" y="82"/>
                  <a:pt x="207" y="81"/>
                  <a:pt x="206" y="80"/>
                </a:cubicBezTo>
                <a:lnTo>
                  <a:pt x="206" y="80"/>
                </a:lnTo>
                <a:lnTo>
                  <a:pt x="206" y="80"/>
                </a:lnTo>
                <a:cubicBezTo>
                  <a:pt x="206" y="79"/>
                  <a:pt x="206" y="78"/>
                  <a:pt x="206" y="77"/>
                </a:cubicBezTo>
                <a:lnTo>
                  <a:pt x="206" y="77"/>
                </a:lnTo>
                <a:cubicBezTo>
                  <a:pt x="205" y="77"/>
                  <a:pt x="205" y="76"/>
                  <a:pt x="205" y="76"/>
                </a:cubicBezTo>
                <a:lnTo>
                  <a:pt x="205" y="76"/>
                </a:lnTo>
                <a:cubicBezTo>
                  <a:pt x="205" y="75"/>
                  <a:pt x="205" y="75"/>
                  <a:pt x="205" y="75"/>
                </a:cubicBezTo>
                <a:lnTo>
                  <a:pt x="205" y="75"/>
                </a:lnTo>
                <a:cubicBezTo>
                  <a:pt x="204" y="74"/>
                  <a:pt x="204" y="73"/>
                  <a:pt x="203" y="73"/>
                </a:cubicBezTo>
                <a:lnTo>
                  <a:pt x="203" y="73"/>
                </a:lnTo>
                <a:lnTo>
                  <a:pt x="203" y="73"/>
                </a:lnTo>
                <a:lnTo>
                  <a:pt x="203" y="73"/>
                </a:lnTo>
                <a:cubicBezTo>
                  <a:pt x="202" y="71"/>
                  <a:pt x="200" y="70"/>
                  <a:pt x="198" y="68"/>
                </a:cubicBezTo>
                <a:lnTo>
                  <a:pt x="198" y="88"/>
                </a:lnTo>
                <a:close/>
                <a:moveTo>
                  <a:pt x="25" y="93"/>
                </a:moveTo>
                <a:lnTo>
                  <a:pt x="56" y="112"/>
                </a:lnTo>
                <a:lnTo>
                  <a:pt x="142" y="112"/>
                </a:lnTo>
                <a:lnTo>
                  <a:pt x="142" y="121"/>
                </a:lnTo>
                <a:lnTo>
                  <a:pt x="71" y="121"/>
                </a:lnTo>
                <a:lnTo>
                  <a:pt x="87" y="131"/>
                </a:lnTo>
                <a:lnTo>
                  <a:pt x="87" y="131"/>
                </a:lnTo>
                <a:lnTo>
                  <a:pt x="108" y="144"/>
                </a:lnTo>
                <a:lnTo>
                  <a:pt x="128" y="131"/>
                </a:lnTo>
                <a:lnTo>
                  <a:pt x="128" y="131"/>
                </a:lnTo>
                <a:lnTo>
                  <a:pt x="190" y="93"/>
                </a:lnTo>
                <a:lnTo>
                  <a:pt x="190" y="21"/>
                </a:lnTo>
                <a:lnTo>
                  <a:pt x="190" y="21"/>
                </a:lnTo>
                <a:cubicBezTo>
                  <a:pt x="190" y="15"/>
                  <a:pt x="184" y="9"/>
                  <a:pt x="177" y="9"/>
                </a:cubicBezTo>
                <a:lnTo>
                  <a:pt x="38" y="9"/>
                </a:lnTo>
                <a:lnTo>
                  <a:pt x="38" y="9"/>
                </a:lnTo>
                <a:cubicBezTo>
                  <a:pt x="31" y="9"/>
                  <a:pt x="25" y="15"/>
                  <a:pt x="25" y="21"/>
                </a:cubicBezTo>
                <a:lnTo>
                  <a:pt x="25" y="93"/>
                </a:lnTo>
                <a:close/>
                <a:moveTo>
                  <a:pt x="8" y="83"/>
                </a:moveTo>
                <a:lnTo>
                  <a:pt x="17" y="88"/>
                </a:lnTo>
                <a:lnTo>
                  <a:pt x="17" y="68"/>
                </a:lnTo>
                <a:lnTo>
                  <a:pt x="17" y="68"/>
                </a:lnTo>
                <a:cubicBezTo>
                  <a:pt x="17" y="69"/>
                  <a:pt x="16" y="69"/>
                  <a:pt x="15" y="70"/>
                </a:cubicBezTo>
                <a:lnTo>
                  <a:pt x="15" y="70"/>
                </a:lnTo>
                <a:lnTo>
                  <a:pt x="15" y="70"/>
                </a:lnTo>
                <a:lnTo>
                  <a:pt x="15" y="70"/>
                </a:lnTo>
                <a:cubicBezTo>
                  <a:pt x="14" y="70"/>
                  <a:pt x="14" y="71"/>
                  <a:pt x="13" y="71"/>
                </a:cubicBezTo>
                <a:lnTo>
                  <a:pt x="13" y="71"/>
                </a:lnTo>
                <a:lnTo>
                  <a:pt x="13" y="72"/>
                </a:lnTo>
                <a:lnTo>
                  <a:pt x="13" y="72"/>
                </a:lnTo>
                <a:lnTo>
                  <a:pt x="12" y="73"/>
                </a:lnTo>
                <a:lnTo>
                  <a:pt x="12" y="73"/>
                </a:lnTo>
                <a:lnTo>
                  <a:pt x="11" y="74"/>
                </a:lnTo>
                <a:lnTo>
                  <a:pt x="11" y="74"/>
                </a:lnTo>
                <a:cubicBezTo>
                  <a:pt x="11" y="74"/>
                  <a:pt x="11" y="75"/>
                  <a:pt x="10" y="75"/>
                </a:cubicBezTo>
                <a:lnTo>
                  <a:pt x="10" y="75"/>
                </a:lnTo>
                <a:cubicBezTo>
                  <a:pt x="10" y="76"/>
                  <a:pt x="10" y="76"/>
                  <a:pt x="10" y="76"/>
                </a:cubicBezTo>
                <a:lnTo>
                  <a:pt x="10" y="76"/>
                </a:lnTo>
                <a:cubicBezTo>
                  <a:pt x="10" y="77"/>
                  <a:pt x="9" y="77"/>
                  <a:pt x="9" y="78"/>
                </a:cubicBezTo>
                <a:lnTo>
                  <a:pt x="9" y="78"/>
                </a:lnTo>
                <a:lnTo>
                  <a:pt x="9" y="79"/>
                </a:lnTo>
                <a:lnTo>
                  <a:pt x="9" y="79"/>
                </a:lnTo>
                <a:cubicBezTo>
                  <a:pt x="9" y="80"/>
                  <a:pt x="9" y="80"/>
                  <a:pt x="9" y="80"/>
                </a:cubicBezTo>
                <a:lnTo>
                  <a:pt x="9" y="80"/>
                </a:lnTo>
                <a:cubicBezTo>
                  <a:pt x="8" y="81"/>
                  <a:pt x="8" y="82"/>
                  <a:pt x="8" y="83"/>
                </a:cubicBezTo>
                <a:close/>
                <a:moveTo>
                  <a:pt x="8" y="180"/>
                </a:moveTo>
                <a:lnTo>
                  <a:pt x="79" y="136"/>
                </a:lnTo>
                <a:lnTo>
                  <a:pt x="8" y="93"/>
                </a:lnTo>
                <a:lnTo>
                  <a:pt x="8" y="180"/>
                </a:lnTo>
                <a:close/>
                <a:moveTo>
                  <a:pt x="207" y="190"/>
                </a:moveTo>
                <a:lnTo>
                  <a:pt x="128" y="141"/>
                </a:lnTo>
                <a:lnTo>
                  <a:pt x="108" y="154"/>
                </a:lnTo>
                <a:lnTo>
                  <a:pt x="87" y="141"/>
                </a:lnTo>
                <a:lnTo>
                  <a:pt x="8" y="190"/>
                </a:lnTo>
                <a:lnTo>
                  <a:pt x="8" y="190"/>
                </a:lnTo>
                <a:cubicBezTo>
                  <a:pt x="8" y="190"/>
                  <a:pt x="8" y="191"/>
                  <a:pt x="9" y="191"/>
                </a:cubicBezTo>
                <a:lnTo>
                  <a:pt x="9" y="191"/>
                </a:lnTo>
                <a:cubicBezTo>
                  <a:pt x="9" y="192"/>
                  <a:pt x="9" y="193"/>
                  <a:pt x="9" y="193"/>
                </a:cubicBezTo>
                <a:lnTo>
                  <a:pt x="9" y="193"/>
                </a:lnTo>
                <a:cubicBezTo>
                  <a:pt x="9" y="194"/>
                  <a:pt x="9" y="194"/>
                  <a:pt x="9" y="195"/>
                </a:cubicBezTo>
                <a:lnTo>
                  <a:pt x="9" y="195"/>
                </a:lnTo>
                <a:cubicBezTo>
                  <a:pt x="9" y="195"/>
                  <a:pt x="9" y="196"/>
                  <a:pt x="10" y="196"/>
                </a:cubicBezTo>
                <a:lnTo>
                  <a:pt x="10" y="196"/>
                </a:lnTo>
                <a:cubicBezTo>
                  <a:pt x="10" y="197"/>
                  <a:pt x="10" y="197"/>
                  <a:pt x="10" y="197"/>
                </a:cubicBezTo>
                <a:lnTo>
                  <a:pt x="10" y="197"/>
                </a:lnTo>
                <a:cubicBezTo>
                  <a:pt x="11" y="198"/>
                  <a:pt x="11" y="198"/>
                  <a:pt x="11" y="199"/>
                </a:cubicBezTo>
                <a:lnTo>
                  <a:pt x="11" y="199"/>
                </a:lnTo>
                <a:lnTo>
                  <a:pt x="12" y="200"/>
                </a:lnTo>
                <a:lnTo>
                  <a:pt x="12" y="200"/>
                </a:lnTo>
                <a:lnTo>
                  <a:pt x="13" y="201"/>
                </a:lnTo>
                <a:lnTo>
                  <a:pt x="13" y="201"/>
                </a:lnTo>
                <a:cubicBezTo>
                  <a:pt x="14" y="202"/>
                  <a:pt x="14" y="202"/>
                  <a:pt x="14" y="202"/>
                </a:cubicBezTo>
                <a:lnTo>
                  <a:pt x="14" y="202"/>
                </a:lnTo>
                <a:cubicBezTo>
                  <a:pt x="15" y="203"/>
                  <a:pt x="15" y="203"/>
                  <a:pt x="16" y="203"/>
                </a:cubicBezTo>
                <a:lnTo>
                  <a:pt x="16" y="203"/>
                </a:lnTo>
                <a:cubicBezTo>
                  <a:pt x="16" y="204"/>
                  <a:pt x="16" y="204"/>
                  <a:pt x="17" y="204"/>
                </a:cubicBezTo>
                <a:lnTo>
                  <a:pt x="17" y="204"/>
                </a:lnTo>
                <a:cubicBezTo>
                  <a:pt x="17" y="204"/>
                  <a:pt x="18" y="205"/>
                  <a:pt x="19" y="205"/>
                </a:cubicBezTo>
                <a:lnTo>
                  <a:pt x="19" y="205"/>
                </a:lnTo>
                <a:lnTo>
                  <a:pt x="20" y="205"/>
                </a:lnTo>
                <a:lnTo>
                  <a:pt x="20" y="205"/>
                </a:lnTo>
                <a:cubicBezTo>
                  <a:pt x="21" y="206"/>
                  <a:pt x="21" y="206"/>
                  <a:pt x="22" y="206"/>
                </a:cubicBezTo>
                <a:lnTo>
                  <a:pt x="22" y="206"/>
                </a:lnTo>
                <a:cubicBezTo>
                  <a:pt x="23" y="206"/>
                  <a:pt x="24" y="206"/>
                  <a:pt x="25" y="206"/>
                </a:cubicBezTo>
                <a:lnTo>
                  <a:pt x="190" y="206"/>
                </a:lnTo>
                <a:lnTo>
                  <a:pt x="190" y="206"/>
                </a:lnTo>
                <a:cubicBezTo>
                  <a:pt x="191" y="206"/>
                  <a:pt x="192" y="206"/>
                  <a:pt x="193" y="206"/>
                </a:cubicBezTo>
                <a:lnTo>
                  <a:pt x="193" y="206"/>
                </a:lnTo>
                <a:cubicBezTo>
                  <a:pt x="194" y="206"/>
                  <a:pt x="194" y="206"/>
                  <a:pt x="195" y="205"/>
                </a:cubicBezTo>
                <a:lnTo>
                  <a:pt x="195" y="205"/>
                </a:lnTo>
                <a:lnTo>
                  <a:pt x="196" y="205"/>
                </a:lnTo>
                <a:lnTo>
                  <a:pt x="196" y="205"/>
                </a:lnTo>
                <a:cubicBezTo>
                  <a:pt x="197" y="205"/>
                  <a:pt x="198" y="204"/>
                  <a:pt x="198" y="204"/>
                </a:cubicBezTo>
                <a:lnTo>
                  <a:pt x="198" y="204"/>
                </a:lnTo>
                <a:cubicBezTo>
                  <a:pt x="199" y="204"/>
                  <a:pt x="199" y="204"/>
                  <a:pt x="199" y="203"/>
                </a:cubicBezTo>
                <a:lnTo>
                  <a:pt x="199" y="203"/>
                </a:lnTo>
                <a:cubicBezTo>
                  <a:pt x="200" y="203"/>
                  <a:pt x="200" y="203"/>
                  <a:pt x="201" y="202"/>
                </a:cubicBezTo>
                <a:lnTo>
                  <a:pt x="201" y="202"/>
                </a:lnTo>
                <a:cubicBezTo>
                  <a:pt x="201" y="202"/>
                  <a:pt x="201" y="202"/>
                  <a:pt x="202" y="201"/>
                </a:cubicBezTo>
                <a:lnTo>
                  <a:pt x="202" y="201"/>
                </a:lnTo>
                <a:lnTo>
                  <a:pt x="203" y="200"/>
                </a:lnTo>
                <a:lnTo>
                  <a:pt x="203" y="200"/>
                </a:lnTo>
                <a:lnTo>
                  <a:pt x="204" y="199"/>
                </a:lnTo>
                <a:lnTo>
                  <a:pt x="204" y="199"/>
                </a:lnTo>
                <a:cubicBezTo>
                  <a:pt x="204" y="198"/>
                  <a:pt x="204" y="198"/>
                  <a:pt x="205" y="197"/>
                </a:cubicBezTo>
                <a:lnTo>
                  <a:pt x="205" y="197"/>
                </a:lnTo>
                <a:cubicBezTo>
                  <a:pt x="205" y="197"/>
                  <a:pt x="205" y="197"/>
                  <a:pt x="205" y="196"/>
                </a:cubicBezTo>
                <a:lnTo>
                  <a:pt x="205" y="196"/>
                </a:lnTo>
                <a:cubicBezTo>
                  <a:pt x="206" y="196"/>
                  <a:pt x="206" y="195"/>
                  <a:pt x="206" y="195"/>
                </a:cubicBezTo>
                <a:lnTo>
                  <a:pt x="206" y="195"/>
                </a:lnTo>
                <a:cubicBezTo>
                  <a:pt x="206" y="194"/>
                  <a:pt x="206" y="194"/>
                  <a:pt x="206" y="193"/>
                </a:cubicBezTo>
                <a:lnTo>
                  <a:pt x="206" y="193"/>
                </a:lnTo>
                <a:cubicBezTo>
                  <a:pt x="206" y="193"/>
                  <a:pt x="206" y="192"/>
                  <a:pt x="206" y="191"/>
                </a:cubicBezTo>
                <a:lnTo>
                  <a:pt x="206" y="191"/>
                </a:lnTo>
                <a:cubicBezTo>
                  <a:pt x="207" y="191"/>
                  <a:pt x="207" y="190"/>
                  <a:pt x="207" y="190"/>
                </a:cubicBezTo>
                <a:close/>
                <a:moveTo>
                  <a:pt x="207" y="93"/>
                </a:moveTo>
                <a:lnTo>
                  <a:pt x="136" y="136"/>
                </a:lnTo>
                <a:lnTo>
                  <a:pt x="207" y="180"/>
                </a:lnTo>
                <a:lnTo>
                  <a:pt x="207" y="93"/>
                </a:lnTo>
                <a:close/>
              </a:path>
            </a:pathLst>
          </a:custGeom>
          <a:solidFill>
            <a:schemeClr val="tx1">
              <a:lumMod val="75000"/>
              <a:lumOff val="25000"/>
            </a:schemeClr>
          </a:solidFill>
          <a:ln>
            <a:noFill/>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lumMod val="75000"/>
                  <a:lumOff val="25000"/>
                </a:schemeClr>
              </a:solidFill>
              <a:effectLst/>
              <a:uLnTx/>
              <a:uFillTx/>
              <a:cs typeface="+mn-ea"/>
              <a:sym typeface="+mn-lt"/>
            </a:endParaRPr>
          </a:p>
        </p:txBody>
      </p:sp>
      <p:sp>
        <p:nvSpPr>
          <p:cNvPr id="103" name="Freeform 267"/>
          <p:cNvSpPr>
            <a:spLocks noChangeArrowheads="1"/>
          </p:cNvSpPr>
          <p:nvPr/>
        </p:nvSpPr>
        <p:spPr bwMode="auto">
          <a:xfrm>
            <a:off x="7957820" y="4448810"/>
            <a:ext cx="415925" cy="381000"/>
          </a:xfrm>
          <a:custGeom>
            <a:avLst/>
            <a:gdLst>
              <a:gd name="T0" fmla="*/ 199 w 217"/>
              <a:gd name="T1" fmla="*/ 0 h 182"/>
              <a:gd name="T2" fmla="*/ 16 w 217"/>
              <a:gd name="T3" fmla="*/ 0 h 182"/>
              <a:gd name="T4" fmla="*/ 16 w 217"/>
              <a:gd name="T5" fmla="*/ 0 h 182"/>
              <a:gd name="T6" fmla="*/ 0 w 217"/>
              <a:gd name="T7" fmla="*/ 16 h 182"/>
              <a:gd name="T8" fmla="*/ 0 w 217"/>
              <a:gd name="T9" fmla="*/ 137 h 182"/>
              <a:gd name="T10" fmla="*/ 0 w 217"/>
              <a:gd name="T11" fmla="*/ 137 h 182"/>
              <a:gd name="T12" fmla="*/ 16 w 217"/>
              <a:gd name="T13" fmla="*/ 152 h 182"/>
              <a:gd name="T14" fmla="*/ 89 w 217"/>
              <a:gd name="T15" fmla="*/ 152 h 182"/>
              <a:gd name="T16" fmla="*/ 89 w 217"/>
              <a:gd name="T17" fmla="*/ 152 h 182"/>
              <a:gd name="T18" fmla="*/ 86 w 217"/>
              <a:gd name="T19" fmla="*/ 170 h 182"/>
              <a:gd name="T20" fmla="*/ 73 w 217"/>
              <a:gd name="T21" fmla="*/ 170 h 182"/>
              <a:gd name="T22" fmla="*/ 73 w 217"/>
              <a:gd name="T23" fmla="*/ 170 h 182"/>
              <a:gd name="T24" fmla="*/ 73 w 217"/>
              <a:gd name="T25" fmla="*/ 181 h 182"/>
              <a:gd name="T26" fmla="*/ 142 w 217"/>
              <a:gd name="T27" fmla="*/ 181 h 182"/>
              <a:gd name="T28" fmla="*/ 142 w 217"/>
              <a:gd name="T29" fmla="*/ 181 h 182"/>
              <a:gd name="T30" fmla="*/ 142 w 217"/>
              <a:gd name="T31" fmla="*/ 170 h 182"/>
              <a:gd name="T32" fmla="*/ 130 w 217"/>
              <a:gd name="T33" fmla="*/ 170 h 182"/>
              <a:gd name="T34" fmla="*/ 130 w 217"/>
              <a:gd name="T35" fmla="*/ 170 h 182"/>
              <a:gd name="T36" fmla="*/ 127 w 217"/>
              <a:gd name="T37" fmla="*/ 152 h 182"/>
              <a:gd name="T38" fmla="*/ 199 w 217"/>
              <a:gd name="T39" fmla="*/ 152 h 182"/>
              <a:gd name="T40" fmla="*/ 199 w 217"/>
              <a:gd name="T41" fmla="*/ 152 h 182"/>
              <a:gd name="T42" fmla="*/ 216 w 217"/>
              <a:gd name="T43" fmla="*/ 137 h 182"/>
              <a:gd name="T44" fmla="*/ 216 w 217"/>
              <a:gd name="T45" fmla="*/ 16 h 182"/>
              <a:gd name="T46" fmla="*/ 216 w 217"/>
              <a:gd name="T47" fmla="*/ 16 h 182"/>
              <a:gd name="T48" fmla="*/ 199 w 217"/>
              <a:gd name="T49" fmla="*/ 0 h 182"/>
              <a:gd name="T50" fmla="*/ 207 w 217"/>
              <a:gd name="T51" fmla="*/ 137 h 182"/>
              <a:gd name="T52" fmla="*/ 207 w 217"/>
              <a:gd name="T53" fmla="*/ 137 h 182"/>
              <a:gd name="T54" fmla="*/ 199 w 217"/>
              <a:gd name="T55" fmla="*/ 144 h 182"/>
              <a:gd name="T56" fmla="*/ 16 w 217"/>
              <a:gd name="T57" fmla="*/ 144 h 182"/>
              <a:gd name="T58" fmla="*/ 16 w 217"/>
              <a:gd name="T59" fmla="*/ 144 h 182"/>
              <a:gd name="T60" fmla="*/ 9 w 217"/>
              <a:gd name="T61" fmla="*/ 137 h 182"/>
              <a:gd name="T62" fmla="*/ 9 w 217"/>
              <a:gd name="T63" fmla="*/ 126 h 182"/>
              <a:gd name="T64" fmla="*/ 207 w 217"/>
              <a:gd name="T65" fmla="*/ 126 h 182"/>
              <a:gd name="T66" fmla="*/ 207 w 217"/>
              <a:gd name="T67" fmla="*/ 137 h 182"/>
              <a:gd name="T68" fmla="*/ 9 w 217"/>
              <a:gd name="T69" fmla="*/ 118 h 182"/>
              <a:gd name="T70" fmla="*/ 9 w 217"/>
              <a:gd name="T71" fmla="*/ 16 h 182"/>
              <a:gd name="T72" fmla="*/ 9 w 217"/>
              <a:gd name="T73" fmla="*/ 16 h 182"/>
              <a:gd name="T74" fmla="*/ 16 w 217"/>
              <a:gd name="T75" fmla="*/ 9 h 182"/>
              <a:gd name="T76" fmla="*/ 199 w 217"/>
              <a:gd name="T77" fmla="*/ 9 h 182"/>
              <a:gd name="T78" fmla="*/ 199 w 217"/>
              <a:gd name="T79" fmla="*/ 9 h 182"/>
              <a:gd name="T80" fmla="*/ 207 w 217"/>
              <a:gd name="T81" fmla="*/ 16 h 182"/>
              <a:gd name="T82" fmla="*/ 207 w 217"/>
              <a:gd name="T83" fmla="*/ 118 h 182"/>
              <a:gd name="T84" fmla="*/ 9 w 217"/>
              <a:gd name="T85" fmla="*/ 118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7" h="182">
                <a:moveTo>
                  <a:pt x="199" y="0"/>
                </a:moveTo>
                <a:lnTo>
                  <a:pt x="16" y="0"/>
                </a:lnTo>
                <a:lnTo>
                  <a:pt x="16" y="0"/>
                </a:lnTo>
                <a:cubicBezTo>
                  <a:pt x="7" y="0"/>
                  <a:pt x="0" y="7"/>
                  <a:pt x="0" y="16"/>
                </a:cubicBezTo>
                <a:lnTo>
                  <a:pt x="0" y="137"/>
                </a:lnTo>
                <a:lnTo>
                  <a:pt x="0" y="137"/>
                </a:lnTo>
                <a:cubicBezTo>
                  <a:pt x="0" y="146"/>
                  <a:pt x="7" y="152"/>
                  <a:pt x="16" y="152"/>
                </a:cubicBezTo>
                <a:lnTo>
                  <a:pt x="89" y="152"/>
                </a:lnTo>
                <a:lnTo>
                  <a:pt x="89" y="152"/>
                </a:lnTo>
                <a:cubicBezTo>
                  <a:pt x="89" y="159"/>
                  <a:pt x="88" y="165"/>
                  <a:pt x="86" y="170"/>
                </a:cubicBezTo>
                <a:lnTo>
                  <a:pt x="73" y="170"/>
                </a:lnTo>
                <a:lnTo>
                  <a:pt x="73" y="170"/>
                </a:lnTo>
                <a:cubicBezTo>
                  <a:pt x="66" y="170"/>
                  <a:pt x="66" y="181"/>
                  <a:pt x="73" y="181"/>
                </a:cubicBezTo>
                <a:lnTo>
                  <a:pt x="142" y="181"/>
                </a:lnTo>
                <a:lnTo>
                  <a:pt x="142" y="181"/>
                </a:lnTo>
                <a:cubicBezTo>
                  <a:pt x="150" y="181"/>
                  <a:pt x="150" y="170"/>
                  <a:pt x="142" y="170"/>
                </a:cubicBezTo>
                <a:lnTo>
                  <a:pt x="130" y="170"/>
                </a:lnTo>
                <a:lnTo>
                  <a:pt x="130" y="170"/>
                </a:lnTo>
                <a:cubicBezTo>
                  <a:pt x="128" y="165"/>
                  <a:pt x="127" y="159"/>
                  <a:pt x="127" y="152"/>
                </a:cubicBezTo>
                <a:lnTo>
                  <a:pt x="199" y="152"/>
                </a:lnTo>
                <a:lnTo>
                  <a:pt x="199" y="152"/>
                </a:lnTo>
                <a:cubicBezTo>
                  <a:pt x="208" y="152"/>
                  <a:pt x="216" y="146"/>
                  <a:pt x="216" y="137"/>
                </a:cubicBezTo>
                <a:lnTo>
                  <a:pt x="216" y="16"/>
                </a:lnTo>
                <a:lnTo>
                  <a:pt x="216" y="16"/>
                </a:lnTo>
                <a:cubicBezTo>
                  <a:pt x="216" y="7"/>
                  <a:pt x="208" y="0"/>
                  <a:pt x="199" y="0"/>
                </a:cubicBezTo>
                <a:close/>
                <a:moveTo>
                  <a:pt x="207" y="137"/>
                </a:moveTo>
                <a:lnTo>
                  <a:pt x="207" y="137"/>
                </a:lnTo>
                <a:cubicBezTo>
                  <a:pt x="207" y="141"/>
                  <a:pt x="204" y="144"/>
                  <a:pt x="199" y="144"/>
                </a:cubicBezTo>
                <a:lnTo>
                  <a:pt x="16" y="144"/>
                </a:lnTo>
                <a:lnTo>
                  <a:pt x="16" y="144"/>
                </a:lnTo>
                <a:cubicBezTo>
                  <a:pt x="12" y="144"/>
                  <a:pt x="9" y="141"/>
                  <a:pt x="9" y="137"/>
                </a:cubicBezTo>
                <a:lnTo>
                  <a:pt x="9" y="126"/>
                </a:lnTo>
                <a:lnTo>
                  <a:pt x="207" y="126"/>
                </a:lnTo>
                <a:lnTo>
                  <a:pt x="207" y="137"/>
                </a:lnTo>
                <a:close/>
                <a:moveTo>
                  <a:pt x="9" y="118"/>
                </a:moveTo>
                <a:lnTo>
                  <a:pt x="9" y="16"/>
                </a:lnTo>
                <a:lnTo>
                  <a:pt x="9" y="16"/>
                </a:lnTo>
                <a:cubicBezTo>
                  <a:pt x="9" y="12"/>
                  <a:pt x="12" y="9"/>
                  <a:pt x="16" y="9"/>
                </a:cubicBezTo>
                <a:lnTo>
                  <a:pt x="199" y="9"/>
                </a:lnTo>
                <a:lnTo>
                  <a:pt x="199" y="9"/>
                </a:lnTo>
                <a:cubicBezTo>
                  <a:pt x="204" y="9"/>
                  <a:pt x="207" y="12"/>
                  <a:pt x="207" y="16"/>
                </a:cubicBezTo>
                <a:lnTo>
                  <a:pt x="207" y="118"/>
                </a:lnTo>
                <a:lnTo>
                  <a:pt x="9" y="118"/>
                </a:lnTo>
                <a:close/>
              </a:path>
            </a:pathLst>
          </a:custGeom>
          <a:solidFill>
            <a:schemeClr val="tx1">
              <a:lumMod val="75000"/>
              <a:lumOff val="25000"/>
            </a:schemeClr>
          </a:solidFill>
          <a:ln>
            <a:noFill/>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lumMod val="75000"/>
                  <a:lumOff val="25000"/>
                </a:schemeClr>
              </a:solidFill>
              <a:effectLst/>
              <a:uLnTx/>
              <a:uFillTx/>
              <a:cs typeface="+mn-ea"/>
              <a:sym typeface="+mn-lt"/>
            </a:endParaRPr>
          </a:p>
        </p:txBody>
      </p:sp>
      <p:sp>
        <p:nvSpPr>
          <p:cNvPr id="19" name="Freeform 192"/>
          <p:cNvSpPr>
            <a:spLocks noChangeArrowheads="1"/>
          </p:cNvSpPr>
          <p:nvPr/>
        </p:nvSpPr>
        <p:spPr bwMode="auto">
          <a:xfrm>
            <a:off x="6759575" y="3155315"/>
            <a:ext cx="376555" cy="513080"/>
          </a:xfrm>
          <a:custGeom>
            <a:avLst/>
            <a:gdLst>
              <a:gd name="T0" fmla="*/ 79 w 159"/>
              <a:gd name="T1" fmla="*/ 217 h 218"/>
              <a:gd name="T2" fmla="*/ 79 w 159"/>
              <a:gd name="T3" fmla="*/ 217 h 218"/>
              <a:gd name="T4" fmla="*/ 79 w 159"/>
              <a:gd name="T5" fmla="*/ 217 h 218"/>
              <a:gd name="T6" fmla="*/ 66 w 159"/>
              <a:gd name="T7" fmla="*/ 210 h 218"/>
              <a:gd name="T8" fmla="*/ 66 w 159"/>
              <a:gd name="T9" fmla="*/ 210 h 218"/>
              <a:gd name="T10" fmla="*/ 0 w 159"/>
              <a:gd name="T11" fmla="*/ 83 h 218"/>
              <a:gd name="T12" fmla="*/ 0 w 159"/>
              <a:gd name="T13" fmla="*/ 83 h 218"/>
              <a:gd name="T14" fmla="*/ 79 w 159"/>
              <a:gd name="T15" fmla="*/ 0 h 218"/>
              <a:gd name="T16" fmla="*/ 79 w 159"/>
              <a:gd name="T17" fmla="*/ 0 h 218"/>
              <a:gd name="T18" fmla="*/ 158 w 159"/>
              <a:gd name="T19" fmla="*/ 83 h 218"/>
              <a:gd name="T20" fmla="*/ 158 w 159"/>
              <a:gd name="T21" fmla="*/ 83 h 218"/>
              <a:gd name="T22" fmla="*/ 92 w 159"/>
              <a:gd name="T23" fmla="*/ 210 h 218"/>
              <a:gd name="T24" fmla="*/ 92 w 159"/>
              <a:gd name="T25" fmla="*/ 210 h 218"/>
              <a:gd name="T26" fmla="*/ 92 w 159"/>
              <a:gd name="T27" fmla="*/ 210 h 218"/>
              <a:gd name="T28" fmla="*/ 79 w 159"/>
              <a:gd name="T29" fmla="*/ 217 h 218"/>
              <a:gd name="T30" fmla="*/ 79 w 159"/>
              <a:gd name="T31" fmla="*/ 8 h 218"/>
              <a:gd name="T32" fmla="*/ 79 w 159"/>
              <a:gd name="T33" fmla="*/ 8 h 218"/>
              <a:gd name="T34" fmla="*/ 8 w 159"/>
              <a:gd name="T35" fmla="*/ 83 h 218"/>
              <a:gd name="T36" fmla="*/ 8 w 159"/>
              <a:gd name="T37" fmla="*/ 83 h 218"/>
              <a:gd name="T38" fmla="*/ 72 w 159"/>
              <a:gd name="T39" fmla="*/ 205 h 218"/>
              <a:gd name="T40" fmla="*/ 72 w 159"/>
              <a:gd name="T41" fmla="*/ 205 h 218"/>
              <a:gd name="T42" fmla="*/ 79 w 159"/>
              <a:gd name="T43" fmla="*/ 209 h 218"/>
              <a:gd name="T44" fmla="*/ 79 w 159"/>
              <a:gd name="T45" fmla="*/ 209 h 218"/>
              <a:gd name="T46" fmla="*/ 79 w 159"/>
              <a:gd name="T47" fmla="*/ 209 h 218"/>
              <a:gd name="T48" fmla="*/ 86 w 159"/>
              <a:gd name="T49" fmla="*/ 205 h 218"/>
              <a:gd name="T50" fmla="*/ 86 w 159"/>
              <a:gd name="T51" fmla="*/ 205 h 218"/>
              <a:gd name="T52" fmla="*/ 150 w 159"/>
              <a:gd name="T53" fmla="*/ 83 h 218"/>
              <a:gd name="T54" fmla="*/ 150 w 159"/>
              <a:gd name="T55" fmla="*/ 83 h 218"/>
              <a:gd name="T56" fmla="*/ 79 w 159"/>
              <a:gd name="T57" fmla="*/ 8 h 218"/>
              <a:gd name="T58" fmla="*/ 79 w 159"/>
              <a:gd name="T59" fmla="*/ 130 h 218"/>
              <a:gd name="T60" fmla="*/ 79 w 159"/>
              <a:gd name="T61" fmla="*/ 130 h 218"/>
              <a:gd name="T62" fmla="*/ 43 w 159"/>
              <a:gd name="T63" fmla="*/ 42 h 218"/>
              <a:gd name="T64" fmla="*/ 43 w 159"/>
              <a:gd name="T65" fmla="*/ 42 h 218"/>
              <a:gd name="T66" fmla="*/ 130 w 159"/>
              <a:gd name="T67" fmla="*/ 78 h 218"/>
              <a:gd name="T68" fmla="*/ 130 w 159"/>
              <a:gd name="T69" fmla="*/ 78 h 218"/>
              <a:gd name="T70" fmla="*/ 79 w 159"/>
              <a:gd name="T71" fmla="*/ 130 h 218"/>
              <a:gd name="T72" fmla="*/ 79 w 159"/>
              <a:gd name="T73" fmla="*/ 35 h 218"/>
              <a:gd name="T74" fmla="*/ 79 w 159"/>
              <a:gd name="T75" fmla="*/ 35 h 218"/>
              <a:gd name="T76" fmla="*/ 48 w 159"/>
              <a:gd name="T77" fmla="*/ 109 h 218"/>
              <a:gd name="T78" fmla="*/ 48 w 159"/>
              <a:gd name="T79" fmla="*/ 109 h 218"/>
              <a:gd name="T80" fmla="*/ 122 w 159"/>
              <a:gd name="T81" fmla="*/ 78 h 218"/>
              <a:gd name="T82" fmla="*/ 122 w 159"/>
              <a:gd name="T83" fmla="*/ 78 h 218"/>
              <a:gd name="T84" fmla="*/ 79 w 159"/>
              <a:gd name="T85" fmla="*/ 35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59" h="218">
                <a:moveTo>
                  <a:pt x="79" y="217"/>
                </a:moveTo>
                <a:lnTo>
                  <a:pt x="79" y="217"/>
                </a:lnTo>
                <a:lnTo>
                  <a:pt x="79" y="217"/>
                </a:lnTo>
                <a:cubicBezTo>
                  <a:pt x="74" y="216"/>
                  <a:pt x="69" y="214"/>
                  <a:pt x="66" y="210"/>
                </a:cubicBezTo>
                <a:lnTo>
                  <a:pt x="66" y="210"/>
                </a:lnTo>
                <a:cubicBezTo>
                  <a:pt x="34" y="172"/>
                  <a:pt x="0" y="127"/>
                  <a:pt x="0" y="83"/>
                </a:cubicBezTo>
                <a:lnTo>
                  <a:pt x="0" y="83"/>
                </a:lnTo>
                <a:cubicBezTo>
                  <a:pt x="0" y="37"/>
                  <a:pt x="35" y="0"/>
                  <a:pt x="79" y="0"/>
                </a:cubicBezTo>
                <a:lnTo>
                  <a:pt x="79" y="0"/>
                </a:lnTo>
                <a:cubicBezTo>
                  <a:pt x="122" y="0"/>
                  <a:pt x="158" y="37"/>
                  <a:pt x="158" y="83"/>
                </a:cubicBezTo>
                <a:lnTo>
                  <a:pt x="158" y="83"/>
                </a:lnTo>
                <a:cubicBezTo>
                  <a:pt x="158" y="127"/>
                  <a:pt x="124" y="172"/>
                  <a:pt x="92" y="210"/>
                </a:cubicBezTo>
                <a:lnTo>
                  <a:pt x="92" y="210"/>
                </a:lnTo>
                <a:lnTo>
                  <a:pt x="92" y="210"/>
                </a:lnTo>
                <a:cubicBezTo>
                  <a:pt x="89" y="214"/>
                  <a:pt x="84" y="216"/>
                  <a:pt x="79" y="217"/>
                </a:cubicBezTo>
                <a:close/>
                <a:moveTo>
                  <a:pt x="79" y="8"/>
                </a:moveTo>
                <a:lnTo>
                  <a:pt x="79" y="8"/>
                </a:lnTo>
                <a:cubicBezTo>
                  <a:pt x="40" y="8"/>
                  <a:pt x="8" y="42"/>
                  <a:pt x="8" y="83"/>
                </a:cubicBezTo>
                <a:lnTo>
                  <a:pt x="8" y="83"/>
                </a:lnTo>
                <a:cubicBezTo>
                  <a:pt x="8" y="125"/>
                  <a:pt x="41" y="168"/>
                  <a:pt x="72" y="205"/>
                </a:cubicBezTo>
                <a:lnTo>
                  <a:pt x="72" y="205"/>
                </a:lnTo>
                <a:cubicBezTo>
                  <a:pt x="74" y="207"/>
                  <a:pt x="76" y="208"/>
                  <a:pt x="79" y="209"/>
                </a:cubicBezTo>
                <a:lnTo>
                  <a:pt x="79" y="209"/>
                </a:lnTo>
                <a:lnTo>
                  <a:pt x="79" y="209"/>
                </a:lnTo>
                <a:cubicBezTo>
                  <a:pt x="82" y="208"/>
                  <a:pt x="84" y="207"/>
                  <a:pt x="86" y="205"/>
                </a:cubicBezTo>
                <a:lnTo>
                  <a:pt x="86" y="205"/>
                </a:lnTo>
                <a:cubicBezTo>
                  <a:pt x="117" y="168"/>
                  <a:pt x="150" y="125"/>
                  <a:pt x="150" y="83"/>
                </a:cubicBezTo>
                <a:lnTo>
                  <a:pt x="150" y="83"/>
                </a:lnTo>
                <a:cubicBezTo>
                  <a:pt x="150" y="42"/>
                  <a:pt x="118" y="8"/>
                  <a:pt x="79" y="8"/>
                </a:cubicBezTo>
                <a:close/>
                <a:moveTo>
                  <a:pt x="79" y="130"/>
                </a:moveTo>
                <a:lnTo>
                  <a:pt x="79" y="130"/>
                </a:lnTo>
                <a:cubicBezTo>
                  <a:pt x="33" y="130"/>
                  <a:pt x="10" y="74"/>
                  <a:pt x="43" y="42"/>
                </a:cubicBezTo>
                <a:lnTo>
                  <a:pt x="43" y="42"/>
                </a:lnTo>
                <a:cubicBezTo>
                  <a:pt x="75" y="9"/>
                  <a:pt x="130" y="32"/>
                  <a:pt x="130" y="78"/>
                </a:cubicBezTo>
                <a:lnTo>
                  <a:pt x="130" y="78"/>
                </a:lnTo>
                <a:cubicBezTo>
                  <a:pt x="130" y="107"/>
                  <a:pt x="107" y="130"/>
                  <a:pt x="79" y="130"/>
                </a:cubicBezTo>
                <a:close/>
                <a:moveTo>
                  <a:pt x="79" y="35"/>
                </a:moveTo>
                <a:lnTo>
                  <a:pt x="79" y="35"/>
                </a:lnTo>
                <a:cubicBezTo>
                  <a:pt x="40" y="35"/>
                  <a:pt x="21" y="82"/>
                  <a:pt x="48" y="109"/>
                </a:cubicBezTo>
                <a:lnTo>
                  <a:pt x="48" y="109"/>
                </a:lnTo>
                <a:cubicBezTo>
                  <a:pt x="76" y="136"/>
                  <a:pt x="122" y="117"/>
                  <a:pt x="122" y="78"/>
                </a:cubicBezTo>
                <a:lnTo>
                  <a:pt x="122" y="78"/>
                </a:lnTo>
                <a:cubicBezTo>
                  <a:pt x="122" y="55"/>
                  <a:pt x="103" y="35"/>
                  <a:pt x="79" y="35"/>
                </a:cubicBezTo>
                <a:close/>
              </a:path>
            </a:pathLst>
          </a:custGeom>
          <a:solidFill>
            <a:schemeClr val="tx1">
              <a:lumMod val="75000"/>
              <a:lumOff val="25000"/>
            </a:schemeClr>
          </a:solidFill>
          <a:ln>
            <a:noFill/>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lumMod val="75000"/>
                  <a:lumOff val="25000"/>
                </a:schemeClr>
              </a:solidFill>
              <a:effectLst/>
              <a:uLnTx/>
              <a:uFillTx/>
              <a:cs typeface="+mn-ea"/>
              <a:sym typeface="+mn-lt"/>
            </a:endParaRPr>
          </a:p>
        </p:txBody>
      </p:sp>
      <p:sp>
        <p:nvSpPr>
          <p:cNvPr id="22" name="Freeform 154"/>
          <p:cNvSpPr>
            <a:spLocks noChangeArrowheads="1"/>
          </p:cNvSpPr>
          <p:nvPr/>
        </p:nvSpPr>
        <p:spPr bwMode="auto">
          <a:xfrm>
            <a:off x="9466580" y="3183255"/>
            <a:ext cx="371475" cy="485140"/>
          </a:xfrm>
          <a:custGeom>
            <a:avLst/>
            <a:gdLst>
              <a:gd name="T0" fmla="*/ 187 w 196"/>
              <a:gd name="T1" fmla="*/ 32 h 196"/>
              <a:gd name="T2" fmla="*/ 162 w 196"/>
              <a:gd name="T3" fmla="*/ 7 h 196"/>
              <a:gd name="T4" fmla="*/ 162 w 196"/>
              <a:gd name="T5" fmla="*/ 7 h 196"/>
              <a:gd name="T6" fmla="*/ 136 w 196"/>
              <a:gd name="T7" fmla="*/ 7 h 196"/>
              <a:gd name="T8" fmla="*/ 18 w 196"/>
              <a:gd name="T9" fmla="*/ 125 h 196"/>
              <a:gd name="T10" fmla="*/ 0 w 196"/>
              <a:gd name="T11" fmla="*/ 195 h 196"/>
              <a:gd name="T12" fmla="*/ 70 w 196"/>
              <a:gd name="T13" fmla="*/ 176 h 196"/>
              <a:gd name="T14" fmla="*/ 187 w 196"/>
              <a:gd name="T15" fmla="*/ 58 h 196"/>
              <a:gd name="T16" fmla="*/ 187 w 196"/>
              <a:gd name="T17" fmla="*/ 58 h 196"/>
              <a:gd name="T18" fmla="*/ 187 w 196"/>
              <a:gd name="T19" fmla="*/ 32 h 196"/>
              <a:gd name="T20" fmla="*/ 28 w 196"/>
              <a:gd name="T21" fmla="*/ 127 h 196"/>
              <a:gd name="T22" fmla="*/ 117 w 196"/>
              <a:gd name="T23" fmla="*/ 38 h 196"/>
              <a:gd name="T24" fmla="*/ 156 w 196"/>
              <a:gd name="T25" fmla="*/ 77 h 196"/>
              <a:gd name="T26" fmla="*/ 67 w 196"/>
              <a:gd name="T27" fmla="*/ 167 h 196"/>
              <a:gd name="T28" fmla="*/ 28 w 196"/>
              <a:gd name="T29" fmla="*/ 127 h 196"/>
              <a:gd name="T30" fmla="*/ 24 w 196"/>
              <a:gd name="T31" fmla="*/ 136 h 196"/>
              <a:gd name="T32" fmla="*/ 59 w 196"/>
              <a:gd name="T33" fmla="*/ 170 h 196"/>
              <a:gd name="T34" fmla="*/ 31 w 196"/>
              <a:gd name="T35" fmla="*/ 178 h 196"/>
              <a:gd name="T36" fmla="*/ 17 w 196"/>
              <a:gd name="T37" fmla="*/ 163 h 196"/>
              <a:gd name="T38" fmla="*/ 24 w 196"/>
              <a:gd name="T39" fmla="*/ 136 h 196"/>
              <a:gd name="T40" fmla="*/ 182 w 196"/>
              <a:gd name="T41" fmla="*/ 52 h 196"/>
              <a:gd name="T42" fmla="*/ 169 w 196"/>
              <a:gd name="T43" fmla="*/ 65 h 196"/>
              <a:gd name="T44" fmla="*/ 129 w 196"/>
              <a:gd name="T45" fmla="*/ 25 h 196"/>
              <a:gd name="T46" fmla="*/ 142 w 196"/>
              <a:gd name="T47" fmla="*/ 13 h 196"/>
              <a:gd name="T48" fmla="*/ 142 w 196"/>
              <a:gd name="T49" fmla="*/ 13 h 196"/>
              <a:gd name="T50" fmla="*/ 156 w 196"/>
              <a:gd name="T51" fmla="*/ 13 h 196"/>
              <a:gd name="T52" fmla="*/ 182 w 196"/>
              <a:gd name="T53" fmla="*/ 38 h 196"/>
              <a:gd name="T54" fmla="*/ 182 w 196"/>
              <a:gd name="T55" fmla="*/ 38 h 196"/>
              <a:gd name="T56" fmla="*/ 182 w 196"/>
              <a:gd name="T57" fmla="*/ 52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96" h="196">
                <a:moveTo>
                  <a:pt x="187" y="32"/>
                </a:moveTo>
                <a:lnTo>
                  <a:pt x="162" y="7"/>
                </a:lnTo>
                <a:lnTo>
                  <a:pt x="162" y="7"/>
                </a:lnTo>
                <a:cubicBezTo>
                  <a:pt x="155" y="0"/>
                  <a:pt x="143" y="0"/>
                  <a:pt x="136" y="7"/>
                </a:cubicBezTo>
                <a:lnTo>
                  <a:pt x="18" y="125"/>
                </a:lnTo>
                <a:lnTo>
                  <a:pt x="0" y="195"/>
                </a:lnTo>
                <a:lnTo>
                  <a:pt x="70" y="176"/>
                </a:lnTo>
                <a:lnTo>
                  <a:pt x="187" y="58"/>
                </a:lnTo>
                <a:lnTo>
                  <a:pt x="187" y="58"/>
                </a:lnTo>
                <a:cubicBezTo>
                  <a:pt x="195" y="51"/>
                  <a:pt x="195" y="39"/>
                  <a:pt x="187" y="32"/>
                </a:cubicBezTo>
                <a:close/>
                <a:moveTo>
                  <a:pt x="28" y="127"/>
                </a:moveTo>
                <a:lnTo>
                  <a:pt x="117" y="38"/>
                </a:lnTo>
                <a:lnTo>
                  <a:pt x="156" y="77"/>
                </a:lnTo>
                <a:lnTo>
                  <a:pt x="67" y="167"/>
                </a:lnTo>
                <a:lnTo>
                  <a:pt x="28" y="127"/>
                </a:lnTo>
                <a:close/>
                <a:moveTo>
                  <a:pt x="24" y="136"/>
                </a:moveTo>
                <a:lnTo>
                  <a:pt x="59" y="170"/>
                </a:lnTo>
                <a:lnTo>
                  <a:pt x="31" y="178"/>
                </a:lnTo>
                <a:lnTo>
                  <a:pt x="17" y="163"/>
                </a:lnTo>
                <a:lnTo>
                  <a:pt x="24" y="136"/>
                </a:lnTo>
                <a:close/>
                <a:moveTo>
                  <a:pt x="182" y="52"/>
                </a:moveTo>
                <a:lnTo>
                  <a:pt x="169" y="65"/>
                </a:lnTo>
                <a:lnTo>
                  <a:pt x="129" y="25"/>
                </a:lnTo>
                <a:lnTo>
                  <a:pt x="142" y="13"/>
                </a:lnTo>
                <a:lnTo>
                  <a:pt x="142" y="13"/>
                </a:lnTo>
                <a:cubicBezTo>
                  <a:pt x="146" y="9"/>
                  <a:pt x="152" y="9"/>
                  <a:pt x="156" y="13"/>
                </a:cubicBezTo>
                <a:lnTo>
                  <a:pt x="182" y="38"/>
                </a:lnTo>
                <a:lnTo>
                  <a:pt x="182" y="38"/>
                </a:lnTo>
                <a:cubicBezTo>
                  <a:pt x="185" y="42"/>
                  <a:pt x="185" y="48"/>
                  <a:pt x="182" y="52"/>
                </a:cubicBezTo>
                <a:close/>
              </a:path>
            </a:pathLst>
          </a:custGeom>
          <a:solidFill>
            <a:schemeClr val="tx1">
              <a:lumMod val="75000"/>
              <a:lumOff val="25000"/>
            </a:schemeClr>
          </a:solidFill>
          <a:ln>
            <a:noFill/>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lumMod val="75000"/>
                  <a:lumOff val="25000"/>
                </a:schemeClr>
              </a:solidFill>
              <a:effectLst/>
              <a:uLnTx/>
              <a:uFillTx/>
              <a:cs typeface="+mn-ea"/>
              <a:sym typeface="+mn-lt"/>
            </a:endParaRPr>
          </a:p>
        </p:txBody>
      </p:sp>
      <p:sp>
        <p:nvSpPr>
          <p:cNvPr id="25" name="Freeform 182"/>
          <p:cNvSpPr>
            <a:spLocks noChangeArrowheads="1"/>
          </p:cNvSpPr>
          <p:nvPr/>
        </p:nvSpPr>
        <p:spPr bwMode="auto">
          <a:xfrm>
            <a:off x="9373235" y="1997075"/>
            <a:ext cx="464820" cy="363220"/>
          </a:xfrm>
          <a:custGeom>
            <a:avLst/>
            <a:gdLst>
              <a:gd name="T0" fmla="*/ 151 w 265"/>
              <a:gd name="T1" fmla="*/ 0 h 252"/>
              <a:gd name="T2" fmla="*/ 151 w 265"/>
              <a:gd name="T3" fmla="*/ 0 h 252"/>
              <a:gd name="T4" fmla="*/ 71 w 265"/>
              <a:gd name="T5" fmla="*/ 193 h 252"/>
              <a:gd name="T6" fmla="*/ 71 w 265"/>
              <a:gd name="T7" fmla="*/ 193 h 252"/>
              <a:gd name="T8" fmla="*/ 194 w 265"/>
              <a:gd name="T9" fmla="*/ 218 h 252"/>
              <a:gd name="T10" fmla="*/ 194 w 265"/>
              <a:gd name="T11" fmla="*/ 218 h 252"/>
              <a:gd name="T12" fmla="*/ 264 w 265"/>
              <a:gd name="T13" fmla="*/ 113 h 252"/>
              <a:gd name="T14" fmla="*/ 264 w 265"/>
              <a:gd name="T15" fmla="*/ 113 h 252"/>
              <a:gd name="T16" fmla="*/ 151 w 265"/>
              <a:gd name="T17" fmla="*/ 0 h 252"/>
              <a:gd name="T18" fmla="*/ 256 w 265"/>
              <a:gd name="T19" fmla="*/ 109 h 252"/>
              <a:gd name="T20" fmla="*/ 155 w 265"/>
              <a:gd name="T21" fmla="*/ 109 h 252"/>
              <a:gd name="T22" fmla="*/ 155 w 265"/>
              <a:gd name="T23" fmla="*/ 8 h 252"/>
              <a:gd name="T24" fmla="*/ 155 w 265"/>
              <a:gd name="T25" fmla="*/ 8 h 252"/>
              <a:gd name="T26" fmla="*/ 256 w 265"/>
              <a:gd name="T27" fmla="*/ 109 h 252"/>
              <a:gd name="T28" fmla="*/ 47 w 265"/>
              <a:gd name="T29" fmla="*/ 113 h 252"/>
              <a:gd name="T30" fmla="*/ 47 w 265"/>
              <a:gd name="T31" fmla="*/ 113 h 252"/>
              <a:gd name="T32" fmla="*/ 147 w 265"/>
              <a:gd name="T33" fmla="*/ 8 h 252"/>
              <a:gd name="T34" fmla="*/ 147 w 265"/>
              <a:gd name="T35" fmla="*/ 117 h 252"/>
              <a:gd name="T36" fmla="*/ 147 w 265"/>
              <a:gd name="T37" fmla="*/ 117 h 252"/>
              <a:gd name="T38" fmla="*/ 221 w 265"/>
              <a:gd name="T39" fmla="*/ 191 h 252"/>
              <a:gd name="T40" fmla="*/ 221 w 265"/>
              <a:gd name="T41" fmla="*/ 191 h 252"/>
              <a:gd name="T42" fmla="*/ 47 w 265"/>
              <a:gd name="T43" fmla="*/ 113 h 252"/>
              <a:gd name="T44" fmla="*/ 227 w 265"/>
              <a:gd name="T45" fmla="*/ 185 h 252"/>
              <a:gd name="T46" fmla="*/ 159 w 265"/>
              <a:gd name="T47" fmla="*/ 117 h 252"/>
              <a:gd name="T48" fmla="*/ 256 w 265"/>
              <a:gd name="T49" fmla="*/ 117 h 252"/>
              <a:gd name="T50" fmla="*/ 256 w 265"/>
              <a:gd name="T51" fmla="*/ 117 h 252"/>
              <a:gd name="T52" fmla="*/ 227 w 265"/>
              <a:gd name="T53" fmla="*/ 185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65" h="252">
                <a:moveTo>
                  <a:pt x="151" y="0"/>
                </a:moveTo>
                <a:lnTo>
                  <a:pt x="151" y="0"/>
                </a:lnTo>
                <a:cubicBezTo>
                  <a:pt x="51" y="0"/>
                  <a:pt x="0" y="122"/>
                  <a:pt x="71" y="193"/>
                </a:cubicBezTo>
                <a:lnTo>
                  <a:pt x="71" y="193"/>
                </a:lnTo>
                <a:cubicBezTo>
                  <a:pt x="104" y="225"/>
                  <a:pt x="152" y="235"/>
                  <a:pt x="194" y="218"/>
                </a:cubicBezTo>
                <a:lnTo>
                  <a:pt x="194" y="218"/>
                </a:lnTo>
                <a:cubicBezTo>
                  <a:pt x="237" y="200"/>
                  <a:pt x="264" y="159"/>
                  <a:pt x="264" y="113"/>
                </a:cubicBezTo>
                <a:lnTo>
                  <a:pt x="264" y="113"/>
                </a:lnTo>
                <a:cubicBezTo>
                  <a:pt x="264" y="51"/>
                  <a:pt x="214" y="0"/>
                  <a:pt x="151" y="0"/>
                </a:cubicBezTo>
                <a:close/>
                <a:moveTo>
                  <a:pt x="256" y="109"/>
                </a:moveTo>
                <a:lnTo>
                  <a:pt x="155" y="109"/>
                </a:lnTo>
                <a:lnTo>
                  <a:pt x="155" y="8"/>
                </a:lnTo>
                <a:lnTo>
                  <a:pt x="155" y="8"/>
                </a:lnTo>
                <a:cubicBezTo>
                  <a:pt x="210" y="11"/>
                  <a:pt x="254" y="54"/>
                  <a:pt x="256" y="109"/>
                </a:cubicBezTo>
                <a:close/>
                <a:moveTo>
                  <a:pt x="47" y="113"/>
                </a:moveTo>
                <a:lnTo>
                  <a:pt x="47" y="113"/>
                </a:lnTo>
                <a:cubicBezTo>
                  <a:pt x="47" y="57"/>
                  <a:pt x="91" y="11"/>
                  <a:pt x="147" y="8"/>
                </a:cubicBezTo>
                <a:lnTo>
                  <a:pt x="147" y="117"/>
                </a:lnTo>
                <a:lnTo>
                  <a:pt x="147" y="117"/>
                </a:lnTo>
                <a:lnTo>
                  <a:pt x="221" y="191"/>
                </a:lnTo>
                <a:lnTo>
                  <a:pt x="221" y="191"/>
                </a:lnTo>
                <a:cubicBezTo>
                  <a:pt x="153" y="251"/>
                  <a:pt x="47" y="204"/>
                  <a:pt x="47" y="113"/>
                </a:cubicBezTo>
                <a:close/>
                <a:moveTo>
                  <a:pt x="227" y="185"/>
                </a:moveTo>
                <a:lnTo>
                  <a:pt x="159" y="117"/>
                </a:lnTo>
                <a:lnTo>
                  <a:pt x="256" y="117"/>
                </a:lnTo>
                <a:lnTo>
                  <a:pt x="256" y="117"/>
                </a:lnTo>
                <a:cubicBezTo>
                  <a:pt x="255" y="143"/>
                  <a:pt x="245" y="167"/>
                  <a:pt x="227" y="185"/>
                </a:cubicBezTo>
                <a:close/>
              </a:path>
            </a:pathLst>
          </a:custGeom>
          <a:solidFill>
            <a:schemeClr val="tx1">
              <a:lumMod val="75000"/>
              <a:lumOff val="25000"/>
            </a:schemeClr>
          </a:solidFill>
          <a:ln>
            <a:noFill/>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lumMod val="75000"/>
                  <a:lumOff val="25000"/>
                </a:schemeClr>
              </a:solidFill>
              <a:effectLst/>
              <a:uLnTx/>
              <a:uFillTx/>
              <a:cs typeface="+mn-ea"/>
              <a:sym typeface="+mn-lt"/>
            </a:endParaRPr>
          </a:p>
        </p:txBody>
      </p:sp>
      <p:sp>
        <p:nvSpPr>
          <p:cNvPr id="38" name="Freeform 198"/>
          <p:cNvSpPr>
            <a:spLocks noChangeArrowheads="1"/>
          </p:cNvSpPr>
          <p:nvPr/>
        </p:nvSpPr>
        <p:spPr bwMode="auto">
          <a:xfrm>
            <a:off x="8039100" y="1977390"/>
            <a:ext cx="413385" cy="300990"/>
          </a:xfrm>
          <a:custGeom>
            <a:avLst/>
            <a:gdLst>
              <a:gd name="T0" fmla="*/ 115 w 220"/>
              <a:gd name="T1" fmla="*/ 156 h 157"/>
              <a:gd name="T2" fmla="*/ 115 w 220"/>
              <a:gd name="T3" fmla="*/ 156 h 157"/>
              <a:gd name="T4" fmla="*/ 115 w 220"/>
              <a:gd name="T5" fmla="*/ 156 h 157"/>
              <a:gd name="T6" fmla="*/ 35 w 220"/>
              <a:gd name="T7" fmla="*/ 154 h 157"/>
              <a:gd name="T8" fmla="*/ 35 w 220"/>
              <a:gd name="T9" fmla="*/ 154 h 157"/>
              <a:gd name="T10" fmla="*/ 3 w 220"/>
              <a:gd name="T11" fmla="*/ 122 h 157"/>
              <a:gd name="T12" fmla="*/ 3 w 220"/>
              <a:gd name="T13" fmla="*/ 122 h 157"/>
              <a:gd name="T14" fmla="*/ 3 w 220"/>
              <a:gd name="T15" fmla="*/ 34 h 157"/>
              <a:gd name="T16" fmla="*/ 3 w 220"/>
              <a:gd name="T17" fmla="*/ 34 h 157"/>
              <a:gd name="T18" fmla="*/ 35 w 220"/>
              <a:gd name="T19" fmla="*/ 3 h 157"/>
              <a:gd name="T20" fmla="*/ 35 w 220"/>
              <a:gd name="T21" fmla="*/ 3 h 157"/>
              <a:gd name="T22" fmla="*/ 184 w 220"/>
              <a:gd name="T23" fmla="*/ 3 h 157"/>
              <a:gd name="T24" fmla="*/ 184 w 220"/>
              <a:gd name="T25" fmla="*/ 3 h 157"/>
              <a:gd name="T26" fmla="*/ 216 w 220"/>
              <a:gd name="T27" fmla="*/ 34 h 157"/>
              <a:gd name="T28" fmla="*/ 216 w 220"/>
              <a:gd name="T29" fmla="*/ 34 h 157"/>
              <a:gd name="T30" fmla="*/ 216 w 220"/>
              <a:gd name="T31" fmla="*/ 122 h 157"/>
              <a:gd name="T32" fmla="*/ 216 w 220"/>
              <a:gd name="T33" fmla="*/ 122 h 157"/>
              <a:gd name="T34" fmla="*/ 185 w 220"/>
              <a:gd name="T35" fmla="*/ 154 h 157"/>
              <a:gd name="T36" fmla="*/ 185 w 220"/>
              <a:gd name="T37" fmla="*/ 154 h 157"/>
              <a:gd name="T38" fmla="*/ 115 w 220"/>
              <a:gd name="T39" fmla="*/ 156 h 157"/>
              <a:gd name="T40" fmla="*/ 109 w 220"/>
              <a:gd name="T41" fmla="*/ 9 h 157"/>
              <a:gd name="T42" fmla="*/ 109 w 220"/>
              <a:gd name="T43" fmla="*/ 9 h 157"/>
              <a:gd name="T44" fmla="*/ 35 w 220"/>
              <a:gd name="T45" fmla="*/ 11 h 157"/>
              <a:gd name="T46" fmla="*/ 35 w 220"/>
              <a:gd name="T47" fmla="*/ 11 h 157"/>
              <a:gd name="T48" fmla="*/ 12 w 220"/>
              <a:gd name="T49" fmla="*/ 35 h 157"/>
              <a:gd name="T50" fmla="*/ 12 w 220"/>
              <a:gd name="T51" fmla="*/ 35 h 157"/>
              <a:gd name="T52" fmla="*/ 12 w 220"/>
              <a:gd name="T53" fmla="*/ 122 h 157"/>
              <a:gd name="T54" fmla="*/ 12 w 220"/>
              <a:gd name="T55" fmla="*/ 122 h 157"/>
              <a:gd name="T56" fmla="*/ 35 w 220"/>
              <a:gd name="T57" fmla="*/ 145 h 157"/>
              <a:gd name="T58" fmla="*/ 35 w 220"/>
              <a:gd name="T59" fmla="*/ 145 h 157"/>
              <a:gd name="T60" fmla="*/ 115 w 220"/>
              <a:gd name="T61" fmla="*/ 148 h 157"/>
              <a:gd name="T62" fmla="*/ 115 w 220"/>
              <a:gd name="T63" fmla="*/ 148 h 157"/>
              <a:gd name="T64" fmla="*/ 184 w 220"/>
              <a:gd name="T65" fmla="*/ 145 h 157"/>
              <a:gd name="T66" fmla="*/ 184 w 220"/>
              <a:gd name="T67" fmla="*/ 145 h 157"/>
              <a:gd name="T68" fmla="*/ 208 w 220"/>
              <a:gd name="T69" fmla="*/ 122 h 157"/>
              <a:gd name="T70" fmla="*/ 208 w 220"/>
              <a:gd name="T71" fmla="*/ 122 h 157"/>
              <a:gd name="T72" fmla="*/ 208 w 220"/>
              <a:gd name="T73" fmla="*/ 35 h 157"/>
              <a:gd name="T74" fmla="*/ 208 w 220"/>
              <a:gd name="T75" fmla="*/ 35 h 157"/>
              <a:gd name="T76" fmla="*/ 184 w 220"/>
              <a:gd name="T77" fmla="*/ 11 h 157"/>
              <a:gd name="T78" fmla="*/ 184 w 220"/>
              <a:gd name="T79" fmla="*/ 11 h 157"/>
              <a:gd name="T80" fmla="*/ 109 w 220"/>
              <a:gd name="T81" fmla="*/ 9 h 157"/>
              <a:gd name="T82" fmla="*/ 89 w 220"/>
              <a:gd name="T83" fmla="*/ 49 h 157"/>
              <a:gd name="T84" fmla="*/ 89 w 220"/>
              <a:gd name="T85" fmla="*/ 106 h 157"/>
              <a:gd name="T86" fmla="*/ 144 w 220"/>
              <a:gd name="T87" fmla="*/ 78 h 157"/>
              <a:gd name="T88" fmla="*/ 89 w 220"/>
              <a:gd name="T89" fmla="*/ 49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20" h="157">
                <a:moveTo>
                  <a:pt x="115" y="156"/>
                </a:moveTo>
                <a:lnTo>
                  <a:pt x="115" y="156"/>
                </a:lnTo>
                <a:lnTo>
                  <a:pt x="115" y="156"/>
                </a:lnTo>
                <a:cubicBezTo>
                  <a:pt x="90" y="156"/>
                  <a:pt x="64" y="155"/>
                  <a:pt x="35" y="154"/>
                </a:cubicBezTo>
                <a:lnTo>
                  <a:pt x="35" y="154"/>
                </a:lnTo>
                <a:cubicBezTo>
                  <a:pt x="18" y="153"/>
                  <a:pt x="5" y="139"/>
                  <a:pt x="3" y="122"/>
                </a:cubicBezTo>
                <a:lnTo>
                  <a:pt x="3" y="122"/>
                </a:lnTo>
                <a:cubicBezTo>
                  <a:pt x="0" y="93"/>
                  <a:pt x="0" y="64"/>
                  <a:pt x="3" y="34"/>
                </a:cubicBezTo>
                <a:lnTo>
                  <a:pt x="3" y="34"/>
                </a:lnTo>
                <a:cubicBezTo>
                  <a:pt x="5" y="17"/>
                  <a:pt x="18" y="4"/>
                  <a:pt x="35" y="3"/>
                </a:cubicBezTo>
                <a:lnTo>
                  <a:pt x="35" y="3"/>
                </a:lnTo>
                <a:cubicBezTo>
                  <a:pt x="85" y="0"/>
                  <a:pt x="135" y="0"/>
                  <a:pt x="184" y="3"/>
                </a:cubicBezTo>
                <a:lnTo>
                  <a:pt x="184" y="3"/>
                </a:lnTo>
                <a:cubicBezTo>
                  <a:pt x="202" y="4"/>
                  <a:pt x="215" y="17"/>
                  <a:pt x="216" y="34"/>
                </a:cubicBezTo>
                <a:lnTo>
                  <a:pt x="216" y="34"/>
                </a:lnTo>
                <a:cubicBezTo>
                  <a:pt x="219" y="64"/>
                  <a:pt x="219" y="93"/>
                  <a:pt x="216" y="122"/>
                </a:cubicBezTo>
                <a:lnTo>
                  <a:pt x="216" y="122"/>
                </a:lnTo>
                <a:cubicBezTo>
                  <a:pt x="215" y="139"/>
                  <a:pt x="202" y="153"/>
                  <a:pt x="185" y="154"/>
                </a:cubicBezTo>
                <a:lnTo>
                  <a:pt x="185" y="154"/>
                </a:lnTo>
                <a:cubicBezTo>
                  <a:pt x="163" y="155"/>
                  <a:pt x="140" y="156"/>
                  <a:pt x="115" y="156"/>
                </a:cubicBezTo>
                <a:close/>
                <a:moveTo>
                  <a:pt x="109" y="9"/>
                </a:moveTo>
                <a:lnTo>
                  <a:pt x="109" y="9"/>
                </a:lnTo>
                <a:cubicBezTo>
                  <a:pt x="85" y="9"/>
                  <a:pt x="60" y="10"/>
                  <a:pt x="35" y="11"/>
                </a:cubicBezTo>
                <a:lnTo>
                  <a:pt x="35" y="11"/>
                </a:lnTo>
                <a:cubicBezTo>
                  <a:pt x="23" y="12"/>
                  <a:pt x="12" y="22"/>
                  <a:pt x="12" y="35"/>
                </a:cubicBezTo>
                <a:lnTo>
                  <a:pt x="12" y="35"/>
                </a:lnTo>
                <a:cubicBezTo>
                  <a:pt x="9" y="64"/>
                  <a:pt x="9" y="93"/>
                  <a:pt x="12" y="122"/>
                </a:cubicBezTo>
                <a:lnTo>
                  <a:pt x="12" y="122"/>
                </a:lnTo>
                <a:cubicBezTo>
                  <a:pt x="12" y="134"/>
                  <a:pt x="23" y="145"/>
                  <a:pt x="35" y="145"/>
                </a:cubicBezTo>
                <a:lnTo>
                  <a:pt x="35" y="145"/>
                </a:lnTo>
                <a:cubicBezTo>
                  <a:pt x="64" y="147"/>
                  <a:pt x="91" y="148"/>
                  <a:pt x="115" y="148"/>
                </a:cubicBezTo>
                <a:lnTo>
                  <a:pt x="115" y="148"/>
                </a:lnTo>
                <a:cubicBezTo>
                  <a:pt x="140" y="148"/>
                  <a:pt x="163" y="147"/>
                  <a:pt x="184" y="145"/>
                </a:cubicBezTo>
                <a:lnTo>
                  <a:pt x="184" y="145"/>
                </a:lnTo>
                <a:cubicBezTo>
                  <a:pt x="197" y="145"/>
                  <a:pt x="207" y="134"/>
                  <a:pt x="208" y="122"/>
                </a:cubicBezTo>
                <a:lnTo>
                  <a:pt x="208" y="122"/>
                </a:lnTo>
                <a:cubicBezTo>
                  <a:pt x="211" y="93"/>
                  <a:pt x="211" y="64"/>
                  <a:pt x="208" y="35"/>
                </a:cubicBezTo>
                <a:lnTo>
                  <a:pt x="208" y="35"/>
                </a:lnTo>
                <a:cubicBezTo>
                  <a:pt x="207" y="22"/>
                  <a:pt x="197" y="12"/>
                  <a:pt x="184" y="11"/>
                </a:cubicBezTo>
                <a:lnTo>
                  <a:pt x="184" y="11"/>
                </a:lnTo>
                <a:cubicBezTo>
                  <a:pt x="159" y="10"/>
                  <a:pt x="134" y="9"/>
                  <a:pt x="109" y="9"/>
                </a:cubicBezTo>
                <a:close/>
                <a:moveTo>
                  <a:pt x="89" y="49"/>
                </a:moveTo>
                <a:lnTo>
                  <a:pt x="89" y="106"/>
                </a:lnTo>
                <a:lnTo>
                  <a:pt x="144" y="78"/>
                </a:lnTo>
                <a:lnTo>
                  <a:pt x="89" y="49"/>
                </a:lnTo>
                <a:close/>
              </a:path>
            </a:pathLst>
          </a:custGeom>
          <a:solidFill>
            <a:schemeClr val="tx1">
              <a:lumMod val="75000"/>
              <a:lumOff val="25000"/>
            </a:schemeClr>
          </a:solidFill>
          <a:ln>
            <a:noFill/>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lumMod val="75000"/>
                  <a:lumOff val="25000"/>
                </a:schemeClr>
              </a:solidFill>
              <a:effectLst/>
              <a:uLnTx/>
              <a:uFillTx/>
              <a:cs typeface="+mn-ea"/>
              <a:sym typeface="+mn-lt"/>
            </a:endParaRPr>
          </a:p>
        </p:txBody>
      </p:sp>
      <p:sp>
        <p:nvSpPr>
          <p:cNvPr id="23" name="Freeform 163"/>
          <p:cNvSpPr>
            <a:spLocks noChangeArrowheads="1"/>
          </p:cNvSpPr>
          <p:nvPr/>
        </p:nvSpPr>
        <p:spPr bwMode="auto">
          <a:xfrm>
            <a:off x="6680835" y="4448810"/>
            <a:ext cx="508000" cy="550545"/>
          </a:xfrm>
          <a:custGeom>
            <a:avLst/>
            <a:gdLst>
              <a:gd name="T0" fmla="*/ 52 w 218"/>
              <a:gd name="T1" fmla="*/ 91 h 237"/>
              <a:gd name="T2" fmla="*/ 55 w 218"/>
              <a:gd name="T3" fmla="*/ 92 h 237"/>
              <a:gd name="T4" fmla="*/ 67 w 218"/>
              <a:gd name="T5" fmla="*/ 94 h 237"/>
              <a:gd name="T6" fmla="*/ 71 w 218"/>
              <a:gd name="T7" fmla="*/ 94 h 237"/>
              <a:gd name="T8" fmla="*/ 74 w 218"/>
              <a:gd name="T9" fmla="*/ 94 h 237"/>
              <a:gd name="T10" fmla="*/ 77 w 218"/>
              <a:gd name="T11" fmla="*/ 93 h 237"/>
              <a:gd name="T12" fmla="*/ 80 w 218"/>
              <a:gd name="T13" fmla="*/ 92 h 237"/>
              <a:gd name="T14" fmla="*/ 82 w 218"/>
              <a:gd name="T15" fmla="*/ 92 h 237"/>
              <a:gd name="T16" fmla="*/ 84 w 218"/>
              <a:gd name="T17" fmla="*/ 91 h 237"/>
              <a:gd name="T18" fmla="*/ 87 w 218"/>
              <a:gd name="T19" fmla="*/ 89 h 237"/>
              <a:gd name="T20" fmla="*/ 91 w 218"/>
              <a:gd name="T21" fmla="*/ 87 h 237"/>
              <a:gd name="T22" fmla="*/ 88 w 218"/>
              <a:gd name="T23" fmla="*/ 16 h 237"/>
              <a:gd name="T24" fmla="*/ 25 w 218"/>
              <a:gd name="T25" fmla="*/ 50 h 237"/>
              <a:gd name="T26" fmla="*/ 25 w 218"/>
              <a:gd name="T27" fmla="*/ 52 h 237"/>
              <a:gd name="T28" fmla="*/ 34 w 218"/>
              <a:gd name="T29" fmla="*/ 50 h 237"/>
              <a:gd name="T30" fmla="*/ 84 w 218"/>
              <a:gd name="T31" fmla="*/ 23 h 237"/>
              <a:gd name="T32" fmla="*/ 86 w 218"/>
              <a:gd name="T33" fmla="*/ 80 h 237"/>
              <a:gd name="T34" fmla="*/ 83 w 218"/>
              <a:gd name="T35" fmla="*/ 82 h 237"/>
              <a:gd name="T36" fmla="*/ 80 w 218"/>
              <a:gd name="T37" fmla="*/ 83 h 237"/>
              <a:gd name="T38" fmla="*/ 77 w 218"/>
              <a:gd name="T39" fmla="*/ 84 h 237"/>
              <a:gd name="T40" fmla="*/ 75 w 218"/>
              <a:gd name="T41" fmla="*/ 85 h 237"/>
              <a:gd name="T42" fmla="*/ 73 w 218"/>
              <a:gd name="T43" fmla="*/ 85 h 237"/>
              <a:gd name="T44" fmla="*/ 71 w 218"/>
              <a:gd name="T45" fmla="*/ 86 h 237"/>
              <a:gd name="T46" fmla="*/ 57 w 218"/>
              <a:gd name="T47" fmla="*/ 84 h 237"/>
              <a:gd name="T48" fmla="*/ 55 w 218"/>
              <a:gd name="T49" fmla="*/ 84 h 237"/>
              <a:gd name="T50" fmla="*/ 34 w 218"/>
              <a:gd name="T51" fmla="*/ 52 h 237"/>
              <a:gd name="T52" fmla="*/ 140 w 218"/>
              <a:gd name="T53" fmla="*/ 102 h 237"/>
              <a:gd name="T54" fmla="*/ 108 w 218"/>
              <a:gd name="T55" fmla="*/ 112 h 237"/>
              <a:gd name="T56" fmla="*/ 0 w 218"/>
              <a:gd name="T57" fmla="*/ 166 h 237"/>
              <a:gd name="T58" fmla="*/ 82 w 218"/>
              <a:gd name="T59" fmla="*/ 171 h 237"/>
              <a:gd name="T60" fmla="*/ 140 w 218"/>
              <a:gd name="T61" fmla="*/ 102 h 237"/>
              <a:gd name="T62" fmla="*/ 8 w 218"/>
              <a:gd name="T63" fmla="*/ 163 h 237"/>
              <a:gd name="T64" fmla="*/ 101 w 218"/>
              <a:gd name="T65" fmla="*/ 117 h 237"/>
              <a:gd name="T66" fmla="*/ 97 w 218"/>
              <a:gd name="T67" fmla="*/ 121 h 237"/>
              <a:gd name="T68" fmla="*/ 93 w 218"/>
              <a:gd name="T69" fmla="*/ 125 h 237"/>
              <a:gd name="T70" fmla="*/ 93 w 218"/>
              <a:gd name="T71" fmla="*/ 126 h 237"/>
              <a:gd name="T72" fmla="*/ 89 w 218"/>
              <a:gd name="T73" fmla="*/ 131 h 237"/>
              <a:gd name="T74" fmla="*/ 87 w 218"/>
              <a:gd name="T75" fmla="*/ 136 h 237"/>
              <a:gd name="T76" fmla="*/ 85 w 218"/>
              <a:gd name="T77" fmla="*/ 142 h 237"/>
              <a:gd name="T78" fmla="*/ 84 w 218"/>
              <a:gd name="T79" fmla="*/ 143 h 237"/>
              <a:gd name="T80" fmla="*/ 83 w 218"/>
              <a:gd name="T81" fmla="*/ 149 h 237"/>
              <a:gd name="T82" fmla="*/ 82 w 218"/>
              <a:gd name="T83" fmla="*/ 154 h 237"/>
              <a:gd name="T84" fmla="*/ 81 w 218"/>
              <a:gd name="T85" fmla="*/ 161 h 237"/>
              <a:gd name="T86" fmla="*/ 140 w 218"/>
              <a:gd name="T87" fmla="*/ 211 h 237"/>
              <a:gd name="T88" fmla="*/ 90 w 218"/>
              <a:gd name="T89" fmla="*/ 166 h 237"/>
              <a:gd name="T90" fmla="*/ 90 w 218"/>
              <a:gd name="T91" fmla="*/ 155 h 237"/>
              <a:gd name="T92" fmla="*/ 90 w 218"/>
              <a:gd name="T93" fmla="*/ 154 h 237"/>
              <a:gd name="T94" fmla="*/ 91 w 218"/>
              <a:gd name="T95" fmla="*/ 149 h 237"/>
              <a:gd name="T96" fmla="*/ 93 w 218"/>
              <a:gd name="T97" fmla="*/ 144 h 237"/>
              <a:gd name="T98" fmla="*/ 95 w 218"/>
              <a:gd name="T99" fmla="*/ 138 h 237"/>
              <a:gd name="T100" fmla="*/ 102 w 218"/>
              <a:gd name="T101" fmla="*/ 128 h 237"/>
              <a:gd name="T102" fmla="*/ 102 w 218"/>
              <a:gd name="T103" fmla="*/ 128 h 237"/>
              <a:gd name="T104" fmla="*/ 106 w 218"/>
              <a:gd name="T105" fmla="*/ 124 h 237"/>
              <a:gd name="T106" fmla="*/ 110 w 218"/>
              <a:gd name="T107" fmla="*/ 120 h 237"/>
              <a:gd name="T108" fmla="*/ 112 w 218"/>
              <a:gd name="T109" fmla="*/ 119 h 237"/>
              <a:gd name="T110" fmla="*/ 140 w 218"/>
              <a:gd name="T111" fmla="*/ 211 h 237"/>
              <a:gd name="T112" fmla="*/ 171 w 218"/>
              <a:gd name="T113" fmla="*/ 167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18" h="237">
                <a:moveTo>
                  <a:pt x="51" y="91"/>
                </a:moveTo>
                <a:lnTo>
                  <a:pt x="51" y="91"/>
                </a:lnTo>
                <a:lnTo>
                  <a:pt x="52" y="91"/>
                </a:lnTo>
                <a:lnTo>
                  <a:pt x="53" y="92"/>
                </a:lnTo>
                <a:lnTo>
                  <a:pt x="53" y="92"/>
                </a:lnTo>
                <a:cubicBezTo>
                  <a:pt x="54" y="92"/>
                  <a:pt x="54" y="92"/>
                  <a:pt x="55" y="92"/>
                </a:cubicBezTo>
                <a:lnTo>
                  <a:pt x="55" y="92"/>
                </a:lnTo>
                <a:cubicBezTo>
                  <a:pt x="59" y="94"/>
                  <a:pt x="63" y="94"/>
                  <a:pt x="67" y="94"/>
                </a:cubicBezTo>
                <a:lnTo>
                  <a:pt x="67" y="94"/>
                </a:lnTo>
                <a:lnTo>
                  <a:pt x="67" y="94"/>
                </a:lnTo>
                <a:cubicBezTo>
                  <a:pt x="69" y="94"/>
                  <a:pt x="70" y="94"/>
                  <a:pt x="71" y="94"/>
                </a:cubicBezTo>
                <a:lnTo>
                  <a:pt x="71" y="94"/>
                </a:lnTo>
                <a:cubicBezTo>
                  <a:pt x="72" y="94"/>
                  <a:pt x="72" y="94"/>
                  <a:pt x="73" y="94"/>
                </a:cubicBezTo>
                <a:lnTo>
                  <a:pt x="74" y="94"/>
                </a:lnTo>
                <a:lnTo>
                  <a:pt x="74" y="94"/>
                </a:lnTo>
                <a:cubicBezTo>
                  <a:pt x="74" y="94"/>
                  <a:pt x="75" y="93"/>
                  <a:pt x="76" y="93"/>
                </a:cubicBezTo>
                <a:lnTo>
                  <a:pt x="76" y="93"/>
                </a:lnTo>
                <a:lnTo>
                  <a:pt x="77" y="93"/>
                </a:lnTo>
                <a:lnTo>
                  <a:pt x="78" y="93"/>
                </a:lnTo>
                <a:lnTo>
                  <a:pt x="78" y="93"/>
                </a:lnTo>
                <a:cubicBezTo>
                  <a:pt x="79" y="93"/>
                  <a:pt x="79" y="92"/>
                  <a:pt x="80" y="92"/>
                </a:cubicBezTo>
                <a:lnTo>
                  <a:pt x="80" y="92"/>
                </a:lnTo>
                <a:cubicBezTo>
                  <a:pt x="80" y="92"/>
                  <a:pt x="80" y="92"/>
                  <a:pt x="81" y="92"/>
                </a:cubicBezTo>
                <a:lnTo>
                  <a:pt x="82" y="92"/>
                </a:lnTo>
                <a:lnTo>
                  <a:pt x="82" y="92"/>
                </a:lnTo>
                <a:cubicBezTo>
                  <a:pt x="82" y="91"/>
                  <a:pt x="83" y="91"/>
                  <a:pt x="84" y="91"/>
                </a:cubicBezTo>
                <a:lnTo>
                  <a:pt x="84" y="91"/>
                </a:lnTo>
                <a:cubicBezTo>
                  <a:pt x="84" y="91"/>
                  <a:pt x="84" y="91"/>
                  <a:pt x="85" y="90"/>
                </a:cubicBezTo>
                <a:lnTo>
                  <a:pt x="85" y="90"/>
                </a:lnTo>
                <a:cubicBezTo>
                  <a:pt x="85" y="90"/>
                  <a:pt x="86" y="90"/>
                  <a:pt x="87" y="89"/>
                </a:cubicBezTo>
                <a:lnTo>
                  <a:pt x="88" y="89"/>
                </a:lnTo>
                <a:lnTo>
                  <a:pt x="88" y="89"/>
                </a:lnTo>
                <a:cubicBezTo>
                  <a:pt x="89" y="88"/>
                  <a:pt x="90" y="88"/>
                  <a:pt x="91" y="87"/>
                </a:cubicBezTo>
                <a:lnTo>
                  <a:pt x="91" y="87"/>
                </a:lnTo>
                <a:lnTo>
                  <a:pt x="91" y="87"/>
                </a:lnTo>
                <a:cubicBezTo>
                  <a:pt x="117" y="69"/>
                  <a:pt x="115" y="31"/>
                  <a:pt x="88" y="16"/>
                </a:cubicBezTo>
                <a:lnTo>
                  <a:pt x="88" y="16"/>
                </a:lnTo>
                <a:cubicBezTo>
                  <a:pt x="61" y="0"/>
                  <a:pt x="27" y="19"/>
                  <a:pt x="25" y="50"/>
                </a:cubicBezTo>
                <a:lnTo>
                  <a:pt x="25" y="50"/>
                </a:lnTo>
                <a:lnTo>
                  <a:pt x="25" y="50"/>
                </a:lnTo>
                <a:cubicBezTo>
                  <a:pt x="25" y="51"/>
                  <a:pt x="25" y="51"/>
                  <a:pt x="25" y="52"/>
                </a:cubicBezTo>
                <a:lnTo>
                  <a:pt x="25" y="52"/>
                </a:lnTo>
                <a:cubicBezTo>
                  <a:pt x="25" y="69"/>
                  <a:pt x="35" y="84"/>
                  <a:pt x="51" y="91"/>
                </a:cubicBezTo>
                <a:close/>
                <a:moveTo>
                  <a:pt x="34" y="51"/>
                </a:moveTo>
                <a:lnTo>
                  <a:pt x="34" y="50"/>
                </a:lnTo>
                <a:lnTo>
                  <a:pt x="34" y="50"/>
                </a:lnTo>
                <a:cubicBezTo>
                  <a:pt x="35" y="25"/>
                  <a:pt x="62" y="11"/>
                  <a:pt x="84" y="23"/>
                </a:cubicBezTo>
                <a:lnTo>
                  <a:pt x="84" y="23"/>
                </a:lnTo>
                <a:cubicBezTo>
                  <a:pt x="106" y="35"/>
                  <a:pt x="107" y="66"/>
                  <a:pt x="86" y="80"/>
                </a:cubicBezTo>
                <a:lnTo>
                  <a:pt x="86" y="80"/>
                </a:lnTo>
                <a:lnTo>
                  <a:pt x="86" y="80"/>
                </a:lnTo>
                <a:cubicBezTo>
                  <a:pt x="85" y="81"/>
                  <a:pt x="84" y="81"/>
                  <a:pt x="84" y="82"/>
                </a:cubicBezTo>
                <a:lnTo>
                  <a:pt x="83" y="82"/>
                </a:lnTo>
                <a:lnTo>
                  <a:pt x="83" y="82"/>
                </a:lnTo>
                <a:cubicBezTo>
                  <a:pt x="83" y="82"/>
                  <a:pt x="82" y="82"/>
                  <a:pt x="81" y="83"/>
                </a:cubicBezTo>
                <a:lnTo>
                  <a:pt x="80" y="83"/>
                </a:lnTo>
                <a:lnTo>
                  <a:pt x="80" y="83"/>
                </a:lnTo>
                <a:lnTo>
                  <a:pt x="79" y="84"/>
                </a:lnTo>
                <a:lnTo>
                  <a:pt x="77" y="84"/>
                </a:lnTo>
                <a:lnTo>
                  <a:pt x="77" y="84"/>
                </a:lnTo>
                <a:lnTo>
                  <a:pt x="76" y="85"/>
                </a:lnTo>
                <a:lnTo>
                  <a:pt x="75" y="85"/>
                </a:lnTo>
                <a:lnTo>
                  <a:pt x="75" y="85"/>
                </a:lnTo>
                <a:cubicBezTo>
                  <a:pt x="74" y="85"/>
                  <a:pt x="74" y="85"/>
                  <a:pt x="74" y="85"/>
                </a:cubicBezTo>
                <a:lnTo>
                  <a:pt x="74" y="85"/>
                </a:lnTo>
                <a:lnTo>
                  <a:pt x="73" y="85"/>
                </a:lnTo>
                <a:lnTo>
                  <a:pt x="72" y="86"/>
                </a:lnTo>
                <a:lnTo>
                  <a:pt x="72" y="86"/>
                </a:lnTo>
                <a:cubicBezTo>
                  <a:pt x="71" y="86"/>
                  <a:pt x="71" y="86"/>
                  <a:pt x="71" y="86"/>
                </a:cubicBezTo>
                <a:lnTo>
                  <a:pt x="71" y="86"/>
                </a:lnTo>
                <a:cubicBezTo>
                  <a:pt x="66" y="86"/>
                  <a:pt x="62" y="86"/>
                  <a:pt x="57" y="84"/>
                </a:cubicBezTo>
                <a:lnTo>
                  <a:pt x="57" y="84"/>
                </a:lnTo>
                <a:cubicBezTo>
                  <a:pt x="57" y="84"/>
                  <a:pt x="57" y="84"/>
                  <a:pt x="56" y="84"/>
                </a:cubicBezTo>
                <a:lnTo>
                  <a:pt x="55" y="84"/>
                </a:lnTo>
                <a:lnTo>
                  <a:pt x="55" y="84"/>
                </a:lnTo>
                <a:cubicBezTo>
                  <a:pt x="55" y="83"/>
                  <a:pt x="54" y="83"/>
                  <a:pt x="54" y="83"/>
                </a:cubicBezTo>
                <a:lnTo>
                  <a:pt x="54" y="83"/>
                </a:lnTo>
                <a:cubicBezTo>
                  <a:pt x="42" y="78"/>
                  <a:pt x="34" y="66"/>
                  <a:pt x="34" y="52"/>
                </a:cubicBezTo>
                <a:lnTo>
                  <a:pt x="34" y="52"/>
                </a:lnTo>
                <a:lnTo>
                  <a:pt x="34" y="51"/>
                </a:lnTo>
                <a:close/>
                <a:moveTo>
                  <a:pt x="140" y="102"/>
                </a:moveTo>
                <a:lnTo>
                  <a:pt x="140" y="102"/>
                </a:lnTo>
                <a:cubicBezTo>
                  <a:pt x="129" y="102"/>
                  <a:pt x="118" y="106"/>
                  <a:pt x="108" y="112"/>
                </a:cubicBezTo>
                <a:lnTo>
                  <a:pt x="108" y="112"/>
                </a:lnTo>
                <a:cubicBezTo>
                  <a:pt x="65" y="77"/>
                  <a:pt x="0" y="108"/>
                  <a:pt x="0" y="164"/>
                </a:cubicBezTo>
                <a:lnTo>
                  <a:pt x="0" y="164"/>
                </a:lnTo>
                <a:cubicBezTo>
                  <a:pt x="0" y="165"/>
                  <a:pt x="0" y="166"/>
                  <a:pt x="0" y="166"/>
                </a:cubicBezTo>
                <a:lnTo>
                  <a:pt x="0" y="171"/>
                </a:lnTo>
                <a:lnTo>
                  <a:pt x="82" y="171"/>
                </a:lnTo>
                <a:lnTo>
                  <a:pt x="82" y="171"/>
                </a:lnTo>
                <a:cubicBezTo>
                  <a:pt x="91" y="220"/>
                  <a:pt x="152" y="236"/>
                  <a:pt x="185" y="198"/>
                </a:cubicBezTo>
                <a:lnTo>
                  <a:pt x="185" y="198"/>
                </a:lnTo>
                <a:cubicBezTo>
                  <a:pt x="217" y="161"/>
                  <a:pt x="189" y="102"/>
                  <a:pt x="140" y="102"/>
                </a:cubicBezTo>
                <a:close/>
                <a:moveTo>
                  <a:pt x="81" y="163"/>
                </a:moveTo>
                <a:lnTo>
                  <a:pt x="8" y="163"/>
                </a:lnTo>
                <a:lnTo>
                  <a:pt x="8" y="163"/>
                </a:lnTo>
                <a:cubicBezTo>
                  <a:pt x="10" y="115"/>
                  <a:pt x="63" y="89"/>
                  <a:pt x="101" y="117"/>
                </a:cubicBezTo>
                <a:lnTo>
                  <a:pt x="101" y="117"/>
                </a:lnTo>
                <a:lnTo>
                  <a:pt x="101" y="117"/>
                </a:lnTo>
                <a:lnTo>
                  <a:pt x="101" y="117"/>
                </a:lnTo>
                <a:cubicBezTo>
                  <a:pt x="100" y="118"/>
                  <a:pt x="98" y="119"/>
                  <a:pt x="97" y="121"/>
                </a:cubicBezTo>
                <a:lnTo>
                  <a:pt x="97" y="121"/>
                </a:lnTo>
                <a:cubicBezTo>
                  <a:pt x="97" y="121"/>
                  <a:pt x="97" y="122"/>
                  <a:pt x="96" y="122"/>
                </a:cubicBezTo>
                <a:lnTo>
                  <a:pt x="96" y="122"/>
                </a:lnTo>
                <a:cubicBezTo>
                  <a:pt x="95" y="123"/>
                  <a:pt x="94" y="124"/>
                  <a:pt x="93" y="125"/>
                </a:cubicBezTo>
                <a:lnTo>
                  <a:pt x="93" y="125"/>
                </a:lnTo>
                <a:cubicBezTo>
                  <a:pt x="93" y="126"/>
                  <a:pt x="93" y="126"/>
                  <a:pt x="93" y="126"/>
                </a:cubicBezTo>
                <a:lnTo>
                  <a:pt x="93" y="126"/>
                </a:lnTo>
                <a:cubicBezTo>
                  <a:pt x="92" y="128"/>
                  <a:pt x="91" y="129"/>
                  <a:pt x="90" y="131"/>
                </a:cubicBezTo>
                <a:lnTo>
                  <a:pt x="90" y="131"/>
                </a:lnTo>
                <a:cubicBezTo>
                  <a:pt x="90" y="131"/>
                  <a:pt x="90" y="131"/>
                  <a:pt x="89" y="131"/>
                </a:cubicBezTo>
                <a:lnTo>
                  <a:pt x="89" y="131"/>
                </a:lnTo>
                <a:cubicBezTo>
                  <a:pt x="88" y="133"/>
                  <a:pt x="88" y="134"/>
                  <a:pt x="87" y="136"/>
                </a:cubicBezTo>
                <a:lnTo>
                  <a:pt x="87" y="136"/>
                </a:lnTo>
                <a:cubicBezTo>
                  <a:pt x="87" y="137"/>
                  <a:pt x="87" y="137"/>
                  <a:pt x="87" y="137"/>
                </a:cubicBezTo>
                <a:lnTo>
                  <a:pt x="87" y="137"/>
                </a:lnTo>
                <a:cubicBezTo>
                  <a:pt x="86" y="139"/>
                  <a:pt x="85" y="140"/>
                  <a:pt x="85" y="142"/>
                </a:cubicBezTo>
                <a:lnTo>
                  <a:pt x="85" y="142"/>
                </a:lnTo>
                <a:cubicBezTo>
                  <a:pt x="84" y="142"/>
                  <a:pt x="84" y="142"/>
                  <a:pt x="84" y="143"/>
                </a:cubicBezTo>
                <a:lnTo>
                  <a:pt x="84" y="143"/>
                </a:lnTo>
                <a:cubicBezTo>
                  <a:pt x="84" y="144"/>
                  <a:pt x="83" y="146"/>
                  <a:pt x="83" y="148"/>
                </a:cubicBezTo>
                <a:lnTo>
                  <a:pt x="83" y="148"/>
                </a:lnTo>
                <a:cubicBezTo>
                  <a:pt x="83" y="148"/>
                  <a:pt x="83" y="148"/>
                  <a:pt x="83" y="149"/>
                </a:cubicBezTo>
                <a:lnTo>
                  <a:pt x="83" y="149"/>
                </a:lnTo>
                <a:cubicBezTo>
                  <a:pt x="82" y="150"/>
                  <a:pt x="82" y="152"/>
                  <a:pt x="82" y="154"/>
                </a:cubicBezTo>
                <a:lnTo>
                  <a:pt x="82" y="154"/>
                </a:lnTo>
                <a:lnTo>
                  <a:pt x="82" y="155"/>
                </a:lnTo>
                <a:lnTo>
                  <a:pt x="82" y="155"/>
                </a:lnTo>
                <a:cubicBezTo>
                  <a:pt x="81" y="157"/>
                  <a:pt x="81" y="159"/>
                  <a:pt x="81" y="161"/>
                </a:cubicBezTo>
                <a:lnTo>
                  <a:pt x="81" y="161"/>
                </a:lnTo>
                <a:cubicBezTo>
                  <a:pt x="81" y="162"/>
                  <a:pt x="81" y="162"/>
                  <a:pt x="81" y="163"/>
                </a:cubicBezTo>
                <a:close/>
                <a:moveTo>
                  <a:pt x="140" y="211"/>
                </a:moveTo>
                <a:lnTo>
                  <a:pt x="140" y="211"/>
                </a:lnTo>
                <a:cubicBezTo>
                  <a:pt x="114" y="211"/>
                  <a:pt x="93" y="192"/>
                  <a:pt x="90" y="166"/>
                </a:cubicBezTo>
                <a:lnTo>
                  <a:pt x="90" y="166"/>
                </a:lnTo>
                <a:cubicBezTo>
                  <a:pt x="90" y="165"/>
                  <a:pt x="90" y="163"/>
                  <a:pt x="90" y="161"/>
                </a:cubicBezTo>
                <a:lnTo>
                  <a:pt x="90" y="161"/>
                </a:lnTo>
                <a:cubicBezTo>
                  <a:pt x="90" y="159"/>
                  <a:pt x="90" y="157"/>
                  <a:pt x="90" y="155"/>
                </a:cubicBezTo>
                <a:lnTo>
                  <a:pt x="90" y="155"/>
                </a:lnTo>
                <a:lnTo>
                  <a:pt x="90" y="154"/>
                </a:lnTo>
                <a:lnTo>
                  <a:pt x="90" y="154"/>
                </a:lnTo>
                <a:cubicBezTo>
                  <a:pt x="90" y="152"/>
                  <a:pt x="91" y="151"/>
                  <a:pt x="91" y="149"/>
                </a:cubicBezTo>
                <a:lnTo>
                  <a:pt x="91" y="149"/>
                </a:lnTo>
                <a:lnTo>
                  <a:pt x="91" y="149"/>
                </a:lnTo>
                <a:lnTo>
                  <a:pt x="91" y="149"/>
                </a:lnTo>
                <a:cubicBezTo>
                  <a:pt x="92" y="147"/>
                  <a:pt x="92" y="145"/>
                  <a:pt x="93" y="144"/>
                </a:cubicBezTo>
                <a:lnTo>
                  <a:pt x="93" y="144"/>
                </a:lnTo>
                <a:cubicBezTo>
                  <a:pt x="93" y="143"/>
                  <a:pt x="93" y="143"/>
                  <a:pt x="93" y="143"/>
                </a:cubicBezTo>
                <a:lnTo>
                  <a:pt x="93" y="143"/>
                </a:lnTo>
                <a:cubicBezTo>
                  <a:pt x="94" y="142"/>
                  <a:pt x="94" y="140"/>
                  <a:pt x="95" y="138"/>
                </a:cubicBezTo>
                <a:lnTo>
                  <a:pt x="95" y="138"/>
                </a:lnTo>
                <a:lnTo>
                  <a:pt x="95" y="138"/>
                </a:lnTo>
                <a:cubicBezTo>
                  <a:pt x="97" y="134"/>
                  <a:pt x="99" y="131"/>
                  <a:pt x="102" y="128"/>
                </a:cubicBezTo>
                <a:lnTo>
                  <a:pt x="102" y="128"/>
                </a:lnTo>
                <a:lnTo>
                  <a:pt x="102" y="128"/>
                </a:lnTo>
                <a:lnTo>
                  <a:pt x="102" y="128"/>
                </a:lnTo>
                <a:cubicBezTo>
                  <a:pt x="103" y="127"/>
                  <a:pt x="104" y="125"/>
                  <a:pt x="106" y="124"/>
                </a:cubicBezTo>
                <a:lnTo>
                  <a:pt x="106" y="124"/>
                </a:lnTo>
                <a:lnTo>
                  <a:pt x="106" y="124"/>
                </a:lnTo>
                <a:lnTo>
                  <a:pt x="106" y="124"/>
                </a:lnTo>
                <a:cubicBezTo>
                  <a:pt x="108" y="122"/>
                  <a:pt x="109" y="122"/>
                  <a:pt x="110" y="120"/>
                </a:cubicBezTo>
                <a:lnTo>
                  <a:pt x="110" y="120"/>
                </a:lnTo>
                <a:cubicBezTo>
                  <a:pt x="111" y="120"/>
                  <a:pt x="111" y="120"/>
                  <a:pt x="111" y="120"/>
                </a:cubicBezTo>
                <a:lnTo>
                  <a:pt x="112" y="119"/>
                </a:lnTo>
                <a:lnTo>
                  <a:pt x="112" y="119"/>
                </a:lnTo>
                <a:cubicBezTo>
                  <a:pt x="140" y="100"/>
                  <a:pt x="178" y="114"/>
                  <a:pt x="188" y="146"/>
                </a:cubicBezTo>
                <a:lnTo>
                  <a:pt x="188" y="146"/>
                </a:lnTo>
                <a:cubicBezTo>
                  <a:pt x="198" y="179"/>
                  <a:pt x="174" y="211"/>
                  <a:pt x="140" y="211"/>
                </a:cubicBezTo>
                <a:close/>
                <a:moveTo>
                  <a:pt x="109" y="155"/>
                </a:moveTo>
                <a:lnTo>
                  <a:pt x="171" y="155"/>
                </a:lnTo>
                <a:lnTo>
                  <a:pt x="171" y="167"/>
                </a:lnTo>
                <a:lnTo>
                  <a:pt x="109" y="167"/>
                </a:lnTo>
                <a:lnTo>
                  <a:pt x="109" y="155"/>
                </a:lnTo>
                <a:close/>
              </a:path>
            </a:pathLst>
          </a:custGeom>
          <a:solidFill>
            <a:schemeClr val="tx1">
              <a:lumMod val="75000"/>
              <a:lumOff val="25000"/>
            </a:schemeClr>
          </a:solidFill>
          <a:ln>
            <a:noFill/>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lumMod val="75000"/>
                  <a:lumOff val="25000"/>
                </a:schemeClr>
              </a:solidFill>
              <a:effectLst/>
              <a:uLnTx/>
              <a:uFillTx/>
              <a:cs typeface="+mn-ea"/>
              <a:sym typeface="+mn-lt"/>
            </a:endParaRPr>
          </a:p>
        </p:txBody>
      </p:sp>
      <p:sp>
        <p:nvSpPr>
          <p:cNvPr id="33" name="Freeform 193"/>
          <p:cNvSpPr>
            <a:spLocks noChangeArrowheads="1"/>
          </p:cNvSpPr>
          <p:nvPr/>
        </p:nvSpPr>
        <p:spPr bwMode="auto">
          <a:xfrm>
            <a:off x="9373235" y="4410710"/>
            <a:ext cx="461645" cy="457200"/>
          </a:xfrm>
          <a:custGeom>
            <a:avLst/>
            <a:gdLst>
              <a:gd name="T0" fmla="*/ 117 w 232"/>
              <a:gd name="T1" fmla="*/ 196 h 197"/>
              <a:gd name="T2" fmla="*/ 25 w 232"/>
              <a:gd name="T3" fmla="*/ 104 h 197"/>
              <a:gd name="T4" fmla="*/ 25 w 232"/>
              <a:gd name="T5" fmla="*/ 104 h 197"/>
              <a:gd name="T6" fmla="*/ 25 w 232"/>
              <a:gd name="T7" fmla="*/ 22 h 197"/>
              <a:gd name="T8" fmla="*/ 25 w 232"/>
              <a:gd name="T9" fmla="*/ 22 h 197"/>
              <a:gd name="T10" fmla="*/ 107 w 232"/>
              <a:gd name="T11" fmla="*/ 22 h 197"/>
              <a:gd name="T12" fmla="*/ 117 w 232"/>
              <a:gd name="T13" fmla="*/ 32 h 197"/>
              <a:gd name="T14" fmla="*/ 127 w 232"/>
              <a:gd name="T15" fmla="*/ 22 h 197"/>
              <a:gd name="T16" fmla="*/ 127 w 232"/>
              <a:gd name="T17" fmla="*/ 22 h 197"/>
              <a:gd name="T18" fmla="*/ 209 w 232"/>
              <a:gd name="T19" fmla="*/ 22 h 197"/>
              <a:gd name="T20" fmla="*/ 209 w 232"/>
              <a:gd name="T21" fmla="*/ 22 h 197"/>
              <a:gd name="T22" fmla="*/ 209 w 232"/>
              <a:gd name="T23" fmla="*/ 104 h 197"/>
              <a:gd name="T24" fmla="*/ 117 w 232"/>
              <a:gd name="T25" fmla="*/ 196 h 197"/>
              <a:gd name="T26" fmla="*/ 66 w 232"/>
              <a:gd name="T27" fmla="*/ 14 h 197"/>
              <a:gd name="T28" fmla="*/ 66 w 232"/>
              <a:gd name="T29" fmla="*/ 14 h 197"/>
              <a:gd name="T30" fmla="*/ 31 w 232"/>
              <a:gd name="T31" fmla="*/ 98 h 197"/>
              <a:gd name="T32" fmla="*/ 117 w 232"/>
              <a:gd name="T33" fmla="*/ 184 h 197"/>
              <a:gd name="T34" fmla="*/ 203 w 232"/>
              <a:gd name="T35" fmla="*/ 98 h 197"/>
              <a:gd name="T36" fmla="*/ 203 w 232"/>
              <a:gd name="T37" fmla="*/ 98 h 197"/>
              <a:gd name="T38" fmla="*/ 203 w 232"/>
              <a:gd name="T39" fmla="*/ 28 h 197"/>
              <a:gd name="T40" fmla="*/ 203 w 232"/>
              <a:gd name="T41" fmla="*/ 28 h 197"/>
              <a:gd name="T42" fmla="*/ 133 w 232"/>
              <a:gd name="T43" fmla="*/ 28 h 197"/>
              <a:gd name="T44" fmla="*/ 117 w 232"/>
              <a:gd name="T45" fmla="*/ 44 h 197"/>
              <a:gd name="T46" fmla="*/ 101 w 232"/>
              <a:gd name="T47" fmla="*/ 28 h 197"/>
              <a:gd name="T48" fmla="*/ 101 w 232"/>
              <a:gd name="T49" fmla="*/ 28 h 197"/>
              <a:gd name="T50" fmla="*/ 66 w 232"/>
              <a:gd name="T51" fmla="*/ 14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32" h="197">
                <a:moveTo>
                  <a:pt x="117" y="196"/>
                </a:moveTo>
                <a:lnTo>
                  <a:pt x="25" y="104"/>
                </a:lnTo>
                <a:lnTo>
                  <a:pt x="25" y="104"/>
                </a:lnTo>
                <a:cubicBezTo>
                  <a:pt x="3" y="81"/>
                  <a:pt x="3" y="45"/>
                  <a:pt x="25" y="22"/>
                </a:cubicBezTo>
                <a:lnTo>
                  <a:pt x="25" y="22"/>
                </a:lnTo>
                <a:cubicBezTo>
                  <a:pt x="48" y="0"/>
                  <a:pt x="84" y="0"/>
                  <a:pt x="107" y="22"/>
                </a:cubicBezTo>
                <a:lnTo>
                  <a:pt x="117" y="32"/>
                </a:lnTo>
                <a:lnTo>
                  <a:pt x="127" y="22"/>
                </a:lnTo>
                <a:lnTo>
                  <a:pt x="127" y="22"/>
                </a:lnTo>
                <a:cubicBezTo>
                  <a:pt x="149" y="0"/>
                  <a:pt x="186" y="0"/>
                  <a:pt x="209" y="22"/>
                </a:cubicBezTo>
                <a:lnTo>
                  <a:pt x="209" y="22"/>
                </a:lnTo>
                <a:cubicBezTo>
                  <a:pt x="231" y="45"/>
                  <a:pt x="231" y="81"/>
                  <a:pt x="209" y="104"/>
                </a:cubicBezTo>
                <a:lnTo>
                  <a:pt x="117" y="196"/>
                </a:lnTo>
                <a:close/>
                <a:moveTo>
                  <a:pt x="66" y="14"/>
                </a:moveTo>
                <a:lnTo>
                  <a:pt x="66" y="14"/>
                </a:lnTo>
                <a:cubicBezTo>
                  <a:pt x="22" y="14"/>
                  <a:pt x="0" y="67"/>
                  <a:pt x="31" y="98"/>
                </a:cubicBezTo>
                <a:lnTo>
                  <a:pt x="117" y="184"/>
                </a:lnTo>
                <a:lnTo>
                  <a:pt x="203" y="98"/>
                </a:lnTo>
                <a:lnTo>
                  <a:pt x="203" y="98"/>
                </a:lnTo>
                <a:cubicBezTo>
                  <a:pt x="221" y="79"/>
                  <a:pt x="221" y="47"/>
                  <a:pt x="203" y="28"/>
                </a:cubicBezTo>
                <a:lnTo>
                  <a:pt x="203" y="28"/>
                </a:lnTo>
                <a:cubicBezTo>
                  <a:pt x="183" y="9"/>
                  <a:pt x="152" y="9"/>
                  <a:pt x="133" y="28"/>
                </a:cubicBezTo>
                <a:lnTo>
                  <a:pt x="117" y="44"/>
                </a:lnTo>
                <a:lnTo>
                  <a:pt x="101" y="28"/>
                </a:lnTo>
                <a:lnTo>
                  <a:pt x="101" y="28"/>
                </a:lnTo>
                <a:cubicBezTo>
                  <a:pt x="92" y="19"/>
                  <a:pt x="79" y="14"/>
                  <a:pt x="66" y="14"/>
                </a:cubicBezTo>
                <a:close/>
              </a:path>
            </a:pathLst>
          </a:custGeom>
          <a:solidFill>
            <a:schemeClr val="tx1">
              <a:lumMod val="75000"/>
              <a:lumOff val="25000"/>
            </a:schemeClr>
          </a:solidFill>
          <a:ln>
            <a:noFill/>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lumMod val="75000"/>
                  <a:lumOff val="25000"/>
                </a:schemeClr>
              </a:solidFill>
              <a:effectLst/>
              <a:uLnTx/>
              <a:uFillTx/>
              <a:cs typeface="+mn-ea"/>
              <a:sym typeface="+mn-lt"/>
            </a:endParaRPr>
          </a:p>
        </p:txBody>
      </p:sp>
      <p:sp>
        <p:nvSpPr>
          <p:cNvPr id="24" name="文本框 23"/>
          <p:cNvSpPr txBox="1"/>
          <p:nvPr/>
        </p:nvSpPr>
        <p:spPr>
          <a:xfrm>
            <a:off x="2541270" y="3419475"/>
            <a:ext cx="2883535" cy="1229995"/>
          </a:xfrm>
          <a:prstGeom prst="rect">
            <a:avLst/>
          </a:prstGeom>
          <a:noFill/>
        </p:spPr>
        <p:txBody>
          <a:bodyPr wrap="square" rtlCol="0">
            <a:spAutoFit/>
          </a:bodyPr>
          <a:lstStyle/>
          <a:p>
            <a:r>
              <a:rPr lang="zh-CN" altLang="en-US" sz="1400" dirty="0">
                <a:solidFill>
                  <a:schemeClr val="tx1">
                    <a:lumMod val="75000"/>
                    <a:lumOff val="25000"/>
                  </a:schemeClr>
                </a:solidFill>
                <a:cs typeface="+mn-ea"/>
                <a:sym typeface="+mn-lt"/>
              </a:rPr>
              <a:t>单击请添加文案   单击请添加文案</a:t>
            </a:r>
            <a:endParaRPr lang="zh-CN" altLang="en-US" sz="1400" dirty="0">
              <a:solidFill>
                <a:schemeClr val="tx1">
                  <a:lumMod val="75000"/>
                  <a:lumOff val="25000"/>
                </a:schemeClr>
              </a:solidFill>
              <a:cs typeface="+mn-ea"/>
              <a:sym typeface="+mn-lt"/>
            </a:endParaRPr>
          </a:p>
          <a:p>
            <a:r>
              <a:rPr lang="zh-CN" altLang="en-US" sz="1400" dirty="0">
                <a:solidFill>
                  <a:schemeClr val="tx1">
                    <a:lumMod val="75000"/>
                    <a:lumOff val="25000"/>
                  </a:schemeClr>
                </a:solidFill>
                <a:cs typeface="+mn-ea"/>
                <a:sym typeface="+mn-lt"/>
              </a:rPr>
              <a:t>单击请添加文案   单击请添加文案</a:t>
            </a:r>
            <a:endParaRPr lang="zh-CN" altLang="en-US" sz="1400" dirty="0">
              <a:solidFill>
                <a:schemeClr val="tx1">
                  <a:lumMod val="75000"/>
                  <a:lumOff val="25000"/>
                </a:schemeClr>
              </a:solidFill>
              <a:cs typeface="+mn-ea"/>
              <a:sym typeface="+mn-lt"/>
            </a:endParaRPr>
          </a:p>
          <a:p>
            <a:r>
              <a:rPr lang="zh-CN" altLang="en-US" sz="1400" dirty="0">
                <a:solidFill>
                  <a:schemeClr val="tx1">
                    <a:lumMod val="75000"/>
                    <a:lumOff val="25000"/>
                  </a:schemeClr>
                </a:solidFill>
                <a:cs typeface="+mn-ea"/>
                <a:sym typeface="+mn-lt"/>
              </a:rPr>
              <a:t>单击请添加文案   单击请添加文案</a:t>
            </a:r>
            <a:endParaRPr lang="zh-CN" altLang="en-US" sz="1400" dirty="0">
              <a:solidFill>
                <a:schemeClr val="tx1">
                  <a:lumMod val="75000"/>
                  <a:lumOff val="25000"/>
                </a:schemeClr>
              </a:solidFill>
              <a:cs typeface="+mn-ea"/>
              <a:sym typeface="+mn-lt"/>
            </a:endParaRPr>
          </a:p>
          <a:p>
            <a:endParaRPr lang="zh-CN" altLang="en-US" sz="1400" dirty="0">
              <a:solidFill>
                <a:schemeClr val="tx1">
                  <a:lumMod val="75000"/>
                  <a:lumOff val="25000"/>
                </a:schemeClr>
              </a:solidFill>
              <a:cs typeface="+mn-ea"/>
              <a:sym typeface="+mn-lt"/>
            </a:endParaRPr>
          </a:p>
          <a:p>
            <a:endParaRPr lang="zh-CN" altLang="en-US">
              <a:solidFill>
                <a:schemeClr val="tx1">
                  <a:lumMod val="75000"/>
                  <a:lumOff val="25000"/>
                </a:schemeClr>
              </a:solidFill>
              <a:cs typeface="+mn-ea"/>
              <a:sym typeface="+mn-lt"/>
            </a:endParaRPr>
          </a:p>
        </p:txBody>
      </p:sp>
      <p:sp>
        <p:nvSpPr>
          <p:cNvPr id="26" name="文本框 25"/>
          <p:cNvSpPr txBox="1"/>
          <p:nvPr/>
        </p:nvSpPr>
        <p:spPr>
          <a:xfrm>
            <a:off x="1790700" y="4217035"/>
            <a:ext cx="4314825" cy="306705"/>
          </a:xfrm>
          <a:prstGeom prst="rect">
            <a:avLst/>
          </a:prstGeom>
          <a:noFill/>
        </p:spPr>
        <p:txBody>
          <a:bodyPr wrap="square" rtlCol="0">
            <a:spAutoFit/>
          </a:bodyPr>
          <a:lstStyle/>
          <a:p>
            <a:r>
              <a:rPr lang="zh-CN" altLang="en-US" sz="1400" dirty="0">
                <a:solidFill>
                  <a:schemeClr val="tx1">
                    <a:lumMod val="75000"/>
                    <a:lumOff val="25000"/>
                  </a:schemeClr>
                </a:solidFill>
                <a:cs typeface="+mn-ea"/>
                <a:sym typeface="+mn-lt"/>
              </a:rPr>
              <a:t>   </a:t>
            </a:r>
            <a:endParaRPr lang="zh-CN" altLang="en-US" sz="1400" dirty="0">
              <a:solidFill>
                <a:schemeClr val="tx1">
                  <a:lumMod val="75000"/>
                  <a:lumOff val="25000"/>
                </a:schemeClr>
              </a:solidFill>
              <a:cs typeface="+mn-ea"/>
              <a:sym typeface="+mn-lt"/>
            </a:endParaRPr>
          </a:p>
        </p:txBody>
      </p:sp>
      <p:sp>
        <p:nvSpPr>
          <p:cNvPr id="27" name="MH_Title_1"/>
          <p:cNvSpPr/>
          <p:nvPr/>
        </p:nvSpPr>
        <p:spPr>
          <a:xfrm>
            <a:off x="2701925" y="2696210"/>
            <a:ext cx="2572385" cy="579755"/>
          </a:xfrm>
          <a:prstGeom prst="rect">
            <a:avLst/>
          </a:prstGeom>
          <a:noFill/>
          <a:ln w="9525">
            <a:noFill/>
          </a:ln>
        </p:spPr>
        <p:txBody>
          <a:bodyPr anchor="ctr"/>
          <a:lstStyle/>
          <a:p>
            <a:pPr lvl="0" algn="ctr"/>
            <a:r>
              <a:rPr lang="zh-CN" altLang="en-US" sz="2000" b="1" dirty="0">
                <a:solidFill>
                  <a:schemeClr val="tx1">
                    <a:lumMod val="75000"/>
                    <a:lumOff val="25000"/>
                  </a:schemeClr>
                </a:solidFill>
                <a:cs typeface="+mn-ea"/>
                <a:sym typeface="+mn-lt"/>
              </a:rPr>
              <a:t>请在此输入您的标题</a:t>
            </a:r>
            <a:endParaRPr lang="zh-CN" altLang="en-US" sz="2000" b="1" dirty="0">
              <a:solidFill>
                <a:schemeClr val="tx1">
                  <a:lumMod val="75000"/>
                  <a:lumOff val="25000"/>
                </a:schemeClr>
              </a:solidFill>
              <a:cs typeface="+mn-ea"/>
              <a:sym typeface="+mn-lt"/>
            </a:endParaRPr>
          </a:p>
        </p:txBody>
      </p:sp>
      <p:sp>
        <p:nvSpPr>
          <p:cNvPr id="28" name="TextBox 31"/>
          <p:cNvSpPr txBox="1"/>
          <p:nvPr/>
        </p:nvSpPr>
        <p:spPr>
          <a:xfrm>
            <a:off x="742359" y="232691"/>
            <a:ext cx="1351361" cy="438453"/>
          </a:xfrm>
          <a:prstGeom prst="rect">
            <a:avLst/>
          </a:prstGeom>
          <a:noFill/>
        </p:spPr>
        <p:txBody>
          <a:bodyPr wrap="square" rtlCol="0">
            <a:spAutoFit/>
          </a:bodyPr>
          <a:lstStyle/>
          <a:p>
            <a:pPr>
              <a:lnSpc>
                <a:spcPct val="120000"/>
              </a:lnSpc>
            </a:pPr>
            <a:r>
              <a:rPr lang="zh-CN" altLang="en-US" sz="2000" b="1">
                <a:solidFill>
                  <a:srgbClr val="453162"/>
                </a:solidFill>
                <a:cs typeface="+mn-ea"/>
                <a:sym typeface="+mn-lt"/>
              </a:rPr>
              <a:t>能力优势</a:t>
            </a:r>
            <a:endParaRPr lang="zh-CN" altLang="en-US" sz="2000" b="1" dirty="0">
              <a:solidFill>
                <a:srgbClr val="453162"/>
              </a:solidFill>
              <a:cs typeface="+mn-ea"/>
              <a:sym typeface="+mn-lt"/>
            </a:endParaRPr>
          </a:p>
        </p:txBody>
      </p:sp>
      <p:sp>
        <p:nvSpPr>
          <p:cNvPr id="29" name="菱形 28"/>
          <p:cNvSpPr/>
          <p:nvPr/>
        </p:nvSpPr>
        <p:spPr>
          <a:xfrm>
            <a:off x="272340" y="223168"/>
            <a:ext cx="470019" cy="470019"/>
          </a:xfrm>
          <a:prstGeom prst="diamond">
            <a:avLst/>
          </a:prstGeom>
          <a:solidFill>
            <a:srgbClr val="4531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endParaRPr>
          </a:p>
        </p:txBody>
      </p:sp>
    </p:spTree>
  </p:cSld>
  <p:clrMapOvr>
    <a:masterClrMapping/>
  </p:clrMapOvr>
  <p:transition spd="slow" advClick="0" advTm="300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par>
                                <p:cTn id="8" presetID="3" presetClass="entr" presetSubtype="10" fill="hold"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blinds(horizontal)">
                                      <p:cBhvr>
                                        <p:cTn id="10" dur="500"/>
                                        <p:tgtEl>
                                          <p:spTgt spid="13"/>
                                        </p:tgtEl>
                                      </p:cBhvr>
                                    </p:animEffect>
                                  </p:childTnLst>
                                </p:cTn>
                              </p:par>
                              <p:par>
                                <p:cTn id="11" presetID="3" presetClass="entr" presetSubtype="10"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blinds(horizontal)">
                                      <p:cBhvr>
                                        <p:cTn id="13" dur="500"/>
                                        <p:tgtEl>
                                          <p:spTgt spid="16"/>
                                        </p:tgtEl>
                                      </p:cBhvr>
                                    </p:animEffect>
                                  </p:childTnLst>
                                </p:cTn>
                              </p:par>
                              <p:par>
                                <p:cTn id="14" presetID="3" presetClass="entr" presetSubtype="10" fill="hold" nodeType="with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blinds(horizontal)">
                                      <p:cBhvr>
                                        <p:cTn id="16" dur="500"/>
                                        <p:tgtEl>
                                          <p:spTgt spid="17"/>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blinds(horizontal)">
                                      <p:cBhvr>
                                        <p:cTn id="19" dur="500"/>
                                        <p:tgtEl>
                                          <p:spTgt spid="18"/>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blinds(horizontal)">
                                      <p:cBhvr>
                                        <p:cTn id="22" dur="500"/>
                                        <p:tgtEl>
                                          <p:spTgt spid="20"/>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52"/>
                                        </p:tgtEl>
                                        <p:attrNameLst>
                                          <p:attrName>style.visibility</p:attrName>
                                        </p:attrNameLst>
                                      </p:cBhvr>
                                      <p:to>
                                        <p:strVal val="visible"/>
                                      </p:to>
                                    </p:set>
                                    <p:animEffect transition="in" filter="blinds(horizontal)">
                                      <p:cBhvr>
                                        <p:cTn id="25" dur="500"/>
                                        <p:tgtEl>
                                          <p:spTgt spid="52"/>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103"/>
                                        </p:tgtEl>
                                        <p:attrNameLst>
                                          <p:attrName>style.visibility</p:attrName>
                                        </p:attrNameLst>
                                      </p:cBhvr>
                                      <p:to>
                                        <p:strVal val="visible"/>
                                      </p:to>
                                    </p:set>
                                    <p:animEffect transition="in" filter="blinds(horizontal)">
                                      <p:cBhvr>
                                        <p:cTn id="28" dur="500"/>
                                        <p:tgtEl>
                                          <p:spTgt spid="103"/>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blinds(horizontal)">
                                      <p:cBhvr>
                                        <p:cTn id="31" dur="500"/>
                                        <p:tgtEl>
                                          <p:spTgt spid="19"/>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blinds(horizontal)">
                                      <p:cBhvr>
                                        <p:cTn id="34" dur="500"/>
                                        <p:tgtEl>
                                          <p:spTgt spid="22"/>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25"/>
                                        </p:tgtEl>
                                        <p:attrNameLst>
                                          <p:attrName>style.visibility</p:attrName>
                                        </p:attrNameLst>
                                      </p:cBhvr>
                                      <p:to>
                                        <p:strVal val="visible"/>
                                      </p:to>
                                    </p:set>
                                    <p:animEffect transition="in" filter="blinds(horizontal)">
                                      <p:cBhvr>
                                        <p:cTn id="37" dur="500"/>
                                        <p:tgtEl>
                                          <p:spTgt spid="25"/>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38"/>
                                        </p:tgtEl>
                                        <p:attrNameLst>
                                          <p:attrName>style.visibility</p:attrName>
                                        </p:attrNameLst>
                                      </p:cBhvr>
                                      <p:to>
                                        <p:strVal val="visible"/>
                                      </p:to>
                                    </p:set>
                                    <p:animEffect transition="in" filter="blinds(horizontal)">
                                      <p:cBhvr>
                                        <p:cTn id="40" dur="500"/>
                                        <p:tgtEl>
                                          <p:spTgt spid="38"/>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23"/>
                                        </p:tgtEl>
                                        <p:attrNameLst>
                                          <p:attrName>style.visibility</p:attrName>
                                        </p:attrNameLst>
                                      </p:cBhvr>
                                      <p:to>
                                        <p:strVal val="visible"/>
                                      </p:to>
                                    </p:set>
                                    <p:animEffect transition="in" filter="blinds(horizontal)">
                                      <p:cBhvr>
                                        <p:cTn id="43" dur="500"/>
                                        <p:tgtEl>
                                          <p:spTgt spid="23"/>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blinds(horizontal)">
                                      <p:cBhvr>
                                        <p:cTn id="46" dur="500"/>
                                        <p:tgtEl>
                                          <p:spTgt spid="33"/>
                                        </p:tgtEl>
                                      </p:cBhvr>
                                    </p:animEffect>
                                  </p:childTnLst>
                                </p:cTn>
                              </p:par>
                            </p:childTnLst>
                          </p:cTn>
                        </p:par>
                        <p:par>
                          <p:cTn id="47" fill="hold">
                            <p:stCondLst>
                              <p:cond delay="500"/>
                            </p:stCondLst>
                            <p:childTnLst>
                              <p:par>
                                <p:cTn id="48" presetID="3" presetClass="entr" presetSubtype="10" fill="hold" grpId="0" nodeType="afterEffect">
                                  <p:stCondLst>
                                    <p:cond delay="0"/>
                                  </p:stCondLst>
                                  <p:childTnLst>
                                    <p:set>
                                      <p:cBhvr>
                                        <p:cTn id="49" dur="1" fill="hold">
                                          <p:stCondLst>
                                            <p:cond delay="0"/>
                                          </p:stCondLst>
                                        </p:cTn>
                                        <p:tgtEl>
                                          <p:spTgt spid="24"/>
                                        </p:tgtEl>
                                        <p:attrNameLst>
                                          <p:attrName>style.visibility</p:attrName>
                                        </p:attrNameLst>
                                      </p:cBhvr>
                                      <p:to>
                                        <p:strVal val="visible"/>
                                      </p:to>
                                    </p:set>
                                    <p:animEffect transition="in" filter="blinds(horizontal)">
                                      <p:cBhvr>
                                        <p:cTn id="50" dur="500"/>
                                        <p:tgtEl>
                                          <p:spTgt spid="24"/>
                                        </p:tgtEl>
                                      </p:cBhvr>
                                    </p:animEffect>
                                  </p:childTnLst>
                                </p:cTn>
                              </p:par>
                              <p:par>
                                <p:cTn id="51" presetID="3" presetClass="entr" presetSubtype="10" fill="hold" grpId="0" nodeType="withEffect">
                                  <p:stCondLst>
                                    <p:cond delay="0"/>
                                  </p:stCondLst>
                                  <p:childTnLst>
                                    <p:set>
                                      <p:cBhvr>
                                        <p:cTn id="52" dur="1" fill="hold">
                                          <p:stCondLst>
                                            <p:cond delay="0"/>
                                          </p:stCondLst>
                                        </p:cTn>
                                        <p:tgtEl>
                                          <p:spTgt spid="26"/>
                                        </p:tgtEl>
                                        <p:attrNameLst>
                                          <p:attrName>style.visibility</p:attrName>
                                        </p:attrNameLst>
                                      </p:cBhvr>
                                      <p:to>
                                        <p:strVal val="visible"/>
                                      </p:to>
                                    </p:set>
                                    <p:animEffect transition="in" filter="blinds(horizontal)">
                                      <p:cBhvr>
                                        <p:cTn id="53" dur="500"/>
                                        <p:tgtEl>
                                          <p:spTgt spid="26"/>
                                        </p:tgtEl>
                                      </p:cBhvr>
                                    </p:animEffect>
                                  </p:childTnLst>
                                </p:cTn>
                              </p:par>
                              <p:par>
                                <p:cTn id="54" presetID="3" presetClass="entr" presetSubtype="10" fill="hold" grpId="1" nodeType="withEffect">
                                  <p:stCondLst>
                                    <p:cond delay="0"/>
                                  </p:stCondLst>
                                  <p:childTnLst>
                                    <p:set>
                                      <p:cBhvr>
                                        <p:cTn id="55" dur="1" fill="hold">
                                          <p:stCondLst>
                                            <p:cond delay="0"/>
                                          </p:stCondLst>
                                        </p:cTn>
                                        <p:tgtEl>
                                          <p:spTgt spid="27"/>
                                        </p:tgtEl>
                                        <p:attrNameLst>
                                          <p:attrName>style.visibility</p:attrName>
                                        </p:attrNameLst>
                                      </p:cBhvr>
                                      <p:to>
                                        <p:strVal val="visible"/>
                                      </p:to>
                                    </p:set>
                                    <p:animEffect transition="in" filter="blinds(horizontal)">
                                      <p:cBhvr>
                                        <p:cTn id="56" dur="500"/>
                                        <p:tgtEl>
                                          <p:spTgt spid="27"/>
                                        </p:tgtEl>
                                      </p:cBhvr>
                                    </p:animEffect>
                                  </p:childTnLst>
                                </p:cTn>
                              </p:par>
                            </p:childTnLst>
                          </p:cTn>
                        </p:par>
                        <p:par>
                          <p:cTn id="57" fill="hold">
                            <p:stCondLst>
                              <p:cond delay="1000"/>
                            </p:stCondLst>
                            <p:childTnLst>
                              <p:par>
                                <p:cTn id="58" presetID="14" presetClass="entr" presetSubtype="10" fill="hold" grpId="0" nodeType="afterEffect">
                                  <p:stCondLst>
                                    <p:cond delay="0"/>
                                  </p:stCondLst>
                                  <p:childTnLst>
                                    <p:set>
                                      <p:cBhvr>
                                        <p:cTn id="59" dur="1" fill="hold">
                                          <p:stCondLst>
                                            <p:cond delay="0"/>
                                          </p:stCondLst>
                                        </p:cTn>
                                        <p:tgtEl>
                                          <p:spTgt spid="28"/>
                                        </p:tgtEl>
                                        <p:attrNameLst>
                                          <p:attrName>style.visibility</p:attrName>
                                        </p:attrNameLst>
                                      </p:cBhvr>
                                      <p:to>
                                        <p:strVal val="visible"/>
                                      </p:to>
                                    </p:set>
                                    <p:animEffect transition="in" filter="randombar(horizontal)">
                                      <p:cBhvr>
                                        <p:cTn id="60"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bldLvl="0" animBg="1"/>
      <p:bldP spid="20" grpId="0"/>
      <p:bldP spid="52" grpId="0" bldLvl="0" animBg="1"/>
      <p:bldP spid="103" grpId="0" bldLvl="0" animBg="1"/>
      <p:bldP spid="19" grpId="0" bldLvl="0" animBg="1"/>
      <p:bldP spid="22" grpId="0" bldLvl="0" animBg="1"/>
      <p:bldP spid="25" grpId="0" bldLvl="0" animBg="1"/>
      <p:bldP spid="38" grpId="0" bldLvl="0" animBg="1"/>
      <p:bldP spid="23" grpId="0" bldLvl="0" animBg="1"/>
      <p:bldP spid="33" grpId="0" bldLvl="0" animBg="1"/>
      <p:bldP spid="24" grpId="0"/>
      <p:bldP spid="26" grpId="0"/>
      <p:bldP spid="27" grpId="1"/>
      <p:bldP spid="2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2188210" y="1341120"/>
            <a:ext cx="2798445" cy="2677160"/>
          </a:xfrm>
          <a:prstGeom prst="ellipse">
            <a:avLst/>
          </a:prstGeom>
          <a:solidFill>
            <a:srgbClr val="4531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 name="椭圆 4"/>
          <p:cNvSpPr/>
          <p:nvPr/>
        </p:nvSpPr>
        <p:spPr>
          <a:xfrm>
            <a:off x="3740150" y="3171825"/>
            <a:ext cx="1930400" cy="198882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 name="椭圆 5"/>
          <p:cNvSpPr/>
          <p:nvPr/>
        </p:nvSpPr>
        <p:spPr>
          <a:xfrm>
            <a:off x="3042285" y="4514215"/>
            <a:ext cx="1318260" cy="1331595"/>
          </a:xfrm>
          <a:prstGeom prst="ellipse">
            <a:avLst/>
          </a:prstGeom>
          <a:solidFill>
            <a:srgbClr val="4531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椭圆 6"/>
          <p:cNvSpPr/>
          <p:nvPr/>
        </p:nvSpPr>
        <p:spPr>
          <a:xfrm>
            <a:off x="2271395" y="4514215"/>
            <a:ext cx="1074420" cy="1010285"/>
          </a:xfrm>
          <a:prstGeom prst="ellipse">
            <a:avLst/>
          </a:prstGeom>
          <a:solidFill>
            <a:schemeClr val="bg1">
              <a:lumMod val="50000"/>
              <a:alpha val="7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椭圆 7"/>
          <p:cNvSpPr/>
          <p:nvPr/>
        </p:nvSpPr>
        <p:spPr>
          <a:xfrm>
            <a:off x="1870075" y="4132580"/>
            <a:ext cx="825500" cy="840105"/>
          </a:xfrm>
          <a:prstGeom prst="ellipse">
            <a:avLst/>
          </a:prstGeom>
          <a:solidFill>
            <a:srgbClr val="4531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6" name="AutoShape 64"/>
          <p:cNvSpPr/>
          <p:nvPr/>
        </p:nvSpPr>
        <p:spPr bwMode="auto">
          <a:xfrm>
            <a:off x="3179439" y="2351762"/>
            <a:ext cx="815850" cy="6548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3" y="0"/>
                </a:moveTo>
                <a:cubicBezTo>
                  <a:pt x="20630" y="0"/>
                  <a:pt x="20946" y="161"/>
                  <a:pt x="21208" y="481"/>
                </a:cubicBezTo>
                <a:cubicBezTo>
                  <a:pt x="21470" y="798"/>
                  <a:pt x="21599" y="1177"/>
                  <a:pt x="21599" y="1618"/>
                </a:cubicBezTo>
                <a:lnTo>
                  <a:pt x="21599" y="19981"/>
                </a:lnTo>
                <a:cubicBezTo>
                  <a:pt x="21599" y="20422"/>
                  <a:pt x="21470" y="20801"/>
                  <a:pt x="21208" y="21121"/>
                </a:cubicBezTo>
                <a:cubicBezTo>
                  <a:pt x="20946" y="21441"/>
                  <a:pt x="20630" y="21599"/>
                  <a:pt x="20263" y="21599"/>
                </a:cubicBezTo>
                <a:lnTo>
                  <a:pt x="1346" y="21599"/>
                </a:lnTo>
                <a:cubicBezTo>
                  <a:pt x="979" y="21599"/>
                  <a:pt x="663" y="21441"/>
                  <a:pt x="399" y="21121"/>
                </a:cubicBezTo>
                <a:cubicBezTo>
                  <a:pt x="132" y="20801"/>
                  <a:pt x="0" y="20422"/>
                  <a:pt x="0" y="19981"/>
                </a:cubicBezTo>
                <a:lnTo>
                  <a:pt x="0" y="1618"/>
                </a:lnTo>
                <a:cubicBezTo>
                  <a:pt x="0" y="1177"/>
                  <a:pt x="132" y="798"/>
                  <a:pt x="399" y="481"/>
                </a:cubicBezTo>
                <a:cubicBezTo>
                  <a:pt x="663" y="161"/>
                  <a:pt x="979" y="0"/>
                  <a:pt x="1346" y="0"/>
                </a:cubicBezTo>
                <a:lnTo>
                  <a:pt x="20263" y="0"/>
                </a:lnTo>
                <a:close/>
                <a:moveTo>
                  <a:pt x="19805" y="2252"/>
                </a:moveTo>
                <a:lnTo>
                  <a:pt x="8590" y="2252"/>
                </a:lnTo>
                <a:lnTo>
                  <a:pt x="8426" y="3545"/>
                </a:lnTo>
                <a:lnTo>
                  <a:pt x="1804" y="3545"/>
                </a:lnTo>
                <a:lnTo>
                  <a:pt x="1804" y="5501"/>
                </a:lnTo>
                <a:lnTo>
                  <a:pt x="19805" y="5501"/>
                </a:lnTo>
                <a:lnTo>
                  <a:pt x="19805" y="2252"/>
                </a:lnTo>
                <a:close/>
                <a:moveTo>
                  <a:pt x="19805" y="17746"/>
                </a:moveTo>
                <a:lnTo>
                  <a:pt x="1804" y="17746"/>
                </a:lnTo>
                <a:lnTo>
                  <a:pt x="1804" y="19350"/>
                </a:lnTo>
                <a:lnTo>
                  <a:pt x="19805" y="19350"/>
                </a:lnTo>
                <a:lnTo>
                  <a:pt x="19805" y="17746"/>
                </a:lnTo>
                <a:close/>
                <a:moveTo>
                  <a:pt x="3116" y="2743"/>
                </a:moveTo>
                <a:lnTo>
                  <a:pt x="6820" y="2743"/>
                </a:lnTo>
                <a:lnTo>
                  <a:pt x="6820" y="1436"/>
                </a:lnTo>
                <a:lnTo>
                  <a:pt x="3116" y="1436"/>
                </a:lnTo>
                <a:lnTo>
                  <a:pt x="3116" y="2743"/>
                </a:lnTo>
                <a:close/>
                <a:moveTo>
                  <a:pt x="6529" y="11631"/>
                </a:moveTo>
                <a:cubicBezTo>
                  <a:pt x="6529" y="12342"/>
                  <a:pt x="6639" y="13011"/>
                  <a:pt x="6862" y="13634"/>
                </a:cubicBezTo>
                <a:cubicBezTo>
                  <a:pt x="7084" y="14257"/>
                  <a:pt x="7388" y="14800"/>
                  <a:pt x="7775" y="15264"/>
                </a:cubicBezTo>
                <a:cubicBezTo>
                  <a:pt x="8162" y="15731"/>
                  <a:pt x="8617" y="16095"/>
                  <a:pt x="9134" y="16359"/>
                </a:cubicBezTo>
                <a:cubicBezTo>
                  <a:pt x="9655" y="16630"/>
                  <a:pt x="10211" y="16762"/>
                  <a:pt x="10806" y="16762"/>
                </a:cubicBezTo>
                <a:cubicBezTo>
                  <a:pt x="11398" y="16762"/>
                  <a:pt x="11954" y="16630"/>
                  <a:pt x="12470" y="16359"/>
                </a:cubicBezTo>
                <a:cubicBezTo>
                  <a:pt x="12984" y="16095"/>
                  <a:pt x="13435" y="15731"/>
                  <a:pt x="13824" y="15264"/>
                </a:cubicBezTo>
                <a:cubicBezTo>
                  <a:pt x="14211" y="14800"/>
                  <a:pt x="14515" y="14257"/>
                  <a:pt x="14737" y="13634"/>
                </a:cubicBezTo>
                <a:cubicBezTo>
                  <a:pt x="14960" y="13011"/>
                  <a:pt x="15070" y="12342"/>
                  <a:pt x="15070" y="11631"/>
                </a:cubicBezTo>
                <a:cubicBezTo>
                  <a:pt x="15070" y="10917"/>
                  <a:pt x="14960" y="10250"/>
                  <a:pt x="14737" y="9625"/>
                </a:cubicBezTo>
                <a:cubicBezTo>
                  <a:pt x="14515" y="9002"/>
                  <a:pt x="14211" y="8461"/>
                  <a:pt x="13824" y="8003"/>
                </a:cubicBezTo>
                <a:cubicBezTo>
                  <a:pt x="13435" y="7542"/>
                  <a:pt x="12982" y="7178"/>
                  <a:pt x="12463" y="6914"/>
                </a:cubicBezTo>
                <a:cubicBezTo>
                  <a:pt x="11944" y="6646"/>
                  <a:pt x="11391" y="6511"/>
                  <a:pt x="10806" y="6511"/>
                </a:cubicBezTo>
                <a:cubicBezTo>
                  <a:pt x="10211" y="6511"/>
                  <a:pt x="9655" y="6646"/>
                  <a:pt x="9134" y="6914"/>
                </a:cubicBezTo>
                <a:cubicBezTo>
                  <a:pt x="8617" y="7178"/>
                  <a:pt x="8162" y="7542"/>
                  <a:pt x="7775" y="8003"/>
                </a:cubicBezTo>
                <a:cubicBezTo>
                  <a:pt x="7388" y="8461"/>
                  <a:pt x="7084" y="9002"/>
                  <a:pt x="6862" y="9625"/>
                </a:cubicBezTo>
                <a:cubicBezTo>
                  <a:pt x="6639" y="10250"/>
                  <a:pt x="6529" y="10917"/>
                  <a:pt x="6529" y="11631"/>
                </a:cubicBezTo>
                <a:moveTo>
                  <a:pt x="13724" y="11631"/>
                </a:moveTo>
                <a:cubicBezTo>
                  <a:pt x="13724" y="12109"/>
                  <a:pt x="13648" y="12565"/>
                  <a:pt x="13501" y="12999"/>
                </a:cubicBezTo>
                <a:cubicBezTo>
                  <a:pt x="13352" y="13434"/>
                  <a:pt x="13146" y="13813"/>
                  <a:pt x="12879" y="14127"/>
                </a:cubicBezTo>
                <a:cubicBezTo>
                  <a:pt x="12612" y="14439"/>
                  <a:pt x="12301" y="14688"/>
                  <a:pt x="11942" y="14870"/>
                </a:cubicBezTo>
                <a:cubicBezTo>
                  <a:pt x="11582" y="15052"/>
                  <a:pt x="11205" y="15144"/>
                  <a:pt x="10806" y="15144"/>
                </a:cubicBezTo>
                <a:cubicBezTo>
                  <a:pt x="10407" y="15144"/>
                  <a:pt x="10025" y="15052"/>
                  <a:pt x="9662" y="14870"/>
                </a:cubicBezTo>
                <a:cubicBezTo>
                  <a:pt x="9300" y="14688"/>
                  <a:pt x="8987" y="14439"/>
                  <a:pt x="8725" y="14127"/>
                </a:cubicBezTo>
                <a:cubicBezTo>
                  <a:pt x="8463" y="13813"/>
                  <a:pt x="8257" y="13440"/>
                  <a:pt x="8103" y="13008"/>
                </a:cubicBezTo>
                <a:cubicBezTo>
                  <a:pt x="7951" y="12579"/>
                  <a:pt x="7875" y="12118"/>
                  <a:pt x="7875" y="11631"/>
                </a:cubicBezTo>
                <a:cubicBezTo>
                  <a:pt x="7875" y="11152"/>
                  <a:pt x="7951" y="10700"/>
                  <a:pt x="8103" y="10265"/>
                </a:cubicBezTo>
                <a:cubicBezTo>
                  <a:pt x="8257" y="9836"/>
                  <a:pt x="8463" y="9460"/>
                  <a:pt x="8725" y="9140"/>
                </a:cubicBezTo>
                <a:cubicBezTo>
                  <a:pt x="8987" y="8823"/>
                  <a:pt x="9298" y="8576"/>
                  <a:pt x="9657" y="8394"/>
                </a:cubicBezTo>
                <a:cubicBezTo>
                  <a:pt x="10015" y="8218"/>
                  <a:pt x="10399" y="8130"/>
                  <a:pt x="10806" y="8130"/>
                </a:cubicBezTo>
                <a:cubicBezTo>
                  <a:pt x="11205" y="8130"/>
                  <a:pt x="11582" y="8218"/>
                  <a:pt x="11942" y="8394"/>
                </a:cubicBezTo>
                <a:cubicBezTo>
                  <a:pt x="12301" y="8576"/>
                  <a:pt x="12612" y="8823"/>
                  <a:pt x="12879" y="9140"/>
                </a:cubicBezTo>
                <a:cubicBezTo>
                  <a:pt x="13146" y="9460"/>
                  <a:pt x="13352" y="9836"/>
                  <a:pt x="13501" y="10265"/>
                </a:cubicBezTo>
                <a:cubicBezTo>
                  <a:pt x="13648" y="10700"/>
                  <a:pt x="13724" y="11152"/>
                  <a:pt x="13724" y="11631"/>
                </a:cubicBezTo>
                <a:moveTo>
                  <a:pt x="9692" y="11631"/>
                </a:moveTo>
                <a:cubicBezTo>
                  <a:pt x="9692" y="11246"/>
                  <a:pt x="9799" y="10929"/>
                  <a:pt x="10020" y="10682"/>
                </a:cubicBezTo>
                <a:cubicBezTo>
                  <a:pt x="10238" y="10432"/>
                  <a:pt x="10500" y="10309"/>
                  <a:pt x="10806" y="10309"/>
                </a:cubicBezTo>
                <a:lnTo>
                  <a:pt x="10806" y="10280"/>
                </a:lnTo>
                <a:cubicBezTo>
                  <a:pt x="10945" y="10280"/>
                  <a:pt x="11065" y="10224"/>
                  <a:pt x="11163" y="10109"/>
                </a:cubicBezTo>
                <a:cubicBezTo>
                  <a:pt x="11261" y="9998"/>
                  <a:pt x="11310" y="9862"/>
                  <a:pt x="11310" y="9704"/>
                </a:cubicBezTo>
                <a:cubicBezTo>
                  <a:pt x="11310" y="9533"/>
                  <a:pt x="11261" y="9392"/>
                  <a:pt x="11163" y="9275"/>
                </a:cubicBezTo>
                <a:cubicBezTo>
                  <a:pt x="11065" y="9157"/>
                  <a:pt x="10945" y="9096"/>
                  <a:pt x="10806" y="9096"/>
                </a:cubicBezTo>
                <a:cubicBezTo>
                  <a:pt x="10228" y="9096"/>
                  <a:pt x="9733" y="9348"/>
                  <a:pt x="9322" y="9848"/>
                </a:cubicBezTo>
                <a:cubicBezTo>
                  <a:pt x="8913" y="10350"/>
                  <a:pt x="8708" y="10943"/>
                  <a:pt x="8708" y="11628"/>
                </a:cubicBezTo>
                <a:cubicBezTo>
                  <a:pt x="8708" y="11777"/>
                  <a:pt x="8757" y="11913"/>
                  <a:pt x="8854" y="12027"/>
                </a:cubicBezTo>
                <a:cubicBezTo>
                  <a:pt x="8952" y="12147"/>
                  <a:pt x="9063" y="12206"/>
                  <a:pt x="9187" y="12206"/>
                </a:cubicBezTo>
                <a:cubicBezTo>
                  <a:pt x="9329" y="12206"/>
                  <a:pt x="9447" y="12148"/>
                  <a:pt x="9545" y="12027"/>
                </a:cubicBezTo>
                <a:cubicBezTo>
                  <a:pt x="9643" y="11916"/>
                  <a:pt x="9692" y="11780"/>
                  <a:pt x="9692" y="11631"/>
                </a:cubicBezTo>
              </a:path>
            </a:pathLst>
          </a:custGeom>
          <a:solidFill>
            <a:schemeClr val="bg1"/>
          </a:solidFill>
          <a:ln>
            <a:noFill/>
          </a:ln>
          <a:effectLst/>
        </p:spPr>
        <p:txBody>
          <a:bodyPr lIns="19050" tIns="19050" rIns="19050" bIns="19050" anchor="ctr"/>
          <a:lstStyle/>
          <a:p>
            <a:pPr defTabSz="171450">
              <a:defRPr/>
            </a:pPr>
            <a:endParaRPr lang="es-ES" sz="1100">
              <a:solidFill>
                <a:srgbClr val="44CEB9"/>
              </a:solidFill>
              <a:effectLst>
                <a:outerShdw blurRad="38100" dist="38100" dir="2700000" algn="tl">
                  <a:srgbClr val="000000"/>
                </a:outerShdw>
              </a:effectLst>
              <a:cs typeface="+mn-ea"/>
              <a:sym typeface="+mn-lt"/>
            </a:endParaRPr>
          </a:p>
        </p:txBody>
      </p:sp>
      <p:sp>
        <p:nvSpPr>
          <p:cNvPr id="47" name="Freeform 144"/>
          <p:cNvSpPr>
            <a:spLocks noEditPoints="1"/>
          </p:cNvSpPr>
          <p:nvPr/>
        </p:nvSpPr>
        <p:spPr bwMode="auto">
          <a:xfrm>
            <a:off x="4401820" y="3947160"/>
            <a:ext cx="607060" cy="438150"/>
          </a:xfrm>
          <a:custGeom>
            <a:avLst/>
            <a:gdLst/>
            <a:ahLst/>
            <a:cxnLst>
              <a:cxn ang="0">
                <a:pos x="67" y="55"/>
              </a:cxn>
              <a:cxn ang="0">
                <a:pos x="65" y="56"/>
              </a:cxn>
              <a:cxn ang="0">
                <a:pos x="8" y="56"/>
              </a:cxn>
              <a:cxn ang="0">
                <a:pos x="6" y="55"/>
              </a:cxn>
              <a:cxn ang="0">
                <a:pos x="0" y="36"/>
              </a:cxn>
              <a:cxn ang="0">
                <a:pos x="36" y="0"/>
              </a:cxn>
              <a:cxn ang="0">
                <a:pos x="72" y="36"/>
              </a:cxn>
              <a:cxn ang="0">
                <a:pos x="67" y="55"/>
              </a:cxn>
              <a:cxn ang="0">
                <a:pos x="11" y="30"/>
              </a:cxn>
              <a:cxn ang="0">
                <a:pos x="6" y="36"/>
              </a:cxn>
              <a:cxn ang="0">
                <a:pos x="11" y="41"/>
              </a:cxn>
              <a:cxn ang="0">
                <a:pos x="16" y="36"/>
              </a:cxn>
              <a:cxn ang="0">
                <a:pos x="11" y="30"/>
              </a:cxn>
              <a:cxn ang="0">
                <a:pos x="18" y="12"/>
              </a:cxn>
              <a:cxn ang="0">
                <a:pos x="13" y="18"/>
              </a:cxn>
              <a:cxn ang="0">
                <a:pos x="18" y="23"/>
              </a:cxn>
              <a:cxn ang="0">
                <a:pos x="24" y="18"/>
              </a:cxn>
              <a:cxn ang="0">
                <a:pos x="18" y="12"/>
              </a:cxn>
              <a:cxn ang="0">
                <a:pos x="45" y="22"/>
              </a:cxn>
              <a:cxn ang="0">
                <a:pos x="43" y="18"/>
              </a:cxn>
              <a:cxn ang="0">
                <a:pos x="40" y="20"/>
              </a:cxn>
              <a:cxn ang="0">
                <a:pos x="36" y="36"/>
              </a:cxn>
              <a:cxn ang="0">
                <a:pos x="29" y="41"/>
              </a:cxn>
              <a:cxn ang="0">
                <a:pos x="34" y="51"/>
              </a:cxn>
              <a:cxn ang="0">
                <a:pos x="44" y="45"/>
              </a:cxn>
              <a:cxn ang="0">
                <a:pos x="41" y="37"/>
              </a:cxn>
              <a:cxn ang="0">
                <a:pos x="45" y="22"/>
              </a:cxn>
              <a:cxn ang="0">
                <a:pos x="36" y="5"/>
              </a:cxn>
              <a:cxn ang="0">
                <a:pos x="31" y="10"/>
              </a:cxn>
              <a:cxn ang="0">
                <a:pos x="36" y="15"/>
              </a:cxn>
              <a:cxn ang="0">
                <a:pos x="42" y="10"/>
              </a:cxn>
              <a:cxn ang="0">
                <a:pos x="36" y="5"/>
              </a:cxn>
              <a:cxn ang="0">
                <a:pos x="54" y="12"/>
              </a:cxn>
              <a:cxn ang="0">
                <a:pos x="49" y="18"/>
              </a:cxn>
              <a:cxn ang="0">
                <a:pos x="54" y="23"/>
              </a:cxn>
              <a:cxn ang="0">
                <a:pos x="60" y="18"/>
              </a:cxn>
              <a:cxn ang="0">
                <a:pos x="54" y="12"/>
              </a:cxn>
              <a:cxn ang="0">
                <a:pos x="62" y="30"/>
              </a:cxn>
              <a:cxn ang="0">
                <a:pos x="57" y="36"/>
              </a:cxn>
              <a:cxn ang="0">
                <a:pos x="62" y="41"/>
              </a:cxn>
              <a:cxn ang="0">
                <a:pos x="67" y="36"/>
              </a:cxn>
              <a:cxn ang="0">
                <a:pos x="62" y="30"/>
              </a:cxn>
            </a:cxnLst>
            <a:rect l="0" t="0" r="r" b="b"/>
            <a:pathLst>
              <a:path w="72" h="56">
                <a:moveTo>
                  <a:pt x="67" y="55"/>
                </a:moveTo>
                <a:cubicBezTo>
                  <a:pt x="66" y="56"/>
                  <a:pt x="66" y="56"/>
                  <a:pt x="65" y="56"/>
                </a:cubicBezTo>
                <a:cubicBezTo>
                  <a:pt x="8" y="56"/>
                  <a:pt x="8" y="56"/>
                  <a:pt x="8" y="56"/>
                </a:cubicBezTo>
                <a:cubicBezTo>
                  <a:pt x="7" y="56"/>
                  <a:pt x="7" y="56"/>
                  <a:pt x="6" y="55"/>
                </a:cubicBezTo>
                <a:cubicBezTo>
                  <a:pt x="2" y="49"/>
                  <a:pt x="0" y="42"/>
                  <a:pt x="0" y="36"/>
                </a:cubicBezTo>
                <a:cubicBezTo>
                  <a:pt x="0" y="16"/>
                  <a:pt x="17" y="0"/>
                  <a:pt x="36" y="0"/>
                </a:cubicBezTo>
                <a:cubicBezTo>
                  <a:pt x="56" y="0"/>
                  <a:pt x="72" y="16"/>
                  <a:pt x="72" y="36"/>
                </a:cubicBezTo>
                <a:cubicBezTo>
                  <a:pt x="72" y="42"/>
                  <a:pt x="70" y="49"/>
                  <a:pt x="67" y="55"/>
                </a:cubicBezTo>
                <a:close/>
                <a:moveTo>
                  <a:pt x="11" y="30"/>
                </a:moveTo>
                <a:cubicBezTo>
                  <a:pt x="8" y="30"/>
                  <a:pt x="6" y="33"/>
                  <a:pt x="6" y="36"/>
                </a:cubicBezTo>
                <a:cubicBezTo>
                  <a:pt x="6" y="38"/>
                  <a:pt x="8" y="41"/>
                  <a:pt x="11" y="41"/>
                </a:cubicBezTo>
                <a:cubicBezTo>
                  <a:pt x="14" y="41"/>
                  <a:pt x="16" y="38"/>
                  <a:pt x="16" y="36"/>
                </a:cubicBezTo>
                <a:cubicBezTo>
                  <a:pt x="16" y="33"/>
                  <a:pt x="14" y="30"/>
                  <a:pt x="11" y="30"/>
                </a:cubicBezTo>
                <a:close/>
                <a:moveTo>
                  <a:pt x="18" y="12"/>
                </a:moveTo>
                <a:cubicBezTo>
                  <a:pt x="16" y="12"/>
                  <a:pt x="13" y="15"/>
                  <a:pt x="13" y="18"/>
                </a:cubicBezTo>
                <a:cubicBezTo>
                  <a:pt x="13" y="20"/>
                  <a:pt x="16" y="23"/>
                  <a:pt x="18" y="23"/>
                </a:cubicBezTo>
                <a:cubicBezTo>
                  <a:pt x="21" y="23"/>
                  <a:pt x="24" y="20"/>
                  <a:pt x="24" y="18"/>
                </a:cubicBezTo>
                <a:cubicBezTo>
                  <a:pt x="24" y="15"/>
                  <a:pt x="21" y="12"/>
                  <a:pt x="18" y="12"/>
                </a:cubicBezTo>
                <a:close/>
                <a:moveTo>
                  <a:pt x="45" y="22"/>
                </a:moveTo>
                <a:cubicBezTo>
                  <a:pt x="45" y="20"/>
                  <a:pt x="44" y="19"/>
                  <a:pt x="43" y="18"/>
                </a:cubicBezTo>
                <a:cubicBezTo>
                  <a:pt x="42" y="18"/>
                  <a:pt x="40" y="19"/>
                  <a:pt x="40" y="20"/>
                </a:cubicBezTo>
                <a:cubicBezTo>
                  <a:pt x="36" y="36"/>
                  <a:pt x="36" y="36"/>
                  <a:pt x="36" y="36"/>
                </a:cubicBezTo>
                <a:cubicBezTo>
                  <a:pt x="33" y="36"/>
                  <a:pt x="30" y="38"/>
                  <a:pt x="29" y="41"/>
                </a:cubicBezTo>
                <a:cubicBezTo>
                  <a:pt x="28" y="45"/>
                  <a:pt x="30" y="50"/>
                  <a:pt x="34" y="51"/>
                </a:cubicBezTo>
                <a:cubicBezTo>
                  <a:pt x="39" y="52"/>
                  <a:pt x="43" y="49"/>
                  <a:pt x="44" y="45"/>
                </a:cubicBezTo>
                <a:cubicBezTo>
                  <a:pt x="45" y="42"/>
                  <a:pt x="43" y="39"/>
                  <a:pt x="41" y="37"/>
                </a:cubicBezTo>
                <a:lnTo>
                  <a:pt x="45" y="22"/>
                </a:lnTo>
                <a:close/>
                <a:moveTo>
                  <a:pt x="36" y="5"/>
                </a:moveTo>
                <a:cubicBezTo>
                  <a:pt x="34" y="5"/>
                  <a:pt x="31" y="7"/>
                  <a:pt x="31" y="10"/>
                </a:cubicBezTo>
                <a:cubicBezTo>
                  <a:pt x="31" y="13"/>
                  <a:pt x="34" y="15"/>
                  <a:pt x="36" y="15"/>
                </a:cubicBezTo>
                <a:cubicBezTo>
                  <a:pt x="39" y="15"/>
                  <a:pt x="42" y="13"/>
                  <a:pt x="42" y="10"/>
                </a:cubicBezTo>
                <a:cubicBezTo>
                  <a:pt x="42" y="7"/>
                  <a:pt x="39" y="5"/>
                  <a:pt x="36" y="5"/>
                </a:cubicBezTo>
                <a:close/>
                <a:moveTo>
                  <a:pt x="54" y="12"/>
                </a:moveTo>
                <a:cubicBezTo>
                  <a:pt x="52" y="12"/>
                  <a:pt x="49" y="15"/>
                  <a:pt x="49" y="18"/>
                </a:cubicBezTo>
                <a:cubicBezTo>
                  <a:pt x="49" y="20"/>
                  <a:pt x="52" y="23"/>
                  <a:pt x="54" y="23"/>
                </a:cubicBezTo>
                <a:cubicBezTo>
                  <a:pt x="57" y="23"/>
                  <a:pt x="60" y="20"/>
                  <a:pt x="60" y="18"/>
                </a:cubicBezTo>
                <a:cubicBezTo>
                  <a:pt x="60" y="15"/>
                  <a:pt x="57" y="12"/>
                  <a:pt x="54" y="12"/>
                </a:cubicBezTo>
                <a:close/>
                <a:moveTo>
                  <a:pt x="62" y="30"/>
                </a:moveTo>
                <a:cubicBezTo>
                  <a:pt x="59" y="30"/>
                  <a:pt x="57" y="33"/>
                  <a:pt x="57" y="36"/>
                </a:cubicBezTo>
                <a:cubicBezTo>
                  <a:pt x="57" y="38"/>
                  <a:pt x="59" y="41"/>
                  <a:pt x="62" y="41"/>
                </a:cubicBezTo>
                <a:cubicBezTo>
                  <a:pt x="65" y="41"/>
                  <a:pt x="67" y="38"/>
                  <a:pt x="67" y="36"/>
                </a:cubicBezTo>
                <a:cubicBezTo>
                  <a:pt x="67" y="33"/>
                  <a:pt x="65" y="30"/>
                  <a:pt x="62" y="30"/>
                </a:cubicBezTo>
                <a:close/>
              </a:path>
            </a:pathLst>
          </a:custGeom>
          <a:solidFill>
            <a:srgbClr val="FFFFFF"/>
          </a:solidFill>
          <a:ln w="9525">
            <a:noFill/>
            <a:round/>
          </a:ln>
        </p:spPr>
        <p:txBody>
          <a:bodyPr vert="horz" wrap="square" lIns="45720" tIns="22860" rIns="45720" bIns="22860" numCol="1" anchor="t" anchorCtr="0" compatLnSpc="1"/>
          <a:lstStyle/>
          <a:p>
            <a:endParaRPr lang="en-US" sz="900">
              <a:cs typeface="+mn-ea"/>
              <a:sym typeface="+mn-lt"/>
            </a:endParaRPr>
          </a:p>
        </p:txBody>
      </p:sp>
      <p:sp>
        <p:nvSpPr>
          <p:cNvPr id="102" name="Freeform 2"/>
          <p:cNvSpPr>
            <a:spLocks noChangeArrowheads="1"/>
          </p:cNvSpPr>
          <p:nvPr/>
        </p:nvSpPr>
        <p:spPr bwMode="auto">
          <a:xfrm>
            <a:off x="3549015" y="4972685"/>
            <a:ext cx="446405" cy="414655"/>
          </a:xfrm>
          <a:custGeom>
            <a:avLst/>
            <a:gdLst>
              <a:gd name="T0" fmla="*/ 3437 w 6844"/>
              <a:gd name="T1" fmla="*/ 1719 h 6844"/>
              <a:gd name="T2" fmla="*/ 3437 w 6844"/>
              <a:gd name="T3" fmla="*/ 2875 h 6844"/>
              <a:gd name="T4" fmla="*/ 3437 w 6844"/>
              <a:gd name="T5" fmla="*/ 1719 h 6844"/>
              <a:gd name="T6" fmla="*/ 6843 w 6844"/>
              <a:gd name="T7" fmla="*/ 188 h 6844"/>
              <a:gd name="T8" fmla="*/ 5437 w 6844"/>
              <a:gd name="T9" fmla="*/ 2375 h 6844"/>
              <a:gd name="T10" fmla="*/ 5124 w 6844"/>
              <a:gd name="T11" fmla="*/ 1250 h 6844"/>
              <a:gd name="T12" fmla="*/ 5093 w 6844"/>
              <a:gd name="T13" fmla="*/ 2719 h 6844"/>
              <a:gd name="T14" fmla="*/ 4437 w 6844"/>
              <a:gd name="T15" fmla="*/ 3749 h 6844"/>
              <a:gd name="T16" fmla="*/ 5218 w 6844"/>
              <a:gd name="T17" fmla="*/ 4562 h 6844"/>
              <a:gd name="T18" fmla="*/ 5218 w 6844"/>
              <a:gd name="T19" fmla="*/ 4593 h 6844"/>
              <a:gd name="T20" fmla="*/ 5124 w 6844"/>
              <a:gd name="T21" fmla="*/ 6624 h 6844"/>
              <a:gd name="T22" fmla="*/ 4812 w 6844"/>
              <a:gd name="T23" fmla="*/ 6843 h 6844"/>
              <a:gd name="T24" fmla="*/ 4812 w 6844"/>
              <a:gd name="T25" fmla="*/ 5093 h 6844"/>
              <a:gd name="T26" fmla="*/ 2594 w 6844"/>
              <a:gd name="T27" fmla="*/ 5812 h 6844"/>
              <a:gd name="T28" fmla="*/ 2438 w 6844"/>
              <a:gd name="T29" fmla="*/ 5968 h 6844"/>
              <a:gd name="T30" fmla="*/ 875 w 6844"/>
              <a:gd name="T31" fmla="*/ 6843 h 6844"/>
              <a:gd name="T32" fmla="*/ 719 w 6844"/>
              <a:gd name="T33" fmla="*/ 6312 h 6844"/>
              <a:gd name="T34" fmla="*/ 2844 w 6844"/>
              <a:gd name="T35" fmla="*/ 4562 h 6844"/>
              <a:gd name="T36" fmla="*/ 1782 w 6844"/>
              <a:gd name="T37" fmla="*/ 2750 h 6844"/>
              <a:gd name="T38" fmla="*/ 1719 w 6844"/>
              <a:gd name="T39" fmla="*/ 2594 h 6844"/>
              <a:gd name="T40" fmla="*/ 1250 w 6844"/>
              <a:gd name="T41" fmla="*/ 1313 h 6844"/>
              <a:gd name="T42" fmla="*/ 407 w 6844"/>
              <a:gd name="T43" fmla="*/ 2563 h 6844"/>
              <a:gd name="T44" fmla="*/ 1032 w 6844"/>
              <a:gd name="T45" fmla="*/ 32 h 6844"/>
              <a:gd name="T46" fmla="*/ 1813 w 6844"/>
              <a:gd name="T47" fmla="*/ 938 h 6844"/>
              <a:gd name="T48" fmla="*/ 2157 w 6844"/>
              <a:gd name="T49" fmla="*/ 907 h 6844"/>
              <a:gd name="T50" fmla="*/ 4718 w 6844"/>
              <a:gd name="T51" fmla="*/ 907 h 6844"/>
              <a:gd name="T52" fmla="*/ 5031 w 6844"/>
              <a:gd name="T53" fmla="*/ 938 h 6844"/>
              <a:gd name="T54" fmla="*/ 5812 w 6844"/>
              <a:gd name="T55" fmla="*/ 0 h 6844"/>
              <a:gd name="T56" fmla="*/ 4562 w 6844"/>
              <a:gd name="T57" fmla="*/ 1188 h 6844"/>
              <a:gd name="T58" fmla="*/ 3437 w 6844"/>
              <a:gd name="T59" fmla="*/ 1157 h 6844"/>
              <a:gd name="T60" fmla="*/ 2282 w 6844"/>
              <a:gd name="T61" fmla="*/ 2469 h 6844"/>
              <a:gd name="T62" fmla="*/ 3718 w 6844"/>
              <a:gd name="T63" fmla="*/ 3157 h 6844"/>
              <a:gd name="T64" fmla="*/ 4562 w 6844"/>
              <a:gd name="T65" fmla="*/ 1188 h 6844"/>
              <a:gd name="T66" fmla="*/ 4562 w 6844"/>
              <a:gd name="T67" fmla="*/ 1188 h 68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844" h="6844">
                <a:moveTo>
                  <a:pt x="3437" y="1719"/>
                </a:moveTo>
                <a:lnTo>
                  <a:pt x="3437" y="1719"/>
                </a:lnTo>
                <a:cubicBezTo>
                  <a:pt x="3749" y="1719"/>
                  <a:pt x="3999" y="2000"/>
                  <a:pt x="3999" y="2313"/>
                </a:cubicBezTo>
                <a:cubicBezTo>
                  <a:pt x="3999" y="2625"/>
                  <a:pt x="3749" y="2875"/>
                  <a:pt x="3437" y="2875"/>
                </a:cubicBezTo>
                <a:cubicBezTo>
                  <a:pt x="3125" y="2875"/>
                  <a:pt x="2844" y="2625"/>
                  <a:pt x="2844" y="2313"/>
                </a:cubicBezTo>
                <a:cubicBezTo>
                  <a:pt x="2844" y="2000"/>
                  <a:pt x="3125" y="1719"/>
                  <a:pt x="3437" y="1719"/>
                </a:cubicBezTo>
                <a:close/>
                <a:moveTo>
                  <a:pt x="6843" y="188"/>
                </a:moveTo>
                <a:lnTo>
                  <a:pt x="6843" y="188"/>
                </a:lnTo>
                <a:cubicBezTo>
                  <a:pt x="6437" y="2532"/>
                  <a:pt x="6437" y="2532"/>
                  <a:pt x="6437" y="2532"/>
                </a:cubicBezTo>
                <a:cubicBezTo>
                  <a:pt x="5437" y="2375"/>
                  <a:pt x="5437" y="2375"/>
                  <a:pt x="5437" y="2375"/>
                </a:cubicBezTo>
                <a:cubicBezTo>
                  <a:pt x="5593" y="1282"/>
                  <a:pt x="5593" y="1282"/>
                  <a:pt x="5593" y="1282"/>
                </a:cubicBezTo>
                <a:cubicBezTo>
                  <a:pt x="5468" y="1282"/>
                  <a:pt x="5312" y="1250"/>
                  <a:pt x="5124" y="1250"/>
                </a:cubicBezTo>
                <a:cubicBezTo>
                  <a:pt x="5124" y="2594"/>
                  <a:pt x="5124" y="2594"/>
                  <a:pt x="5124" y="2594"/>
                </a:cubicBezTo>
                <a:cubicBezTo>
                  <a:pt x="5124" y="2625"/>
                  <a:pt x="5124" y="2688"/>
                  <a:pt x="5093" y="2719"/>
                </a:cubicBezTo>
                <a:lnTo>
                  <a:pt x="5093" y="2750"/>
                </a:lnTo>
                <a:cubicBezTo>
                  <a:pt x="4437" y="3749"/>
                  <a:pt x="4437" y="3749"/>
                  <a:pt x="4437" y="3749"/>
                </a:cubicBezTo>
                <a:cubicBezTo>
                  <a:pt x="4249" y="4281"/>
                  <a:pt x="4249" y="4281"/>
                  <a:pt x="4249" y="4281"/>
                </a:cubicBezTo>
                <a:cubicBezTo>
                  <a:pt x="5218" y="4562"/>
                  <a:pt x="5218" y="4562"/>
                  <a:pt x="5218" y="4562"/>
                </a:cubicBezTo>
                <a:cubicBezTo>
                  <a:pt x="5218" y="4562"/>
                  <a:pt x="5218" y="4562"/>
                  <a:pt x="5187" y="4593"/>
                </a:cubicBezTo>
                <a:cubicBezTo>
                  <a:pt x="5218" y="4593"/>
                  <a:pt x="5218" y="4593"/>
                  <a:pt x="5218" y="4593"/>
                </a:cubicBezTo>
                <a:cubicBezTo>
                  <a:pt x="5343" y="4624"/>
                  <a:pt x="5437" y="4749"/>
                  <a:pt x="5406" y="4906"/>
                </a:cubicBezTo>
                <a:cubicBezTo>
                  <a:pt x="5124" y="6624"/>
                  <a:pt x="5124" y="6624"/>
                  <a:pt x="5124" y="6624"/>
                </a:cubicBezTo>
                <a:cubicBezTo>
                  <a:pt x="5093" y="6749"/>
                  <a:pt x="4999" y="6843"/>
                  <a:pt x="4843" y="6843"/>
                </a:cubicBezTo>
                <a:lnTo>
                  <a:pt x="4812" y="6843"/>
                </a:lnTo>
                <a:cubicBezTo>
                  <a:pt x="4656" y="6812"/>
                  <a:pt x="4531" y="6687"/>
                  <a:pt x="4562" y="6531"/>
                </a:cubicBezTo>
                <a:cubicBezTo>
                  <a:pt x="4812" y="5093"/>
                  <a:pt x="4812" y="5093"/>
                  <a:pt x="4812" y="5093"/>
                </a:cubicBezTo>
                <a:cubicBezTo>
                  <a:pt x="3531" y="5124"/>
                  <a:pt x="3531" y="5124"/>
                  <a:pt x="3531" y="5124"/>
                </a:cubicBezTo>
                <a:cubicBezTo>
                  <a:pt x="2594" y="5812"/>
                  <a:pt x="2594" y="5812"/>
                  <a:pt x="2594" y="5812"/>
                </a:cubicBezTo>
                <a:cubicBezTo>
                  <a:pt x="2500" y="5906"/>
                  <a:pt x="2500" y="5906"/>
                  <a:pt x="2500" y="5906"/>
                </a:cubicBezTo>
                <a:cubicBezTo>
                  <a:pt x="2469" y="5937"/>
                  <a:pt x="2469" y="5937"/>
                  <a:pt x="2438" y="5968"/>
                </a:cubicBezTo>
                <a:cubicBezTo>
                  <a:pt x="1000" y="6812"/>
                  <a:pt x="1000" y="6812"/>
                  <a:pt x="1000" y="6812"/>
                </a:cubicBezTo>
                <a:cubicBezTo>
                  <a:pt x="969" y="6843"/>
                  <a:pt x="907" y="6843"/>
                  <a:pt x="875" y="6843"/>
                </a:cubicBezTo>
                <a:cubicBezTo>
                  <a:pt x="782" y="6843"/>
                  <a:pt x="688" y="6812"/>
                  <a:pt x="625" y="6718"/>
                </a:cubicBezTo>
                <a:cubicBezTo>
                  <a:pt x="532" y="6562"/>
                  <a:pt x="594" y="6406"/>
                  <a:pt x="719" y="6312"/>
                </a:cubicBezTo>
                <a:cubicBezTo>
                  <a:pt x="1969" y="5562"/>
                  <a:pt x="1969" y="5562"/>
                  <a:pt x="1969" y="5562"/>
                </a:cubicBezTo>
                <a:cubicBezTo>
                  <a:pt x="2844" y="4562"/>
                  <a:pt x="2844" y="4562"/>
                  <a:pt x="2844" y="4562"/>
                </a:cubicBezTo>
                <a:cubicBezTo>
                  <a:pt x="2563" y="3718"/>
                  <a:pt x="2563" y="3718"/>
                  <a:pt x="2563" y="3718"/>
                </a:cubicBezTo>
                <a:cubicBezTo>
                  <a:pt x="1782" y="2750"/>
                  <a:pt x="1782" y="2750"/>
                  <a:pt x="1782" y="2750"/>
                </a:cubicBezTo>
                <a:lnTo>
                  <a:pt x="1782" y="2750"/>
                </a:lnTo>
                <a:cubicBezTo>
                  <a:pt x="1750" y="2688"/>
                  <a:pt x="1719" y="2657"/>
                  <a:pt x="1719" y="2594"/>
                </a:cubicBezTo>
                <a:cubicBezTo>
                  <a:pt x="1719" y="1250"/>
                  <a:pt x="1719" y="1250"/>
                  <a:pt x="1719" y="1250"/>
                </a:cubicBezTo>
                <a:cubicBezTo>
                  <a:pt x="1532" y="1250"/>
                  <a:pt x="1375" y="1282"/>
                  <a:pt x="1250" y="1313"/>
                </a:cubicBezTo>
                <a:cubicBezTo>
                  <a:pt x="1407" y="2375"/>
                  <a:pt x="1407" y="2375"/>
                  <a:pt x="1407" y="2375"/>
                </a:cubicBezTo>
                <a:cubicBezTo>
                  <a:pt x="407" y="2563"/>
                  <a:pt x="407" y="2563"/>
                  <a:pt x="407" y="2563"/>
                </a:cubicBezTo>
                <a:cubicBezTo>
                  <a:pt x="0" y="188"/>
                  <a:pt x="0" y="188"/>
                  <a:pt x="0" y="188"/>
                </a:cubicBezTo>
                <a:cubicBezTo>
                  <a:pt x="1032" y="32"/>
                  <a:pt x="1032" y="32"/>
                  <a:pt x="1032" y="32"/>
                </a:cubicBezTo>
                <a:cubicBezTo>
                  <a:pt x="1188" y="1032"/>
                  <a:pt x="1188" y="1032"/>
                  <a:pt x="1188" y="1032"/>
                </a:cubicBezTo>
                <a:cubicBezTo>
                  <a:pt x="1375" y="1000"/>
                  <a:pt x="1594" y="969"/>
                  <a:pt x="1813" y="938"/>
                </a:cubicBezTo>
                <a:cubicBezTo>
                  <a:pt x="1875" y="907"/>
                  <a:pt x="1938" y="875"/>
                  <a:pt x="2000" y="875"/>
                </a:cubicBezTo>
                <a:cubicBezTo>
                  <a:pt x="2063" y="875"/>
                  <a:pt x="2094" y="907"/>
                  <a:pt x="2157" y="907"/>
                </a:cubicBezTo>
                <a:cubicBezTo>
                  <a:pt x="2532" y="907"/>
                  <a:pt x="2938" y="875"/>
                  <a:pt x="3437" y="875"/>
                </a:cubicBezTo>
                <a:cubicBezTo>
                  <a:pt x="3906" y="875"/>
                  <a:pt x="4343" y="907"/>
                  <a:pt x="4718" y="907"/>
                </a:cubicBezTo>
                <a:cubicBezTo>
                  <a:pt x="4749" y="907"/>
                  <a:pt x="4781" y="875"/>
                  <a:pt x="4843" y="875"/>
                </a:cubicBezTo>
                <a:cubicBezTo>
                  <a:pt x="4906" y="875"/>
                  <a:pt x="4968" y="907"/>
                  <a:pt x="5031" y="938"/>
                </a:cubicBezTo>
                <a:cubicBezTo>
                  <a:pt x="5281" y="969"/>
                  <a:pt x="5468" y="1000"/>
                  <a:pt x="5656" y="1000"/>
                </a:cubicBezTo>
                <a:cubicBezTo>
                  <a:pt x="5812" y="0"/>
                  <a:pt x="5812" y="0"/>
                  <a:pt x="5812" y="0"/>
                </a:cubicBezTo>
                <a:lnTo>
                  <a:pt x="6843" y="188"/>
                </a:lnTo>
                <a:close/>
                <a:moveTo>
                  <a:pt x="4562" y="1188"/>
                </a:moveTo>
                <a:lnTo>
                  <a:pt x="4562" y="1188"/>
                </a:lnTo>
                <a:cubicBezTo>
                  <a:pt x="4218" y="1188"/>
                  <a:pt x="3843" y="1157"/>
                  <a:pt x="3437" y="1157"/>
                </a:cubicBezTo>
                <a:cubicBezTo>
                  <a:pt x="3000" y="1157"/>
                  <a:pt x="2625" y="1188"/>
                  <a:pt x="2282" y="1188"/>
                </a:cubicBezTo>
                <a:cubicBezTo>
                  <a:pt x="2282" y="2469"/>
                  <a:pt x="2282" y="2469"/>
                  <a:pt x="2282" y="2469"/>
                </a:cubicBezTo>
                <a:cubicBezTo>
                  <a:pt x="3157" y="3157"/>
                  <a:pt x="3157" y="3157"/>
                  <a:pt x="3157" y="3157"/>
                </a:cubicBezTo>
                <a:cubicBezTo>
                  <a:pt x="3718" y="3157"/>
                  <a:pt x="3718" y="3157"/>
                  <a:pt x="3718" y="3157"/>
                </a:cubicBezTo>
                <a:cubicBezTo>
                  <a:pt x="4562" y="2469"/>
                  <a:pt x="4562" y="2469"/>
                  <a:pt x="4562" y="2469"/>
                </a:cubicBezTo>
                <a:lnTo>
                  <a:pt x="4562" y="1188"/>
                </a:lnTo>
                <a:close/>
                <a:moveTo>
                  <a:pt x="4562" y="1188"/>
                </a:moveTo>
                <a:lnTo>
                  <a:pt x="4562" y="1188"/>
                </a:lnTo>
                <a:close/>
              </a:path>
            </a:pathLst>
          </a:custGeom>
          <a:solidFill>
            <a:schemeClr val="bg1"/>
          </a:solidFill>
          <a:ln>
            <a:noFill/>
          </a:ln>
          <a:effectLst/>
        </p:spPr>
        <p:txBody>
          <a:bodyPr wrap="none" lIns="121926" tIns="60963" rIns="121926" bIns="60963" anchor="ctr"/>
          <a:lstStyle/>
          <a:p>
            <a:pPr defTabSz="913765"/>
            <a:endParaRPr lang="en-US">
              <a:solidFill>
                <a:srgbClr val="737572"/>
              </a:solidFill>
              <a:cs typeface="+mn-ea"/>
              <a:sym typeface="+mn-lt"/>
            </a:endParaRPr>
          </a:p>
        </p:txBody>
      </p:sp>
      <p:sp>
        <p:nvSpPr>
          <p:cNvPr id="103" name="Freeform 3"/>
          <p:cNvSpPr>
            <a:spLocks noChangeArrowheads="1"/>
          </p:cNvSpPr>
          <p:nvPr/>
        </p:nvSpPr>
        <p:spPr bwMode="auto">
          <a:xfrm>
            <a:off x="2604124" y="4847202"/>
            <a:ext cx="408949" cy="313863"/>
          </a:xfrm>
          <a:custGeom>
            <a:avLst/>
            <a:gdLst>
              <a:gd name="T0" fmla="*/ 3034 w 6392"/>
              <a:gd name="T1" fmla="*/ 2260 h 4907"/>
              <a:gd name="T2" fmla="*/ 2582 w 6392"/>
              <a:gd name="T3" fmla="*/ 1937 h 4907"/>
              <a:gd name="T4" fmla="*/ 1421 w 6392"/>
              <a:gd name="T5" fmla="*/ 2196 h 4907"/>
              <a:gd name="T6" fmla="*/ 388 w 6392"/>
              <a:gd name="T7" fmla="*/ 4583 h 4907"/>
              <a:gd name="T8" fmla="*/ 2712 w 6392"/>
              <a:gd name="T9" fmla="*/ 3551 h 4907"/>
              <a:gd name="T10" fmla="*/ 3034 w 6392"/>
              <a:gd name="T11" fmla="*/ 2260 h 4907"/>
              <a:gd name="T12" fmla="*/ 2454 w 6392"/>
              <a:gd name="T13" fmla="*/ 3228 h 4907"/>
              <a:gd name="T14" fmla="*/ 711 w 6392"/>
              <a:gd name="T15" fmla="*/ 4261 h 4907"/>
              <a:gd name="T16" fmla="*/ 1679 w 6392"/>
              <a:gd name="T17" fmla="*/ 2518 h 4907"/>
              <a:gd name="T18" fmla="*/ 1874 w 6392"/>
              <a:gd name="T19" fmla="*/ 2648 h 4907"/>
              <a:gd name="T20" fmla="*/ 2260 w 6392"/>
              <a:gd name="T21" fmla="*/ 3034 h 4907"/>
              <a:gd name="T22" fmla="*/ 2454 w 6392"/>
              <a:gd name="T23" fmla="*/ 3228 h 4907"/>
              <a:gd name="T24" fmla="*/ 6197 w 6392"/>
              <a:gd name="T25" fmla="*/ 710 h 4907"/>
              <a:gd name="T26" fmla="*/ 3615 w 6392"/>
              <a:gd name="T27" fmla="*/ 646 h 4907"/>
              <a:gd name="T28" fmla="*/ 2776 w 6392"/>
              <a:gd name="T29" fmla="*/ 1679 h 4907"/>
              <a:gd name="T30" fmla="*/ 3034 w 6392"/>
              <a:gd name="T31" fmla="*/ 2196 h 4907"/>
              <a:gd name="T32" fmla="*/ 4326 w 6392"/>
              <a:gd name="T33" fmla="*/ 2454 h 4907"/>
              <a:gd name="T34" fmla="*/ 6197 w 6392"/>
              <a:gd name="T35" fmla="*/ 710 h 4907"/>
              <a:gd name="T36" fmla="*/ 5489 w 6392"/>
              <a:gd name="T37" fmla="*/ 1549 h 4907"/>
              <a:gd name="T38" fmla="*/ 3681 w 6392"/>
              <a:gd name="T39" fmla="*/ 1937 h 4907"/>
              <a:gd name="T40" fmla="*/ 4067 w 6392"/>
              <a:gd name="T41" fmla="*/ 1485 h 4907"/>
              <a:gd name="T42" fmla="*/ 3487 w 6392"/>
              <a:gd name="T43" fmla="*/ 1421 h 4907"/>
              <a:gd name="T44" fmla="*/ 5164 w 6392"/>
              <a:gd name="T45" fmla="*/ 582 h 4907"/>
              <a:gd name="T46" fmla="*/ 5489 w 6392"/>
              <a:gd name="T47" fmla="*/ 1549 h 4907"/>
              <a:gd name="T48" fmla="*/ 3165 w 6392"/>
              <a:gd name="T49" fmla="*/ 2260 h 4907"/>
              <a:gd name="T50" fmla="*/ 3423 w 6392"/>
              <a:gd name="T51" fmla="*/ 3098 h 4907"/>
              <a:gd name="T52" fmla="*/ 3423 w 6392"/>
              <a:gd name="T53" fmla="*/ 2582 h 4907"/>
              <a:gd name="T54" fmla="*/ 3165 w 6392"/>
              <a:gd name="T55" fmla="*/ 2260 h 4907"/>
              <a:gd name="T56" fmla="*/ 2196 w 6392"/>
              <a:gd name="T57" fmla="*/ 1615 h 4907"/>
              <a:gd name="T58" fmla="*/ 2066 w 6392"/>
              <a:gd name="T59" fmla="*/ 1163 h 4907"/>
              <a:gd name="T60" fmla="*/ 2518 w 6392"/>
              <a:gd name="T61" fmla="*/ 1549 h 4907"/>
              <a:gd name="T62" fmla="*/ 2582 w 6392"/>
              <a:gd name="T63" fmla="*/ 1873 h 4907"/>
              <a:gd name="T64" fmla="*/ 2196 w 6392"/>
              <a:gd name="T65" fmla="*/ 1615 h 4907"/>
              <a:gd name="T66" fmla="*/ 2196 w 6392"/>
              <a:gd name="T67" fmla="*/ 1615 h 49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392" h="4907">
                <a:moveTo>
                  <a:pt x="3034" y="2260"/>
                </a:moveTo>
                <a:lnTo>
                  <a:pt x="3034" y="2260"/>
                </a:lnTo>
                <a:cubicBezTo>
                  <a:pt x="2776" y="2196"/>
                  <a:pt x="2776" y="2196"/>
                  <a:pt x="2776" y="2196"/>
                </a:cubicBezTo>
                <a:cubicBezTo>
                  <a:pt x="2582" y="1937"/>
                  <a:pt x="2582" y="1937"/>
                  <a:pt x="2582" y="1937"/>
                </a:cubicBezTo>
                <a:cubicBezTo>
                  <a:pt x="2454" y="2001"/>
                  <a:pt x="2454" y="2001"/>
                  <a:pt x="2454" y="2001"/>
                </a:cubicBezTo>
                <a:cubicBezTo>
                  <a:pt x="2132" y="1873"/>
                  <a:pt x="1679" y="1937"/>
                  <a:pt x="1421" y="2196"/>
                </a:cubicBezTo>
                <a:cubicBezTo>
                  <a:pt x="388" y="3228"/>
                  <a:pt x="388" y="3228"/>
                  <a:pt x="388" y="3228"/>
                </a:cubicBezTo>
                <a:cubicBezTo>
                  <a:pt x="0" y="3615"/>
                  <a:pt x="0" y="4197"/>
                  <a:pt x="388" y="4583"/>
                </a:cubicBezTo>
                <a:cubicBezTo>
                  <a:pt x="775" y="4906"/>
                  <a:pt x="1357" y="4906"/>
                  <a:pt x="1743" y="4583"/>
                </a:cubicBezTo>
                <a:cubicBezTo>
                  <a:pt x="2712" y="3551"/>
                  <a:pt x="2712" y="3551"/>
                  <a:pt x="2712" y="3551"/>
                </a:cubicBezTo>
                <a:cubicBezTo>
                  <a:pt x="3034" y="3228"/>
                  <a:pt x="3099" y="2776"/>
                  <a:pt x="2906" y="2454"/>
                </a:cubicBezTo>
                <a:lnTo>
                  <a:pt x="3034" y="2260"/>
                </a:lnTo>
                <a:close/>
                <a:moveTo>
                  <a:pt x="2454" y="3228"/>
                </a:moveTo>
                <a:lnTo>
                  <a:pt x="2454" y="3228"/>
                </a:lnTo>
                <a:cubicBezTo>
                  <a:pt x="1421" y="4261"/>
                  <a:pt x="1421" y="4261"/>
                  <a:pt x="1421" y="4261"/>
                </a:cubicBezTo>
                <a:cubicBezTo>
                  <a:pt x="1227" y="4455"/>
                  <a:pt x="905" y="4455"/>
                  <a:pt x="711" y="4261"/>
                </a:cubicBezTo>
                <a:cubicBezTo>
                  <a:pt x="516" y="4067"/>
                  <a:pt x="516" y="3745"/>
                  <a:pt x="711" y="3551"/>
                </a:cubicBezTo>
                <a:cubicBezTo>
                  <a:pt x="1679" y="2518"/>
                  <a:pt x="1679" y="2518"/>
                  <a:pt x="1679" y="2518"/>
                </a:cubicBezTo>
                <a:cubicBezTo>
                  <a:pt x="1807" y="2390"/>
                  <a:pt x="2002" y="2324"/>
                  <a:pt x="2132" y="2390"/>
                </a:cubicBezTo>
                <a:cubicBezTo>
                  <a:pt x="1874" y="2648"/>
                  <a:pt x="1874" y="2648"/>
                  <a:pt x="1874" y="2648"/>
                </a:cubicBezTo>
                <a:cubicBezTo>
                  <a:pt x="1743" y="2776"/>
                  <a:pt x="1743" y="2970"/>
                  <a:pt x="1874" y="3034"/>
                </a:cubicBezTo>
                <a:cubicBezTo>
                  <a:pt x="1938" y="3164"/>
                  <a:pt x="2132" y="3164"/>
                  <a:pt x="2260" y="3034"/>
                </a:cubicBezTo>
                <a:cubicBezTo>
                  <a:pt x="2582" y="2776"/>
                  <a:pt x="2582" y="2776"/>
                  <a:pt x="2582" y="2776"/>
                </a:cubicBezTo>
                <a:cubicBezTo>
                  <a:pt x="2582" y="2906"/>
                  <a:pt x="2582" y="3098"/>
                  <a:pt x="2454" y="3228"/>
                </a:cubicBezTo>
                <a:close/>
                <a:moveTo>
                  <a:pt x="6197" y="710"/>
                </a:moveTo>
                <a:lnTo>
                  <a:pt x="6197" y="710"/>
                </a:lnTo>
                <a:cubicBezTo>
                  <a:pt x="6005" y="258"/>
                  <a:pt x="5489" y="0"/>
                  <a:pt x="4972" y="194"/>
                </a:cubicBezTo>
                <a:cubicBezTo>
                  <a:pt x="3615" y="646"/>
                  <a:pt x="3615" y="646"/>
                  <a:pt x="3615" y="646"/>
                </a:cubicBezTo>
                <a:cubicBezTo>
                  <a:pt x="3229" y="841"/>
                  <a:pt x="3034" y="1163"/>
                  <a:pt x="3034" y="1549"/>
                </a:cubicBezTo>
                <a:cubicBezTo>
                  <a:pt x="2776" y="1679"/>
                  <a:pt x="2776" y="1679"/>
                  <a:pt x="2776" y="1679"/>
                </a:cubicBezTo>
                <a:cubicBezTo>
                  <a:pt x="2840" y="2001"/>
                  <a:pt x="2840" y="2001"/>
                  <a:pt x="2840" y="2001"/>
                </a:cubicBezTo>
                <a:cubicBezTo>
                  <a:pt x="3034" y="2196"/>
                  <a:pt x="3034" y="2196"/>
                  <a:pt x="3034" y="2196"/>
                </a:cubicBezTo>
                <a:cubicBezTo>
                  <a:pt x="3229" y="2132"/>
                  <a:pt x="3229" y="2132"/>
                  <a:pt x="3229" y="2132"/>
                </a:cubicBezTo>
                <a:cubicBezTo>
                  <a:pt x="3487" y="2454"/>
                  <a:pt x="3939" y="2582"/>
                  <a:pt x="4326" y="2454"/>
                </a:cubicBezTo>
                <a:cubicBezTo>
                  <a:pt x="5681" y="1937"/>
                  <a:pt x="5681" y="1937"/>
                  <a:pt x="5681" y="1937"/>
                </a:cubicBezTo>
                <a:cubicBezTo>
                  <a:pt x="6133" y="1743"/>
                  <a:pt x="6391" y="1227"/>
                  <a:pt x="6197" y="710"/>
                </a:cubicBezTo>
                <a:close/>
                <a:moveTo>
                  <a:pt x="5489" y="1549"/>
                </a:moveTo>
                <a:lnTo>
                  <a:pt x="5489" y="1549"/>
                </a:lnTo>
                <a:cubicBezTo>
                  <a:pt x="4131" y="2065"/>
                  <a:pt x="4131" y="2065"/>
                  <a:pt x="4131" y="2065"/>
                </a:cubicBezTo>
                <a:cubicBezTo>
                  <a:pt x="4003" y="2132"/>
                  <a:pt x="3809" y="2065"/>
                  <a:pt x="3681" y="1937"/>
                </a:cubicBezTo>
                <a:cubicBezTo>
                  <a:pt x="3939" y="1873"/>
                  <a:pt x="3939" y="1873"/>
                  <a:pt x="3939" y="1873"/>
                </a:cubicBezTo>
                <a:cubicBezTo>
                  <a:pt x="4067" y="1807"/>
                  <a:pt x="4131" y="1679"/>
                  <a:pt x="4067" y="1485"/>
                </a:cubicBezTo>
                <a:cubicBezTo>
                  <a:pt x="4003" y="1357"/>
                  <a:pt x="3873" y="1291"/>
                  <a:pt x="3681" y="1291"/>
                </a:cubicBezTo>
                <a:cubicBezTo>
                  <a:pt x="3487" y="1421"/>
                  <a:pt x="3487" y="1421"/>
                  <a:pt x="3487" y="1421"/>
                </a:cubicBezTo>
                <a:cubicBezTo>
                  <a:pt x="3551" y="1227"/>
                  <a:pt x="3615" y="1163"/>
                  <a:pt x="3809" y="1099"/>
                </a:cubicBezTo>
                <a:cubicBezTo>
                  <a:pt x="5164" y="582"/>
                  <a:pt x="5164" y="582"/>
                  <a:pt x="5164" y="582"/>
                </a:cubicBezTo>
                <a:cubicBezTo>
                  <a:pt x="5422" y="452"/>
                  <a:pt x="5681" y="646"/>
                  <a:pt x="5811" y="905"/>
                </a:cubicBezTo>
                <a:cubicBezTo>
                  <a:pt x="5875" y="1163"/>
                  <a:pt x="5747" y="1421"/>
                  <a:pt x="5489" y="1549"/>
                </a:cubicBezTo>
                <a:close/>
                <a:moveTo>
                  <a:pt x="3165" y="2260"/>
                </a:moveTo>
                <a:lnTo>
                  <a:pt x="3165" y="2260"/>
                </a:lnTo>
                <a:cubicBezTo>
                  <a:pt x="3551" y="2518"/>
                  <a:pt x="3551" y="2518"/>
                  <a:pt x="3551" y="2518"/>
                </a:cubicBezTo>
                <a:cubicBezTo>
                  <a:pt x="3423" y="3098"/>
                  <a:pt x="3423" y="3098"/>
                  <a:pt x="3423" y="3098"/>
                </a:cubicBezTo>
                <a:cubicBezTo>
                  <a:pt x="3293" y="3098"/>
                  <a:pt x="3293" y="3098"/>
                  <a:pt x="3293" y="3098"/>
                </a:cubicBezTo>
                <a:cubicBezTo>
                  <a:pt x="3423" y="2582"/>
                  <a:pt x="3423" y="2582"/>
                  <a:pt x="3423" y="2582"/>
                </a:cubicBezTo>
                <a:cubicBezTo>
                  <a:pt x="3034" y="2324"/>
                  <a:pt x="3034" y="2324"/>
                  <a:pt x="3034" y="2324"/>
                </a:cubicBezTo>
                <a:lnTo>
                  <a:pt x="3165" y="2260"/>
                </a:lnTo>
                <a:close/>
                <a:moveTo>
                  <a:pt x="2196" y="1615"/>
                </a:moveTo>
                <a:lnTo>
                  <a:pt x="2196" y="1615"/>
                </a:lnTo>
                <a:cubicBezTo>
                  <a:pt x="1938" y="1163"/>
                  <a:pt x="1938" y="1163"/>
                  <a:pt x="1938" y="1163"/>
                </a:cubicBezTo>
                <a:cubicBezTo>
                  <a:pt x="2066" y="1163"/>
                  <a:pt x="2066" y="1163"/>
                  <a:pt x="2066" y="1163"/>
                </a:cubicBezTo>
                <a:cubicBezTo>
                  <a:pt x="2260" y="1549"/>
                  <a:pt x="2260" y="1549"/>
                  <a:pt x="2260" y="1549"/>
                </a:cubicBezTo>
                <a:cubicBezTo>
                  <a:pt x="2518" y="1549"/>
                  <a:pt x="2518" y="1549"/>
                  <a:pt x="2518" y="1549"/>
                </a:cubicBezTo>
                <a:cubicBezTo>
                  <a:pt x="2648" y="1807"/>
                  <a:pt x="2648" y="1807"/>
                  <a:pt x="2648" y="1807"/>
                </a:cubicBezTo>
                <a:cubicBezTo>
                  <a:pt x="2582" y="1873"/>
                  <a:pt x="2582" y="1873"/>
                  <a:pt x="2582" y="1873"/>
                </a:cubicBezTo>
                <a:cubicBezTo>
                  <a:pt x="2454" y="1679"/>
                  <a:pt x="2454" y="1679"/>
                  <a:pt x="2454" y="1679"/>
                </a:cubicBezTo>
                <a:lnTo>
                  <a:pt x="2196" y="1615"/>
                </a:lnTo>
                <a:close/>
                <a:moveTo>
                  <a:pt x="2196" y="1615"/>
                </a:moveTo>
                <a:lnTo>
                  <a:pt x="2196" y="1615"/>
                </a:lnTo>
                <a:close/>
              </a:path>
            </a:pathLst>
          </a:custGeom>
          <a:solidFill>
            <a:schemeClr val="bg1"/>
          </a:solidFill>
          <a:ln>
            <a:noFill/>
          </a:ln>
          <a:effectLst/>
        </p:spPr>
        <p:txBody>
          <a:bodyPr wrap="none" lIns="121926" tIns="60963" rIns="121926" bIns="60963" anchor="ctr"/>
          <a:lstStyle/>
          <a:p>
            <a:pPr defTabSz="913765"/>
            <a:endParaRPr lang="en-US">
              <a:solidFill>
                <a:srgbClr val="737572"/>
              </a:solidFill>
              <a:cs typeface="+mn-ea"/>
              <a:sym typeface="+mn-lt"/>
            </a:endParaRPr>
          </a:p>
        </p:txBody>
      </p:sp>
      <p:sp>
        <p:nvSpPr>
          <p:cNvPr id="104" name="Freeform 4"/>
          <p:cNvSpPr>
            <a:spLocks noChangeArrowheads="1"/>
          </p:cNvSpPr>
          <p:nvPr/>
        </p:nvSpPr>
        <p:spPr bwMode="auto">
          <a:xfrm>
            <a:off x="2094865" y="4378325"/>
            <a:ext cx="375920" cy="347980"/>
          </a:xfrm>
          <a:custGeom>
            <a:avLst/>
            <a:gdLst>
              <a:gd name="T0" fmla="*/ 2374 w 2594"/>
              <a:gd name="T1" fmla="*/ 0 h 2594"/>
              <a:gd name="T2" fmla="*/ 2374 w 2594"/>
              <a:gd name="T3" fmla="*/ 0 h 2594"/>
              <a:gd name="T4" fmla="*/ 219 w 2594"/>
              <a:gd name="T5" fmla="*/ 0 h 2594"/>
              <a:gd name="T6" fmla="*/ 0 w 2594"/>
              <a:gd name="T7" fmla="*/ 219 h 2594"/>
              <a:gd name="T8" fmla="*/ 0 w 2594"/>
              <a:gd name="T9" fmla="*/ 2374 h 2594"/>
              <a:gd name="T10" fmla="*/ 219 w 2594"/>
              <a:gd name="T11" fmla="*/ 2593 h 2594"/>
              <a:gd name="T12" fmla="*/ 2374 w 2594"/>
              <a:gd name="T13" fmla="*/ 2593 h 2594"/>
              <a:gd name="T14" fmla="*/ 2593 w 2594"/>
              <a:gd name="T15" fmla="*/ 2374 h 2594"/>
              <a:gd name="T16" fmla="*/ 2593 w 2594"/>
              <a:gd name="T17" fmla="*/ 219 h 2594"/>
              <a:gd name="T18" fmla="*/ 2374 w 2594"/>
              <a:gd name="T19" fmla="*/ 0 h 2594"/>
              <a:gd name="T20" fmla="*/ 2249 w 2594"/>
              <a:gd name="T21" fmla="*/ 250 h 2594"/>
              <a:gd name="T22" fmla="*/ 2249 w 2594"/>
              <a:gd name="T23" fmla="*/ 250 h 2594"/>
              <a:gd name="T24" fmla="*/ 2343 w 2594"/>
              <a:gd name="T25" fmla="*/ 313 h 2594"/>
              <a:gd name="T26" fmla="*/ 2249 w 2594"/>
              <a:gd name="T27" fmla="*/ 407 h 2594"/>
              <a:gd name="T28" fmla="*/ 2156 w 2594"/>
              <a:gd name="T29" fmla="*/ 313 h 2594"/>
              <a:gd name="T30" fmla="*/ 2249 w 2594"/>
              <a:gd name="T31" fmla="*/ 250 h 2594"/>
              <a:gd name="T32" fmla="*/ 1937 w 2594"/>
              <a:gd name="T33" fmla="*/ 250 h 2594"/>
              <a:gd name="T34" fmla="*/ 1937 w 2594"/>
              <a:gd name="T35" fmla="*/ 250 h 2594"/>
              <a:gd name="T36" fmla="*/ 2031 w 2594"/>
              <a:gd name="T37" fmla="*/ 313 h 2594"/>
              <a:gd name="T38" fmla="*/ 1937 w 2594"/>
              <a:gd name="T39" fmla="*/ 407 h 2594"/>
              <a:gd name="T40" fmla="*/ 1843 w 2594"/>
              <a:gd name="T41" fmla="*/ 313 h 2594"/>
              <a:gd name="T42" fmla="*/ 1937 w 2594"/>
              <a:gd name="T43" fmla="*/ 250 h 2594"/>
              <a:gd name="T44" fmla="*/ 2343 w 2594"/>
              <a:gd name="T45" fmla="*/ 2343 h 2594"/>
              <a:gd name="T46" fmla="*/ 2343 w 2594"/>
              <a:gd name="T47" fmla="*/ 2343 h 2594"/>
              <a:gd name="T48" fmla="*/ 250 w 2594"/>
              <a:gd name="T49" fmla="*/ 2343 h 2594"/>
              <a:gd name="T50" fmla="*/ 250 w 2594"/>
              <a:gd name="T51" fmla="*/ 625 h 2594"/>
              <a:gd name="T52" fmla="*/ 2343 w 2594"/>
              <a:gd name="T53" fmla="*/ 625 h 2594"/>
              <a:gd name="T54" fmla="*/ 2343 w 2594"/>
              <a:gd name="T55" fmla="*/ 2343 h 2594"/>
              <a:gd name="T56" fmla="*/ 594 w 2594"/>
              <a:gd name="T57" fmla="*/ 2093 h 2594"/>
              <a:gd name="T58" fmla="*/ 594 w 2594"/>
              <a:gd name="T59" fmla="*/ 2093 h 2594"/>
              <a:gd name="T60" fmla="*/ 1999 w 2594"/>
              <a:gd name="T61" fmla="*/ 2093 h 2594"/>
              <a:gd name="T62" fmla="*/ 2031 w 2594"/>
              <a:gd name="T63" fmla="*/ 2062 h 2594"/>
              <a:gd name="T64" fmla="*/ 2031 w 2594"/>
              <a:gd name="T65" fmla="*/ 2031 h 2594"/>
              <a:gd name="T66" fmla="*/ 1343 w 2594"/>
              <a:gd name="T67" fmla="*/ 844 h 2594"/>
              <a:gd name="T68" fmla="*/ 1312 w 2594"/>
              <a:gd name="T69" fmla="*/ 813 h 2594"/>
              <a:gd name="T70" fmla="*/ 1250 w 2594"/>
              <a:gd name="T71" fmla="*/ 844 h 2594"/>
              <a:gd name="T72" fmla="*/ 563 w 2594"/>
              <a:gd name="T73" fmla="*/ 2031 h 2594"/>
              <a:gd name="T74" fmla="*/ 563 w 2594"/>
              <a:gd name="T75" fmla="*/ 2093 h 2594"/>
              <a:gd name="T76" fmla="*/ 594 w 2594"/>
              <a:gd name="T77" fmla="*/ 2093 h 2594"/>
              <a:gd name="T78" fmla="*/ 1374 w 2594"/>
              <a:gd name="T79" fmla="*/ 1937 h 2594"/>
              <a:gd name="T80" fmla="*/ 1374 w 2594"/>
              <a:gd name="T81" fmla="*/ 1937 h 2594"/>
              <a:gd name="T82" fmla="*/ 1343 w 2594"/>
              <a:gd name="T83" fmla="*/ 1968 h 2594"/>
              <a:gd name="T84" fmla="*/ 1250 w 2594"/>
              <a:gd name="T85" fmla="*/ 1968 h 2594"/>
              <a:gd name="T86" fmla="*/ 1219 w 2594"/>
              <a:gd name="T87" fmla="*/ 1937 h 2594"/>
              <a:gd name="T88" fmla="*/ 1219 w 2594"/>
              <a:gd name="T89" fmla="*/ 1843 h 2594"/>
              <a:gd name="T90" fmla="*/ 1250 w 2594"/>
              <a:gd name="T91" fmla="*/ 1812 h 2594"/>
              <a:gd name="T92" fmla="*/ 1343 w 2594"/>
              <a:gd name="T93" fmla="*/ 1812 h 2594"/>
              <a:gd name="T94" fmla="*/ 1374 w 2594"/>
              <a:gd name="T95" fmla="*/ 1843 h 2594"/>
              <a:gd name="T96" fmla="*/ 1374 w 2594"/>
              <a:gd name="T97" fmla="*/ 1937 h 2594"/>
              <a:gd name="T98" fmla="*/ 1219 w 2594"/>
              <a:gd name="T99" fmla="*/ 1125 h 2594"/>
              <a:gd name="T100" fmla="*/ 1219 w 2594"/>
              <a:gd name="T101" fmla="*/ 1125 h 2594"/>
              <a:gd name="T102" fmla="*/ 1374 w 2594"/>
              <a:gd name="T103" fmla="*/ 1125 h 2594"/>
              <a:gd name="T104" fmla="*/ 1406 w 2594"/>
              <a:gd name="T105" fmla="*/ 1157 h 2594"/>
              <a:gd name="T106" fmla="*/ 1374 w 2594"/>
              <a:gd name="T107" fmla="*/ 1718 h 2594"/>
              <a:gd name="T108" fmla="*/ 1343 w 2594"/>
              <a:gd name="T109" fmla="*/ 1749 h 2594"/>
              <a:gd name="T110" fmla="*/ 1250 w 2594"/>
              <a:gd name="T111" fmla="*/ 1749 h 2594"/>
              <a:gd name="T112" fmla="*/ 1219 w 2594"/>
              <a:gd name="T113" fmla="*/ 1718 h 2594"/>
              <a:gd name="T114" fmla="*/ 1219 w 2594"/>
              <a:gd name="T115" fmla="*/ 1157 h 2594"/>
              <a:gd name="T116" fmla="*/ 1219 w 2594"/>
              <a:gd name="T117" fmla="*/ 1125 h 2594"/>
              <a:gd name="T118" fmla="*/ 1219 w 2594"/>
              <a:gd name="T119" fmla="*/ 1125 h 2594"/>
              <a:gd name="T120" fmla="*/ 1219 w 2594"/>
              <a:gd name="T121" fmla="*/ 1125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594" h="2594">
                <a:moveTo>
                  <a:pt x="2374" y="0"/>
                </a:moveTo>
                <a:lnTo>
                  <a:pt x="2374" y="0"/>
                </a:lnTo>
                <a:cubicBezTo>
                  <a:pt x="219" y="0"/>
                  <a:pt x="219" y="0"/>
                  <a:pt x="219" y="0"/>
                </a:cubicBezTo>
                <a:cubicBezTo>
                  <a:pt x="94" y="0"/>
                  <a:pt x="0" y="94"/>
                  <a:pt x="0" y="219"/>
                </a:cubicBezTo>
                <a:cubicBezTo>
                  <a:pt x="0" y="2374"/>
                  <a:pt x="0" y="2374"/>
                  <a:pt x="0" y="2374"/>
                </a:cubicBezTo>
                <a:cubicBezTo>
                  <a:pt x="0" y="2499"/>
                  <a:pt x="94" y="2593"/>
                  <a:pt x="219" y="2593"/>
                </a:cubicBezTo>
                <a:cubicBezTo>
                  <a:pt x="2374" y="2593"/>
                  <a:pt x="2374" y="2593"/>
                  <a:pt x="2374" y="2593"/>
                </a:cubicBezTo>
                <a:cubicBezTo>
                  <a:pt x="2499" y="2593"/>
                  <a:pt x="2593" y="2499"/>
                  <a:pt x="2593" y="2374"/>
                </a:cubicBezTo>
                <a:cubicBezTo>
                  <a:pt x="2593" y="219"/>
                  <a:pt x="2593" y="219"/>
                  <a:pt x="2593" y="219"/>
                </a:cubicBezTo>
                <a:cubicBezTo>
                  <a:pt x="2593" y="94"/>
                  <a:pt x="2499" y="0"/>
                  <a:pt x="2374" y="0"/>
                </a:cubicBezTo>
                <a:close/>
                <a:moveTo>
                  <a:pt x="2249" y="250"/>
                </a:moveTo>
                <a:lnTo>
                  <a:pt x="2249" y="250"/>
                </a:lnTo>
                <a:cubicBezTo>
                  <a:pt x="2312" y="250"/>
                  <a:pt x="2343" y="282"/>
                  <a:pt x="2343" y="313"/>
                </a:cubicBezTo>
                <a:cubicBezTo>
                  <a:pt x="2343" y="375"/>
                  <a:pt x="2312" y="407"/>
                  <a:pt x="2249" y="407"/>
                </a:cubicBezTo>
                <a:cubicBezTo>
                  <a:pt x="2187" y="407"/>
                  <a:pt x="2156" y="375"/>
                  <a:pt x="2156" y="313"/>
                </a:cubicBezTo>
                <a:cubicBezTo>
                  <a:pt x="2156" y="282"/>
                  <a:pt x="2187" y="250"/>
                  <a:pt x="2249" y="250"/>
                </a:cubicBezTo>
                <a:close/>
                <a:moveTo>
                  <a:pt x="1937" y="250"/>
                </a:moveTo>
                <a:lnTo>
                  <a:pt x="1937" y="250"/>
                </a:lnTo>
                <a:cubicBezTo>
                  <a:pt x="1999" y="250"/>
                  <a:pt x="2031" y="282"/>
                  <a:pt x="2031" y="313"/>
                </a:cubicBezTo>
                <a:cubicBezTo>
                  <a:pt x="2031" y="375"/>
                  <a:pt x="1999" y="407"/>
                  <a:pt x="1937" y="407"/>
                </a:cubicBezTo>
                <a:cubicBezTo>
                  <a:pt x="1906" y="407"/>
                  <a:pt x="1843" y="375"/>
                  <a:pt x="1843" y="313"/>
                </a:cubicBezTo>
                <a:cubicBezTo>
                  <a:pt x="1843" y="282"/>
                  <a:pt x="1906" y="250"/>
                  <a:pt x="1937" y="250"/>
                </a:cubicBezTo>
                <a:close/>
                <a:moveTo>
                  <a:pt x="2343" y="2343"/>
                </a:moveTo>
                <a:lnTo>
                  <a:pt x="2343" y="2343"/>
                </a:lnTo>
                <a:cubicBezTo>
                  <a:pt x="250" y="2343"/>
                  <a:pt x="250" y="2343"/>
                  <a:pt x="250" y="2343"/>
                </a:cubicBezTo>
                <a:cubicBezTo>
                  <a:pt x="250" y="625"/>
                  <a:pt x="250" y="625"/>
                  <a:pt x="250" y="625"/>
                </a:cubicBezTo>
                <a:cubicBezTo>
                  <a:pt x="2343" y="625"/>
                  <a:pt x="2343" y="625"/>
                  <a:pt x="2343" y="625"/>
                </a:cubicBezTo>
                <a:lnTo>
                  <a:pt x="2343" y="2343"/>
                </a:lnTo>
                <a:close/>
                <a:moveTo>
                  <a:pt x="594" y="2093"/>
                </a:moveTo>
                <a:lnTo>
                  <a:pt x="594" y="2093"/>
                </a:lnTo>
                <a:cubicBezTo>
                  <a:pt x="1999" y="2093"/>
                  <a:pt x="1999" y="2093"/>
                  <a:pt x="1999" y="2093"/>
                </a:cubicBezTo>
                <a:cubicBezTo>
                  <a:pt x="2031" y="2093"/>
                  <a:pt x="2031" y="2093"/>
                  <a:pt x="2031" y="2062"/>
                </a:cubicBezTo>
                <a:lnTo>
                  <a:pt x="2031" y="2031"/>
                </a:lnTo>
                <a:cubicBezTo>
                  <a:pt x="1343" y="844"/>
                  <a:pt x="1343" y="844"/>
                  <a:pt x="1343" y="844"/>
                </a:cubicBezTo>
                <a:cubicBezTo>
                  <a:pt x="1343" y="813"/>
                  <a:pt x="1312" y="813"/>
                  <a:pt x="1312" y="813"/>
                </a:cubicBezTo>
                <a:cubicBezTo>
                  <a:pt x="1281" y="813"/>
                  <a:pt x="1281" y="813"/>
                  <a:pt x="1250" y="844"/>
                </a:cubicBezTo>
                <a:cubicBezTo>
                  <a:pt x="563" y="2031"/>
                  <a:pt x="563" y="2031"/>
                  <a:pt x="563" y="2031"/>
                </a:cubicBezTo>
                <a:cubicBezTo>
                  <a:pt x="563" y="2062"/>
                  <a:pt x="563" y="2062"/>
                  <a:pt x="563" y="2093"/>
                </a:cubicBezTo>
                <a:lnTo>
                  <a:pt x="594" y="2093"/>
                </a:lnTo>
                <a:close/>
                <a:moveTo>
                  <a:pt x="1374" y="1937"/>
                </a:moveTo>
                <a:lnTo>
                  <a:pt x="1374" y="1937"/>
                </a:lnTo>
                <a:cubicBezTo>
                  <a:pt x="1374" y="1968"/>
                  <a:pt x="1374" y="1968"/>
                  <a:pt x="1343" y="1968"/>
                </a:cubicBezTo>
                <a:cubicBezTo>
                  <a:pt x="1250" y="1968"/>
                  <a:pt x="1250" y="1968"/>
                  <a:pt x="1250" y="1968"/>
                </a:cubicBezTo>
                <a:cubicBezTo>
                  <a:pt x="1219" y="1968"/>
                  <a:pt x="1219" y="1968"/>
                  <a:pt x="1219" y="1937"/>
                </a:cubicBezTo>
                <a:cubicBezTo>
                  <a:pt x="1219" y="1843"/>
                  <a:pt x="1219" y="1843"/>
                  <a:pt x="1219" y="1843"/>
                </a:cubicBezTo>
                <a:cubicBezTo>
                  <a:pt x="1219" y="1812"/>
                  <a:pt x="1219" y="1812"/>
                  <a:pt x="1250" y="1812"/>
                </a:cubicBezTo>
                <a:cubicBezTo>
                  <a:pt x="1343" y="1812"/>
                  <a:pt x="1343" y="1812"/>
                  <a:pt x="1343" y="1812"/>
                </a:cubicBezTo>
                <a:cubicBezTo>
                  <a:pt x="1374" y="1812"/>
                  <a:pt x="1374" y="1812"/>
                  <a:pt x="1374" y="1843"/>
                </a:cubicBezTo>
                <a:lnTo>
                  <a:pt x="1374" y="1937"/>
                </a:lnTo>
                <a:close/>
                <a:moveTo>
                  <a:pt x="1219" y="1125"/>
                </a:moveTo>
                <a:lnTo>
                  <a:pt x="1219" y="1125"/>
                </a:lnTo>
                <a:cubicBezTo>
                  <a:pt x="1374" y="1125"/>
                  <a:pt x="1374" y="1125"/>
                  <a:pt x="1374" y="1125"/>
                </a:cubicBezTo>
                <a:lnTo>
                  <a:pt x="1406" y="1157"/>
                </a:lnTo>
                <a:cubicBezTo>
                  <a:pt x="1374" y="1718"/>
                  <a:pt x="1374" y="1718"/>
                  <a:pt x="1374" y="1718"/>
                </a:cubicBezTo>
                <a:cubicBezTo>
                  <a:pt x="1374" y="1749"/>
                  <a:pt x="1374" y="1749"/>
                  <a:pt x="1343" y="1749"/>
                </a:cubicBezTo>
                <a:cubicBezTo>
                  <a:pt x="1250" y="1749"/>
                  <a:pt x="1250" y="1749"/>
                  <a:pt x="1250" y="1749"/>
                </a:cubicBezTo>
                <a:cubicBezTo>
                  <a:pt x="1219" y="1749"/>
                  <a:pt x="1219" y="1749"/>
                  <a:pt x="1219" y="1718"/>
                </a:cubicBezTo>
                <a:cubicBezTo>
                  <a:pt x="1219" y="1157"/>
                  <a:pt x="1219" y="1157"/>
                  <a:pt x="1219" y="1157"/>
                </a:cubicBezTo>
                <a:lnTo>
                  <a:pt x="1219" y="1125"/>
                </a:lnTo>
                <a:close/>
                <a:moveTo>
                  <a:pt x="1219" y="1125"/>
                </a:moveTo>
                <a:lnTo>
                  <a:pt x="1219" y="1125"/>
                </a:lnTo>
                <a:close/>
              </a:path>
            </a:pathLst>
          </a:custGeom>
          <a:solidFill>
            <a:schemeClr val="bg1"/>
          </a:solidFill>
          <a:ln>
            <a:noFill/>
          </a:ln>
          <a:effectLst/>
        </p:spPr>
        <p:txBody>
          <a:bodyPr wrap="none" lIns="121926" tIns="60963" rIns="121926" bIns="60963" anchor="ctr"/>
          <a:lstStyle/>
          <a:p>
            <a:pPr defTabSz="913765"/>
            <a:endParaRPr lang="en-US">
              <a:solidFill>
                <a:srgbClr val="737572"/>
              </a:solidFill>
              <a:cs typeface="+mn-ea"/>
              <a:sym typeface="+mn-lt"/>
            </a:endParaRPr>
          </a:p>
        </p:txBody>
      </p:sp>
      <p:sp>
        <p:nvSpPr>
          <p:cNvPr id="9" name="MH_Title_1"/>
          <p:cNvSpPr/>
          <p:nvPr/>
        </p:nvSpPr>
        <p:spPr>
          <a:xfrm>
            <a:off x="6495415" y="1772285"/>
            <a:ext cx="3085465" cy="579755"/>
          </a:xfrm>
          <a:prstGeom prst="rect">
            <a:avLst/>
          </a:prstGeom>
          <a:noFill/>
          <a:ln w="9525">
            <a:noFill/>
          </a:ln>
        </p:spPr>
        <p:txBody>
          <a:bodyPr anchor="ctr"/>
          <a:lstStyle/>
          <a:p>
            <a:pPr lvl="0" algn="ctr"/>
            <a:r>
              <a:rPr lang="zh-CN" altLang="en-US" sz="2000" b="1" dirty="0">
                <a:solidFill>
                  <a:schemeClr val="tx1">
                    <a:lumMod val="75000"/>
                    <a:lumOff val="25000"/>
                  </a:schemeClr>
                </a:solidFill>
                <a:cs typeface="+mn-ea"/>
                <a:sym typeface="+mn-lt"/>
              </a:rPr>
              <a:t>请在此输入您的标题</a:t>
            </a:r>
            <a:endParaRPr lang="zh-CN" altLang="en-US" sz="2000" b="1" dirty="0">
              <a:solidFill>
                <a:schemeClr val="tx1">
                  <a:lumMod val="75000"/>
                  <a:lumOff val="25000"/>
                </a:schemeClr>
              </a:solidFill>
              <a:cs typeface="+mn-ea"/>
              <a:sym typeface="+mn-lt"/>
            </a:endParaRPr>
          </a:p>
        </p:txBody>
      </p:sp>
      <p:sp>
        <p:nvSpPr>
          <p:cNvPr id="16" name="文本框 15"/>
          <p:cNvSpPr txBox="1"/>
          <p:nvPr/>
        </p:nvSpPr>
        <p:spPr>
          <a:xfrm>
            <a:off x="6641465" y="2499995"/>
            <a:ext cx="3369945" cy="798830"/>
          </a:xfrm>
          <a:prstGeom prst="rect">
            <a:avLst/>
          </a:prstGeom>
          <a:noFill/>
        </p:spPr>
        <p:txBody>
          <a:bodyPr wrap="square" rtlCol="0">
            <a:spAutoFit/>
          </a:bodyPr>
          <a:lstStyle/>
          <a:p>
            <a:r>
              <a:rPr lang="zh-CN" altLang="en-US" sz="1400" dirty="0">
                <a:solidFill>
                  <a:schemeClr val="tx1">
                    <a:lumMod val="75000"/>
                    <a:lumOff val="25000"/>
                  </a:schemeClr>
                </a:solidFill>
                <a:cs typeface="+mn-ea"/>
                <a:sym typeface="+mn-lt"/>
              </a:rPr>
              <a:t>单击请添加文案   单击请添加文案</a:t>
            </a:r>
            <a:endParaRPr lang="zh-CN" altLang="en-US" sz="1400" dirty="0">
              <a:solidFill>
                <a:schemeClr val="tx1">
                  <a:lumMod val="75000"/>
                  <a:lumOff val="25000"/>
                </a:schemeClr>
              </a:solidFill>
              <a:cs typeface="+mn-ea"/>
              <a:sym typeface="+mn-lt"/>
            </a:endParaRPr>
          </a:p>
          <a:p>
            <a:r>
              <a:rPr lang="zh-CN" altLang="en-US" sz="1400" dirty="0">
                <a:solidFill>
                  <a:schemeClr val="tx1">
                    <a:lumMod val="75000"/>
                    <a:lumOff val="25000"/>
                  </a:schemeClr>
                </a:solidFill>
                <a:cs typeface="+mn-ea"/>
                <a:sym typeface="+mn-lt"/>
              </a:rPr>
              <a:t>单击请添加文案   单击请添加文案</a:t>
            </a:r>
            <a:endParaRPr lang="zh-CN" altLang="en-US" sz="1400" dirty="0">
              <a:solidFill>
                <a:schemeClr val="tx1">
                  <a:lumMod val="75000"/>
                  <a:lumOff val="25000"/>
                </a:schemeClr>
              </a:solidFill>
              <a:cs typeface="+mn-ea"/>
              <a:sym typeface="+mn-lt"/>
            </a:endParaRPr>
          </a:p>
          <a:p>
            <a:endParaRPr lang="zh-CN" altLang="en-US">
              <a:solidFill>
                <a:schemeClr val="tx1">
                  <a:lumMod val="75000"/>
                  <a:lumOff val="25000"/>
                </a:schemeClr>
              </a:solidFill>
              <a:cs typeface="+mn-ea"/>
              <a:sym typeface="+mn-lt"/>
            </a:endParaRPr>
          </a:p>
        </p:txBody>
      </p:sp>
      <p:sp>
        <p:nvSpPr>
          <p:cNvPr id="12" name="文本框 11"/>
          <p:cNvSpPr txBox="1"/>
          <p:nvPr/>
        </p:nvSpPr>
        <p:spPr>
          <a:xfrm>
            <a:off x="6121400" y="3007360"/>
            <a:ext cx="4448810" cy="306705"/>
          </a:xfrm>
          <a:prstGeom prst="rect">
            <a:avLst/>
          </a:prstGeom>
          <a:noFill/>
        </p:spPr>
        <p:txBody>
          <a:bodyPr wrap="square" rtlCol="0">
            <a:spAutoFit/>
          </a:bodyPr>
          <a:lstStyle/>
          <a:p>
            <a:r>
              <a:rPr lang="zh-CN" altLang="en-US" sz="1400" dirty="0">
                <a:cs typeface="+mn-ea"/>
                <a:sym typeface="+mn-lt"/>
              </a:rPr>
              <a:t>   </a:t>
            </a:r>
            <a:endParaRPr lang="zh-CN" altLang="en-US" sz="1400" dirty="0">
              <a:cs typeface="+mn-ea"/>
              <a:sym typeface="+mn-lt"/>
            </a:endParaRPr>
          </a:p>
        </p:txBody>
      </p:sp>
      <p:sp>
        <p:nvSpPr>
          <p:cNvPr id="10" name="文本框 9"/>
          <p:cNvSpPr txBox="1"/>
          <p:nvPr/>
        </p:nvSpPr>
        <p:spPr>
          <a:xfrm>
            <a:off x="6661150" y="3477260"/>
            <a:ext cx="3369945" cy="798830"/>
          </a:xfrm>
          <a:prstGeom prst="rect">
            <a:avLst/>
          </a:prstGeom>
          <a:noFill/>
        </p:spPr>
        <p:txBody>
          <a:bodyPr wrap="square" rtlCol="0">
            <a:spAutoFit/>
          </a:bodyPr>
          <a:lstStyle/>
          <a:p>
            <a:r>
              <a:rPr lang="zh-CN" altLang="en-US" sz="1400" dirty="0">
                <a:solidFill>
                  <a:schemeClr val="tx1">
                    <a:lumMod val="75000"/>
                    <a:lumOff val="25000"/>
                  </a:schemeClr>
                </a:solidFill>
                <a:cs typeface="+mn-ea"/>
                <a:sym typeface="+mn-lt"/>
              </a:rPr>
              <a:t>单击请添加文案   单击请添加文案</a:t>
            </a:r>
            <a:endParaRPr lang="zh-CN" altLang="en-US" sz="1400" dirty="0">
              <a:solidFill>
                <a:schemeClr val="tx1">
                  <a:lumMod val="75000"/>
                  <a:lumOff val="25000"/>
                </a:schemeClr>
              </a:solidFill>
              <a:cs typeface="+mn-ea"/>
              <a:sym typeface="+mn-lt"/>
            </a:endParaRPr>
          </a:p>
          <a:p>
            <a:r>
              <a:rPr lang="zh-CN" altLang="en-US" sz="1400" dirty="0">
                <a:solidFill>
                  <a:schemeClr val="tx1">
                    <a:lumMod val="75000"/>
                    <a:lumOff val="25000"/>
                  </a:schemeClr>
                </a:solidFill>
                <a:cs typeface="+mn-ea"/>
                <a:sym typeface="+mn-lt"/>
              </a:rPr>
              <a:t>单击请添加文案   单击请添加文案</a:t>
            </a:r>
            <a:endParaRPr lang="zh-CN" altLang="en-US" sz="1400" dirty="0">
              <a:solidFill>
                <a:schemeClr val="tx1">
                  <a:lumMod val="75000"/>
                  <a:lumOff val="25000"/>
                </a:schemeClr>
              </a:solidFill>
              <a:cs typeface="+mn-ea"/>
              <a:sym typeface="+mn-lt"/>
            </a:endParaRPr>
          </a:p>
          <a:p>
            <a:endParaRPr lang="zh-CN" altLang="en-US">
              <a:solidFill>
                <a:schemeClr val="tx1">
                  <a:lumMod val="75000"/>
                  <a:lumOff val="25000"/>
                </a:schemeClr>
              </a:solidFill>
              <a:cs typeface="+mn-ea"/>
              <a:sym typeface="+mn-lt"/>
            </a:endParaRPr>
          </a:p>
        </p:txBody>
      </p:sp>
      <p:sp>
        <p:nvSpPr>
          <p:cNvPr id="11" name="文本框 10"/>
          <p:cNvSpPr txBox="1"/>
          <p:nvPr/>
        </p:nvSpPr>
        <p:spPr>
          <a:xfrm>
            <a:off x="6141085" y="3984625"/>
            <a:ext cx="4448810" cy="306705"/>
          </a:xfrm>
          <a:prstGeom prst="rect">
            <a:avLst/>
          </a:prstGeom>
          <a:noFill/>
        </p:spPr>
        <p:txBody>
          <a:bodyPr wrap="square" rtlCol="0">
            <a:spAutoFit/>
          </a:bodyPr>
          <a:lstStyle/>
          <a:p>
            <a:r>
              <a:rPr lang="zh-CN" altLang="en-US" sz="1400" dirty="0">
                <a:cs typeface="+mn-ea"/>
                <a:sym typeface="+mn-lt"/>
              </a:rPr>
              <a:t>   </a:t>
            </a:r>
            <a:endParaRPr lang="zh-CN" altLang="en-US" sz="1400" dirty="0">
              <a:cs typeface="+mn-ea"/>
              <a:sym typeface="+mn-lt"/>
            </a:endParaRPr>
          </a:p>
        </p:txBody>
      </p:sp>
      <p:sp>
        <p:nvSpPr>
          <p:cNvPr id="14" name="文本框 13"/>
          <p:cNvSpPr txBox="1"/>
          <p:nvPr/>
        </p:nvSpPr>
        <p:spPr>
          <a:xfrm>
            <a:off x="6641465" y="4420870"/>
            <a:ext cx="3369945" cy="798830"/>
          </a:xfrm>
          <a:prstGeom prst="rect">
            <a:avLst/>
          </a:prstGeom>
          <a:noFill/>
        </p:spPr>
        <p:txBody>
          <a:bodyPr wrap="square" rtlCol="0">
            <a:spAutoFit/>
          </a:bodyPr>
          <a:lstStyle/>
          <a:p>
            <a:r>
              <a:rPr lang="zh-CN" altLang="en-US" sz="1400" dirty="0">
                <a:solidFill>
                  <a:schemeClr val="tx1">
                    <a:lumMod val="75000"/>
                    <a:lumOff val="25000"/>
                  </a:schemeClr>
                </a:solidFill>
                <a:cs typeface="+mn-ea"/>
                <a:sym typeface="+mn-lt"/>
              </a:rPr>
              <a:t>单击请添加文案   单击请添加文案</a:t>
            </a:r>
            <a:endParaRPr lang="zh-CN" altLang="en-US" sz="1400" dirty="0">
              <a:solidFill>
                <a:schemeClr val="tx1">
                  <a:lumMod val="75000"/>
                  <a:lumOff val="25000"/>
                </a:schemeClr>
              </a:solidFill>
              <a:cs typeface="+mn-ea"/>
              <a:sym typeface="+mn-lt"/>
            </a:endParaRPr>
          </a:p>
          <a:p>
            <a:r>
              <a:rPr lang="zh-CN" altLang="en-US" sz="1400" dirty="0">
                <a:solidFill>
                  <a:schemeClr val="tx1">
                    <a:lumMod val="75000"/>
                    <a:lumOff val="25000"/>
                  </a:schemeClr>
                </a:solidFill>
                <a:cs typeface="+mn-ea"/>
                <a:sym typeface="+mn-lt"/>
              </a:rPr>
              <a:t>单击请添加文案   单击请添加文案</a:t>
            </a:r>
            <a:endParaRPr lang="zh-CN" altLang="en-US" sz="1400" dirty="0">
              <a:solidFill>
                <a:schemeClr val="tx1">
                  <a:lumMod val="75000"/>
                  <a:lumOff val="25000"/>
                </a:schemeClr>
              </a:solidFill>
              <a:cs typeface="+mn-ea"/>
              <a:sym typeface="+mn-lt"/>
            </a:endParaRPr>
          </a:p>
          <a:p>
            <a:endParaRPr lang="zh-CN" altLang="en-US">
              <a:solidFill>
                <a:schemeClr val="tx1">
                  <a:lumMod val="75000"/>
                  <a:lumOff val="25000"/>
                </a:schemeClr>
              </a:solidFill>
              <a:cs typeface="+mn-ea"/>
              <a:sym typeface="+mn-lt"/>
            </a:endParaRPr>
          </a:p>
        </p:txBody>
      </p:sp>
      <p:sp>
        <p:nvSpPr>
          <p:cNvPr id="15" name="文本框 14"/>
          <p:cNvSpPr txBox="1"/>
          <p:nvPr/>
        </p:nvSpPr>
        <p:spPr>
          <a:xfrm>
            <a:off x="6121400" y="4928235"/>
            <a:ext cx="4448810" cy="306705"/>
          </a:xfrm>
          <a:prstGeom prst="rect">
            <a:avLst/>
          </a:prstGeom>
          <a:noFill/>
        </p:spPr>
        <p:txBody>
          <a:bodyPr wrap="square" rtlCol="0">
            <a:spAutoFit/>
          </a:bodyPr>
          <a:lstStyle/>
          <a:p>
            <a:r>
              <a:rPr lang="zh-CN" altLang="en-US" sz="1400" dirty="0">
                <a:cs typeface="+mn-ea"/>
                <a:sym typeface="+mn-lt"/>
              </a:rPr>
              <a:t>   </a:t>
            </a:r>
            <a:endParaRPr lang="zh-CN" altLang="en-US" sz="1400" dirty="0">
              <a:cs typeface="+mn-ea"/>
              <a:sym typeface="+mn-lt"/>
            </a:endParaRPr>
          </a:p>
        </p:txBody>
      </p:sp>
      <p:sp>
        <p:nvSpPr>
          <p:cNvPr id="22" name="TextBox 31"/>
          <p:cNvSpPr txBox="1"/>
          <p:nvPr/>
        </p:nvSpPr>
        <p:spPr>
          <a:xfrm>
            <a:off x="742359" y="232691"/>
            <a:ext cx="1351361" cy="438453"/>
          </a:xfrm>
          <a:prstGeom prst="rect">
            <a:avLst/>
          </a:prstGeom>
          <a:noFill/>
        </p:spPr>
        <p:txBody>
          <a:bodyPr wrap="square" rtlCol="0">
            <a:spAutoFit/>
          </a:bodyPr>
          <a:lstStyle/>
          <a:p>
            <a:pPr>
              <a:lnSpc>
                <a:spcPct val="120000"/>
              </a:lnSpc>
            </a:pPr>
            <a:r>
              <a:rPr lang="zh-CN" altLang="en-US" sz="2000" b="1">
                <a:solidFill>
                  <a:srgbClr val="453162"/>
                </a:solidFill>
                <a:cs typeface="+mn-ea"/>
                <a:sym typeface="+mn-lt"/>
              </a:rPr>
              <a:t>能力优势</a:t>
            </a:r>
            <a:endParaRPr lang="zh-CN" altLang="en-US" sz="2000" b="1" dirty="0">
              <a:solidFill>
                <a:srgbClr val="453162"/>
              </a:solidFill>
              <a:cs typeface="+mn-ea"/>
              <a:sym typeface="+mn-lt"/>
            </a:endParaRPr>
          </a:p>
        </p:txBody>
      </p:sp>
      <p:sp>
        <p:nvSpPr>
          <p:cNvPr id="23" name="菱形 22"/>
          <p:cNvSpPr/>
          <p:nvPr/>
        </p:nvSpPr>
        <p:spPr>
          <a:xfrm>
            <a:off x="272340" y="223168"/>
            <a:ext cx="470019" cy="470019"/>
          </a:xfrm>
          <a:prstGeom prst="diamond">
            <a:avLst/>
          </a:prstGeom>
          <a:solidFill>
            <a:srgbClr val="4531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advClick="0" advTm="300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linds(horizontal)">
                                      <p:cBhvr>
                                        <p:cTn id="10" dur="500"/>
                                        <p:tgtEl>
                                          <p:spTgt spid="5"/>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linds(horizontal)">
                                      <p:cBhvr>
                                        <p:cTn id="13" dur="500"/>
                                        <p:tgtEl>
                                          <p:spTgt spid="6"/>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blinds(horizontal)">
                                      <p:cBhvr>
                                        <p:cTn id="16" dur="500"/>
                                        <p:tgtEl>
                                          <p:spTgt spid="7"/>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blinds(horizontal)">
                                      <p:cBhvr>
                                        <p:cTn id="19" dur="500"/>
                                        <p:tgtEl>
                                          <p:spTgt spid="8"/>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56"/>
                                        </p:tgtEl>
                                        <p:attrNameLst>
                                          <p:attrName>style.visibility</p:attrName>
                                        </p:attrNameLst>
                                      </p:cBhvr>
                                      <p:to>
                                        <p:strVal val="visible"/>
                                      </p:to>
                                    </p:set>
                                    <p:animEffect transition="in" filter="blinds(horizontal)">
                                      <p:cBhvr>
                                        <p:cTn id="22" dur="500"/>
                                        <p:tgtEl>
                                          <p:spTgt spid="56"/>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47"/>
                                        </p:tgtEl>
                                        <p:attrNameLst>
                                          <p:attrName>style.visibility</p:attrName>
                                        </p:attrNameLst>
                                      </p:cBhvr>
                                      <p:to>
                                        <p:strVal val="visible"/>
                                      </p:to>
                                    </p:set>
                                    <p:animEffect transition="in" filter="blinds(horizontal)">
                                      <p:cBhvr>
                                        <p:cTn id="25" dur="500"/>
                                        <p:tgtEl>
                                          <p:spTgt spid="47"/>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102"/>
                                        </p:tgtEl>
                                        <p:attrNameLst>
                                          <p:attrName>style.visibility</p:attrName>
                                        </p:attrNameLst>
                                      </p:cBhvr>
                                      <p:to>
                                        <p:strVal val="visible"/>
                                      </p:to>
                                    </p:set>
                                    <p:animEffect transition="in" filter="blinds(horizontal)">
                                      <p:cBhvr>
                                        <p:cTn id="28" dur="500"/>
                                        <p:tgtEl>
                                          <p:spTgt spid="102"/>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103"/>
                                        </p:tgtEl>
                                        <p:attrNameLst>
                                          <p:attrName>style.visibility</p:attrName>
                                        </p:attrNameLst>
                                      </p:cBhvr>
                                      <p:to>
                                        <p:strVal val="visible"/>
                                      </p:to>
                                    </p:set>
                                    <p:animEffect transition="in" filter="blinds(horizontal)">
                                      <p:cBhvr>
                                        <p:cTn id="31" dur="500"/>
                                        <p:tgtEl>
                                          <p:spTgt spid="103"/>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104"/>
                                        </p:tgtEl>
                                        <p:attrNameLst>
                                          <p:attrName>style.visibility</p:attrName>
                                        </p:attrNameLst>
                                      </p:cBhvr>
                                      <p:to>
                                        <p:strVal val="visible"/>
                                      </p:to>
                                    </p:set>
                                    <p:animEffect transition="in" filter="blinds(horizontal)">
                                      <p:cBhvr>
                                        <p:cTn id="34" dur="500"/>
                                        <p:tgtEl>
                                          <p:spTgt spid="104"/>
                                        </p:tgtEl>
                                      </p:cBhvr>
                                    </p:animEffect>
                                  </p:childTnLst>
                                </p:cTn>
                              </p:par>
                            </p:childTnLst>
                          </p:cTn>
                        </p:par>
                        <p:par>
                          <p:cTn id="35" fill="hold">
                            <p:stCondLst>
                              <p:cond delay="500"/>
                            </p:stCondLst>
                            <p:childTnLst>
                              <p:par>
                                <p:cTn id="36" presetID="3" presetClass="entr" presetSubtype="10" fill="hold" grpId="0" nodeType="after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blinds(horizontal)">
                                      <p:cBhvr>
                                        <p:cTn id="38" dur="500"/>
                                        <p:tgtEl>
                                          <p:spTgt spid="9"/>
                                        </p:tgtEl>
                                      </p:cBhvr>
                                    </p:animEffect>
                                  </p:childTnLst>
                                </p:cTn>
                              </p:par>
                            </p:childTnLst>
                          </p:cTn>
                        </p:par>
                        <p:par>
                          <p:cTn id="39" fill="hold">
                            <p:stCondLst>
                              <p:cond delay="1000"/>
                            </p:stCondLst>
                            <p:childTnLst>
                              <p:par>
                                <p:cTn id="40" presetID="3" presetClass="entr" presetSubtype="10" fill="hold" grpId="0" nodeType="after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blinds(horizontal)">
                                      <p:cBhvr>
                                        <p:cTn id="42" dur="500"/>
                                        <p:tgtEl>
                                          <p:spTgt spid="16"/>
                                        </p:tgtEl>
                                      </p:cBhvr>
                                    </p:animEffect>
                                  </p:childTnLst>
                                </p:cTn>
                              </p:par>
                            </p:childTnLst>
                          </p:cTn>
                        </p:par>
                        <p:par>
                          <p:cTn id="43" fill="hold">
                            <p:stCondLst>
                              <p:cond delay="1500"/>
                            </p:stCondLst>
                            <p:childTnLst>
                              <p:par>
                                <p:cTn id="44" presetID="3" presetClass="entr" presetSubtype="10" fill="hold" grpId="0" nodeType="after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blinds(horizontal)">
                                      <p:cBhvr>
                                        <p:cTn id="46" dur="500"/>
                                        <p:tgtEl>
                                          <p:spTgt spid="12"/>
                                        </p:tgtEl>
                                      </p:cBhvr>
                                    </p:animEffect>
                                  </p:childTnLst>
                                </p:cTn>
                              </p:par>
                            </p:childTnLst>
                          </p:cTn>
                        </p:par>
                        <p:par>
                          <p:cTn id="47" fill="hold">
                            <p:stCondLst>
                              <p:cond delay="2000"/>
                            </p:stCondLst>
                            <p:childTnLst>
                              <p:par>
                                <p:cTn id="48" presetID="3" presetClass="entr" presetSubtype="10" fill="hold" grpId="0" nodeType="afterEffect">
                                  <p:stCondLst>
                                    <p:cond delay="0"/>
                                  </p:stCondLst>
                                  <p:childTnLst>
                                    <p:set>
                                      <p:cBhvr>
                                        <p:cTn id="49" dur="1" fill="hold">
                                          <p:stCondLst>
                                            <p:cond delay="0"/>
                                          </p:stCondLst>
                                        </p:cTn>
                                        <p:tgtEl>
                                          <p:spTgt spid="10"/>
                                        </p:tgtEl>
                                        <p:attrNameLst>
                                          <p:attrName>style.visibility</p:attrName>
                                        </p:attrNameLst>
                                      </p:cBhvr>
                                      <p:to>
                                        <p:strVal val="visible"/>
                                      </p:to>
                                    </p:set>
                                    <p:animEffect transition="in" filter="blinds(horizontal)">
                                      <p:cBhvr>
                                        <p:cTn id="50" dur="500"/>
                                        <p:tgtEl>
                                          <p:spTgt spid="10"/>
                                        </p:tgtEl>
                                      </p:cBhvr>
                                    </p:animEffect>
                                  </p:childTnLst>
                                </p:cTn>
                              </p:par>
                            </p:childTnLst>
                          </p:cTn>
                        </p:par>
                        <p:par>
                          <p:cTn id="51" fill="hold">
                            <p:stCondLst>
                              <p:cond delay="2500"/>
                            </p:stCondLst>
                            <p:childTnLst>
                              <p:par>
                                <p:cTn id="52" presetID="3" presetClass="entr" presetSubtype="10" fill="hold" grpId="0" nodeType="afterEffect">
                                  <p:stCondLst>
                                    <p:cond delay="0"/>
                                  </p:stCondLst>
                                  <p:childTnLst>
                                    <p:set>
                                      <p:cBhvr>
                                        <p:cTn id="53" dur="1" fill="hold">
                                          <p:stCondLst>
                                            <p:cond delay="0"/>
                                          </p:stCondLst>
                                        </p:cTn>
                                        <p:tgtEl>
                                          <p:spTgt spid="11"/>
                                        </p:tgtEl>
                                        <p:attrNameLst>
                                          <p:attrName>style.visibility</p:attrName>
                                        </p:attrNameLst>
                                      </p:cBhvr>
                                      <p:to>
                                        <p:strVal val="visible"/>
                                      </p:to>
                                    </p:set>
                                    <p:animEffect transition="in" filter="blinds(horizontal)">
                                      <p:cBhvr>
                                        <p:cTn id="54" dur="500"/>
                                        <p:tgtEl>
                                          <p:spTgt spid="11"/>
                                        </p:tgtEl>
                                      </p:cBhvr>
                                    </p:animEffect>
                                  </p:childTnLst>
                                </p:cTn>
                              </p:par>
                            </p:childTnLst>
                          </p:cTn>
                        </p:par>
                        <p:par>
                          <p:cTn id="55" fill="hold">
                            <p:stCondLst>
                              <p:cond delay="3000"/>
                            </p:stCondLst>
                            <p:childTnLst>
                              <p:par>
                                <p:cTn id="56" presetID="3" presetClass="entr" presetSubtype="10" fill="hold" grpId="0" nodeType="afterEffect">
                                  <p:stCondLst>
                                    <p:cond delay="0"/>
                                  </p:stCondLst>
                                  <p:childTnLst>
                                    <p:set>
                                      <p:cBhvr>
                                        <p:cTn id="57" dur="1" fill="hold">
                                          <p:stCondLst>
                                            <p:cond delay="0"/>
                                          </p:stCondLst>
                                        </p:cTn>
                                        <p:tgtEl>
                                          <p:spTgt spid="14"/>
                                        </p:tgtEl>
                                        <p:attrNameLst>
                                          <p:attrName>style.visibility</p:attrName>
                                        </p:attrNameLst>
                                      </p:cBhvr>
                                      <p:to>
                                        <p:strVal val="visible"/>
                                      </p:to>
                                    </p:set>
                                    <p:animEffect transition="in" filter="blinds(horizontal)">
                                      <p:cBhvr>
                                        <p:cTn id="58" dur="500"/>
                                        <p:tgtEl>
                                          <p:spTgt spid="14"/>
                                        </p:tgtEl>
                                      </p:cBhvr>
                                    </p:animEffect>
                                  </p:childTnLst>
                                </p:cTn>
                              </p:par>
                            </p:childTnLst>
                          </p:cTn>
                        </p:par>
                        <p:par>
                          <p:cTn id="59" fill="hold">
                            <p:stCondLst>
                              <p:cond delay="3500"/>
                            </p:stCondLst>
                            <p:childTnLst>
                              <p:par>
                                <p:cTn id="60" presetID="3" presetClass="entr" presetSubtype="10" fill="hold" grpId="0" nodeType="after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blinds(horizontal)">
                                      <p:cBhvr>
                                        <p:cTn id="62" dur="500"/>
                                        <p:tgtEl>
                                          <p:spTgt spid="15"/>
                                        </p:tgtEl>
                                      </p:cBhvr>
                                    </p:animEffect>
                                  </p:childTnLst>
                                </p:cTn>
                              </p:par>
                            </p:childTnLst>
                          </p:cTn>
                        </p:par>
                        <p:par>
                          <p:cTn id="63" fill="hold">
                            <p:stCondLst>
                              <p:cond delay="4000"/>
                            </p:stCondLst>
                            <p:childTnLst>
                              <p:par>
                                <p:cTn id="64" presetID="14" presetClass="entr" presetSubtype="10" fill="hold" grpId="0" nodeType="afterEffect">
                                  <p:stCondLst>
                                    <p:cond delay="0"/>
                                  </p:stCondLst>
                                  <p:childTnLst>
                                    <p:set>
                                      <p:cBhvr>
                                        <p:cTn id="65" dur="1" fill="hold">
                                          <p:stCondLst>
                                            <p:cond delay="0"/>
                                          </p:stCondLst>
                                        </p:cTn>
                                        <p:tgtEl>
                                          <p:spTgt spid="22"/>
                                        </p:tgtEl>
                                        <p:attrNameLst>
                                          <p:attrName>style.visibility</p:attrName>
                                        </p:attrNameLst>
                                      </p:cBhvr>
                                      <p:to>
                                        <p:strVal val="visible"/>
                                      </p:to>
                                    </p:set>
                                    <p:animEffect transition="in" filter="randombar(horizontal)">
                                      <p:cBhvr>
                                        <p:cTn id="66"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5" grpId="0" bldLvl="0" animBg="1"/>
      <p:bldP spid="6" grpId="0" bldLvl="0" animBg="1"/>
      <p:bldP spid="7" grpId="0" bldLvl="0" animBg="1"/>
      <p:bldP spid="8" grpId="0" bldLvl="0" animBg="1"/>
      <p:bldP spid="56" grpId="0" bldLvl="0" animBg="1"/>
      <p:bldP spid="47" grpId="0" bldLvl="0" animBg="1"/>
      <p:bldP spid="102" grpId="0" bldLvl="0" animBg="1"/>
      <p:bldP spid="103" grpId="0" bldLvl="0" animBg="1"/>
      <p:bldP spid="104" grpId="0" bldLvl="0" animBg="1"/>
      <p:bldP spid="9" grpId="0"/>
      <p:bldP spid="16" grpId="0"/>
      <p:bldP spid="12" grpId="0"/>
      <p:bldP spid="10" grpId="0"/>
      <p:bldP spid="11" grpId="0"/>
      <p:bldP spid="14" grpId="0"/>
      <p:bldP spid="15" grpId="0"/>
      <p:bldP spid="2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6"/>
          <p:cNvSpPr/>
          <p:nvPr/>
        </p:nvSpPr>
        <p:spPr bwMode="auto">
          <a:xfrm flipV="1">
            <a:off x="1958321" y="1585595"/>
            <a:ext cx="3483707" cy="3430252"/>
          </a:xfrm>
          <a:prstGeom prst="diamond">
            <a:avLst/>
          </a:prstGeom>
          <a:solidFill>
            <a:srgbClr val="453162"/>
          </a:solidFill>
          <a:ln w="0">
            <a:noFill/>
            <a:prstDash val="solid"/>
            <a:round/>
          </a:ln>
        </p:spPr>
        <p:txBody>
          <a:bodyPr vert="horz" wrap="square" lIns="121912" tIns="60956" rIns="121912" bIns="60956" numCol="1" anchor="t" anchorCtr="0" compatLnSpc="1"/>
          <a:lstStyle/>
          <a:p>
            <a:endParaRPr lang="zh-CN" altLang="en-US" sz="1705">
              <a:cs typeface="+mn-ea"/>
              <a:sym typeface="+mn-lt"/>
            </a:endParaRPr>
          </a:p>
        </p:txBody>
      </p:sp>
      <p:sp>
        <p:nvSpPr>
          <p:cNvPr id="12" name="文本框 11"/>
          <p:cNvSpPr txBox="1"/>
          <p:nvPr>
            <p:custDataLst>
              <p:tags r:id="rId1"/>
            </p:custDataLst>
          </p:nvPr>
        </p:nvSpPr>
        <p:spPr>
          <a:xfrm>
            <a:off x="3079812" y="3169348"/>
            <a:ext cx="1240724" cy="875624"/>
          </a:xfrm>
          <a:prstGeom prst="rect">
            <a:avLst/>
          </a:prstGeom>
          <a:noFill/>
        </p:spPr>
        <p:txBody>
          <a:bodyPr wrap="none" lIns="0" tIns="0" rIns="0" bIns="0">
            <a:spAutoFit/>
          </a:bodyPr>
          <a:lstStyle/>
          <a:p>
            <a:pPr algn="ctr">
              <a:defRPr/>
            </a:pPr>
            <a:r>
              <a:rPr lang="en-US" altLang="zh-CN" sz="4550" smtClean="0">
                <a:solidFill>
                  <a:schemeClr val="bg1"/>
                </a:solidFill>
                <a:cs typeface="+mn-ea"/>
                <a:sym typeface="+mn-lt"/>
              </a:rPr>
              <a:t>P</a:t>
            </a:r>
            <a:r>
              <a:rPr lang="en-US" altLang="zh-CN" sz="5690" smtClean="0">
                <a:solidFill>
                  <a:schemeClr val="bg1"/>
                </a:solidFill>
                <a:cs typeface="+mn-ea"/>
                <a:sym typeface="+mn-lt"/>
              </a:rPr>
              <a:t>art</a:t>
            </a:r>
            <a:endParaRPr lang="zh-CN" altLang="en-US" sz="23895" dirty="0">
              <a:solidFill>
                <a:schemeClr val="bg1"/>
              </a:solidFill>
              <a:cs typeface="+mn-ea"/>
              <a:sym typeface="+mn-lt"/>
            </a:endParaRPr>
          </a:p>
        </p:txBody>
      </p:sp>
      <p:sp>
        <p:nvSpPr>
          <p:cNvPr id="2052" name="文本框 13"/>
          <p:cNvSpPr txBox="1">
            <a:spLocks noChangeArrowheads="1"/>
          </p:cNvSpPr>
          <p:nvPr>
            <p:custDataLst>
              <p:tags r:id="rId2"/>
            </p:custDataLst>
          </p:nvPr>
        </p:nvSpPr>
        <p:spPr bwMode="auto">
          <a:xfrm>
            <a:off x="3208052" y="2737567"/>
            <a:ext cx="984245" cy="525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charset="0"/>
                <a:ea typeface="宋体" panose="02010600030101010101" pitchFamily="2" charset="-122"/>
              </a:defRPr>
            </a:lvl9pPr>
          </a:lstStyle>
          <a:p>
            <a:pPr algn="ctr" eaLnBrk="1" hangingPunct="1"/>
            <a:r>
              <a:rPr lang="zh-CN" altLang="en-US" sz="3415" dirty="0">
                <a:solidFill>
                  <a:schemeClr val="bg1"/>
                </a:solidFill>
                <a:latin typeface="+mn-lt"/>
                <a:ea typeface="+mn-ea"/>
                <a:cs typeface="+mn-ea"/>
                <a:sym typeface="+mn-lt"/>
              </a:rPr>
              <a:t>章 节</a:t>
            </a:r>
            <a:endParaRPr lang="zh-CN" altLang="en-US" sz="3415" dirty="0">
              <a:solidFill>
                <a:schemeClr val="bg1"/>
              </a:solidFill>
              <a:latin typeface="+mn-lt"/>
              <a:ea typeface="+mn-ea"/>
              <a:cs typeface="+mn-ea"/>
              <a:sym typeface="+mn-lt"/>
            </a:endParaRPr>
          </a:p>
        </p:txBody>
      </p:sp>
      <p:sp>
        <p:nvSpPr>
          <p:cNvPr id="2053" name="文本框 14"/>
          <p:cNvSpPr txBox="1">
            <a:spLocks noChangeArrowheads="1"/>
          </p:cNvSpPr>
          <p:nvPr>
            <p:custDataLst>
              <p:tags r:id="rId3"/>
            </p:custDataLst>
          </p:nvPr>
        </p:nvSpPr>
        <p:spPr bwMode="auto">
          <a:xfrm>
            <a:off x="5655100" y="2655610"/>
            <a:ext cx="1368965"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charset="0"/>
                <a:ea typeface="宋体" panose="02010600030101010101" pitchFamily="2" charset="-122"/>
              </a:defRPr>
            </a:lvl9pPr>
          </a:lstStyle>
          <a:p>
            <a:pPr eaLnBrk="1" hangingPunct="1"/>
            <a:r>
              <a:rPr lang="en-US" altLang="zh-CN" sz="9600" smtClean="0">
                <a:solidFill>
                  <a:srgbClr val="453162"/>
                </a:solidFill>
                <a:latin typeface="+mn-lt"/>
                <a:ea typeface="+mn-ea"/>
                <a:cs typeface="+mn-ea"/>
                <a:sym typeface="+mn-lt"/>
              </a:rPr>
              <a:t>04</a:t>
            </a:r>
            <a:endParaRPr lang="zh-CN" altLang="en-US" sz="9600" dirty="0">
              <a:solidFill>
                <a:srgbClr val="453162"/>
              </a:solidFill>
              <a:latin typeface="+mn-lt"/>
              <a:ea typeface="+mn-ea"/>
              <a:cs typeface="+mn-ea"/>
              <a:sym typeface="+mn-lt"/>
            </a:endParaRPr>
          </a:p>
        </p:txBody>
      </p:sp>
      <p:sp>
        <p:nvSpPr>
          <p:cNvPr id="6" name="标题 5"/>
          <p:cNvSpPr txBox="1"/>
          <p:nvPr>
            <p:custDataLst>
              <p:tags r:id="rId4"/>
            </p:custDataLst>
          </p:nvPr>
        </p:nvSpPr>
        <p:spPr>
          <a:xfrm>
            <a:off x="7036228" y="3262839"/>
            <a:ext cx="3495251" cy="525780"/>
          </a:xfrm>
          <a:prstGeom prst="rect">
            <a:avLst/>
          </a:prstGeom>
          <a:noFill/>
        </p:spPr>
        <p:txBody>
          <a:bodyPr wrap="square" lIns="0" tIns="0" rIns="0" bIns="0" anchor="t" anchorCtr="0">
            <a:spAutoFit/>
          </a:bodyPr>
          <a:lstStyle>
            <a:lvl1pPr algn="ctr">
              <a:lnSpc>
                <a:spcPct val="90000"/>
              </a:lnSpc>
              <a:spcBef>
                <a:spcPct val="0"/>
              </a:spcBef>
              <a:buNone/>
              <a:defRPr sz="4000">
                <a:latin typeface="+mj-lt"/>
                <a:ea typeface="+mj-ea"/>
                <a:cs typeface="+mj-cs"/>
              </a:defRPr>
            </a:lvl1pPr>
          </a:lstStyle>
          <a:p>
            <a:pPr algn="l">
              <a:defRPr/>
            </a:pPr>
            <a:r>
              <a:rPr lang="zh-CN" altLang="en-US" sz="3795" kern="0">
                <a:solidFill>
                  <a:srgbClr val="453162"/>
                </a:solidFill>
                <a:latin typeface="+mn-lt"/>
                <a:ea typeface="+mn-ea"/>
                <a:cs typeface="+mn-ea"/>
                <a:sym typeface="+mn-lt"/>
              </a:rPr>
              <a:t>工作计划</a:t>
            </a:r>
            <a:endParaRPr lang="zh-CN" altLang="en-US" sz="3795" kern="0">
              <a:solidFill>
                <a:srgbClr val="453162"/>
              </a:solidFill>
              <a:latin typeface="+mn-lt"/>
              <a:ea typeface="+mn-ea"/>
              <a:cs typeface="+mn-ea"/>
              <a:sym typeface="+mn-lt"/>
            </a:endParaRPr>
          </a:p>
        </p:txBody>
      </p:sp>
      <p:sp>
        <p:nvSpPr>
          <p:cNvPr id="2" name="椭圆 1"/>
          <p:cNvSpPr/>
          <p:nvPr/>
        </p:nvSpPr>
        <p:spPr>
          <a:xfrm>
            <a:off x="9987632" y="-1570120"/>
            <a:ext cx="3140616" cy="3140616"/>
          </a:xfrm>
          <a:prstGeom prst="ellipse">
            <a:avLst/>
          </a:prstGeom>
          <a:solidFill>
            <a:srgbClr val="453162"/>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sz="1705">
              <a:cs typeface="+mn-ea"/>
              <a:sym typeface="+mn-lt"/>
            </a:endParaRPr>
          </a:p>
        </p:txBody>
      </p:sp>
      <p:pic>
        <p:nvPicPr>
          <p:cNvPr id="9" name="图片 8"/>
          <p:cNvPicPr>
            <a:picLocks noChangeAspect="1"/>
          </p:cNvPicPr>
          <p:nvPr/>
        </p:nvPicPr>
        <p:blipFill rotWithShape="1">
          <a:blip r:embed="rId5">
            <a:clrChange>
              <a:clrFrom>
                <a:srgbClr val="009EB4"/>
              </a:clrFrom>
              <a:clrTo>
                <a:srgbClr val="009EB4">
                  <a:alpha val="0"/>
                </a:srgbClr>
              </a:clrTo>
            </a:clrChange>
            <a:extLst>
              <a:ext uri="{28A0092B-C50C-407E-A947-70E740481C1C}">
                <a14:useLocalDpi xmlns:a14="http://schemas.microsoft.com/office/drawing/2010/main" val="0"/>
              </a:ext>
            </a:extLst>
          </a:blip>
          <a:srcRect t="1375"/>
          <a:stretch>
            <a:fillRect/>
          </a:stretch>
        </p:blipFill>
        <p:spPr>
          <a:xfrm flipH="1">
            <a:off x="8684554" y="3595891"/>
            <a:ext cx="3504664" cy="3262109"/>
          </a:xfrm>
          <a:prstGeom prst="rect">
            <a:avLst/>
          </a:prstGeom>
        </p:spPr>
      </p:pic>
    </p:spTree>
    <p:custDataLst>
      <p:tags r:id="rId6"/>
    </p:custData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0">
        <p15:prstTrans prst="airplane"/>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par>
                                <p:cTn id="8" presetID="56" presetClass="entr" presetSubtype="0" fill="hold" grpId="0" nodeType="withEffect">
                                  <p:stCondLst>
                                    <p:cond delay="0"/>
                                  </p:stCondLst>
                                  <p:iterate type="lt">
                                    <p:tmPct val="10000"/>
                                  </p:iterate>
                                  <p:childTnLst>
                                    <p:set>
                                      <p:cBhvr>
                                        <p:cTn id="9" dur="1" fill="hold">
                                          <p:stCondLst>
                                            <p:cond delay="0"/>
                                          </p:stCondLst>
                                        </p:cTn>
                                        <p:tgtEl>
                                          <p:spTgt spid="12"/>
                                        </p:tgtEl>
                                        <p:attrNameLst>
                                          <p:attrName>style.visibility</p:attrName>
                                        </p:attrNameLst>
                                      </p:cBhvr>
                                      <p:to>
                                        <p:strVal val="visible"/>
                                      </p:to>
                                    </p:set>
                                    <p:anim by="(-#ppt_w*2)" calcmode="lin" valueType="num">
                                      <p:cBhvr rctx="PPT">
                                        <p:cTn id="10" dur="500" autoRev="1" fill="hold">
                                          <p:stCondLst>
                                            <p:cond delay="0"/>
                                          </p:stCondLst>
                                        </p:cTn>
                                        <p:tgtEl>
                                          <p:spTgt spid="12"/>
                                        </p:tgtEl>
                                        <p:attrNameLst>
                                          <p:attrName>ppt_w</p:attrName>
                                        </p:attrNameLst>
                                      </p:cBhvr>
                                    </p:anim>
                                    <p:anim by="(#ppt_w*0.50)" calcmode="lin" valueType="num">
                                      <p:cBhvr>
                                        <p:cTn id="11" dur="500" decel="50000" autoRev="1" fill="hold">
                                          <p:stCondLst>
                                            <p:cond delay="0"/>
                                          </p:stCondLst>
                                        </p:cTn>
                                        <p:tgtEl>
                                          <p:spTgt spid="12"/>
                                        </p:tgtEl>
                                        <p:attrNameLst>
                                          <p:attrName>ppt_x</p:attrName>
                                        </p:attrNameLst>
                                      </p:cBhvr>
                                    </p:anim>
                                    <p:anim from="(-#ppt_h/2)" to="(#ppt_y)" calcmode="lin" valueType="num">
                                      <p:cBhvr>
                                        <p:cTn id="12" dur="1000" fill="hold">
                                          <p:stCondLst>
                                            <p:cond delay="0"/>
                                          </p:stCondLst>
                                        </p:cTn>
                                        <p:tgtEl>
                                          <p:spTgt spid="12"/>
                                        </p:tgtEl>
                                        <p:attrNameLst>
                                          <p:attrName>ppt_y</p:attrName>
                                        </p:attrNameLst>
                                      </p:cBhvr>
                                    </p:anim>
                                    <p:animRot by="21600000">
                                      <p:cBhvr>
                                        <p:cTn id="13" dur="1000" fill="hold">
                                          <p:stCondLst>
                                            <p:cond delay="0"/>
                                          </p:stCondLst>
                                        </p:cTn>
                                        <p:tgtEl>
                                          <p:spTgt spid="12"/>
                                        </p:tgtEl>
                                        <p:attrNameLst>
                                          <p:attrName>r</p:attrName>
                                        </p:attrNameLst>
                                      </p:cBhvr>
                                    </p:animRot>
                                  </p:childTnLst>
                                </p:cTn>
                              </p:par>
                              <p:par>
                                <p:cTn id="14" presetID="56" presetClass="entr" presetSubtype="0" fill="hold" grpId="0" nodeType="withEffect">
                                  <p:stCondLst>
                                    <p:cond delay="0"/>
                                  </p:stCondLst>
                                  <p:iterate type="lt">
                                    <p:tmPct val="10000"/>
                                  </p:iterate>
                                  <p:childTnLst>
                                    <p:set>
                                      <p:cBhvr>
                                        <p:cTn id="15" dur="1" fill="hold">
                                          <p:stCondLst>
                                            <p:cond delay="0"/>
                                          </p:stCondLst>
                                        </p:cTn>
                                        <p:tgtEl>
                                          <p:spTgt spid="2052"/>
                                        </p:tgtEl>
                                        <p:attrNameLst>
                                          <p:attrName>style.visibility</p:attrName>
                                        </p:attrNameLst>
                                      </p:cBhvr>
                                      <p:to>
                                        <p:strVal val="visible"/>
                                      </p:to>
                                    </p:set>
                                    <p:anim by="(-#ppt_w*2)" calcmode="lin" valueType="num">
                                      <p:cBhvr rctx="PPT">
                                        <p:cTn id="16" dur="500" autoRev="1" fill="hold">
                                          <p:stCondLst>
                                            <p:cond delay="0"/>
                                          </p:stCondLst>
                                        </p:cTn>
                                        <p:tgtEl>
                                          <p:spTgt spid="2052"/>
                                        </p:tgtEl>
                                        <p:attrNameLst>
                                          <p:attrName>ppt_w</p:attrName>
                                        </p:attrNameLst>
                                      </p:cBhvr>
                                    </p:anim>
                                    <p:anim by="(#ppt_w*0.50)" calcmode="lin" valueType="num">
                                      <p:cBhvr>
                                        <p:cTn id="17" dur="500" decel="50000" autoRev="1" fill="hold">
                                          <p:stCondLst>
                                            <p:cond delay="0"/>
                                          </p:stCondLst>
                                        </p:cTn>
                                        <p:tgtEl>
                                          <p:spTgt spid="2052"/>
                                        </p:tgtEl>
                                        <p:attrNameLst>
                                          <p:attrName>ppt_x</p:attrName>
                                        </p:attrNameLst>
                                      </p:cBhvr>
                                    </p:anim>
                                    <p:anim from="(-#ppt_h/2)" to="(#ppt_y)" calcmode="lin" valueType="num">
                                      <p:cBhvr>
                                        <p:cTn id="18" dur="1000" fill="hold">
                                          <p:stCondLst>
                                            <p:cond delay="0"/>
                                          </p:stCondLst>
                                        </p:cTn>
                                        <p:tgtEl>
                                          <p:spTgt spid="2052"/>
                                        </p:tgtEl>
                                        <p:attrNameLst>
                                          <p:attrName>ppt_y</p:attrName>
                                        </p:attrNameLst>
                                      </p:cBhvr>
                                    </p:anim>
                                    <p:animRot by="21600000">
                                      <p:cBhvr>
                                        <p:cTn id="19" dur="1000" fill="hold">
                                          <p:stCondLst>
                                            <p:cond delay="0"/>
                                          </p:stCondLst>
                                        </p:cTn>
                                        <p:tgtEl>
                                          <p:spTgt spid="2052"/>
                                        </p:tgtEl>
                                        <p:attrNameLst>
                                          <p:attrName>r</p:attrName>
                                        </p:attrNameLst>
                                      </p:cBhvr>
                                    </p:animRot>
                                  </p:childTnLst>
                                </p:cTn>
                              </p:par>
                              <p:par>
                                <p:cTn id="20" presetID="56" presetClass="entr" presetSubtype="0" fill="hold" grpId="0" nodeType="withEffect">
                                  <p:stCondLst>
                                    <p:cond delay="0"/>
                                  </p:stCondLst>
                                  <p:iterate type="lt">
                                    <p:tmPct val="10000"/>
                                  </p:iterate>
                                  <p:childTnLst>
                                    <p:set>
                                      <p:cBhvr>
                                        <p:cTn id="21" dur="1" fill="hold">
                                          <p:stCondLst>
                                            <p:cond delay="0"/>
                                          </p:stCondLst>
                                        </p:cTn>
                                        <p:tgtEl>
                                          <p:spTgt spid="2053"/>
                                        </p:tgtEl>
                                        <p:attrNameLst>
                                          <p:attrName>style.visibility</p:attrName>
                                        </p:attrNameLst>
                                      </p:cBhvr>
                                      <p:to>
                                        <p:strVal val="visible"/>
                                      </p:to>
                                    </p:set>
                                    <p:anim by="(-#ppt_w*2)" calcmode="lin" valueType="num">
                                      <p:cBhvr rctx="PPT">
                                        <p:cTn id="22" dur="500" autoRev="1" fill="hold">
                                          <p:stCondLst>
                                            <p:cond delay="0"/>
                                          </p:stCondLst>
                                        </p:cTn>
                                        <p:tgtEl>
                                          <p:spTgt spid="2053"/>
                                        </p:tgtEl>
                                        <p:attrNameLst>
                                          <p:attrName>ppt_w</p:attrName>
                                        </p:attrNameLst>
                                      </p:cBhvr>
                                    </p:anim>
                                    <p:anim by="(#ppt_w*0.50)" calcmode="lin" valueType="num">
                                      <p:cBhvr>
                                        <p:cTn id="23" dur="500" decel="50000" autoRev="1" fill="hold">
                                          <p:stCondLst>
                                            <p:cond delay="0"/>
                                          </p:stCondLst>
                                        </p:cTn>
                                        <p:tgtEl>
                                          <p:spTgt spid="2053"/>
                                        </p:tgtEl>
                                        <p:attrNameLst>
                                          <p:attrName>ppt_x</p:attrName>
                                        </p:attrNameLst>
                                      </p:cBhvr>
                                    </p:anim>
                                    <p:anim from="(-#ppt_h/2)" to="(#ppt_y)" calcmode="lin" valueType="num">
                                      <p:cBhvr>
                                        <p:cTn id="24" dur="1000" fill="hold">
                                          <p:stCondLst>
                                            <p:cond delay="0"/>
                                          </p:stCondLst>
                                        </p:cTn>
                                        <p:tgtEl>
                                          <p:spTgt spid="2053"/>
                                        </p:tgtEl>
                                        <p:attrNameLst>
                                          <p:attrName>ppt_y</p:attrName>
                                        </p:attrNameLst>
                                      </p:cBhvr>
                                    </p:anim>
                                    <p:animRot by="21600000">
                                      <p:cBhvr>
                                        <p:cTn id="25" dur="1000" fill="hold">
                                          <p:stCondLst>
                                            <p:cond delay="0"/>
                                          </p:stCondLst>
                                        </p:cTn>
                                        <p:tgtEl>
                                          <p:spTgt spid="2053"/>
                                        </p:tgtEl>
                                        <p:attrNameLst>
                                          <p:attrName>r</p:attrName>
                                        </p:attrNameLst>
                                      </p:cBhvr>
                                    </p:animRot>
                                  </p:childTnLst>
                                </p:cTn>
                              </p:par>
                              <p:par>
                                <p:cTn id="26" presetID="2" presetClass="entr" presetSubtype="2" fill="hold" grpId="0" nodeType="with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additive="base">
                                        <p:cTn id="28" dur="500" fill="hold"/>
                                        <p:tgtEl>
                                          <p:spTgt spid="6"/>
                                        </p:tgtEl>
                                        <p:attrNameLst>
                                          <p:attrName>ppt_x</p:attrName>
                                        </p:attrNameLst>
                                      </p:cBhvr>
                                      <p:tavLst>
                                        <p:tav tm="0">
                                          <p:val>
                                            <p:strVal val="1+#ppt_w/2"/>
                                          </p:val>
                                        </p:tav>
                                        <p:tav tm="100000">
                                          <p:val>
                                            <p:strVal val="#ppt_x"/>
                                          </p:val>
                                        </p:tav>
                                      </p:tavLst>
                                    </p:anim>
                                    <p:anim calcmode="lin" valueType="num">
                                      <p:cBhvr additive="base">
                                        <p:cTn id="29"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P spid="12" grpId="0"/>
      <p:bldP spid="2052" grpId="0"/>
      <p:bldP spid="2053" grpId="0"/>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7" name="直接箭头连接符 5"/>
          <p:cNvCxnSpPr>
            <a:cxnSpLocks noChangeShapeType="1"/>
          </p:cNvCxnSpPr>
          <p:nvPr/>
        </p:nvCxnSpPr>
        <p:spPr bwMode="auto">
          <a:xfrm>
            <a:off x="5039784" y="3232152"/>
            <a:ext cx="0" cy="781049"/>
          </a:xfrm>
          <a:prstGeom prst="straightConnector1">
            <a:avLst/>
          </a:prstGeom>
          <a:noFill/>
          <a:ln w="19050" algn="ctr">
            <a:solidFill>
              <a:schemeClr val="bg1"/>
            </a:solidFill>
            <a:prstDash val="sysDash"/>
            <a:miter lim="800000"/>
            <a:headEnd type="oval" w="med" len="med"/>
            <a:tailEnd type="triangle" w="med" len="med"/>
          </a:ln>
          <a:extLst>
            <a:ext uri="{909E8E84-426E-40DD-AFC4-6F175D3DCCD1}">
              <a14:hiddenFill xmlns:a14="http://schemas.microsoft.com/office/drawing/2010/main">
                <a:noFill/>
              </a14:hiddenFill>
            </a:ext>
          </a:extLst>
        </p:spPr>
      </p:cxnSp>
      <p:cxnSp>
        <p:nvCxnSpPr>
          <p:cNvPr id="38" name="直接箭头连接符 6"/>
          <p:cNvCxnSpPr>
            <a:cxnSpLocks noChangeShapeType="1"/>
          </p:cNvCxnSpPr>
          <p:nvPr/>
        </p:nvCxnSpPr>
        <p:spPr bwMode="auto">
          <a:xfrm>
            <a:off x="9256184" y="3232152"/>
            <a:ext cx="0" cy="781049"/>
          </a:xfrm>
          <a:prstGeom prst="straightConnector1">
            <a:avLst/>
          </a:prstGeom>
          <a:noFill/>
          <a:ln w="19050" algn="ctr">
            <a:solidFill>
              <a:schemeClr val="bg1"/>
            </a:solidFill>
            <a:prstDash val="sysDash"/>
            <a:miter lim="800000"/>
            <a:headEnd type="oval" w="med" len="med"/>
            <a:tailEnd type="triangle" w="med" len="med"/>
          </a:ln>
          <a:extLst>
            <a:ext uri="{909E8E84-426E-40DD-AFC4-6F175D3DCCD1}">
              <a14:hiddenFill xmlns:a14="http://schemas.microsoft.com/office/drawing/2010/main">
                <a:noFill/>
              </a14:hiddenFill>
            </a:ext>
          </a:extLst>
        </p:spPr>
      </p:cxnSp>
      <p:cxnSp>
        <p:nvCxnSpPr>
          <p:cNvPr id="39" name="直接箭头连接符 7"/>
          <p:cNvCxnSpPr>
            <a:cxnSpLocks noChangeShapeType="1"/>
          </p:cNvCxnSpPr>
          <p:nvPr/>
        </p:nvCxnSpPr>
        <p:spPr bwMode="auto">
          <a:xfrm>
            <a:off x="2931584" y="3232152"/>
            <a:ext cx="0" cy="781049"/>
          </a:xfrm>
          <a:prstGeom prst="straightConnector1">
            <a:avLst/>
          </a:prstGeom>
          <a:noFill/>
          <a:ln w="19050" algn="ctr">
            <a:solidFill>
              <a:schemeClr val="bg1"/>
            </a:solidFill>
            <a:prstDash val="sysDash"/>
            <a:miter lim="800000"/>
            <a:headEnd type="oval" w="med" len="med"/>
            <a:tailEnd type="triangle" w="med" len="med"/>
          </a:ln>
          <a:extLst>
            <a:ext uri="{909E8E84-426E-40DD-AFC4-6F175D3DCCD1}">
              <a14:hiddenFill xmlns:a14="http://schemas.microsoft.com/office/drawing/2010/main">
                <a:noFill/>
              </a14:hiddenFill>
            </a:ext>
          </a:extLst>
        </p:spPr>
      </p:cxnSp>
      <p:cxnSp>
        <p:nvCxnSpPr>
          <p:cNvPr id="40" name="直接箭头连接符 8"/>
          <p:cNvCxnSpPr>
            <a:cxnSpLocks noChangeShapeType="1"/>
          </p:cNvCxnSpPr>
          <p:nvPr/>
        </p:nvCxnSpPr>
        <p:spPr bwMode="auto">
          <a:xfrm>
            <a:off x="7147984" y="3232152"/>
            <a:ext cx="0" cy="781049"/>
          </a:xfrm>
          <a:prstGeom prst="straightConnector1">
            <a:avLst/>
          </a:prstGeom>
          <a:noFill/>
          <a:ln w="19050" algn="ctr">
            <a:solidFill>
              <a:schemeClr val="bg1"/>
            </a:solidFill>
            <a:prstDash val="sysDash"/>
            <a:miter lim="800000"/>
            <a:headEnd type="oval" w="med" len="med"/>
            <a:tailEnd type="triangle" w="med" len="med"/>
          </a:ln>
          <a:extLst>
            <a:ext uri="{909E8E84-426E-40DD-AFC4-6F175D3DCCD1}">
              <a14:hiddenFill xmlns:a14="http://schemas.microsoft.com/office/drawing/2010/main">
                <a:noFill/>
              </a14:hiddenFill>
            </a:ext>
          </a:extLst>
        </p:spPr>
      </p:cxnSp>
      <p:sp>
        <p:nvSpPr>
          <p:cNvPr id="41" name="环形箭头 40"/>
          <p:cNvSpPr/>
          <p:nvPr/>
        </p:nvSpPr>
        <p:spPr>
          <a:xfrm flipH="1">
            <a:off x="2080685" y="1682751"/>
            <a:ext cx="1703916" cy="1703916"/>
          </a:xfrm>
          <a:prstGeom prst="circularArrow">
            <a:avLst>
              <a:gd name="adj1" fmla="val 12500"/>
              <a:gd name="adj2" fmla="val 1142319"/>
              <a:gd name="adj3" fmla="val 20457681"/>
              <a:gd name="adj4" fmla="val 2875315"/>
              <a:gd name="adj5" fmla="val 12500"/>
            </a:avLst>
          </a:prstGeom>
          <a:solidFill>
            <a:srgbClr val="453162"/>
          </a:solidFill>
          <a:ln w="1270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anchor="ctr"/>
          <a:lstStyle/>
          <a:p>
            <a:pPr algn="ctr">
              <a:defRPr/>
            </a:pPr>
            <a:r>
              <a:rPr lang="zh-CN" altLang="en-US" sz="2000" dirty="0">
                <a:solidFill>
                  <a:srgbClr val="453162"/>
                </a:solidFill>
                <a:cs typeface="+mn-ea"/>
                <a:sym typeface="+mn-lt"/>
              </a:rPr>
              <a:t>标题</a:t>
            </a:r>
            <a:endParaRPr lang="zh-CN" altLang="en-US" sz="2000" dirty="0">
              <a:solidFill>
                <a:srgbClr val="453162"/>
              </a:solidFill>
              <a:cs typeface="+mn-ea"/>
              <a:sym typeface="+mn-lt"/>
            </a:endParaRPr>
          </a:p>
        </p:txBody>
      </p:sp>
      <p:sp>
        <p:nvSpPr>
          <p:cNvPr id="42" name="TextBox 31"/>
          <p:cNvSpPr txBox="1"/>
          <p:nvPr/>
        </p:nvSpPr>
        <p:spPr>
          <a:xfrm>
            <a:off x="1970617" y="4028017"/>
            <a:ext cx="1879600" cy="1477325"/>
          </a:xfrm>
          <a:prstGeom prst="rect">
            <a:avLst/>
          </a:prstGeom>
          <a:noFill/>
        </p:spPr>
        <p:txBody>
          <a:bodyPr lIns="91438" tIns="45719" rIns="91438" bIns="45719">
            <a:spAutoFit/>
          </a:bodyPr>
          <a:lstStyle/>
          <a:p>
            <a:pPr>
              <a:lnSpc>
                <a:spcPct val="150000"/>
              </a:lnSpc>
              <a:defRPr/>
            </a:pPr>
            <a:r>
              <a:rPr lang="zh-CN" altLang="en-US" sz="1500" dirty="0">
                <a:solidFill>
                  <a:schemeClr val="tx1">
                    <a:lumMod val="75000"/>
                    <a:lumOff val="25000"/>
                  </a:schemeClr>
                </a:solidFill>
                <a:cs typeface="+mn-ea"/>
                <a:sym typeface="+mn-lt"/>
              </a:rPr>
              <a:t>您的内容打在这里，或者通过复制您的文本后，在此框中选择粘贴，并选择只保留</a:t>
            </a:r>
            <a:endParaRPr lang="zh-CN" altLang="en-US" sz="1500" dirty="0">
              <a:solidFill>
                <a:schemeClr val="tx1">
                  <a:lumMod val="75000"/>
                  <a:lumOff val="25000"/>
                </a:schemeClr>
              </a:solidFill>
              <a:cs typeface="+mn-ea"/>
              <a:sym typeface="+mn-lt"/>
            </a:endParaRPr>
          </a:p>
        </p:txBody>
      </p:sp>
      <p:sp>
        <p:nvSpPr>
          <p:cNvPr id="43" name="环形箭头 42"/>
          <p:cNvSpPr/>
          <p:nvPr/>
        </p:nvSpPr>
        <p:spPr>
          <a:xfrm flipH="1">
            <a:off x="4188885" y="1682751"/>
            <a:ext cx="1703916" cy="1703916"/>
          </a:xfrm>
          <a:prstGeom prst="circularArrow">
            <a:avLst>
              <a:gd name="adj1" fmla="val 12500"/>
              <a:gd name="adj2" fmla="val 1142319"/>
              <a:gd name="adj3" fmla="val 20457681"/>
              <a:gd name="adj4" fmla="val 2875315"/>
              <a:gd name="adj5" fmla="val 12500"/>
            </a:avLst>
          </a:prstGeom>
          <a:solidFill>
            <a:srgbClr val="453162"/>
          </a:solidFill>
          <a:ln w="12700">
            <a:solidFill>
              <a:schemeClr val="bg1"/>
            </a:solidFill>
            <a:miter lim="800000"/>
          </a:ln>
          <a:effectLst/>
        </p:spPr>
        <p:txBody>
          <a:bodyPr wrap="none" lIns="91438" tIns="45719" rIns="91438" bIns="45719" anchor="ctr"/>
          <a:lstStyle/>
          <a:p>
            <a:pPr algn="ctr">
              <a:defRPr/>
            </a:pPr>
            <a:r>
              <a:rPr lang="zh-CN" altLang="en-US" b="1" dirty="0">
                <a:solidFill>
                  <a:srgbClr val="453162"/>
                </a:solidFill>
                <a:cs typeface="+mn-ea"/>
                <a:sym typeface="+mn-lt"/>
              </a:rPr>
              <a:t>标题</a:t>
            </a:r>
            <a:endParaRPr lang="zh-CN" altLang="en-US" b="1" dirty="0">
              <a:solidFill>
                <a:srgbClr val="453162"/>
              </a:solidFill>
              <a:cs typeface="+mn-ea"/>
              <a:sym typeface="+mn-lt"/>
            </a:endParaRPr>
          </a:p>
        </p:txBody>
      </p:sp>
      <p:sp>
        <p:nvSpPr>
          <p:cNvPr id="44" name="TextBox 31"/>
          <p:cNvSpPr txBox="1"/>
          <p:nvPr/>
        </p:nvSpPr>
        <p:spPr>
          <a:xfrm>
            <a:off x="4078817" y="4028018"/>
            <a:ext cx="1877483" cy="1477325"/>
          </a:xfrm>
          <a:prstGeom prst="rect">
            <a:avLst/>
          </a:prstGeom>
          <a:noFill/>
        </p:spPr>
        <p:txBody>
          <a:bodyPr lIns="91438" tIns="45719" rIns="91438" bIns="45719">
            <a:spAutoFit/>
          </a:bodyPr>
          <a:lstStyle/>
          <a:p>
            <a:pPr>
              <a:lnSpc>
                <a:spcPct val="150000"/>
              </a:lnSpc>
              <a:defRPr/>
            </a:pPr>
            <a:r>
              <a:rPr lang="zh-CN" altLang="en-US" sz="1500" dirty="0">
                <a:solidFill>
                  <a:schemeClr val="tx1">
                    <a:lumMod val="75000"/>
                    <a:lumOff val="25000"/>
                  </a:schemeClr>
                </a:solidFill>
                <a:cs typeface="+mn-ea"/>
                <a:sym typeface="+mn-lt"/>
              </a:rPr>
              <a:t>您的内容打在这里，或者通过复制您的文本后，在此框中选择粘贴，并选择只保留</a:t>
            </a:r>
            <a:endParaRPr lang="zh-CN" altLang="en-US" sz="1500" dirty="0">
              <a:solidFill>
                <a:schemeClr val="tx1">
                  <a:lumMod val="75000"/>
                  <a:lumOff val="25000"/>
                </a:schemeClr>
              </a:solidFill>
              <a:cs typeface="+mn-ea"/>
              <a:sym typeface="+mn-lt"/>
            </a:endParaRPr>
          </a:p>
        </p:txBody>
      </p:sp>
      <p:sp>
        <p:nvSpPr>
          <p:cNvPr id="45" name="环形箭头 44"/>
          <p:cNvSpPr/>
          <p:nvPr/>
        </p:nvSpPr>
        <p:spPr>
          <a:xfrm flipH="1">
            <a:off x="6297084" y="1682751"/>
            <a:ext cx="1701800" cy="1703916"/>
          </a:xfrm>
          <a:prstGeom prst="circularArrow">
            <a:avLst>
              <a:gd name="adj1" fmla="val 12500"/>
              <a:gd name="adj2" fmla="val 1142319"/>
              <a:gd name="adj3" fmla="val 20457681"/>
              <a:gd name="adj4" fmla="val 2875315"/>
              <a:gd name="adj5" fmla="val 12500"/>
            </a:avLst>
          </a:prstGeom>
          <a:solidFill>
            <a:srgbClr val="453162"/>
          </a:solidFill>
          <a:ln w="1270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anchor="ctr"/>
          <a:lstStyle/>
          <a:p>
            <a:pPr algn="ctr">
              <a:defRPr/>
            </a:pPr>
            <a:r>
              <a:rPr lang="zh-CN" altLang="en-US" sz="2000" dirty="0">
                <a:solidFill>
                  <a:srgbClr val="453162"/>
                </a:solidFill>
                <a:cs typeface="+mn-ea"/>
                <a:sym typeface="+mn-lt"/>
              </a:rPr>
              <a:t>标题</a:t>
            </a:r>
            <a:endParaRPr lang="zh-CN" altLang="en-US" sz="2000" dirty="0">
              <a:solidFill>
                <a:srgbClr val="453162"/>
              </a:solidFill>
              <a:cs typeface="+mn-ea"/>
              <a:sym typeface="+mn-lt"/>
            </a:endParaRPr>
          </a:p>
        </p:txBody>
      </p:sp>
      <p:sp>
        <p:nvSpPr>
          <p:cNvPr id="46" name="TextBox 31"/>
          <p:cNvSpPr txBox="1"/>
          <p:nvPr/>
        </p:nvSpPr>
        <p:spPr>
          <a:xfrm>
            <a:off x="6184900" y="4028018"/>
            <a:ext cx="1879600" cy="1477325"/>
          </a:xfrm>
          <a:prstGeom prst="rect">
            <a:avLst/>
          </a:prstGeom>
          <a:noFill/>
        </p:spPr>
        <p:txBody>
          <a:bodyPr lIns="91438" tIns="45719" rIns="91438" bIns="45719">
            <a:spAutoFit/>
          </a:bodyPr>
          <a:lstStyle/>
          <a:p>
            <a:pPr>
              <a:lnSpc>
                <a:spcPct val="150000"/>
              </a:lnSpc>
              <a:defRPr/>
            </a:pPr>
            <a:r>
              <a:rPr lang="zh-CN" altLang="en-US" sz="1500" dirty="0">
                <a:solidFill>
                  <a:schemeClr val="tx1">
                    <a:lumMod val="75000"/>
                    <a:lumOff val="25000"/>
                  </a:schemeClr>
                </a:solidFill>
                <a:cs typeface="+mn-ea"/>
                <a:sym typeface="+mn-lt"/>
              </a:rPr>
              <a:t>您的内容打在这里，或者通过复制您的文本后，在此框中选择粘贴，并选择只保留</a:t>
            </a:r>
            <a:endParaRPr lang="zh-CN" altLang="en-US" sz="1500" dirty="0">
              <a:solidFill>
                <a:schemeClr val="tx1">
                  <a:lumMod val="75000"/>
                  <a:lumOff val="25000"/>
                </a:schemeClr>
              </a:solidFill>
              <a:cs typeface="+mn-ea"/>
              <a:sym typeface="+mn-lt"/>
            </a:endParaRPr>
          </a:p>
        </p:txBody>
      </p:sp>
      <p:sp>
        <p:nvSpPr>
          <p:cNvPr id="47" name="环形箭头 46"/>
          <p:cNvSpPr/>
          <p:nvPr/>
        </p:nvSpPr>
        <p:spPr>
          <a:xfrm flipH="1">
            <a:off x="8403167" y="1682751"/>
            <a:ext cx="1703917" cy="1703916"/>
          </a:xfrm>
          <a:prstGeom prst="circularArrow">
            <a:avLst>
              <a:gd name="adj1" fmla="val 12500"/>
              <a:gd name="adj2" fmla="val 1142319"/>
              <a:gd name="adj3" fmla="val 20457681"/>
              <a:gd name="adj4" fmla="val 2875315"/>
              <a:gd name="adj5" fmla="val 12500"/>
            </a:avLst>
          </a:prstGeom>
          <a:solidFill>
            <a:srgbClr val="453162"/>
          </a:solidFill>
          <a:ln w="1270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anchor="ctr"/>
          <a:lstStyle/>
          <a:p>
            <a:pPr algn="ctr">
              <a:defRPr/>
            </a:pPr>
            <a:r>
              <a:rPr lang="zh-CN" altLang="en-US" sz="2000" dirty="0">
                <a:solidFill>
                  <a:srgbClr val="453162"/>
                </a:solidFill>
                <a:cs typeface="+mn-ea"/>
                <a:sym typeface="+mn-lt"/>
              </a:rPr>
              <a:t>标题</a:t>
            </a:r>
            <a:endParaRPr lang="zh-CN" altLang="en-US" sz="2000" dirty="0">
              <a:solidFill>
                <a:srgbClr val="453162"/>
              </a:solidFill>
              <a:cs typeface="+mn-ea"/>
              <a:sym typeface="+mn-lt"/>
            </a:endParaRPr>
          </a:p>
        </p:txBody>
      </p:sp>
      <p:sp>
        <p:nvSpPr>
          <p:cNvPr id="48" name="TextBox 31"/>
          <p:cNvSpPr txBox="1"/>
          <p:nvPr/>
        </p:nvSpPr>
        <p:spPr>
          <a:xfrm>
            <a:off x="8293100" y="4028018"/>
            <a:ext cx="1879600" cy="1477325"/>
          </a:xfrm>
          <a:prstGeom prst="rect">
            <a:avLst/>
          </a:prstGeom>
          <a:noFill/>
        </p:spPr>
        <p:txBody>
          <a:bodyPr lIns="91438" tIns="45719" rIns="91438" bIns="45719">
            <a:spAutoFit/>
          </a:bodyPr>
          <a:lstStyle/>
          <a:p>
            <a:pPr>
              <a:lnSpc>
                <a:spcPct val="150000"/>
              </a:lnSpc>
              <a:defRPr/>
            </a:pPr>
            <a:r>
              <a:rPr lang="zh-CN" altLang="en-US" sz="1500" dirty="0">
                <a:solidFill>
                  <a:schemeClr val="tx1">
                    <a:lumMod val="75000"/>
                    <a:lumOff val="25000"/>
                  </a:schemeClr>
                </a:solidFill>
                <a:cs typeface="+mn-ea"/>
                <a:sym typeface="+mn-lt"/>
              </a:rPr>
              <a:t>您的内容打在这里，或者通过复制您的文本后，在此框中选择粘贴，并选择只保留</a:t>
            </a:r>
            <a:endParaRPr lang="zh-CN" altLang="en-US" sz="1500" dirty="0">
              <a:solidFill>
                <a:schemeClr val="tx1">
                  <a:lumMod val="75000"/>
                  <a:lumOff val="25000"/>
                </a:schemeClr>
              </a:solidFill>
              <a:cs typeface="+mn-ea"/>
              <a:sym typeface="+mn-lt"/>
            </a:endParaRPr>
          </a:p>
        </p:txBody>
      </p:sp>
      <p:sp>
        <p:nvSpPr>
          <p:cNvPr id="17" name="TextBox 31"/>
          <p:cNvSpPr txBox="1"/>
          <p:nvPr/>
        </p:nvSpPr>
        <p:spPr>
          <a:xfrm>
            <a:off x="742359" y="232691"/>
            <a:ext cx="1351361" cy="438453"/>
          </a:xfrm>
          <a:prstGeom prst="rect">
            <a:avLst/>
          </a:prstGeom>
          <a:noFill/>
        </p:spPr>
        <p:txBody>
          <a:bodyPr wrap="square" rtlCol="0">
            <a:spAutoFit/>
          </a:bodyPr>
          <a:lstStyle/>
          <a:p>
            <a:pPr>
              <a:lnSpc>
                <a:spcPct val="120000"/>
              </a:lnSpc>
            </a:pPr>
            <a:r>
              <a:rPr lang="zh-CN" altLang="en-US" sz="2000" b="1">
                <a:solidFill>
                  <a:srgbClr val="453162"/>
                </a:solidFill>
                <a:cs typeface="+mn-ea"/>
                <a:sym typeface="+mn-lt"/>
              </a:rPr>
              <a:t>能力优势</a:t>
            </a:r>
            <a:endParaRPr lang="zh-CN" altLang="en-US" sz="2000" b="1" dirty="0">
              <a:solidFill>
                <a:srgbClr val="453162"/>
              </a:solidFill>
              <a:cs typeface="+mn-ea"/>
              <a:sym typeface="+mn-lt"/>
            </a:endParaRPr>
          </a:p>
        </p:txBody>
      </p:sp>
      <p:sp>
        <p:nvSpPr>
          <p:cNvPr id="18" name="菱形 17"/>
          <p:cNvSpPr/>
          <p:nvPr/>
        </p:nvSpPr>
        <p:spPr>
          <a:xfrm>
            <a:off x="272340" y="223168"/>
            <a:ext cx="470019" cy="470019"/>
          </a:xfrm>
          <a:prstGeom prst="diamond">
            <a:avLst/>
          </a:prstGeom>
          <a:solidFill>
            <a:srgbClr val="4531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advClick="0" advTm="300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 calcmode="lin" valueType="num">
                                      <p:cBhvr additive="base">
                                        <p:cTn id="7" dur="500" fill="hold"/>
                                        <p:tgtEl>
                                          <p:spTgt spid="41"/>
                                        </p:tgtEl>
                                        <p:attrNameLst>
                                          <p:attrName>ppt_x</p:attrName>
                                        </p:attrNameLst>
                                      </p:cBhvr>
                                      <p:tavLst>
                                        <p:tav tm="0">
                                          <p:val>
                                            <p:strVal val="0-#ppt_w/2"/>
                                          </p:val>
                                        </p:tav>
                                        <p:tav tm="100000">
                                          <p:val>
                                            <p:strVal val="#ppt_x"/>
                                          </p:val>
                                        </p:tav>
                                      </p:tavLst>
                                    </p:anim>
                                    <p:anim calcmode="lin" valueType="num">
                                      <p:cBhvr additive="base">
                                        <p:cTn id="8" dur="500" fill="hold"/>
                                        <p:tgtEl>
                                          <p:spTgt spid="41"/>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43"/>
                                        </p:tgtEl>
                                        <p:attrNameLst>
                                          <p:attrName>style.visibility</p:attrName>
                                        </p:attrNameLst>
                                      </p:cBhvr>
                                      <p:to>
                                        <p:strVal val="visible"/>
                                      </p:to>
                                    </p:set>
                                    <p:anim calcmode="lin" valueType="num">
                                      <p:cBhvr additive="base">
                                        <p:cTn id="11" dur="500" fill="hold"/>
                                        <p:tgtEl>
                                          <p:spTgt spid="43"/>
                                        </p:tgtEl>
                                        <p:attrNameLst>
                                          <p:attrName>ppt_x</p:attrName>
                                        </p:attrNameLst>
                                      </p:cBhvr>
                                      <p:tavLst>
                                        <p:tav tm="0">
                                          <p:val>
                                            <p:strVal val="0-#ppt_w/2"/>
                                          </p:val>
                                        </p:tav>
                                        <p:tav tm="100000">
                                          <p:val>
                                            <p:strVal val="#ppt_x"/>
                                          </p:val>
                                        </p:tav>
                                      </p:tavLst>
                                    </p:anim>
                                    <p:anim calcmode="lin" valueType="num">
                                      <p:cBhvr additive="base">
                                        <p:cTn id="12" dur="500" fill="hold"/>
                                        <p:tgtEl>
                                          <p:spTgt spid="43"/>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45"/>
                                        </p:tgtEl>
                                        <p:attrNameLst>
                                          <p:attrName>style.visibility</p:attrName>
                                        </p:attrNameLst>
                                      </p:cBhvr>
                                      <p:to>
                                        <p:strVal val="visible"/>
                                      </p:to>
                                    </p:set>
                                    <p:anim calcmode="lin" valueType="num">
                                      <p:cBhvr additive="base">
                                        <p:cTn id="15" dur="500" fill="hold"/>
                                        <p:tgtEl>
                                          <p:spTgt spid="45"/>
                                        </p:tgtEl>
                                        <p:attrNameLst>
                                          <p:attrName>ppt_x</p:attrName>
                                        </p:attrNameLst>
                                      </p:cBhvr>
                                      <p:tavLst>
                                        <p:tav tm="0">
                                          <p:val>
                                            <p:strVal val="0-#ppt_w/2"/>
                                          </p:val>
                                        </p:tav>
                                        <p:tav tm="100000">
                                          <p:val>
                                            <p:strVal val="#ppt_x"/>
                                          </p:val>
                                        </p:tav>
                                      </p:tavLst>
                                    </p:anim>
                                    <p:anim calcmode="lin" valueType="num">
                                      <p:cBhvr additive="base">
                                        <p:cTn id="16" dur="500" fill="hold"/>
                                        <p:tgtEl>
                                          <p:spTgt spid="45"/>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47"/>
                                        </p:tgtEl>
                                        <p:attrNameLst>
                                          <p:attrName>style.visibility</p:attrName>
                                        </p:attrNameLst>
                                      </p:cBhvr>
                                      <p:to>
                                        <p:strVal val="visible"/>
                                      </p:to>
                                    </p:set>
                                    <p:anim calcmode="lin" valueType="num">
                                      <p:cBhvr additive="base">
                                        <p:cTn id="19" dur="500" fill="hold"/>
                                        <p:tgtEl>
                                          <p:spTgt spid="47"/>
                                        </p:tgtEl>
                                        <p:attrNameLst>
                                          <p:attrName>ppt_x</p:attrName>
                                        </p:attrNameLst>
                                      </p:cBhvr>
                                      <p:tavLst>
                                        <p:tav tm="0">
                                          <p:val>
                                            <p:strVal val="0-#ppt_w/2"/>
                                          </p:val>
                                        </p:tav>
                                        <p:tav tm="100000">
                                          <p:val>
                                            <p:strVal val="#ppt_x"/>
                                          </p:val>
                                        </p:tav>
                                      </p:tavLst>
                                    </p:anim>
                                    <p:anim calcmode="lin" valueType="num">
                                      <p:cBhvr additive="base">
                                        <p:cTn id="20" dur="500" fill="hold"/>
                                        <p:tgtEl>
                                          <p:spTgt spid="47"/>
                                        </p:tgtEl>
                                        <p:attrNameLst>
                                          <p:attrName>ppt_y</p:attrName>
                                        </p:attrNameLst>
                                      </p:cBhvr>
                                      <p:tavLst>
                                        <p:tav tm="0">
                                          <p:val>
                                            <p:strVal val="#ppt_y"/>
                                          </p:val>
                                        </p:tav>
                                        <p:tav tm="100000">
                                          <p:val>
                                            <p:strVal val="#ppt_y"/>
                                          </p:val>
                                        </p:tav>
                                      </p:tavLst>
                                    </p:anim>
                                  </p:childTnLst>
                                </p:cTn>
                              </p:par>
                            </p:childTnLst>
                          </p:cTn>
                        </p:par>
                        <p:par>
                          <p:cTn id="21" fill="hold">
                            <p:stCondLst>
                              <p:cond delay="500"/>
                            </p:stCondLst>
                            <p:childTnLst>
                              <p:par>
                                <p:cTn id="22" presetID="22" presetClass="entr" presetSubtype="1" fill="hold" nodeType="afterEffect">
                                  <p:stCondLst>
                                    <p:cond delay="0"/>
                                  </p:stCondLst>
                                  <p:childTnLst>
                                    <p:set>
                                      <p:cBhvr>
                                        <p:cTn id="23" dur="1" fill="hold">
                                          <p:stCondLst>
                                            <p:cond delay="0"/>
                                          </p:stCondLst>
                                        </p:cTn>
                                        <p:tgtEl>
                                          <p:spTgt spid="39"/>
                                        </p:tgtEl>
                                        <p:attrNameLst>
                                          <p:attrName>style.visibility</p:attrName>
                                        </p:attrNameLst>
                                      </p:cBhvr>
                                      <p:to>
                                        <p:strVal val="visible"/>
                                      </p:to>
                                    </p:set>
                                    <p:animEffect transition="in" filter="wipe(up)">
                                      <p:cBhvr>
                                        <p:cTn id="24" dur="500"/>
                                        <p:tgtEl>
                                          <p:spTgt spid="39"/>
                                        </p:tgtEl>
                                      </p:cBhvr>
                                    </p:animEffect>
                                  </p:childTnLst>
                                </p:cTn>
                              </p:par>
                              <p:par>
                                <p:cTn id="25" presetID="22" presetClass="entr" presetSubtype="1" fill="hold" nodeType="withEffect">
                                  <p:stCondLst>
                                    <p:cond delay="0"/>
                                  </p:stCondLst>
                                  <p:childTnLst>
                                    <p:set>
                                      <p:cBhvr>
                                        <p:cTn id="26" dur="1" fill="hold">
                                          <p:stCondLst>
                                            <p:cond delay="0"/>
                                          </p:stCondLst>
                                        </p:cTn>
                                        <p:tgtEl>
                                          <p:spTgt spid="37"/>
                                        </p:tgtEl>
                                        <p:attrNameLst>
                                          <p:attrName>style.visibility</p:attrName>
                                        </p:attrNameLst>
                                      </p:cBhvr>
                                      <p:to>
                                        <p:strVal val="visible"/>
                                      </p:to>
                                    </p:set>
                                    <p:animEffect transition="in" filter="wipe(up)">
                                      <p:cBhvr>
                                        <p:cTn id="27" dur="500"/>
                                        <p:tgtEl>
                                          <p:spTgt spid="37"/>
                                        </p:tgtEl>
                                      </p:cBhvr>
                                    </p:animEffect>
                                  </p:childTnLst>
                                </p:cTn>
                              </p:par>
                              <p:par>
                                <p:cTn id="28" presetID="22" presetClass="entr" presetSubtype="1" fill="hold" nodeType="withEffect">
                                  <p:stCondLst>
                                    <p:cond delay="0"/>
                                  </p:stCondLst>
                                  <p:childTnLst>
                                    <p:set>
                                      <p:cBhvr>
                                        <p:cTn id="29" dur="1" fill="hold">
                                          <p:stCondLst>
                                            <p:cond delay="0"/>
                                          </p:stCondLst>
                                        </p:cTn>
                                        <p:tgtEl>
                                          <p:spTgt spid="40"/>
                                        </p:tgtEl>
                                        <p:attrNameLst>
                                          <p:attrName>style.visibility</p:attrName>
                                        </p:attrNameLst>
                                      </p:cBhvr>
                                      <p:to>
                                        <p:strVal val="visible"/>
                                      </p:to>
                                    </p:set>
                                    <p:animEffect transition="in" filter="wipe(up)">
                                      <p:cBhvr>
                                        <p:cTn id="30" dur="500"/>
                                        <p:tgtEl>
                                          <p:spTgt spid="40"/>
                                        </p:tgtEl>
                                      </p:cBhvr>
                                    </p:animEffect>
                                  </p:childTnLst>
                                </p:cTn>
                              </p:par>
                              <p:par>
                                <p:cTn id="31" presetID="22" presetClass="entr" presetSubtype="1" fill="hold" nodeType="withEffect">
                                  <p:stCondLst>
                                    <p:cond delay="0"/>
                                  </p:stCondLst>
                                  <p:childTnLst>
                                    <p:set>
                                      <p:cBhvr>
                                        <p:cTn id="32" dur="1" fill="hold">
                                          <p:stCondLst>
                                            <p:cond delay="0"/>
                                          </p:stCondLst>
                                        </p:cTn>
                                        <p:tgtEl>
                                          <p:spTgt spid="38"/>
                                        </p:tgtEl>
                                        <p:attrNameLst>
                                          <p:attrName>style.visibility</p:attrName>
                                        </p:attrNameLst>
                                      </p:cBhvr>
                                      <p:to>
                                        <p:strVal val="visible"/>
                                      </p:to>
                                    </p:set>
                                    <p:animEffect transition="in" filter="wipe(up)">
                                      <p:cBhvr>
                                        <p:cTn id="33" dur="500"/>
                                        <p:tgtEl>
                                          <p:spTgt spid="38"/>
                                        </p:tgtEl>
                                      </p:cBhvr>
                                    </p:animEffect>
                                  </p:childTnLst>
                                </p:cTn>
                              </p:par>
                            </p:childTnLst>
                          </p:cTn>
                        </p:par>
                        <p:par>
                          <p:cTn id="34" fill="hold">
                            <p:stCondLst>
                              <p:cond delay="1000"/>
                            </p:stCondLst>
                            <p:childTnLst>
                              <p:par>
                                <p:cTn id="35" presetID="18" presetClass="entr" presetSubtype="6" fill="hold" grpId="0" nodeType="afterEffect">
                                  <p:stCondLst>
                                    <p:cond delay="0"/>
                                  </p:stCondLst>
                                  <p:childTnLst>
                                    <p:set>
                                      <p:cBhvr>
                                        <p:cTn id="36" dur="1" fill="hold">
                                          <p:stCondLst>
                                            <p:cond delay="0"/>
                                          </p:stCondLst>
                                        </p:cTn>
                                        <p:tgtEl>
                                          <p:spTgt spid="42"/>
                                        </p:tgtEl>
                                        <p:attrNameLst>
                                          <p:attrName>style.visibility</p:attrName>
                                        </p:attrNameLst>
                                      </p:cBhvr>
                                      <p:to>
                                        <p:strVal val="visible"/>
                                      </p:to>
                                    </p:set>
                                    <p:animEffect transition="in" filter="strips(downRight)">
                                      <p:cBhvr>
                                        <p:cTn id="37" dur="500"/>
                                        <p:tgtEl>
                                          <p:spTgt spid="42"/>
                                        </p:tgtEl>
                                      </p:cBhvr>
                                    </p:animEffect>
                                  </p:childTnLst>
                                </p:cTn>
                              </p:par>
                              <p:par>
                                <p:cTn id="38" presetID="18" presetClass="entr" presetSubtype="6" fill="hold" grpId="0" nodeType="withEffect">
                                  <p:stCondLst>
                                    <p:cond delay="0"/>
                                  </p:stCondLst>
                                  <p:childTnLst>
                                    <p:set>
                                      <p:cBhvr>
                                        <p:cTn id="39" dur="1" fill="hold">
                                          <p:stCondLst>
                                            <p:cond delay="0"/>
                                          </p:stCondLst>
                                        </p:cTn>
                                        <p:tgtEl>
                                          <p:spTgt spid="44"/>
                                        </p:tgtEl>
                                        <p:attrNameLst>
                                          <p:attrName>style.visibility</p:attrName>
                                        </p:attrNameLst>
                                      </p:cBhvr>
                                      <p:to>
                                        <p:strVal val="visible"/>
                                      </p:to>
                                    </p:set>
                                    <p:animEffect transition="in" filter="strips(downRight)">
                                      <p:cBhvr>
                                        <p:cTn id="40" dur="500"/>
                                        <p:tgtEl>
                                          <p:spTgt spid="44"/>
                                        </p:tgtEl>
                                      </p:cBhvr>
                                    </p:animEffect>
                                  </p:childTnLst>
                                </p:cTn>
                              </p:par>
                              <p:par>
                                <p:cTn id="41" presetID="18" presetClass="entr" presetSubtype="6" fill="hold" grpId="0" nodeType="withEffect">
                                  <p:stCondLst>
                                    <p:cond delay="0"/>
                                  </p:stCondLst>
                                  <p:childTnLst>
                                    <p:set>
                                      <p:cBhvr>
                                        <p:cTn id="42" dur="1" fill="hold">
                                          <p:stCondLst>
                                            <p:cond delay="0"/>
                                          </p:stCondLst>
                                        </p:cTn>
                                        <p:tgtEl>
                                          <p:spTgt spid="46"/>
                                        </p:tgtEl>
                                        <p:attrNameLst>
                                          <p:attrName>style.visibility</p:attrName>
                                        </p:attrNameLst>
                                      </p:cBhvr>
                                      <p:to>
                                        <p:strVal val="visible"/>
                                      </p:to>
                                    </p:set>
                                    <p:animEffect transition="in" filter="strips(downRight)">
                                      <p:cBhvr>
                                        <p:cTn id="43" dur="500"/>
                                        <p:tgtEl>
                                          <p:spTgt spid="46"/>
                                        </p:tgtEl>
                                      </p:cBhvr>
                                    </p:animEffect>
                                  </p:childTnLst>
                                </p:cTn>
                              </p:par>
                              <p:par>
                                <p:cTn id="44" presetID="18" presetClass="entr" presetSubtype="6" fill="hold" grpId="0" nodeType="withEffect">
                                  <p:stCondLst>
                                    <p:cond delay="0"/>
                                  </p:stCondLst>
                                  <p:childTnLst>
                                    <p:set>
                                      <p:cBhvr>
                                        <p:cTn id="45" dur="1" fill="hold">
                                          <p:stCondLst>
                                            <p:cond delay="0"/>
                                          </p:stCondLst>
                                        </p:cTn>
                                        <p:tgtEl>
                                          <p:spTgt spid="48"/>
                                        </p:tgtEl>
                                        <p:attrNameLst>
                                          <p:attrName>style.visibility</p:attrName>
                                        </p:attrNameLst>
                                      </p:cBhvr>
                                      <p:to>
                                        <p:strVal val="visible"/>
                                      </p:to>
                                    </p:set>
                                    <p:animEffect transition="in" filter="strips(downRight)">
                                      <p:cBhvr>
                                        <p:cTn id="46" dur="500"/>
                                        <p:tgtEl>
                                          <p:spTgt spid="48"/>
                                        </p:tgtEl>
                                      </p:cBhvr>
                                    </p:animEffect>
                                  </p:childTnLst>
                                </p:cTn>
                              </p:par>
                            </p:childTnLst>
                          </p:cTn>
                        </p:par>
                        <p:par>
                          <p:cTn id="47" fill="hold">
                            <p:stCondLst>
                              <p:cond delay="1500"/>
                            </p:stCondLst>
                            <p:childTnLst>
                              <p:par>
                                <p:cTn id="48" presetID="14" presetClass="entr" presetSubtype="10" fill="hold" grpId="0" nodeType="afterEffect">
                                  <p:stCondLst>
                                    <p:cond delay="0"/>
                                  </p:stCondLst>
                                  <p:childTnLst>
                                    <p:set>
                                      <p:cBhvr>
                                        <p:cTn id="49" dur="1" fill="hold">
                                          <p:stCondLst>
                                            <p:cond delay="0"/>
                                          </p:stCondLst>
                                        </p:cTn>
                                        <p:tgtEl>
                                          <p:spTgt spid="17"/>
                                        </p:tgtEl>
                                        <p:attrNameLst>
                                          <p:attrName>style.visibility</p:attrName>
                                        </p:attrNameLst>
                                      </p:cBhvr>
                                      <p:to>
                                        <p:strVal val="visible"/>
                                      </p:to>
                                    </p:set>
                                    <p:animEffect transition="in" filter="randombar(horizontal)">
                                      <p:cBhvr>
                                        <p:cTn id="5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42" grpId="0"/>
      <p:bldP spid="43" grpId="0" animBg="1"/>
      <p:bldP spid="44" grpId="0"/>
      <p:bldP spid="45" grpId="0" animBg="1"/>
      <p:bldP spid="46" grpId="0"/>
      <p:bldP spid="47" grpId="0" animBg="1"/>
      <p:bldP spid="48" grpId="0"/>
      <p:bldP spid="1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as 58"/>
          <p:cNvGrpSpPr/>
          <p:nvPr/>
        </p:nvGrpSpPr>
        <p:grpSpPr>
          <a:xfrm>
            <a:off x="4422597" y="3878702"/>
            <a:ext cx="1572411" cy="1571348"/>
            <a:chOff x="3318846" y="2912708"/>
            <a:chExt cx="1187133" cy="1185900"/>
          </a:xfrm>
          <a:solidFill>
            <a:srgbClr val="453162"/>
          </a:solidFill>
          <a:effectLst/>
        </p:grpSpPr>
        <p:sp>
          <p:nvSpPr>
            <p:cNvPr id="56" name="as 5"/>
            <p:cNvSpPr/>
            <p:nvPr/>
          </p:nvSpPr>
          <p:spPr bwMode="auto">
            <a:xfrm>
              <a:off x="3537268" y="2912708"/>
              <a:ext cx="968711" cy="968712"/>
            </a:xfrm>
            <a:custGeom>
              <a:avLst/>
              <a:gdLst>
                <a:gd name="T0" fmla="*/ 33 w 6279"/>
                <a:gd name="T1" fmla="*/ 600 h 6277"/>
                <a:gd name="T2" fmla="*/ 140 w 6279"/>
                <a:gd name="T3" fmla="*/ 1177 h 6277"/>
                <a:gd name="T4" fmla="*/ 294 w 6279"/>
                <a:gd name="T5" fmla="*/ 1734 h 6277"/>
                <a:gd name="T6" fmla="*/ 495 w 6279"/>
                <a:gd name="T7" fmla="*/ 2271 h 6277"/>
                <a:gd name="T8" fmla="*/ 741 w 6279"/>
                <a:gd name="T9" fmla="*/ 2785 h 6277"/>
                <a:gd name="T10" fmla="*/ 1027 w 6279"/>
                <a:gd name="T11" fmla="*/ 3273 h 6277"/>
                <a:gd name="T12" fmla="*/ 1353 w 6279"/>
                <a:gd name="T13" fmla="*/ 3734 h 6277"/>
                <a:gd name="T14" fmla="*/ 1717 w 6279"/>
                <a:gd name="T15" fmla="*/ 4164 h 6277"/>
                <a:gd name="T16" fmla="*/ 2114 w 6279"/>
                <a:gd name="T17" fmla="*/ 4561 h 6277"/>
                <a:gd name="T18" fmla="*/ 2544 w 6279"/>
                <a:gd name="T19" fmla="*/ 4924 h 6277"/>
                <a:gd name="T20" fmla="*/ 3005 w 6279"/>
                <a:gd name="T21" fmla="*/ 5250 h 6277"/>
                <a:gd name="T22" fmla="*/ 3494 w 6279"/>
                <a:gd name="T23" fmla="*/ 5536 h 6277"/>
                <a:gd name="T24" fmla="*/ 4008 w 6279"/>
                <a:gd name="T25" fmla="*/ 5782 h 6277"/>
                <a:gd name="T26" fmla="*/ 4544 w 6279"/>
                <a:gd name="T27" fmla="*/ 5983 h 6277"/>
                <a:gd name="T28" fmla="*/ 5102 w 6279"/>
                <a:gd name="T29" fmla="*/ 6137 h 6277"/>
                <a:gd name="T30" fmla="*/ 5679 w 6279"/>
                <a:gd name="T31" fmla="*/ 6244 h 6277"/>
                <a:gd name="T32" fmla="*/ 5974 w 6279"/>
                <a:gd name="T33" fmla="*/ 4918 h 6277"/>
                <a:gd name="T34" fmla="*/ 5856 w 6279"/>
                <a:gd name="T35" fmla="*/ 4903 h 6277"/>
                <a:gd name="T36" fmla="*/ 5740 w 6279"/>
                <a:gd name="T37" fmla="*/ 4886 h 6277"/>
                <a:gd name="T38" fmla="*/ 5624 w 6279"/>
                <a:gd name="T39" fmla="*/ 4865 h 6277"/>
                <a:gd name="T40" fmla="*/ 5510 w 6279"/>
                <a:gd name="T41" fmla="*/ 4843 h 6277"/>
                <a:gd name="T42" fmla="*/ 5396 w 6279"/>
                <a:gd name="T43" fmla="*/ 4818 h 6277"/>
                <a:gd name="T44" fmla="*/ 5283 w 6279"/>
                <a:gd name="T45" fmla="*/ 4790 h 6277"/>
                <a:gd name="T46" fmla="*/ 5172 w 6279"/>
                <a:gd name="T47" fmla="*/ 4760 h 6277"/>
                <a:gd name="T48" fmla="*/ 5061 w 6279"/>
                <a:gd name="T49" fmla="*/ 4727 h 6277"/>
                <a:gd name="T50" fmla="*/ 4950 w 6279"/>
                <a:gd name="T51" fmla="*/ 4693 h 6277"/>
                <a:gd name="T52" fmla="*/ 4841 w 6279"/>
                <a:gd name="T53" fmla="*/ 4656 h 6277"/>
                <a:gd name="T54" fmla="*/ 4734 w 6279"/>
                <a:gd name="T55" fmla="*/ 4617 h 6277"/>
                <a:gd name="T56" fmla="*/ 4627 w 6279"/>
                <a:gd name="T57" fmla="*/ 4575 h 6277"/>
                <a:gd name="T58" fmla="*/ 4523 w 6279"/>
                <a:gd name="T59" fmla="*/ 4531 h 6277"/>
                <a:gd name="T60" fmla="*/ 4418 w 6279"/>
                <a:gd name="T61" fmla="*/ 4485 h 6277"/>
                <a:gd name="T62" fmla="*/ 4314 w 6279"/>
                <a:gd name="T63" fmla="*/ 4437 h 6277"/>
                <a:gd name="T64" fmla="*/ 4213 w 6279"/>
                <a:gd name="T65" fmla="*/ 4386 h 6277"/>
                <a:gd name="T66" fmla="*/ 6279 w 6279"/>
                <a:gd name="T67" fmla="*/ 1690 h 6277"/>
                <a:gd name="T68" fmla="*/ 2279 w 6279"/>
                <a:gd name="T69" fmla="*/ 619 h 6277"/>
                <a:gd name="T70" fmla="*/ 1866 w 6279"/>
                <a:gd name="T71" fmla="*/ 2018 h 6277"/>
                <a:gd name="T72" fmla="*/ 1816 w 6279"/>
                <a:gd name="T73" fmla="*/ 1913 h 6277"/>
                <a:gd name="T74" fmla="*/ 1770 w 6279"/>
                <a:gd name="T75" fmla="*/ 1809 h 6277"/>
                <a:gd name="T76" fmla="*/ 1724 w 6279"/>
                <a:gd name="T77" fmla="*/ 1705 h 6277"/>
                <a:gd name="T78" fmla="*/ 1681 w 6279"/>
                <a:gd name="T79" fmla="*/ 1598 h 6277"/>
                <a:gd name="T80" fmla="*/ 1642 w 6279"/>
                <a:gd name="T81" fmla="*/ 1491 h 6277"/>
                <a:gd name="T82" fmla="*/ 1603 w 6279"/>
                <a:gd name="T83" fmla="*/ 1383 h 6277"/>
                <a:gd name="T84" fmla="*/ 1567 w 6279"/>
                <a:gd name="T85" fmla="*/ 1274 h 6277"/>
                <a:gd name="T86" fmla="*/ 1533 w 6279"/>
                <a:gd name="T87" fmla="*/ 1164 h 6277"/>
                <a:gd name="T88" fmla="*/ 1503 w 6279"/>
                <a:gd name="T89" fmla="*/ 1052 h 6277"/>
                <a:gd name="T90" fmla="*/ 1473 w 6279"/>
                <a:gd name="T91" fmla="*/ 940 h 6277"/>
                <a:gd name="T92" fmla="*/ 1447 w 6279"/>
                <a:gd name="T93" fmla="*/ 827 h 6277"/>
                <a:gd name="T94" fmla="*/ 1423 w 6279"/>
                <a:gd name="T95" fmla="*/ 713 h 6277"/>
                <a:gd name="T96" fmla="*/ 1402 w 6279"/>
                <a:gd name="T97" fmla="*/ 597 h 6277"/>
                <a:gd name="T98" fmla="*/ 1383 w 6279"/>
                <a:gd name="T99" fmla="*/ 481 h 6277"/>
                <a:gd name="T100" fmla="*/ 1366 w 6279"/>
                <a:gd name="T101" fmla="*/ 365 h 6277"/>
                <a:gd name="T102" fmla="*/ 0 w 6279"/>
                <a:gd name="T103" fmla="*/ 306 h 6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6279" h="6277">
                  <a:moveTo>
                    <a:pt x="0" y="306"/>
                  </a:moveTo>
                  <a:lnTo>
                    <a:pt x="33" y="600"/>
                  </a:lnTo>
                  <a:lnTo>
                    <a:pt x="81" y="891"/>
                  </a:lnTo>
                  <a:lnTo>
                    <a:pt x="140" y="1177"/>
                  </a:lnTo>
                  <a:lnTo>
                    <a:pt x="211" y="1458"/>
                  </a:lnTo>
                  <a:lnTo>
                    <a:pt x="294" y="1734"/>
                  </a:lnTo>
                  <a:lnTo>
                    <a:pt x="390" y="2006"/>
                  </a:lnTo>
                  <a:lnTo>
                    <a:pt x="495" y="2271"/>
                  </a:lnTo>
                  <a:lnTo>
                    <a:pt x="613" y="2531"/>
                  </a:lnTo>
                  <a:lnTo>
                    <a:pt x="741" y="2785"/>
                  </a:lnTo>
                  <a:lnTo>
                    <a:pt x="879" y="3032"/>
                  </a:lnTo>
                  <a:lnTo>
                    <a:pt x="1027" y="3273"/>
                  </a:lnTo>
                  <a:lnTo>
                    <a:pt x="1186" y="3507"/>
                  </a:lnTo>
                  <a:lnTo>
                    <a:pt x="1353" y="3734"/>
                  </a:lnTo>
                  <a:lnTo>
                    <a:pt x="1530" y="3953"/>
                  </a:lnTo>
                  <a:lnTo>
                    <a:pt x="1717" y="4164"/>
                  </a:lnTo>
                  <a:lnTo>
                    <a:pt x="1911" y="4367"/>
                  </a:lnTo>
                  <a:lnTo>
                    <a:pt x="2114" y="4561"/>
                  </a:lnTo>
                  <a:lnTo>
                    <a:pt x="2325" y="4748"/>
                  </a:lnTo>
                  <a:lnTo>
                    <a:pt x="2544" y="4924"/>
                  </a:lnTo>
                  <a:lnTo>
                    <a:pt x="2771" y="5092"/>
                  </a:lnTo>
                  <a:lnTo>
                    <a:pt x="3005" y="5250"/>
                  </a:lnTo>
                  <a:lnTo>
                    <a:pt x="3246" y="5398"/>
                  </a:lnTo>
                  <a:lnTo>
                    <a:pt x="3494" y="5536"/>
                  </a:lnTo>
                  <a:lnTo>
                    <a:pt x="3748" y="5664"/>
                  </a:lnTo>
                  <a:lnTo>
                    <a:pt x="4008" y="5782"/>
                  </a:lnTo>
                  <a:lnTo>
                    <a:pt x="4273" y="5887"/>
                  </a:lnTo>
                  <a:lnTo>
                    <a:pt x="4544" y="5983"/>
                  </a:lnTo>
                  <a:lnTo>
                    <a:pt x="4821" y="6066"/>
                  </a:lnTo>
                  <a:lnTo>
                    <a:pt x="5102" y="6137"/>
                  </a:lnTo>
                  <a:lnTo>
                    <a:pt x="5389" y="6196"/>
                  </a:lnTo>
                  <a:lnTo>
                    <a:pt x="5679" y="6244"/>
                  </a:lnTo>
                  <a:lnTo>
                    <a:pt x="5974" y="6277"/>
                  </a:lnTo>
                  <a:lnTo>
                    <a:pt x="5974" y="4918"/>
                  </a:lnTo>
                  <a:lnTo>
                    <a:pt x="5915" y="4911"/>
                  </a:lnTo>
                  <a:lnTo>
                    <a:pt x="5856" y="4903"/>
                  </a:lnTo>
                  <a:lnTo>
                    <a:pt x="5798" y="4895"/>
                  </a:lnTo>
                  <a:lnTo>
                    <a:pt x="5740" y="4886"/>
                  </a:lnTo>
                  <a:lnTo>
                    <a:pt x="5682" y="4875"/>
                  </a:lnTo>
                  <a:lnTo>
                    <a:pt x="5624" y="4865"/>
                  </a:lnTo>
                  <a:lnTo>
                    <a:pt x="5567" y="4854"/>
                  </a:lnTo>
                  <a:lnTo>
                    <a:pt x="5510" y="4843"/>
                  </a:lnTo>
                  <a:lnTo>
                    <a:pt x="5453" y="4831"/>
                  </a:lnTo>
                  <a:lnTo>
                    <a:pt x="5396" y="4818"/>
                  </a:lnTo>
                  <a:lnTo>
                    <a:pt x="5339" y="4804"/>
                  </a:lnTo>
                  <a:lnTo>
                    <a:pt x="5283" y="4790"/>
                  </a:lnTo>
                  <a:lnTo>
                    <a:pt x="5227" y="4775"/>
                  </a:lnTo>
                  <a:lnTo>
                    <a:pt x="5172" y="4760"/>
                  </a:lnTo>
                  <a:lnTo>
                    <a:pt x="5116" y="4743"/>
                  </a:lnTo>
                  <a:lnTo>
                    <a:pt x="5061" y="4727"/>
                  </a:lnTo>
                  <a:lnTo>
                    <a:pt x="5005" y="4710"/>
                  </a:lnTo>
                  <a:lnTo>
                    <a:pt x="4950" y="4693"/>
                  </a:lnTo>
                  <a:lnTo>
                    <a:pt x="4896" y="4674"/>
                  </a:lnTo>
                  <a:lnTo>
                    <a:pt x="4841" y="4656"/>
                  </a:lnTo>
                  <a:lnTo>
                    <a:pt x="4788" y="4636"/>
                  </a:lnTo>
                  <a:lnTo>
                    <a:pt x="4734" y="4617"/>
                  </a:lnTo>
                  <a:lnTo>
                    <a:pt x="4681" y="4596"/>
                  </a:lnTo>
                  <a:lnTo>
                    <a:pt x="4627" y="4575"/>
                  </a:lnTo>
                  <a:lnTo>
                    <a:pt x="4574" y="4554"/>
                  </a:lnTo>
                  <a:lnTo>
                    <a:pt x="4523" y="4531"/>
                  </a:lnTo>
                  <a:lnTo>
                    <a:pt x="4470" y="4508"/>
                  </a:lnTo>
                  <a:lnTo>
                    <a:pt x="4418" y="4485"/>
                  </a:lnTo>
                  <a:lnTo>
                    <a:pt x="4366" y="4461"/>
                  </a:lnTo>
                  <a:lnTo>
                    <a:pt x="4314" y="4437"/>
                  </a:lnTo>
                  <a:lnTo>
                    <a:pt x="4264" y="4412"/>
                  </a:lnTo>
                  <a:lnTo>
                    <a:pt x="4213" y="4386"/>
                  </a:lnTo>
                  <a:lnTo>
                    <a:pt x="5661" y="3998"/>
                  </a:lnTo>
                  <a:lnTo>
                    <a:pt x="6279" y="1690"/>
                  </a:lnTo>
                  <a:lnTo>
                    <a:pt x="4589" y="0"/>
                  </a:lnTo>
                  <a:lnTo>
                    <a:pt x="2279" y="619"/>
                  </a:lnTo>
                  <a:lnTo>
                    <a:pt x="1891" y="2066"/>
                  </a:lnTo>
                  <a:lnTo>
                    <a:pt x="1866" y="2018"/>
                  </a:lnTo>
                  <a:lnTo>
                    <a:pt x="1841" y="1964"/>
                  </a:lnTo>
                  <a:lnTo>
                    <a:pt x="1816" y="1913"/>
                  </a:lnTo>
                  <a:lnTo>
                    <a:pt x="1793" y="1861"/>
                  </a:lnTo>
                  <a:lnTo>
                    <a:pt x="1770" y="1809"/>
                  </a:lnTo>
                  <a:lnTo>
                    <a:pt x="1746" y="1757"/>
                  </a:lnTo>
                  <a:lnTo>
                    <a:pt x="1724" y="1705"/>
                  </a:lnTo>
                  <a:lnTo>
                    <a:pt x="1703" y="1652"/>
                  </a:lnTo>
                  <a:lnTo>
                    <a:pt x="1681" y="1598"/>
                  </a:lnTo>
                  <a:lnTo>
                    <a:pt x="1661" y="1545"/>
                  </a:lnTo>
                  <a:lnTo>
                    <a:pt x="1642" y="1491"/>
                  </a:lnTo>
                  <a:lnTo>
                    <a:pt x="1621" y="1438"/>
                  </a:lnTo>
                  <a:lnTo>
                    <a:pt x="1603" y="1383"/>
                  </a:lnTo>
                  <a:lnTo>
                    <a:pt x="1585" y="1329"/>
                  </a:lnTo>
                  <a:lnTo>
                    <a:pt x="1567" y="1274"/>
                  </a:lnTo>
                  <a:lnTo>
                    <a:pt x="1550" y="1218"/>
                  </a:lnTo>
                  <a:lnTo>
                    <a:pt x="1533" y="1164"/>
                  </a:lnTo>
                  <a:lnTo>
                    <a:pt x="1518" y="1108"/>
                  </a:lnTo>
                  <a:lnTo>
                    <a:pt x="1503" y="1052"/>
                  </a:lnTo>
                  <a:lnTo>
                    <a:pt x="1487" y="996"/>
                  </a:lnTo>
                  <a:lnTo>
                    <a:pt x="1473" y="940"/>
                  </a:lnTo>
                  <a:lnTo>
                    <a:pt x="1460" y="883"/>
                  </a:lnTo>
                  <a:lnTo>
                    <a:pt x="1447" y="827"/>
                  </a:lnTo>
                  <a:lnTo>
                    <a:pt x="1434" y="770"/>
                  </a:lnTo>
                  <a:lnTo>
                    <a:pt x="1423" y="713"/>
                  </a:lnTo>
                  <a:lnTo>
                    <a:pt x="1412" y="655"/>
                  </a:lnTo>
                  <a:lnTo>
                    <a:pt x="1402" y="597"/>
                  </a:lnTo>
                  <a:lnTo>
                    <a:pt x="1392" y="539"/>
                  </a:lnTo>
                  <a:lnTo>
                    <a:pt x="1383" y="481"/>
                  </a:lnTo>
                  <a:lnTo>
                    <a:pt x="1375" y="424"/>
                  </a:lnTo>
                  <a:lnTo>
                    <a:pt x="1366" y="365"/>
                  </a:lnTo>
                  <a:lnTo>
                    <a:pt x="1359" y="306"/>
                  </a:lnTo>
                  <a:lnTo>
                    <a:pt x="0" y="306"/>
                  </a:lnTo>
                  <a:close/>
                </a:path>
              </a:pathLst>
            </a:custGeom>
            <a:grpFill/>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anchor="t" anchorCtr="0" compatLnSpc="1"/>
            <a:lstStyle/>
            <a:p>
              <a:endParaRPr lang="zh-CN" altLang="en-US">
                <a:cs typeface="+mn-ea"/>
                <a:sym typeface="+mn-lt"/>
              </a:endParaRPr>
            </a:p>
          </p:txBody>
        </p:sp>
        <p:sp>
          <p:nvSpPr>
            <p:cNvPr id="57" name="as 6"/>
            <p:cNvSpPr/>
            <p:nvPr/>
          </p:nvSpPr>
          <p:spPr bwMode="auto">
            <a:xfrm>
              <a:off x="3318846" y="3540828"/>
              <a:ext cx="557780" cy="557780"/>
            </a:xfrm>
            <a:custGeom>
              <a:avLst/>
              <a:gdLst>
                <a:gd name="T0" fmla="*/ 2950 w 3617"/>
                <a:gd name="T1" fmla="*/ 406 h 3615"/>
                <a:gd name="T2" fmla="*/ 2728 w 3617"/>
                <a:gd name="T3" fmla="*/ 250 h 3615"/>
                <a:gd name="T4" fmla="*/ 2489 w 3617"/>
                <a:gd name="T5" fmla="*/ 133 h 3615"/>
                <a:gd name="T6" fmla="*/ 2239 w 3617"/>
                <a:gd name="T7" fmla="*/ 51 h 3615"/>
                <a:gd name="T8" fmla="*/ 1982 w 3617"/>
                <a:gd name="T9" fmla="*/ 8 h 3615"/>
                <a:gd name="T10" fmla="*/ 1721 w 3617"/>
                <a:gd name="T11" fmla="*/ 2 h 3615"/>
                <a:gd name="T12" fmla="*/ 1463 w 3617"/>
                <a:gd name="T13" fmla="*/ 33 h 3615"/>
                <a:gd name="T14" fmla="*/ 1210 w 3617"/>
                <a:gd name="T15" fmla="*/ 101 h 3615"/>
                <a:gd name="T16" fmla="*/ 968 w 3617"/>
                <a:gd name="T17" fmla="*/ 207 h 3615"/>
                <a:gd name="T18" fmla="*/ 739 w 3617"/>
                <a:gd name="T19" fmla="*/ 350 h 3615"/>
                <a:gd name="T20" fmla="*/ 530 w 3617"/>
                <a:gd name="T21" fmla="*/ 529 h 3615"/>
                <a:gd name="T22" fmla="*/ 349 w 3617"/>
                <a:gd name="T23" fmla="*/ 738 h 3615"/>
                <a:gd name="T24" fmla="*/ 207 w 3617"/>
                <a:gd name="T25" fmla="*/ 967 h 3615"/>
                <a:gd name="T26" fmla="*/ 102 w 3617"/>
                <a:gd name="T27" fmla="*/ 1209 h 3615"/>
                <a:gd name="T28" fmla="*/ 34 w 3617"/>
                <a:gd name="T29" fmla="*/ 1462 h 3615"/>
                <a:gd name="T30" fmla="*/ 2 w 3617"/>
                <a:gd name="T31" fmla="*/ 1721 h 3615"/>
                <a:gd name="T32" fmla="*/ 8 w 3617"/>
                <a:gd name="T33" fmla="*/ 1981 h 3615"/>
                <a:gd name="T34" fmla="*/ 52 w 3617"/>
                <a:gd name="T35" fmla="*/ 2238 h 3615"/>
                <a:gd name="T36" fmla="*/ 132 w 3617"/>
                <a:gd name="T37" fmla="*/ 2487 h 3615"/>
                <a:gd name="T38" fmla="*/ 251 w 3617"/>
                <a:gd name="T39" fmla="*/ 2726 h 3615"/>
                <a:gd name="T40" fmla="*/ 405 w 3617"/>
                <a:gd name="T41" fmla="*/ 2948 h 3615"/>
                <a:gd name="T42" fmla="*/ 597 w 3617"/>
                <a:gd name="T43" fmla="*/ 3150 h 3615"/>
                <a:gd name="T44" fmla="*/ 813 w 3617"/>
                <a:gd name="T45" fmla="*/ 3318 h 3615"/>
                <a:gd name="T46" fmla="*/ 1047 w 3617"/>
                <a:gd name="T47" fmla="*/ 3448 h 3615"/>
                <a:gd name="T48" fmla="*/ 1294 w 3617"/>
                <a:gd name="T49" fmla="*/ 3541 h 3615"/>
                <a:gd name="T50" fmla="*/ 1549 w 3617"/>
                <a:gd name="T51" fmla="*/ 3597 h 3615"/>
                <a:gd name="T52" fmla="*/ 1809 w 3617"/>
                <a:gd name="T53" fmla="*/ 3615 h 3615"/>
                <a:gd name="T54" fmla="*/ 2069 w 3617"/>
                <a:gd name="T55" fmla="*/ 3597 h 3615"/>
                <a:gd name="T56" fmla="*/ 2323 w 3617"/>
                <a:gd name="T57" fmla="*/ 3541 h 3615"/>
                <a:gd name="T58" fmla="*/ 2570 w 3617"/>
                <a:gd name="T59" fmla="*/ 3448 h 3615"/>
                <a:gd name="T60" fmla="*/ 2804 w 3617"/>
                <a:gd name="T61" fmla="*/ 3318 h 3615"/>
                <a:gd name="T62" fmla="*/ 3020 w 3617"/>
                <a:gd name="T63" fmla="*/ 3150 h 3615"/>
                <a:gd name="T64" fmla="*/ 3211 w 3617"/>
                <a:gd name="T65" fmla="*/ 2948 h 3615"/>
                <a:gd name="T66" fmla="*/ 3366 w 3617"/>
                <a:gd name="T67" fmla="*/ 2726 h 3615"/>
                <a:gd name="T68" fmla="*/ 3484 w 3617"/>
                <a:gd name="T69" fmla="*/ 2487 h 3615"/>
                <a:gd name="T70" fmla="*/ 3565 w 3617"/>
                <a:gd name="T71" fmla="*/ 2238 h 3615"/>
                <a:gd name="T72" fmla="*/ 3609 w 3617"/>
                <a:gd name="T73" fmla="*/ 1981 h 3615"/>
                <a:gd name="T74" fmla="*/ 3615 w 3617"/>
                <a:gd name="T75" fmla="*/ 1721 h 3615"/>
                <a:gd name="T76" fmla="*/ 3584 w 3617"/>
                <a:gd name="T77" fmla="*/ 1462 h 3615"/>
                <a:gd name="T78" fmla="*/ 3516 w 3617"/>
                <a:gd name="T79" fmla="*/ 1209 h 3615"/>
                <a:gd name="T80" fmla="*/ 3410 w 3617"/>
                <a:gd name="T81" fmla="*/ 967 h 3615"/>
                <a:gd name="T82" fmla="*/ 3267 w 3617"/>
                <a:gd name="T83" fmla="*/ 738 h 3615"/>
                <a:gd name="T84" fmla="*/ 3087 w 3617"/>
                <a:gd name="T85" fmla="*/ 529 h 36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617" h="3615">
                  <a:moveTo>
                    <a:pt x="3087" y="529"/>
                  </a:moveTo>
                  <a:lnTo>
                    <a:pt x="3020" y="465"/>
                  </a:lnTo>
                  <a:lnTo>
                    <a:pt x="2950" y="406"/>
                  </a:lnTo>
                  <a:lnTo>
                    <a:pt x="2878" y="350"/>
                  </a:lnTo>
                  <a:lnTo>
                    <a:pt x="2804" y="298"/>
                  </a:lnTo>
                  <a:lnTo>
                    <a:pt x="2728" y="250"/>
                  </a:lnTo>
                  <a:lnTo>
                    <a:pt x="2649" y="207"/>
                  </a:lnTo>
                  <a:lnTo>
                    <a:pt x="2570" y="167"/>
                  </a:lnTo>
                  <a:lnTo>
                    <a:pt x="2489" y="133"/>
                  </a:lnTo>
                  <a:lnTo>
                    <a:pt x="2407" y="101"/>
                  </a:lnTo>
                  <a:lnTo>
                    <a:pt x="2323" y="75"/>
                  </a:lnTo>
                  <a:lnTo>
                    <a:pt x="2239" y="51"/>
                  </a:lnTo>
                  <a:lnTo>
                    <a:pt x="2154" y="33"/>
                  </a:lnTo>
                  <a:lnTo>
                    <a:pt x="2069" y="19"/>
                  </a:lnTo>
                  <a:lnTo>
                    <a:pt x="1982" y="8"/>
                  </a:lnTo>
                  <a:lnTo>
                    <a:pt x="1895" y="2"/>
                  </a:lnTo>
                  <a:lnTo>
                    <a:pt x="1809" y="0"/>
                  </a:lnTo>
                  <a:lnTo>
                    <a:pt x="1721" y="2"/>
                  </a:lnTo>
                  <a:lnTo>
                    <a:pt x="1635" y="8"/>
                  </a:lnTo>
                  <a:lnTo>
                    <a:pt x="1549" y="19"/>
                  </a:lnTo>
                  <a:lnTo>
                    <a:pt x="1463" y="33"/>
                  </a:lnTo>
                  <a:lnTo>
                    <a:pt x="1378" y="51"/>
                  </a:lnTo>
                  <a:lnTo>
                    <a:pt x="1294" y="75"/>
                  </a:lnTo>
                  <a:lnTo>
                    <a:pt x="1210" y="101"/>
                  </a:lnTo>
                  <a:lnTo>
                    <a:pt x="1128" y="133"/>
                  </a:lnTo>
                  <a:lnTo>
                    <a:pt x="1047" y="167"/>
                  </a:lnTo>
                  <a:lnTo>
                    <a:pt x="968" y="207"/>
                  </a:lnTo>
                  <a:lnTo>
                    <a:pt x="890" y="250"/>
                  </a:lnTo>
                  <a:lnTo>
                    <a:pt x="813" y="298"/>
                  </a:lnTo>
                  <a:lnTo>
                    <a:pt x="739" y="350"/>
                  </a:lnTo>
                  <a:lnTo>
                    <a:pt x="667" y="406"/>
                  </a:lnTo>
                  <a:lnTo>
                    <a:pt x="597" y="465"/>
                  </a:lnTo>
                  <a:lnTo>
                    <a:pt x="530" y="529"/>
                  </a:lnTo>
                  <a:lnTo>
                    <a:pt x="465" y="596"/>
                  </a:lnTo>
                  <a:lnTo>
                    <a:pt x="405" y="666"/>
                  </a:lnTo>
                  <a:lnTo>
                    <a:pt x="349" y="738"/>
                  </a:lnTo>
                  <a:lnTo>
                    <a:pt x="298" y="813"/>
                  </a:lnTo>
                  <a:lnTo>
                    <a:pt x="251" y="889"/>
                  </a:lnTo>
                  <a:lnTo>
                    <a:pt x="207" y="967"/>
                  </a:lnTo>
                  <a:lnTo>
                    <a:pt x="168" y="1046"/>
                  </a:lnTo>
                  <a:lnTo>
                    <a:pt x="132" y="1127"/>
                  </a:lnTo>
                  <a:lnTo>
                    <a:pt x="102" y="1209"/>
                  </a:lnTo>
                  <a:lnTo>
                    <a:pt x="74" y="1293"/>
                  </a:lnTo>
                  <a:lnTo>
                    <a:pt x="52" y="1377"/>
                  </a:lnTo>
                  <a:lnTo>
                    <a:pt x="34" y="1462"/>
                  </a:lnTo>
                  <a:lnTo>
                    <a:pt x="18" y="1547"/>
                  </a:lnTo>
                  <a:lnTo>
                    <a:pt x="8" y="1634"/>
                  </a:lnTo>
                  <a:lnTo>
                    <a:pt x="2" y="1721"/>
                  </a:lnTo>
                  <a:lnTo>
                    <a:pt x="0" y="1807"/>
                  </a:lnTo>
                  <a:lnTo>
                    <a:pt x="2" y="1894"/>
                  </a:lnTo>
                  <a:lnTo>
                    <a:pt x="8" y="1981"/>
                  </a:lnTo>
                  <a:lnTo>
                    <a:pt x="18" y="2067"/>
                  </a:lnTo>
                  <a:lnTo>
                    <a:pt x="34" y="2152"/>
                  </a:lnTo>
                  <a:lnTo>
                    <a:pt x="52" y="2238"/>
                  </a:lnTo>
                  <a:lnTo>
                    <a:pt x="74" y="2322"/>
                  </a:lnTo>
                  <a:lnTo>
                    <a:pt x="102" y="2405"/>
                  </a:lnTo>
                  <a:lnTo>
                    <a:pt x="132" y="2487"/>
                  </a:lnTo>
                  <a:lnTo>
                    <a:pt x="168" y="2569"/>
                  </a:lnTo>
                  <a:lnTo>
                    <a:pt x="207" y="2648"/>
                  </a:lnTo>
                  <a:lnTo>
                    <a:pt x="251" y="2726"/>
                  </a:lnTo>
                  <a:lnTo>
                    <a:pt x="298" y="2802"/>
                  </a:lnTo>
                  <a:lnTo>
                    <a:pt x="349" y="2876"/>
                  </a:lnTo>
                  <a:lnTo>
                    <a:pt x="405" y="2948"/>
                  </a:lnTo>
                  <a:lnTo>
                    <a:pt x="465" y="3018"/>
                  </a:lnTo>
                  <a:lnTo>
                    <a:pt x="530" y="3085"/>
                  </a:lnTo>
                  <a:lnTo>
                    <a:pt x="597" y="3150"/>
                  </a:lnTo>
                  <a:lnTo>
                    <a:pt x="667" y="3210"/>
                  </a:lnTo>
                  <a:lnTo>
                    <a:pt x="739" y="3266"/>
                  </a:lnTo>
                  <a:lnTo>
                    <a:pt x="813" y="3318"/>
                  </a:lnTo>
                  <a:lnTo>
                    <a:pt x="890" y="3364"/>
                  </a:lnTo>
                  <a:lnTo>
                    <a:pt x="968" y="3408"/>
                  </a:lnTo>
                  <a:lnTo>
                    <a:pt x="1047" y="3448"/>
                  </a:lnTo>
                  <a:lnTo>
                    <a:pt x="1128" y="3483"/>
                  </a:lnTo>
                  <a:lnTo>
                    <a:pt x="1210" y="3514"/>
                  </a:lnTo>
                  <a:lnTo>
                    <a:pt x="1294" y="3541"/>
                  </a:lnTo>
                  <a:lnTo>
                    <a:pt x="1378" y="3563"/>
                  </a:lnTo>
                  <a:lnTo>
                    <a:pt x="1463" y="3582"/>
                  </a:lnTo>
                  <a:lnTo>
                    <a:pt x="1549" y="3597"/>
                  </a:lnTo>
                  <a:lnTo>
                    <a:pt x="1635" y="3607"/>
                  </a:lnTo>
                  <a:lnTo>
                    <a:pt x="1721" y="3613"/>
                  </a:lnTo>
                  <a:lnTo>
                    <a:pt x="1809" y="3615"/>
                  </a:lnTo>
                  <a:lnTo>
                    <a:pt x="1895" y="3613"/>
                  </a:lnTo>
                  <a:lnTo>
                    <a:pt x="1982" y="3607"/>
                  </a:lnTo>
                  <a:lnTo>
                    <a:pt x="2069" y="3597"/>
                  </a:lnTo>
                  <a:lnTo>
                    <a:pt x="2154" y="3582"/>
                  </a:lnTo>
                  <a:lnTo>
                    <a:pt x="2239" y="3563"/>
                  </a:lnTo>
                  <a:lnTo>
                    <a:pt x="2323" y="3541"/>
                  </a:lnTo>
                  <a:lnTo>
                    <a:pt x="2407" y="3514"/>
                  </a:lnTo>
                  <a:lnTo>
                    <a:pt x="2489" y="3483"/>
                  </a:lnTo>
                  <a:lnTo>
                    <a:pt x="2570" y="3448"/>
                  </a:lnTo>
                  <a:lnTo>
                    <a:pt x="2649" y="3408"/>
                  </a:lnTo>
                  <a:lnTo>
                    <a:pt x="2728" y="3364"/>
                  </a:lnTo>
                  <a:lnTo>
                    <a:pt x="2804" y="3318"/>
                  </a:lnTo>
                  <a:lnTo>
                    <a:pt x="2878" y="3266"/>
                  </a:lnTo>
                  <a:lnTo>
                    <a:pt x="2950" y="3210"/>
                  </a:lnTo>
                  <a:lnTo>
                    <a:pt x="3020" y="3150"/>
                  </a:lnTo>
                  <a:lnTo>
                    <a:pt x="3087" y="3085"/>
                  </a:lnTo>
                  <a:lnTo>
                    <a:pt x="3151" y="3018"/>
                  </a:lnTo>
                  <a:lnTo>
                    <a:pt x="3211" y="2948"/>
                  </a:lnTo>
                  <a:lnTo>
                    <a:pt x="3267" y="2876"/>
                  </a:lnTo>
                  <a:lnTo>
                    <a:pt x="3319" y="2802"/>
                  </a:lnTo>
                  <a:lnTo>
                    <a:pt x="3366" y="2726"/>
                  </a:lnTo>
                  <a:lnTo>
                    <a:pt x="3410" y="2648"/>
                  </a:lnTo>
                  <a:lnTo>
                    <a:pt x="3450" y="2569"/>
                  </a:lnTo>
                  <a:lnTo>
                    <a:pt x="3484" y="2487"/>
                  </a:lnTo>
                  <a:lnTo>
                    <a:pt x="3516" y="2405"/>
                  </a:lnTo>
                  <a:lnTo>
                    <a:pt x="3542" y="2322"/>
                  </a:lnTo>
                  <a:lnTo>
                    <a:pt x="3565" y="2238"/>
                  </a:lnTo>
                  <a:lnTo>
                    <a:pt x="3584" y="2152"/>
                  </a:lnTo>
                  <a:lnTo>
                    <a:pt x="3598" y="2067"/>
                  </a:lnTo>
                  <a:lnTo>
                    <a:pt x="3609" y="1981"/>
                  </a:lnTo>
                  <a:lnTo>
                    <a:pt x="3615" y="1895"/>
                  </a:lnTo>
                  <a:lnTo>
                    <a:pt x="3617" y="1807"/>
                  </a:lnTo>
                  <a:lnTo>
                    <a:pt x="3615" y="1721"/>
                  </a:lnTo>
                  <a:lnTo>
                    <a:pt x="3609" y="1634"/>
                  </a:lnTo>
                  <a:lnTo>
                    <a:pt x="3598" y="1547"/>
                  </a:lnTo>
                  <a:lnTo>
                    <a:pt x="3584" y="1462"/>
                  </a:lnTo>
                  <a:lnTo>
                    <a:pt x="3565" y="1377"/>
                  </a:lnTo>
                  <a:lnTo>
                    <a:pt x="3542" y="1293"/>
                  </a:lnTo>
                  <a:lnTo>
                    <a:pt x="3516" y="1209"/>
                  </a:lnTo>
                  <a:lnTo>
                    <a:pt x="3484" y="1127"/>
                  </a:lnTo>
                  <a:lnTo>
                    <a:pt x="3450" y="1046"/>
                  </a:lnTo>
                  <a:lnTo>
                    <a:pt x="3410" y="967"/>
                  </a:lnTo>
                  <a:lnTo>
                    <a:pt x="3366" y="889"/>
                  </a:lnTo>
                  <a:lnTo>
                    <a:pt x="3319" y="813"/>
                  </a:lnTo>
                  <a:lnTo>
                    <a:pt x="3267" y="738"/>
                  </a:lnTo>
                  <a:lnTo>
                    <a:pt x="3211" y="666"/>
                  </a:lnTo>
                  <a:lnTo>
                    <a:pt x="3151" y="596"/>
                  </a:lnTo>
                  <a:lnTo>
                    <a:pt x="3087" y="529"/>
                  </a:lnTo>
                  <a:close/>
                </a:path>
              </a:pathLst>
            </a:custGeom>
            <a:grpFill/>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anchor="t" anchorCtr="0" compatLnSpc="1"/>
            <a:lstStyle/>
            <a:p>
              <a:endParaRPr lang="zh-CN" altLang="en-US">
                <a:cs typeface="+mn-ea"/>
                <a:sym typeface="+mn-lt"/>
              </a:endParaRPr>
            </a:p>
          </p:txBody>
        </p:sp>
      </p:grpSp>
      <p:grpSp>
        <p:nvGrpSpPr>
          <p:cNvPr id="58" name="as 69"/>
          <p:cNvGrpSpPr/>
          <p:nvPr/>
        </p:nvGrpSpPr>
        <p:grpSpPr>
          <a:xfrm>
            <a:off x="6210121" y="3878702"/>
            <a:ext cx="1572413" cy="1571348"/>
            <a:chOff x="4638021" y="2912708"/>
            <a:chExt cx="1187134" cy="1185900"/>
          </a:xfrm>
          <a:solidFill>
            <a:srgbClr val="453162"/>
          </a:solidFill>
          <a:effectLst/>
        </p:grpSpPr>
        <p:sp>
          <p:nvSpPr>
            <p:cNvPr id="59" name="as 7"/>
            <p:cNvSpPr/>
            <p:nvPr/>
          </p:nvSpPr>
          <p:spPr bwMode="auto">
            <a:xfrm>
              <a:off x="5267375" y="3540828"/>
              <a:ext cx="557780" cy="557780"/>
            </a:xfrm>
            <a:custGeom>
              <a:avLst/>
              <a:gdLst>
                <a:gd name="T0" fmla="*/ 667 w 3617"/>
                <a:gd name="T1" fmla="*/ 3210 h 3615"/>
                <a:gd name="T2" fmla="*/ 889 w 3617"/>
                <a:gd name="T3" fmla="*/ 3364 h 3615"/>
                <a:gd name="T4" fmla="*/ 1128 w 3617"/>
                <a:gd name="T5" fmla="*/ 3483 h 3615"/>
                <a:gd name="T6" fmla="*/ 1378 w 3617"/>
                <a:gd name="T7" fmla="*/ 3563 h 3615"/>
                <a:gd name="T8" fmla="*/ 1635 w 3617"/>
                <a:gd name="T9" fmla="*/ 3607 h 3615"/>
                <a:gd name="T10" fmla="*/ 1896 w 3617"/>
                <a:gd name="T11" fmla="*/ 3613 h 3615"/>
                <a:gd name="T12" fmla="*/ 2154 w 3617"/>
                <a:gd name="T13" fmla="*/ 3582 h 3615"/>
                <a:gd name="T14" fmla="*/ 2407 w 3617"/>
                <a:gd name="T15" fmla="*/ 3514 h 3615"/>
                <a:gd name="T16" fmla="*/ 2649 w 3617"/>
                <a:gd name="T17" fmla="*/ 3408 h 3615"/>
                <a:gd name="T18" fmla="*/ 2878 w 3617"/>
                <a:gd name="T19" fmla="*/ 3266 h 3615"/>
                <a:gd name="T20" fmla="*/ 3087 w 3617"/>
                <a:gd name="T21" fmla="*/ 3085 h 3615"/>
                <a:gd name="T22" fmla="*/ 3268 w 3617"/>
                <a:gd name="T23" fmla="*/ 2876 h 3615"/>
                <a:gd name="T24" fmla="*/ 3410 w 3617"/>
                <a:gd name="T25" fmla="*/ 2648 h 3615"/>
                <a:gd name="T26" fmla="*/ 3515 w 3617"/>
                <a:gd name="T27" fmla="*/ 2405 h 3615"/>
                <a:gd name="T28" fmla="*/ 3583 w 3617"/>
                <a:gd name="T29" fmla="*/ 2152 h 3615"/>
                <a:gd name="T30" fmla="*/ 3615 w 3617"/>
                <a:gd name="T31" fmla="*/ 1895 h 3615"/>
                <a:gd name="T32" fmla="*/ 3609 w 3617"/>
                <a:gd name="T33" fmla="*/ 1634 h 3615"/>
                <a:gd name="T34" fmla="*/ 3565 w 3617"/>
                <a:gd name="T35" fmla="*/ 1377 h 3615"/>
                <a:gd name="T36" fmla="*/ 3485 w 3617"/>
                <a:gd name="T37" fmla="*/ 1127 h 3615"/>
                <a:gd name="T38" fmla="*/ 3366 w 3617"/>
                <a:gd name="T39" fmla="*/ 889 h 3615"/>
                <a:gd name="T40" fmla="*/ 3212 w 3617"/>
                <a:gd name="T41" fmla="*/ 666 h 3615"/>
                <a:gd name="T42" fmla="*/ 3020 w 3617"/>
                <a:gd name="T43" fmla="*/ 465 h 3615"/>
                <a:gd name="T44" fmla="*/ 2804 w 3617"/>
                <a:gd name="T45" fmla="*/ 298 h 3615"/>
                <a:gd name="T46" fmla="*/ 2570 w 3617"/>
                <a:gd name="T47" fmla="*/ 167 h 3615"/>
                <a:gd name="T48" fmla="*/ 2323 w 3617"/>
                <a:gd name="T49" fmla="*/ 75 h 3615"/>
                <a:gd name="T50" fmla="*/ 2068 w 3617"/>
                <a:gd name="T51" fmla="*/ 19 h 3615"/>
                <a:gd name="T52" fmla="*/ 1808 w 3617"/>
                <a:gd name="T53" fmla="*/ 0 h 3615"/>
                <a:gd name="T54" fmla="*/ 1548 w 3617"/>
                <a:gd name="T55" fmla="*/ 19 h 3615"/>
                <a:gd name="T56" fmla="*/ 1294 w 3617"/>
                <a:gd name="T57" fmla="*/ 75 h 3615"/>
                <a:gd name="T58" fmla="*/ 1047 w 3617"/>
                <a:gd name="T59" fmla="*/ 167 h 3615"/>
                <a:gd name="T60" fmla="*/ 813 w 3617"/>
                <a:gd name="T61" fmla="*/ 298 h 3615"/>
                <a:gd name="T62" fmla="*/ 597 w 3617"/>
                <a:gd name="T63" fmla="*/ 465 h 3615"/>
                <a:gd name="T64" fmla="*/ 406 w 3617"/>
                <a:gd name="T65" fmla="*/ 666 h 3615"/>
                <a:gd name="T66" fmla="*/ 251 w 3617"/>
                <a:gd name="T67" fmla="*/ 889 h 3615"/>
                <a:gd name="T68" fmla="*/ 133 w 3617"/>
                <a:gd name="T69" fmla="*/ 1127 h 3615"/>
                <a:gd name="T70" fmla="*/ 52 w 3617"/>
                <a:gd name="T71" fmla="*/ 1377 h 3615"/>
                <a:gd name="T72" fmla="*/ 8 w 3617"/>
                <a:gd name="T73" fmla="*/ 1634 h 3615"/>
                <a:gd name="T74" fmla="*/ 2 w 3617"/>
                <a:gd name="T75" fmla="*/ 1895 h 3615"/>
                <a:gd name="T76" fmla="*/ 33 w 3617"/>
                <a:gd name="T77" fmla="*/ 2152 h 3615"/>
                <a:gd name="T78" fmla="*/ 101 w 3617"/>
                <a:gd name="T79" fmla="*/ 2405 h 3615"/>
                <a:gd name="T80" fmla="*/ 207 w 3617"/>
                <a:gd name="T81" fmla="*/ 2648 h 3615"/>
                <a:gd name="T82" fmla="*/ 350 w 3617"/>
                <a:gd name="T83" fmla="*/ 2876 h 3615"/>
                <a:gd name="T84" fmla="*/ 530 w 3617"/>
                <a:gd name="T85" fmla="*/ 3085 h 36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617" h="3615">
                  <a:moveTo>
                    <a:pt x="530" y="3085"/>
                  </a:moveTo>
                  <a:lnTo>
                    <a:pt x="597" y="3150"/>
                  </a:lnTo>
                  <a:lnTo>
                    <a:pt x="667" y="3210"/>
                  </a:lnTo>
                  <a:lnTo>
                    <a:pt x="739" y="3266"/>
                  </a:lnTo>
                  <a:lnTo>
                    <a:pt x="813" y="3318"/>
                  </a:lnTo>
                  <a:lnTo>
                    <a:pt x="889" y="3364"/>
                  </a:lnTo>
                  <a:lnTo>
                    <a:pt x="968" y="3408"/>
                  </a:lnTo>
                  <a:lnTo>
                    <a:pt x="1047" y="3448"/>
                  </a:lnTo>
                  <a:lnTo>
                    <a:pt x="1128" y="3483"/>
                  </a:lnTo>
                  <a:lnTo>
                    <a:pt x="1210" y="3514"/>
                  </a:lnTo>
                  <a:lnTo>
                    <a:pt x="1294" y="3541"/>
                  </a:lnTo>
                  <a:lnTo>
                    <a:pt x="1378" y="3563"/>
                  </a:lnTo>
                  <a:lnTo>
                    <a:pt x="1463" y="3582"/>
                  </a:lnTo>
                  <a:lnTo>
                    <a:pt x="1548" y="3597"/>
                  </a:lnTo>
                  <a:lnTo>
                    <a:pt x="1635" y="3607"/>
                  </a:lnTo>
                  <a:lnTo>
                    <a:pt x="1722" y="3613"/>
                  </a:lnTo>
                  <a:lnTo>
                    <a:pt x="1808" y="3615"/>
                  </a:lnTo>
                  <a:lnTo>
                    <a:pt x="1896" y="3613"/>
                  </a:lnTo>
                  <a:lnTo>
                    <a:pt x="1982" y="3607"/>
                  </a:lnTo>
                  <a:lnTo>
                    <a:pt x="2068" y="3597"/>
                  </a:lnTo>
                  <a:lnTo>
                    <a:pt x="2154" y="3582"/>
                  </a:lnTo>
                  <a:lnTo>
                    <a:pt x="2239" y="3563"/>
                  </a:lnTo>
                  <a:lnTo>
                    <a:pt x="2323" y="3541"/>
                  </a:lnTo>
                  <a:lnTo>
                    <a:pt x="2407" y="3514"/>
                  </a:lnTo>
                  <a:lnTo>
                    <a:pt x="2489" y="3483"/>
                  </a:lnTo>
                  <a:lnTo>
                    <a:pt x="2570" y="3448"/>
                  </a:lnTo>
                  <a:lnTo>
                    <a:pt x="2649" y="3408"/>
                  </a:lnTo>
                  <a:lnTo>
                    <a:pt x="2727" y="3364"/>
                  </a:lnTo>
                  <a:lnTo>
                    <a:pt x="2804" y="3318"/>
                  </a:lnTo>
                  <a:lnTo>
                    <a:pt x="2878" y="3266"/>
                  </a:lnTo>
                  <a:lnTo>
                    <a:pt x="2950" y="3210"/>
                  </a:lnTo>
                  <a:lnTo>
                    <a:pt x="3020" y="3150"/>
                  </a:lnTo>
                  <a:lnTo>
                    <a:pt x="3087" y="3085"/>
                  </a:lnTo>
                  <a:lnTo>
                    <a:pt x="3152" y="3018"/>
                  </a:lnTo>
                  <a:lnTo>
                    <a:pt x="3212" y="2948"/>
                  </a:lnTo>
                  <a:lnTo>
                    <a:pt x="3268" y="2876"/>
                  </a:lnTo>
                  <a:lnTo>
                    <a:pt x="3319" y="2802"/>
                  </a:lnTo>
                  <a:lnTo>
                    <a:pt x="3366" y="2726"/>
                  </a:lnTo>
                  <a:lnTo>
                    <a:pt x="3410" y="2648"/>
                  </a:lnTo>
                  <a:lnTo>
                    <a:pt x="3449" y="2569"/>
                  </a:lnTo>
                  <a:lnTo>
                    <a:pt x="3485" y="2487"/>
                  </a:lnTo>
                  <a:lnTo>
                    <a:pt x="3515" y="2405"/>
                  </a:lnTo>
                  <a:lnTo>
                    <a:pt x="3543" y="2322"/>
                  </a:lnTo>
                  <a:lnTo>
                    <a:pt x="3565" y="2238"/>
                  </a:lnTo>
                  <a:lnTo>
                    <a:pt x="3583" y="2152"/>
                  </a:lnTo>
                  <a:lnTo>
                    <a:pt x="3599" y="2067"/>
                  </a:lnTo>
                  <a:lnTo>
                    <a:pt x="3609" y="1981"/>
                  </a:lnTo>
                  <a:lnTo>
                    <a:pt x="3615" y="1895"/>
                  </a:lnTo>
                  <a:lnTo>
                    <a:pt x="3617" y="1807"/>
                  </a:lnTo>
                  <a:lnTo>
                    <a:pt x="3615" y="1721"/>
                  </a:lnTo>
                  <a:lnTo>
                    <a:pt x="3609" y="1634"/>
                  </a:lnTo>
                  <a:lnTo>
                    <a:pt x="3599" y="1547"/>
                  </a:lnTo>
                  <a:lnTo>
                    <a:pt x="3583" y="1462"/>
                  </a:lnTo>
                  <a:lnTo>
                    <a:pt x="3565" y="1377"/>
                  </a:lnTo>
                  <a:lnTo>
                    <a:pt x="3543" y="1293"/>
                  </a:lnTo>
                  <a:lnTo>
                    <a:pt x="3515" y="1209"/>
                  </a:lnTo>
                  <a:lnTo>
                    <a:pt x="3485" y="1127"/>
                  </a:lnTo>
                  <a:lnTo>
                    <a:pt x="3449" y="1046"/>
                  </a:lnTo>
                  <a:lnTo>
                    <a:pt x="3410" y="967"/>
                  </a:lnTo>
                  <a:lnTo>
                    <a:pt x="3366" y="889"/>
                  </a:lnTo>
                  <a:lnTo>
                    <a:pt x="3319" y="813"/>
                  </a:lnTo>
                  <a:lnTo>
                    <a:pt x="3268" y="738"/>
                  </a:lnTo>
                  <a:lnTo>
                    <a:pt x="3212" y="666"/>
                  </a:lnTo>
                  <a:lnTo>
                    <a:pt x="3152" y="596"/>
                  </a:lnTo>
                  <a:lnTo>
                    <a:pt x="3087" y="529"/>
                  </a:lnTo>
                  <a:lnTo>
                    <a:pt x="3020" y="465"/>
                  </a:lnTo>
                  <a:lnTo>
                    <a:pt x="2950" y="406"/>
                  </a:lnTo>
                  <a:lnTo>
                    <a:pt x="2878" y="350"/>
                  </a:lnTo>
                  <a:lnTo>
                    <a:pt x="2804" y="298"/>
                  </a:lnTo>
                  <a:lnTo>
                    <a:pt x="2727" y="250"/>
                  </a:lnTo>
                  <a:lnTo>
                    <a:pt x="2649" y="207"/>
                  </a:lnTo>
                  <a:lnTo>
                    <a:pt x="2570" y="167"/>
                  </a:lnTo>
                  <a:lnTo>
                    <a:pt x="2489" y="133"/>
                  </a:lnTo>
                  <a:lnTo>
                    <a:pt x="2407" y="101"/>
                  </a:lnTo>
                  <a:lnTo>
                    <a:pt x="2323" y="75"/>
                  </a:lnTo>
                  <a:lnTo>
                    <a:pt x="2239" y="51"/>
                  </a:lnTo>
                  <a:lnTo>
                    <a:pt x="2154" y="33"/>
                  </a:lnTo>
                  <a:lnTo>
                    <a:pt x="2068" y="19"/>
                  </a:lnTo>
                  <a:lnTo>
                    <a:pt x="1982" y="8"/>
                  </a:lnTo>
                  <a:lnTo>
                    <a:pt x="1896" y="2"/>
                  </a:lnTo>
                  <a:lnTo>
                    <a:pt x="1808" y="0"/>
                  </a:lnTo>
                  <a:lnTo>
                    <a:pt x="1722" y="2"/>
                  </a:lnTo>
                  <a:lnTo>
                    <a:pt x="1635" y="8"/>
                  </a:lnTo>
                  <a:lnTo>
                    <a:pt x="1548" y="19"/>
                  </a:lnTo>
                  <a:lnTo>
                    <a:pt x="1463" y="33"/>
                  </a:lnTo>
                  <a:lnTo>
                    <a:pt x="1378" y="51"/>
                  </a:lnTo>
                  <a:lnTo>
                    <a:pt x="1294" y="75"/>
                  </a:lnTo>
                  <a:lnTo>
                    <a:pt x="1210" y="101"/>
                  </a:lnTo>
                  <a:lnTo>
                    <a:pt x="1128" y="133"/>
                  </a:lnTo>
                  <a:lnTo>
                    <a:pt x="1047" y="167"/>
                  </a:lnTo>
                  <a:lnTo>
                    <a:pt x="968" y="207"/>
                  </a:lnTo>
                  <a:lnTo>
                    <a:pt x="889" y="250"/>
                  </a:lnTo>
                  <a:lnTo>
                    <a:pt x="813" y="298"/>
                  </a:lnTo>
                  <a:lnTo>
                    <a:pt x="739" y="350"/>
                  </a:lnTo>
                  <a:lnTo>
                    <a:pt x="667" y="406"/>
                  </a:lnTo>
                  <a:lnTo>
                    <a:pt x="597" y="465"/>
                  </a:lnTo>
                  <a:lnTo>
                    <a:pt x="530" y="529"/>
                  </a:lnTo>
                  <a:lnTo>
                    <a:pt x="466" y="596"/>
                  </a:lnTo>
                  <a:lnTo>
                    <a:pt x="406" y="666"/>
                  </a:lnTo>
                  <a:lnTo>
                    <a:pt x="350" y="738"/>
                  </a:lnTo>
                  <a:lnTo>
                    <a:pt x="298" y="813"/>
                  </a:lnTo>
                  <a:lnTo>
                    <a:pt x="251" y="889"/>
                  </a:lnTo>
                  <a:lnTo>
                    <a:pt x="207" y="967"/>
                  </a:lnTo>
                  <a:lnTo>
                    <a:pt x="167" y="1046"/>
                  </a:lnTo>
                  <a:lnTo>
                    <a:pt x="133" y="1127"/>
                  </a:lnTo>
                  <a:lnTo>
                    <a:pt x="101" y="1209"/>
                  </a:lnTo>
                  <a:lnTo>
                    <a:pt x="75" y="1293"/>
                  </a:lnTo>
                  <a:lnTo>
                    <a:pt x="52" y="1377"/>
                  </a:lnTo>
                  <a:lnTo>
                    <a:pt x="33" y="1462"/>
                  </a:lnTo>
                  <a:lnTo>
                    <a:pt x="19" y="1548"/>
                  </a:lnTo>
                  <a:lnTo>
                    <a:pt x="8" y="1634"/>
                  </a:lnTo>
                  <a:lnTo>
                    <a:pt x="2" y="1721"/>
                  </a:lnTo>
                  <a:lnTo>
                    <a:pt x="0" y="1807"/>
                  </a:lnTo>
                  <a:lnTo>
                    <a:pt x="2" y="1895"/>
                  </a:lnTo>
                  <a:lnTo>
                    <a:pt x="8" y="1981"/>
                  </a:lnTo>
                  <a:lnTo>
                    <a:pt x="19" y="2067"/>
                  </a:lnTo>
                  <a:lnTo>
                    <a:pt x="33" y="2152"/>
                  </a:lnTo>
                  <a:lnTo>
                    <a:pt x="52" y="2238"/>
                  </a:lnTo>
                  <a:lnTo>
                    <a:pt x="75" y="2322"/>
                  </a:lnTo>
                  <a:lnTo>
                    <a:pt x="101" y="2405"/>
                  </a:lnTo>
                  <a:lnTo>
                    <a:pt x="133" y="2487"/>
                  </a:lnTo>
                  <a:lnTo>
                    <a:pt x="167" y="2569"/>
                  </a:lnTo>
                  <a:lnTo>
                    <a:pt x="207" y="2648"/>
                  </a:lnTo>
                  <a:lnTo>
                    <a:pt x="251" y="2726"/>
                  </a:lnTo>
                  <a:lnTo>
                    <a:pt x="298" y="2802"/>
                  </a:lnTo>
                  <a:lnTo>
                    <a:pt x="350" y="2876"/>
                  </a:lnTo>
                  <a:lnTo>
                    <a:pt x="406" y="2948"/>
                  </a:lnTo>
                  <a:lnTo>
                    <a:pt x="466" y="3018"/>
                  </a:lnTo>
                  <a:lnTo>
                    <a:pt x="530" y="3085"/>
                  </a:lnTo>
                  <a:close/>
                </a:path>
              </a:pathLst>
            </a:custGeom>
            <a:grp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anchor="t" anchorCtr="0" compatLnSpc="1"/>
            <a:lstStyle/>
            <a:p>
              <a:endParaRPr lang="zh-CN" altLang="en-US">
                <a:cs typeface="+mn-ea"/>
                <a:sym typeface="+mn-lt"/>
              </a:endParaRPr>
            </a:p>
          </p:txBody>
        </p:sp>
        <p:sp>
          <p:nvSpPr>
            <p:cNvPr id="60" name="as 8"/>
            <p:cNvSpPr/>
            <p:nvPr/>
          </p:nvSpPr>
          <p:spPr bwMode="auto">
            <a:xfrm>
              <a:off x="4638021" y="2912708"/>
              <a:ext cx="934158" cy="968712"/>
            </a:xfrm>
            <a:custGeom>
              <a:avLst/>
              <a:gdLst>
                <a:gd name="T0" fmla="*/ 1915 w 6050"/>
                <a:gd name="T1" fmla="*/ 4346 h 6277"/>
                <a:gd name="T2" fmla="*/ 1809 w 6050"/>
                <a:gd name="T3" fmla="*/ 4400 h 6277"/>
                <a:gd name="T4" fmla="*/ 1702 w 6050"/>
                <a:gd name="T5" fmla="*/ 4452 h 6277"/>
                <a:gd name="T6" fmla="*/ 1593 w 6050"/>
                <a:gd name="T7" fmla="*/ 4502 h 6277"/>
                <a:gd name="T8" fmla="*/ 1483 w 6050"/>
                <a:gd name="T9" fmla="*/ 4550 h 6277"/>
                <a:gd name="T10" fmla="*/ 1373 w 6050"/>
                <a:gd name="T11" fmla="*/ 4594 h 6277"/>
                <a:gd name="T12" fmla="*/ 1260 w 6050"/>
                <a:gd name="T13" fmla="*/ 4637 h 6277"/>
                <a:gd name="T14" fmla="*/ 1146 w 6050"/>
                <a:gd name="T15" fmla="*/ 4676 h 6277"/>
                <a:gd name="T16" fmla="*/ 1031 w 6050"/>
                <a:gd name="T17" fmla="*/ 4714 h 6277"/>
                <a:gd name="T18" fmla="*/ 916 w 6050"/>
                <a:gd name="T19" fmla="*/ 4750 h 6277"/>
                <a:gd name="T20" fmla="*/ 799 w 6050"/>
                <a:gd name="T21" fmla="*/ 4781 h 6277"/>
                <a:gd name="T22" fmla="*/ 681 w 6050"/>
                <a:gd name="T23" fmla="*/ 4811 h 6277"/>
                <a:gd name="T24" fmla="*/ 561 w 6050"/>
                <a:gd name="T25" fmla="*/ 4838 h 6277"/>
                <a:gd name="T26" fmla="*/ 441 w 6050"/>
                <a:gd name="T27" fmla="*/ 4862 h 6277"/>
                <a:gd name="T28" fmla="*/ 320 w 6050"/>
                <a:gd name="T29" fmla="*/ 4884 h 6277"/>
                <a:gd name="T30" fmla="*/ 199 w 6050"/>
                <a:gd name="T31" fmla="*/ 4903 h 6277"/>
                <a:gd name="T32" fmla="*/ 76 w 6050"/>
                <a:gd name="T33" fmla="*/ 4918 h 6277"/>
                <a:gd name="T34" fmla="*/ 370 w 6050"/>
                <a:gd name="T35" fmla="*/ 6244 h 6277"/>
                <a:gd name="T36" fmla="*/ 947 w 6050"/>
                <a:gd name="T37" fmla="*/ 6137 h 6277"/>
                <a:gd name="T38" fmla="*/ 1505 w 6050"/>
                <a:gd name="T39" fmla="*/ 5983 h 6277"/>
                <a:gd name="T40" fmla="*/ 2042 w 6050"/>
                <a:gd name="T41" fmla="*/ 5782 h 6277"/>
                <a:gd name="T42" fmla="*/ 2556 w 6050"/>
                <a:gd name="T43" fmla="*/ 5536 h 6277"/>
                <a:gd name="T44" fmla="*/ 3044 w 6050"/>
                <a:gd name="T45" fmla="*/ 5250 h 6277"/>
                <a:gd name="T46" fmla="*/ 3504 w 6050"/>
                <a:gd name="T47" fmla="*/ 4924 h 6277"/>
                <a:gd name="T48" fmla="*/ 3935 w 6050"/>
                <a:gd name="T49" fmla="*/ 4561 h 6277"/>
                <a:gd name="T50" fmla="*/ 4333 w 6050"/>
                <a:gd name="T51" fmla="*/ 4164 h 6277"/>
                <a:gd name="T52" fmla="*/ 4696 w 6050"/>
                <a:gd name="T53" fmla="*/ 3734 h 6277"/>
                <a:gd name="T54" fmla="*/ 5022 w 6050"/>
                <a:gd name="T55" fmla="*/ 3273 h 6277"/>
                <a:gd name="T56" fmla="*/ 5309 w 6050"/>
                <a:gd name="T57" fmla="*/ 2785 h 6277"/>
                <a:gd name="T58" fmla="*/ 5553 w 6050"/>
                <a:gd name="T59" fmla="*/ 2271 h 6277"/>
                <a:gd name="T60" fmla="*/ 5754 w 6050"/>
                <a:gd name="T61" fmla="*/ 1734 h 6277"/>
                <a:gd name="T62" fmla="*/ 5910 w 6050"/>
                <a:gd name="T63" fmla="*/ 1177 h 6277"/>
                <a:gd name="T64" fmla="*/ 6015 w 6050"/>
                <a:gd name="T65" fmla="*/ 600 h 6277"/>
                <a:gd name="T66" fmla="*/ 4690 w 6050"/>
                <a:gd name="T67" fmla="*/ 306 h 6277"/>
                <a:gd name="T68" fmla="*/ 4664 w 6050"/>
                <a:gd name="T69" fmla="*/ 496 h 6277"/>
                <a:gd name="T70" fmla="*/ 4631 w 6050"/>
                <a:gd name="T71" fmla="*/ 682 h 6277"/>
                <a:gd name="T72" fmla="*/ 4593 w 6050"/>
                <a:gd name="T73" fmla="*/ 868 h 6277"/>
                <a:gd name="T74" fmla="*/ 4547 w 6050"/>
                <a:gd name="T75" fmla="*/ 1050 h 6277"/>
                <a:gd name="T76" fmla="*/ 4495 w 6050"/>
                <a:gd name="T77" fmla="*/ 1231 h 6277"/>
                <a:gd name="T78" fmla="*/ 4437 w 6050"/>
                <a:gd name="T79" fmla="*/ 1407 h 6277"/>
                <a:gd name="T80" fmla="*/ 4374 w 6050"/>
                <a:gd name="T81" fmla="*/ 1582 h 6277"/>
                <a:gd name="T82" fmla="*/ 4304 w 6050"/>
                <a:gd name="T83" fmla="*/ 1753 h 6277"/>
                <a:gd name="T84" fmla="*/ 1690 w 6050"/>
                <a:gd name="T85" fmla="*/ 0 h 6277"/>
                <a:gd name="T86" fmla="*/ 618 w 6050"/>
                <a:gd name="T87" fmla="*/ 3998 h 6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050" h="6277">
                  <a:moveTo>
                    <a:pt x="618" y="3998"/>
                  </a:moveTo>
                  <a:lnTo>
                    <a:pt x="1915" y="4346"/>
                  </a:lnTo>
                  <a:lnTo>
                    <a:pt x="1862" y="4374"/>
                  </a:lnTo>
                  <a:lnTo>
                    <a:pt x="1809" y="4400"/>
                  </a:lnTo>
                  <a:lnTo>
                    <a:pt x="1755" y="4427"/>
                  </a:lnTo>
                  <a:lnTo>
                    <a:pt x="1702" y="4452"/>
                  </a:lnTo>
                  <a:lnTo>
                    <a:pt x="1648" y="4478"/>
                  </a:lnTo>
                  <a:lnTo>
                    <a:pt x="1593" y="4502"/>
                  </a:lnTo>
                  <a:lnTo>
                    <a:pt x="1538" y="4526"/>
                  </a:lnTo>
                  <a:lnTo>
                    <a:pt x="1483" y="4550"/>
                  </a:lnTo>
                  <a:lnTo>
                    <a:pt x="1427" y="4572"/>
                  </a:lnTo>
                  <a:lnTo>
                    <a:pt x="1373" y="4594"/>
                  </a:lnTo>
                  <a:lnTo>
                    <a:pt x="1316" y="4616"/>
                  </a:lnTo>
                  <a:lnTo>
                    <a:pt x="1260" y="4637"/>
                  </a:lnTo>
                  <a:lnTo>
                    <a:pt x="1203" y="4657"/>
                  </a:lnTo>
                  <a:lnTo>
                    <a:pt x="1146" y="4676"/>
                  </a:lnTo>
                  <a:lnTo>
                    <a:pt x="1089" y="4696"/>
                  </a:lnTo>
                  <a:lnTo>
                    <a:pt x="1031" y="4714"/>
                  </a:lnTo>
                  <a:lnTo>
                    <a:pt x="973" y="4732"/>
                  </a:lnTo>
                  <a:lnTo>
                    <a:pt x="916" y="4750"/>
                  </a:lnTo>
                  <a:lnTo>
                    <a:pt x="858" y="4766"/>
                  </a:lnTo>
                  <a:lnTo>
                    <a:pt x="799" y="4781"/>
                  </a:lnTo>
                  <a:lnTo>
                    <a:pt x="740" y="4796"/>
                  </a:lnTo>
                  <a:lnTo>
                    <a:pt x="681" y="4811"/>
                  </a:lnTo>
                  <a:lnTo>
                    <a:pt x="621" y="4825"/>
                  </a:lnTo>
                  <a:lnTo>
                    <a:pt x="561" y="4838"/>
                  </a:lnTo>
                  <a:lnTo>
                    <a:pt x="501" y="4850"/>
                  </a:lnTo>
                  <a:lnTo>
                    <a:pt x="441" y="4862"/>
                  </a:lnTo>
                  <a:lnTo>
                    <a:pt x="381" y="4873"/>
                  </a:lnTo>
                  <a:lnTo>
                    <a:pt x="320" y="4884"/>
                  </a:lnTo>
                  <a:lnTo>
                    <a:pt x="260" y="4894"/>
                  </a:lnTo>
                  <a:lnTo>
                    <a:pt x="199" y="4903"/>
                  </a:lnTo>
                  <a:lnTo>
                    <a:pt x="138" y="4911"/>
                  </a:lnTo>
                  <a:lnTo>
                    <a:pt x="76" y="4918"/>
                  </a:lnTo>
                  <a:lnTo>
                    <a:pt x="76" y="6277"/>
                  </a:lnTo>
                  <a:lnTo>
                    <a:pt x="370" y="6244"/>
                  </a:lnTo>
                  <a:lnTo>
                    <a:pt x="661" y="6196"/>
                  </a:lnTo>
                  <a:lnTo>
                    <a:pt x="947" y="6137"/>
                  </a:lnTo>
                  <a:lnTo>
                    <a:pt x="1228" y="6066"/>
                  </a:lnTo>
                  <a:lnTo>
                    <a:pt x="1505" y="5983"/>
                  </a:lnTo>
                  <a:lnTo>
                    <a:pt x="1776" y="5887"/>
                  </a:lnTo>
                  <a:lnTo>
                    <a:pt x="2042" y="5782"/>
                  </a:lnTo>
                  <a:lnTo>
                    <a:pt x="2302" y="5664"/>
                  </a:lnTo>
                  <a:lnTo>
                    <a:pt x="2556" y="5536"/>
                  </a:lnTo>
                  <a:lnTo>
                    <a:pt x="2803" y="5398"/>
                  </a:lnTo>
                  <a:lnTo>
                    <a:pt x="3044" y="5250"/>
                  </a:lnTo>
                  <a:lnTo>
                    <a:pt x="3278" y="5092"/>
                  </a:lnTo>
                  <a:lnTo>
                    <a:pt x="3504" y="4924"/>
                  </a:lnTo>
                  <a:lnTo>
                    <a:pt x="3723" y="4748"/>
                  </a:lnTo>
                  <a:lnTo>
                    <a:pt x="3935" y="4561"/>
                  </a:lnTo>
                  <a:lnTo>
                    <a:pt x="4138" y="4367"/>
                  </a:lnTo>
                  <a:lnTo>
                    <a:pt x="4333" y="4164"/>
                  </a:lnTo>
                  <a:lnTo>
                    <a:pt x="4519" y="3953"/>
                  </a:lnTo>
                  <a:lnTo>
                    <a:pt x="4696" y="3734"/>
                  </a:lnTo>
                  <a:lnTo>
                    <a:pt x="4864" y="3507"/>
                  </a:lnTo>
                  <a:lnTo>
                    <a:pt x="5022" y="3273"/>
                  </a:lnTo>
                  <a:lnTo>
                    <a:pt x="5171" y="3032"/>
                  </a:lnTo>
                  <a:lnTo>
                    <a:pt x="5309" y="2785"/>
                  </a:lnTo>
                  <a:lnTo>
                    <a:pt x="5437" y="2531"/>
                  </a:lnTo>
                  <a:lnTo>
                    <a:pt x="5553" y="2271"/>
                  </a:lnTo>
                  <a:lnTo>
                    <a:pt x="5660" y="2006"/>
                  </a:lnTo>
                  <a:lnTo>
                    <a:pt x="5754" y="1734"/>
                  </a:lnTo>
                  <a:lnTo>
                    <a:pt x="5838" y="1458"/>
                  </a:lnTo>
                  <a:lnTo>
                    <a:pt x="5910" y="1177"/>
                  </a:lnTo>
                  <a:lnTo>
                    <a:pt x="5969" y="891"/>
                  </a:lnTo>
                  <a:lnTo>
                    <a:pt x="6015" y="600"/>
                  </a:lnTo>
                  <a:lnTo>
                    <a:pt x="6050" y="306"/>
                  </a:lnTo>
                  <a:lnTo>
                    <a:pt x="4690" y="306"/>
                  </a:lnTo>
                  <a:lnTo>
                    <a:pt x="4678" y="401"/>
                  </a:lnTo>
                  <a:lnTo>
                    <a:pt x="4664" y="496"/>
                  </a:lnTo>
                  <a:lnTo>
                    <a:pt x="4649" y="589"/>
                  </a:lnTo>
                  <a:lnTo>
                    <a:pt x="4631" y="682"/>
                  </a:lnTo>
                  <a:lnTo>
                    <a:pt x="4613" y="776"/>
                  </a:lnTo>
                  <a:lnTo>
                    <a:pt x="4593" y="868"/>
                  </a:lnTo>
                  <a:lnTo>
                    <a:pt x="4570" y="960"/>
                  </a:lnTo>
                  <a:lnTo>
                    <a:pt x="4547" y="1050"/>
                  </a:lnTo>
                  <a:lnTo>
                    <a:pt x="4523" y="1140"/>
                  </a:lnTo>
                  <a:lnTo>
                    <a:pt x="4495" y="1231"/>
                  </a:lnTo>
                  <a:lnTo>
                    <a:pt x="4468" y="1319"/>
                  </a:lnTo>
                  <a:lnTo>
                    <a:pt x="4437" y="1407"/>
                  </a:lnTo>
                  <a:lnTo>
                    <a:pt x="4407" y="1494"/>
                  </a:lnTo>
                  <a:lnTo>
                    <a:pt x="4374" y="1582"/>
                  </a:lnTo>
                  <a:lnTo>
                    <a:pt x="4340" y="1668"/>
                  </a:lnTo>
                  <a:lnTo>
                    <a:pt x="4304" y="1753"/>
                  </a:lnTo>
                  <a:lnTo>
                    <a:pt x="4000" y="619"/>
                  </a:lnTo>
                  <a:lnTo>
                    <a:pt x="1690" y="0"/>
                  </a:lnTo>
                  <a:lnTo>
                    <a:pt x="0" y="1690"/>
                  </a:lnTo>
                  <a:lnTo>
                    <a:pt x="618" y="3998"/>
                  </a:lnTo>
                  <a:close/>
                </a:path>
              </a:pathLst>
            </a:custGeom>
            <a:grp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anchor="t" anchorCtr="0" compatLnSpc="1"/>
            <a:lstStyle/>
            <a:p>
              <a:endParaRPr lang="zh-CN" altLang="en-US">
                <a:cs typeface="+mn-ea"/>
                <a:sym typeface="+mn-lt"/>
              </a:endParaRPr>
            </a:p>
          </p:txBody>
        </p:sp>
      </p:grpSp>
      <p:grpSp>
        <p:nvGrpSpPr>
          <p:cNvPr id="61" name="as 72"/>
          <p:cNvGrpSpPr/>
          <p:nvPr/>
        </p:nvGrpSpPr>
        <p:grpSpPr>
          <a:xfrm>
            <a:off x="6210121" y="2098343"/>
            <a:ext cx="1572413" cy="1571348"/>
            <a:chOff x="4638021" y="1593533"/>
            <a:chExt cx="1187134" cy="1185900"/>
          </a:xfrm>
          <a:solidFill>
            <a:srgbClr val="453162"/>
          </a:solidFill>
          <a:effectLst/>
        </p:grpSpPr>
        <p:sp>
          <p:nvSpPr>
            <p:cNvPr id="62" name="as 9"/>
            <p:cNvSpPr/>
            <p:nvPr/>
          </p:nvSpPr>
          <p:spPr bwMode="auto">
            <a:xfrm>
              <a:off x="4638021" y="1846509"/>
              <a:ext cx="934158" cy="932924"/>
            </a:xfrm>
            <a:custGeom>
              <a:avLst/>
              <a:gdLst>
                <a:gd name="T0" fmla="*/ 76 w 6050"/>
                <a:gd name="T1" fmla="*/ 1359 h 6048"/>
                <a:gd name="T2" fmla="*/ 277 w 6050"/>
                <a:gd name="T3" fmla="*/ 1387 h 6048"/>
                <a:gd name="T4" fmla="*/ 477 w 6050"/>
                <a:gd name="T5" fmla="*/ 1422 h 6048"/>
                <a:gd name="T6" fmla="*/ 673 w 6050"/>
                <a:gd name="T7" fmla="*/ 1465 h 6048"/>
                <a:gd name="T8" fmla="*/ 867 w 6050"/>
                <a:gd name="T9" fmla="*/ 1515 h 6048"/>
                <a:gd name="T10" fmla="*/ 1058 w 6050"/>
                <a:gd name="T11" fmla="*/ 1571 h 6048"/>
                <a:gd name="T12" fmla="*/ 1246 w 6050"/>
                <a:gd name="T13" fmla="*/ 1635 h 6048"/>
                <a:gd name="T14" fmla="*/ 1429 w 6050"/>
                <a:gd name="T15" fmla="*/ 1706 h 6048"/>
                <a:gd name="T16" fmla="*/ 1610 w 6050"/>
                <a:gd name="T17" fmla="*/ 1784 h 6048"/>
                <a:gd name="T18" fmla="*/ 0 w 6050"/>
                <a:gd name="T19" fmla="*/ 4358 h 6048"/>
                <a:gd name="T20" fmla="*/ 4000 w 6050"/>
                <a:gd name="T21" fmla="*/ 5429 h 6048"/>
                <a:gd name="T22" fmla="*/ 4305 w 6050"/>
                <a:gd name="T23" fmla="*/ 4527 h 6048"/>
                <a:gd name="T24" fmla="*/ 4379 w 6050"/>
                <a:gd name="T25" fmla="*/ 4710 h 6048"/>
                <a:gd name="T26" fmla="*/ 4446 w 6050"/>
                <a:gd name="T27" fmla="*/ 4896 h 6048"/>
                <a:gd name="T28" fmla="*/ 4507 w 6050"/>
                <a:gd name="T29" fmla="*/ 5085 h 6048"/>
                <a:gd name="T30" fmla="*/ 4560 w 6050"/>
                <a:gd name="T31" fmla="*/ 5277 h 6048"/>
                <a:gd name="T32" fmla="*/ 4607 w 6050"/>
                <a:gd name="T33" fmla="*/ 5472 h 6048"/>
                <a:gd name="T34" fmla="*/ 4646 w 6050"/>
                <a:gd name="T35" fmla="*/ 5670 h 6048"/>
                <a:gd name="T36" fmla="*/ 4677 w 6050"/>
                <a:gd name="T37" fmla="*/ 5871 h 6048"/>
                <a:gd name="T38" fmla="*/ 6050 w 6050"/>
                <a:gd name="T39" fmla="*/ 5972 h 6048"/>
                <a:gd name="T40" fmla="*/ 5969 w 6050"/>
                <a:gd name="T41" fmla="*/ 5387 h 6048"/>
                <a:gd name="T42" fmla="*/ 5838 w 6050"/>
                <a:gd name="T43" fmla="*/ 4819 h 6048"/>
                <a:gd name="T44" fmla="*/ 5660 w 6050"/>
                <a:gd name="T45" fmla="*/ 4272 h 6048"/>
                <a:gd name="T46" fmla="*/ 5437 w 6050"/>
                <a:gd name="T47" fmla="*/ 3747 h 6048"/>
                <a:gd name="T48" fmla="*/ 5171 w 6050"/>
                <a:gd name="T49" fmla="*/ 3245 h 6048"/>
                <a:gd name="T50" fmla="*/ 4864 w 6050"/>
                <a:gd name="T51" fmla="*/ 2771 h 6048"/>
                <a:gd name="T52" fmla="*/ 4519 w 6050"/>
                <a:gd name="T53" fmla="*/ 2326 h 6048"/>
                <a:gd name="T54" fmla="*/ 4138 w 6050"/>
                <a:gd name="T55" fmla="*/ 1912 h 6048"/>
                <a:gd name="T56" fmla="*/ 3723 w 6050"/>
                <a:gd name="T57" fmla="*/ 1531 h 6048"/>
                <a:gd name="T58" fmla="*/ 3278 w 6050"/>
                <a:gd name="T59" fmla="*/ 1186 h 6048"/>
                <a:gd name="T60" fmla="*/ 2803 w 6050"/>
                <a:gd name="T61" fmla="*/ 879 h 6048"/>
                <a:gd name="T62" fmla="*/ 2302 w 6050"/>
                <a:gd name="T63" fmla="*/ 613 h 6048"/>
                <a:gd name="T64" fmla="*/ 1776 w 6050"/>
                <a:gd name="T65" fmla="*/ 390 h 6048"/>
                <a:gd name="T66" fmla="*/ 1228 w 6050"/>
                <a:gd name="T67" fmla="*/ 212 h 6048"/>
                <a:gd name="T68" fmla="*/ 661 w 6050"/>
                <a:gd name="T69" fmla="*/ 81 h 6048"/>
                <a:gd name="T70" fmla="*/ 76 w 6050"/>
                <a:gd name="T71" fmla="*/ 0 h 60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050" h="6048">
                  <a:moveTo>
                    <a:pt x="76" y="0"/>
                  </a:moveTo>
                  <a:lnTo>
                    <a:pt x="76" y="1359"/>
                  </a:lnTo>
                  <a:lnTo>
                    <a:pt x="176" y="1373"/>
                  </a:lnTo>
                  <a:lnTo>
                    <a:pt x="277" y="1387"/>
                  </a:lnTo>
                  <a:lnTo>
                    <a:pt x="377" y="1404"/>
                  </a:lnTo>
                  <a:lnTo>
                    <a:pt x="477" y="1422"/>
                  </a:lnTo>
                  <a:lnTo>
                    <a:pt x="575" y="1443"/>
                  </a:lnTo>
                  <a:lnTo>
                    <a:pt x="673" y="1465"/>
                  </a:lnTo>
                  <a:lnTo>
                    <a:pt x="770" y="1489"/>
                  </a:lnTo>
                  <a:lnTo>
                    <a:pt x="867" y="1515"/>
                  </a:lnTo>
                  <a:lnTo>
                    <a:pt x="962" y="1542"/>
                  </a:lnTo>
                  <a:lnTo>
                    <a:pt x="1058" y="1571"/>
                  </a:lnTo>
                  <a:lnTo>
                    <a:pt x="1152" y="1603"/>
                  </a:lnTo>
                  <a:lnTo>
                    <a:pt x="1246" y="1635"/>
                  </a:lnTo>
                  <a:lnTo>
                    <a:pt x="1338" y="1670"/>
                  </a:lnTo>
                  <a:lnTo>
                    <a:pt x="1429" y="1706"/>
                  </a:lnTo>
                  <a:lnTo>
                    <a:pt x="1521" y="1744"/>
                  </a:lnTo>
                  <a:lnTo>
                    <a:pt x="1610" y="1784"/>
                  </a:lnTo>
                  <a:lnTo>
                    <a:pt x="618" y="2050"/>
                  </a:lnTo>
                  <a:lnTo>
                    <a:pt x="0" y="4358"/>
                  </a:lnTo>
                  <a:lnTo>
                    <a:pt x="1690" y="6048"/>
                  </a:lnTo>
                  <a:lnTo>
                    <a:pt x="4000" y="5429"/>
                  </a:lnTo>
                  <a:lnTo>
                    <a:pt x="4266" y="4437"/>
                  </a:lnTo>
                  <a:lnTo>
                    <a:pt x="4305" y="4527"/>
                  </a:lnTo>
                  <a:lnTo>
                    <a:pt x="4343" y="4619"/>
                  </a:lnTo>
                  <a:lnTo>
                    <a:pt x="4379" y="4710"/>
                  </a:lnTo>
                  <a:lnTo>
                    <a:pt x="4414" y="4802"/>
                  </a:lnTo>
                  <a:lnTo>
                    <a:pt x="4446" y="4896"/>
                  </a:lnTo>
                  <a:lnTo>
                    <a:pt x="4478" y="4990"/>
                  </a:lnTo>
                  <a:lnTo>
                    <a:pt x="4507" y="5085"/>
                  </a:lnTo>
                  <a:lnTo>
                    <a:pt x="4535" y="5181"/>
                  </a:lnTo>
                  <a:lnTo>
                    <a:pt x="4560" y="5277"/>
                  </a:lnTo>
                  <a:lnTo>
                    <a:pt x="4585" y="5375"/>
                  </a:lnTo>
                  <a:lnTo>
                    <a:pt x="4607" y="5472"/>
                  </a:lnTo>
                  <a:lnTo>
                    <a:pt x="4627" y="5571"/>
                  </a:lnTo>
                  <a:lnTo>
                    <a:pt x="4646" y="5670"/>
                  </a:lnTo>
                  <a:lnTo>
                    <a:pt x="4663" y="5771"/>
                  </a:lnTo>
                  <a:lnTo>
                    <a:pt x="4677" y="5871"/>
                  </a:lnTo>
                  <a:lnTo>
                    <a:pt x="4690" y="5972"/>
                  </a:lnTo>
                  <a:lnTo>
                    <a:pt x="6050" y="5972"/>
                  </a:lnTo>
                  <a:lnTo>
                    <a:pt x="6015" y="5677"/>
                  </a:lnTo>
                  <a:lnTo>
                    <a:pt x="5969" y="5387"/>
                  </a:lnTo>
                  <a:lnTo>
                    <a:pt x="5910" y="5101"/>
                  </a:lnTo>
                  <a:lnTo>
                    <a:pt x="5838" y="4819"/>
                  </a:lnTo>
                  <a:lnTo>
                    <a:pt x="5754" y="4543"/>
                  </a:lnTo>
                  <a:lnTo>
                    <a:pt x="5660" y="4272"/>
                  </a:lnTo>
                  <a:lnTo>
                    <a:pt x="5553" y="4006"/>
                  </a:lnTo>
                  <a:lnTo>
                    <a:pt x="5437" y="3747"/>
                  </a:lnTo>
                  <a:lnTo>
                    <a:pt x="5309" y="3493"/>
                  </a:lnTo>
                  <a:lnTo>
                    <a:pt x="5171" y="3245"/>
                  </a:lnTo>
                  <a:lnTo>
                    <a:pt x="5022" y="3005"/>
                  </a:lnTo>
                  <a:lnTo>
                    <a:pt x="4864" y="2771"/>
                  </a:lnTo>
                  <a:lnTo>
                    <a:pt x="4696" y="2545"/>
                  </a:lnTo>
                  <a:lnTo>
                    <a:pt x="4519" y="2326"/>
                  </a:lnTo>
                  <a:lnTo>
                    <a:pt x="4333" y="2115"/>
                  </a:lnTo>
                  <a:lnTo>
                    <a:pt x="4138" y="1912"/>
                  </a:lnTo>
                  <a:lnTo>
                    <a:pt x="3935" y="1717"/>
                  </a:lnTo>
                  <a:lnTo>
                    <a:pt x="3723" y="1531"/>
                  </a:lnTo>
                  <a:lnTo>
                    <a:pt x="3504" y="1353"/>
                  </a:lnTo>
                  <a:lnTo>
                    <a:pt x="3278" y="1186"/>
                  </a:lnTo>
                  <a:lnTo>
                    <a:pt x="3044" y="1027"/>
                  </a:lnTo>
                  <a:lnTo>
                    <a:pt x="2803" y="879"/>
                  </a:lnTo>
                  <a:lnTo>
                    <a:pt x="2556" y="741"/>
                  </a:lnTo>
                  <a:lnTo>
                    <a:pt x="2302" y="613"/>
                  </a:lnTo>
                  <a:lnTo>
                    <a:pt x="2042" y="497"/>
                  </a:lnTo>
                  <a:lnTo>
                    <a:pt x="1776" y="390"/>
                  </a:lnTo>
                  <a:lnTo>
                    <a:pt x="1505" y="296"/>
                  </a:lnTo>
                  <a:lnTo>
                    <a:pt x="1228" y="212"/>
                  </a:lnTo>
                  <a:lnTo>
                    <a:pt x="947" y="140"/>
                  </a:lnTo>
                  <a:lnTo>
                    <a:pt x="661" y="81"/>
                  </a:lnTo>
                  <a:lnTo>
                    <a:pt x="370" y="35"/>
                  </a:lnTo>
                  <a:lnTo>
                    <a:pt x="76" y="0"/>
                  </a:lnTo>
                  <a:close/>
                </a:path>
              </a:pathLst>
            </a:custGeom>
            <a:grpFill/>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anchor="t" anchorCtr="0" compatLnSpc="1"/>
            <a:lstStyle/>
            <a:p>
              <a:endParaRPr lang="zh-CN" altLang="en-US">
                <a:cs typeface="+mn-ea"/>
                <a:sym typeface="+mn-lt"/>
              </a:endParaRPr>
            </a:p>
          </p:txBody>
        </p:sp>
        <p:sp>
          <p:nvSpPr>
            <p:cNvPr id="63" name="as 10"/>
            <p:cNvSpPr/>
            <p:nvPr/>
          </p:nvSpPr>
          <p:spPr bwMode="auto">
            <a:xfrm>
              <a:off x="5267375" y="1593533"/>
              <a:ext cx="557780" cy="557780"/>
            </a:xfrm>
            <a:custGeom>
              <a:avLst/>
              <a:gdLst>
                <a:gd name="T0" fmla="*/ 667 w 3617"/>
                <a:gd name="T1" fmla="*/ 3209 h 3615"/>
                <a:gd name="T2" fmla="*/ 889 w 3617"/>
                <a:gd name="T3" fmla="*/ 3365 h 3615"/>
                <a:gd name="T4" fmla="*/ 1128 w 3617"/>
                <a:gd name="T5" fmla="*/ 3482 h 3615"/>
                <a:gd name="T6" fmla="*/ 1378 w 3617"/>
                <a:gd name="T7" fmla="*/ 3564 h 3615"/>
                <a:gd name="T8" fmla="*/ 1635 w 3617"/>
                <a:gd name="T9" fmla="*/ 3607 h 3615"/>
                <a:gd name="T10" fmla="*/ 1896 w 3617"/>
                <a:gd name="T11" fmla="*/ 3613 h 3615"/>
                <a:gd name="T12" fmla="*/ 2154 w 3617"/>
                <a:gd name="T13" fmla="*/ 3582 h 3615"/>
                <a:gd name="T14" fmla="*/ 2407 w 3617"/>
                <a:gd name="T15" fmla="*/ 3514 h 3615"/>
                <a:gd name="T16" fmla="*/ 2649 w 3617"/>
                <a:gd name="T17" fmla="*/ 3408 h 3615"/>
                <a:gd name="T18" fmla="*/ 2878 w 3617"/>
                <a:gd name="T19" fmla="*/ 3265 h 3615"/>
                <a:gd name="T20" fmla="*/ 3087 w 3617"/>
                <a:gd name="T21" fmla="*/ 3086 h 3615"/>
                <a:gd name="T22" fmla="*/ 3268 w 3617"/>
                <a:gd name="T23" fmla="*/ 2877 h 3615"/>
                <a:gd name="T24" fmla="*/ 3410 w 3617"/>
                <a:gd name="T25" fmla="*/ 2648 h 3615"/>
                <a:gd name="T26" fmla="*/ 3515 w 3617"/>
                <a:gd name="T27" fmla="*/ 2406 h 3615"/>
                <a:gd name="T28" fmla="*/ 3583 w 3617"/>
                <a:gd name="T29" fmla="*/ 2153 h 3615"/>
                <a:gd name="T30" fmla="*/ 3615 w 3617"/>
                <a:gd name="T31" fmla="*/ 1894 h 3615"/>
                <a:gd name="T32" fmla="*/ 3609 w 3617"/>
                <a:gd name="T33" fmla="*/ 1634 h 3615"/>
                <a:gd name="T34" fmla="*/ 3565 w 3617"/>
                <a:gd name="T35" fmla="*/ 1377 h 3615"/>
                <a:gd name="T36" fmla="*/ 3485 w 3617"/>
                <a:gd name="T37" fmla="*/ 1128 h 3615"/>
                <a:gd name="T38" fmla="*/ 3366 w 3617"/>
                <a:gd name="T39" fmla="*/ 889 h 3615"/>
                <a:gd name="T40" fmla="*/ 3212 w 3617"/>
                <a:gd name="T41" fmla="*/ 667 h 3615"/>
                <a:gd name="T42" fmla="*/ 3020 w 3617"/>
                <a:gd name="T43" fmla="*/ 466 h 3615"/>
                <a:gd name="T44" fmla="*/ 2804 w 3617"/>
                <a:gd name="T45" fmla="*/ 297 h 3615"/>
                <a:gd name="T46" fmla="*/ 2570 w 3617"/>
                <a:gd name="T47" fmla="*/ 167 h 3615"/>
                <a:gd name="T48" fmla="*/ 2323 w 3617"/>
                <a:gd name="T49" fmla="*/ 74 h 3615"/>
                <a:gd name="T50" fmla="*/ 2068 w 3617"/>
                <a:gd name="T51" fmla="*/ 18 h 3615"/>
                <a:gd name="T52" fmla="*/ 1808 w 3617"/>
                <a:gd name="T53" fmla="*/ 0 h 3615"/>
                <a:gd name="T54" fmla="*/ 1548 w 3617"/>
                <a:gd name="T55" fmla="*/ 18 h 3615"/>
                <a:gd name="T56" fmla="*/ 1294 w 3617"/>
                <a:gd name="T57" fmla="*/ 74 h 3615"/>
                <a:gd name="T58" fmla="*/ 1047 w 3617"/>
                <a:gd name="T59" fmla="*/ 167 h 3615"/>
                <a:gd name="T60" fmla="*/ 813 w 3617"/>
                <a:gd name="T61" fmla="*/ 297 h 3615"/>
                <a:gd name="T62" fmla="*/ 597 w 3617"/>
                <a:gd name="T63" fmla="*/ 465 h 3615"/>
                <a:gd name="T64" fmla="*/ 406 w 3617"/>
                <a:gd name="T65" fmla="*/ 667 h 3615"/>
                <a:gd name="T66" fmla="*/ 251 w 3617"/>
                <a:gd name="T67" fmla="*/ 889 h 3615"/>
                <a:gd name="T68" fmla="*/ 133 w 3617"/>
                <a:gd name="T69" fmla="*/ 1128 h 3615"/>
                <a:gd name="T70" fmla="*/ 52 w 3617"/>
                <a:gd name="T71" fmla="*/ 1377 h 3615"/>
                <a:gd name="T72" fmla="*/ 8 w 3617"/>
                <a:gd name="T73" fmla="*/ 1634 h 3615"/>
                <a:gd name="T74" fmla="*/ 2 w 3617"/>
                <a:gd name="T75" fmla="*/ 1894 h 3615"/>
                <a:gd name="T76" fmla="*/ 33 w 3617"/>
                <a:gd name="T77" fmla="*/ 2153 h 3615"/>
                <a:gd name="T78" fmla="*/ 101 w 3617"/>
                <a:gd name="T79" fmla="*/ 2406 h 3615"/>
                <a:gd name="T80" fmla="*/ 207 w 3617"/>
                <a:gd name="T81" fmla="*/ 2648 h 3615"/>
                <a:gd name="T82" fmla="*/ 350 w 3617"/>
                <a:gd name="T83" fmla="*/ 2877 h 3615"/>
                <a:gd name="T84" fmla="*/ 530 w 3617"/>
                <a:gd name="T85" fmla="*/ 3086 h 36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617" h="3615">
                  <a:moveTo>
                    <a:pt x="530" y="3086"/>
                  </a:moveTo>
                  <a:lnTo>
                    <a:pt x="597" y="3150"/>
                  </a:lnTo>
                  <a:lnTo>
                    <a:pt x="667" y="3209"/>
                  </a:lnTo>
                  <a:lnTo>
                    <a:pt x="739" y="3265"/>
                  </a:lnTo>
                  <a:lnTo>
                    <a:pt x="813" y="3317"/>
                  </a:lnTo>
                  <a:lnTo>
                    <a:pt x="889" y="3365"/>
                  </a:lnTo>
                  <a:lnTo>
                    <a:pt x="968" y="3408"/>
                  </a:lnTo>
                  <a:lnTo>
                    <a:pt x="1047" y="3448"/>
                  </a:lnTo>
                  <a:lnTo>
                    <a:pt x="1128" y="3482"/>
                  </a:lnTo>
                  <a:lnTo>
                    <a:pt x="1210" y="3514"/>
                  </a:lnTo>
                  <a:lnTo>
                    <a:pt x="1294" y="3540"/>
                  </a:lnTo>
                  <a:lnTo>
                    <a:pt x="1378" y="3564"/>
                  </a:lnTo>
                  <a:lnTo>
                    <a:pt x="1463" y="3582"/>
                  </a:lnTo>
                  <a:lnTo>
                    <a:pt x="1549" y="3596"/>
                  </a:lnTo>
                  <a:lnTo>
                    <a:pt x="1635" y="3607"/>
                  </a:lnTo>
                  <a:lnTo>
                    <a:pt x="1722" y="3613"/>
                  </a:lnTo>
                  <a:lnTo>
                    <a:pt x="1808" y="3615"/>
                  </a:lnTo>
                  <a:lnTo>
                    <a:pt x="1896" y="3613"/>
                  </a:lnTo>
                  <a:lnTo>
                    <a:pt x="1982" y="3607"/>
                  </a:lnTo>
                  <a:lnTo>
                    <a:pt x="2068" y="3596"/>
                  </a:lnTo>
                  <a:lnTo>
                    <a:pt x="2154" y="3582"/>
                  </a:lnTo>
                  <a:lnTo>
                    <a:pt x="2239" y="3564"/>
                  </a:lnTo>
                  <a:lnTo>
                    <a:pt x="2323" y="3540"/>
                  </a:lnTo>
                  <a:lnTo>
                    <a:pt x="2407" y="3514"/>
                  </a:lnTo>
                  <a:lnTo>
                    <a:pt x="2489" y="3482"/>
                  </a:lnTo>
                  <a:lnTo>
                    <a:pt x="2570" y="3448"/>
                  </a:lnTo>
                  <a:lnTo>
                    <a:pt x="2649" y="3408"/>
                  </a:lnTo>
                  <a:lnTo>
                    <a:pt x="2727" y="3365"/>
                  </a:lnTo>
                  <a:lnTo>
                    <a:pt x="2804" y="3317"/>
                  </a:lnTo>
                  <a:lnTo>
                    <a:pt x="2878" y="3265"/>
                  </a:lnTo>
                  <a:lnTo>
                    <a:pt x="2950" y="3209"/>
                  </a:lnTo>
                  <a:lnTo>
                    <a:pt x="3020" y="3150"/>
                  </a:lnTo>
                  <a:lnTo>
                    <a:pt x="3087" y="3086"/>
                  </a:lnTo>
                  <a:lnTo>
                    <a:pt x="3152" y="3019"/>
                  </a:lnTo>
                  <a:lnTo>
                    <a:pt x="3212" y="2949"/>
                  </a:lnTo>
                  <a:lnTo>
                    <a:pt x="3268" y="2877"/>
                  </a:lnTo>
                  <a:lnTo>
                    <a:pt x="3319" y="2802"/>
                  </a:lnTo>
                  <a:lnTo>
                    <a:pt x="3366" y="2726"/>
                  </a:lnTo>
                  <a:lnTo>
                    <a:pt x="3410" y="2648"/>
                  </a:lnTo>
                  <a:lnTo>
                    <a:pt x="3449" y="2569"/>
                  </a:lnTo>
                  <a:lnTo>
                    <a:pt x="3485" y="2488"/>
                  </a:lnTo>
                  <a:lnTo>
                    <a:pt x="3515" y="2406"/>
                  </a:lnTo>
                  <a:lnTo>
                    <a:pt x="3543" y="2322"/>
                  </a:lnTo>
                  <a:lnTo>
                    <a:pt x="3565" y="2238"/>
                  </a:lnTo>
                  <a:lnTo>
                    <a:pt x="3583" y="2153"/>
                  </a:lnTo>
                  <a:lnTo>
                    <a:pt x="3599" y="2068"/>
                  </a:lnTo>
                  <a:lnTo>
                    <a:pt x="3609" y="1981"/>
                  </a:lnTo>
                  <a:lnTo>
                    <a:pt x="3615" y="1894"/>
                  </a:lnTo>
                  <a:lnTo>
                    <a:pt x="3617" y="1808"/>
                  </a:lnTo>
                  <a:lnTo>
                    <a:pt x="3615" y="1721"/>
                  </a:lnTo>
                  <a:lnTo>
                    <a:pt x="3609" y="1634"/>
                  </a:lnTo>
                  <a:lnTo>
                    <a:pt x="3599" y="1548"/>
                  </a:lnTo>
                  <a:lnTo>
                    <a:pt x="3583" y="1463"/>
                  </a:lnTo>
                  <a:lnTo>
                    <a:pt x="3565" y="1377"/>
                  </a:lnTo>
                  <a:lnTo>
                    <a:pt x="3543" y="1293"/>
                  </a:lnTo>
                  <a:lnTo>
                    <a:pt x="3515" y="1210"/>
                  </a:lnTo>
                  <a:lnTo>
                    <a:pt x="3485" y="1128"/>
                  </a:lnTo>
                  <a:lnTo>
                    <a:pt x="3449" y="1046"/>
                  </a:lnTo>
                  <a:lnTo>
                    <a:pt x="3410" y="967"/>
                  </a:lnTo>
                  <a:lnTo>
                    <a:pt x="3366" y="889"/>
                  </a:lnTo>
                  <a:lnTo>
                    <a:pt x="3319" y="813"/>
                  </a:lnTo>
                  <a:lnTo>
                    <a:pt x="3268" y="739"/>
                  </a:lnTo>
                  <a:lnTo>
                    <a:pt x="3212" y="667"/>
                  </a:lnTo>
                  <a:lnTo>
                    <a:pt x="3152" y="597"/>
                  </a:lnTo>
                  <a:lnTo>
                    <a:pt x="3087" y="530"/>
                  </a:lnTo>
                  <a:lnTo>
                    <a:pt x="3020" y="466"/>
                  </a:lnTo>
                  <a:lnTo>
                    <a:pt x="2950" y="405"/>
                  </a:lnTo>
                  <a:lnTo>
                    <a:pt x="2878" y="349"/>
                  </a:lnTo>
                  <a:lnTo>
                    <a:pt x="2804" y="297"/>
                  </a:lnTo>
                  <a:lnTo>
                    <a:pt x="2727" y="251"/>
                  </a:lnTo>
                  <a:lnTo>
                    <a:pt x="2649" y="207"/>
                  </a:lnTo>
                  <a:lnTo>
                    <a:pt x="2570" y="167"/>
                  </a:lnTo>
                  <a:lnTo>
                    <a:pt x="2489" y="132"/>
                  </a:lnTo>
                  <a:lnTo>
                    <a:pt x="2407" y="102"/>
                  </a:lnTo>
                  <a:lnTo>
                    <a:pt x="2323" y="74"/>
                  </a:lnTo>
                  <a:lnTo>
                    <a:pt x="2239" y="52"/>
                  </a:lnTo>
                  <a:lnTo>
                    <a:pt x="2154" y="33"/>
                  </a:lnTo>
                  <a:lnTo>
                    <a:pt x="2068" y="18"/>
                  </a:lnTo>
                  <a:lnTo>
                    <a:pt x="1982" y="8"/>
                  </a:lnTo>
                  <a:lnTo>
                    <a:pt x="1896" y="2"/>
                  </a:lnTo>
                  <a:lnTo>
                    <a:pt x="1808" y="0"/>
                  </a:lnTo>
                  <a:lnTo>
                    <a:pt x="1722" y="2"/>
                  </a:lnTo>
                  <a:lnTo>
                    <a:pt x="1635" y="8"/>
                  </a:lnTo>
                  <a:lnTo>
                    <a:pt x="1548" y="18"/>
                  </a:lnTo>
                  <a:lnTo>
                    <a:pt x="1463" y="33"/>
                  </a:lnTo>
                  <a:lnTo>
                    <a:pt x="1378" y="52"/>
                  </a:lnTo>
                  <a:lnTo>
                    <a:pt x="1294" y="74"/>
                  </a:lnTo>
                  <a:lnTo>
                    <a:pt x="1210" y="102"/>
                  </a:lnTo>
                  <a:lnTo>
                    <a:pt x="1128" y="132"/>
                  </a:lnTo>
                  <a:lnTo>
                    <a:pt x="1047" y="167"/>
                  </a:lnTo>
                  <a:lnTo>
                    <a:pt x="968" y="207"/>
                  </a:lnTo>
                  <a:lnTo>
                    <a:pt x="889" y="250"/>
                  </a:lnTo>
                  <a:lnTo>
                    <a:pt x="813" y="297"/>
                  </a:lnTo>
                  <a:lnTo>
                    <a:pt x="739" y="349"/>
                  </a:lnTo>
                  <a:lnTo>
                    <a:pt x="667" y="405"/>
                  </a:lnTo>
                  <a:lnTo>
                    <a:pt x="597" y="465"/>
                  </a:lnTo>
                  <a:lnTo>
                    <a:pt x="530" y="530"/>
                  </a:lnTo>
                  <a:lnTo>
                    <a:pt x="466" y="597"/>
                  </a:lnTo>
                  <a:lnTo>
                    <a:pt x="406" y="667"/>
                  </a:lnTo>
                  <a:lnTo>
                    <a:pt x="350" y="739"/>
                  </a:lnTo>
                  <a:lnTo>
                    <a:pt x="298" y="813"/>
                  </a:lnTo>
                  <a:lnTo>
                    <a:pt x="251" y="889"/>
                  </a:lnTo>
                  <a:lnTo>
                    <a:pt x="207" y="967"/>
                  </a:lnTo>
                  <a:lnTo>
                    <a:pt x="167" y="1046"/>
                  </a:lnTo>
                  <a:lnTo>
                    <a:pt x="133" y="1128"/>
                  </a:lnTo>
                  <a:lnTo>
                    <a:pt x="101" y="1210"/>
                  </a:lnTo>
                  <a:lnTo>
                    <a:pt x="75" y="1293"/>
                  </a:lnTo>
                  <a:lnTo>
                    <a:pt x="52" y="1377"/>
                  </a:lnTo>
                  <a:lnTo>
                    <a:pt x="33" y="1463"/>
                  </a:lnTo>
                  <a:lnTo>
                    <a:pt x="19" y="1548"/>
                  </a:lnTo>
                  <a:lnTo>
                    <a:pt x="8" y="1634"/>
                  </a:lnTo>
                  <a:lnTo>
                    <a:pt x="2" y="1720"/>
                  </a:lnTo>
                  <a:lnTo>
                    <a:pt x="0" y="1808"/>
                  </a:lnTo>
                  <a:lnTo>
                    <a:pt x="2" y="1894"/>
                  </a:lnTo>
                  <a:lnTo>
                    <a:pt x="8" y="1981"/>
                  </a:lnTo>
                  <a:lnTo>
                    <a:pt x="19" y="2068"/>
                  </a:lnTo>
                  <a:lnTo>
                    <a:pt x="33" y="2153"/>
                  </a:lnTo>
                  <a:lnTo>
                    <a:pt x="52" y="2238"/>
                  </a:lnTo>
                  <a:lnTo>
                    <a:pt x="75" y="2322"/>
                  </a:lnTo>
                  <a:lnTo>
                    <a:pt x="101" y="2406"/>
                  </a:lnTo>
                  <a:lnTo>
                    <a:pt x="133" y="2488"/>
                  </a:lnTo>
                  <a:lnTo>
                    <a:pt x="167" y="2569"/>
                  </a:lnTo>
                  <a:lnTo>
                    <a:pt x="207" y="2648"/>
                  </a:lnTo>
                  <a:lnTo>
                    <a:pt x="251" y="2726"/>
                  </a:lnTo>
                  <a:lnTo>
                    <a:pt x="298" y="2802"/>
                  </a:lnTo>
                  <a:lnTo>
                    <a:pt x="350" y="2877"/>
                  </a:lnTo>
                  <a:lnTo>
                    <a:pt x="406" y="2949"/>
                  </a:lnTo>
                  <a:lnTo>
                    <a:pt x="466" y="3019"/>
                  </a:lnTo>
                  <a:lnTo>
                    <a:pt x="530" y="3086"/>
                  </a:lnTo>
                  <a:close/>
                </a:path>
              </a:pathLst>
            </a:custGeom>
            <a:grpFill/>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anchor="t" anchorCtr="0" compatLnSpc="1"/>
            <a:lstStyle/>
            <a:p>
              <a:endParaRPr lang="zh-CN" altLang="en-US">
                <a:cs typeface="+mn-ea"/>
                <a:sym typeface="+mn-lt"/>
              </a:endParaRPr>
            </a:p>
          </p:txBody>
        </p:sp>
      </p:grpSp>
      <p:grpSp>
        <p:nvGrpSpPr>
          <p:cNvPr id="64" name="as 76"/>
          <p:cNvGrpSpPr/>
          <p:nvPr/>
        </p:nvGrpSpPr>
        <p:grpSpPr>
          <a:xfrm>
            <a:off x="4422597" y="2098343"/>
            <a:ext cx="1572411" cy="1571348"/>
            <a:chOff x="3318846" y="1593533"/>
            <a:chExt cx="1187133" cy="1185900"/>
          </a:xfrm>
          <a:solidFill>
            <a:srgbClr val="453162"/>
          </a:solidFill>
          <a:effectLst/>
        </p:grpSpPr>
        <p:sp>
          <p:nvSpPr>
            <p:cNvPr id="65" name="as 11"/>
            <p:cNvSpPr/>
            <p:nvPr/>
          </p:nvSpPr>
          <p:spPr bwMode="auto">
            <a:xfrm>
              <a:off x="3537268" y="1846509"/>
              <a:ext cx="968711" cy="932924"/>
            </a:xfrm>
            <a:custGeom>
              <a:avLst/>
              <a:gdLst>
                <a:gd name="T0" fmla="*/ 1366 w 6279"/>
                <a:gd name="T1" fmla="*/ 5910 h 6048"/>
                <a:gd name="T2" fmla="*/ 1384 w 6279"/>
                <a:gd name="T3" fmla="*/ 5788 h 6048"/>
                <a:gd name="T4" fmla="*/ 1404 w 6279"/>
                <a:gd name="T5" fmla="*/ 5666 h 6048"/>
                <a:gd name="T6" fmla="*/ 1427 w 6279"/>
                <a:gd name="T7" fmla="*/ 5546 h 6048"/>
                <a:gd name="T8" fmla="*/ 1453 w 6279"/>
                <a:gd name="T9" fmla="*/ 5426 h 6048"/>
                <a:gd name="T10" fmla="*/ 1481 w 6279"/>
                <a:gd name="T11" fmla="*/ 5308 h 6048"/>
                <a:gd name="T12" fmla="*/ 1512 w 6279"/>
                <a:gd name="T13" fmla="*/ 5190 h 6048"/>
                <a:gd name="T14" fmla="*/ 1545 w 6279"/>
                <a:gd name="T15" fmla="*/ 5074 h 6048"/>
                <a:gd name="T16" fmla="*/ 1582 w 6279"/>
                <a:gd name="T17" fmla="*/ 4959 h 6048"/>
                <a:gd name="T18" fmla="*/ 1620 w 6279"/>
                <a:gd name="T19" fmla="*/ 4845 h 6048"/>
                <a:gd name="T20" fmla="*/ 1662 w 6279"/>
                <a:gd name="T21" fmla="*/ 4732 h 6048"/>
                <a:gd name="T22" fmla="*/ 1706 w 6279"/>
                <a:gd name="T23" fmla="*/ 4621 h 6048"/>
                <a:gd name="T24" fmla="*/ 1751 w 6279"/>
                <a:gd name="T25" fmla="*/ 4510 h 6048"/>
                <a:gd name="T26" fmla="*/ 1800 w 6279"/>
                <a:gd name="T27" fmla="*/ 4400 h 6048"/>
                <a:gd name="T28" fmla="*/ 1851 w 6279"/>
                <a:gd name="T29" fmla="*/ 4293 h 6048"/>
                <a:gd name="T30" fmla="*/ 1904 w 6279"/>
                <a:gd name="T31" fmla="*/ 4186 h 6048"/>
                <a:gd name="T32" fmla="*/ 2279 w 6279"/>
                <a:gd name="T33" fmla="*/ 5429 h 6048"/>
                <a:gd name="T34" fmla="*/ 6279 w 6279"/>
                <a:gd name="T35" fmla="*/ 4358 h 6048"/>
                <a:gd name="T36" fmla="*/ 4526 w 6279"/>
                <a:gd name="T37" fmla="*/ 1745 h 6048"/>
                <a:gd name="T38" fmla="*/ 4697 w 6279"/>
                <a:gd name="T39" fmla="*/ 1675 h 6048"/>
                <a:gd name="T40" fmla="*/ 4872 w 6279"/>
                <a:gd name="T41" fmla="*/ 1612 h 6048"/>
                <a:gd name="T42" fmla="*/ 5049 w 6279"/>
                <a:gd name="T43" fmla="*/ 1554 h 6048"/>
                <a:gd name="T44" fmla="*/ 5229 w 6279"/>
                <a:gd name="T45" fmla="*/ 1502 h 6048"/>
                <a:gd name="T46" fmla="*/ 5411 w 6279"/>
                <a:gd name="T47" fmla="*/ 1457 h 6048"/>
                <a:gd name="T48" fmla="*/ 5597 w 6279"/>
                <a:gd name="T49" fmla="*/ 1418 h 6048"/>
                <a:gd name="T50" fmla="*/ 5784 w 6279"/>
                <a:gd name="T51" fmla="*/ 1386 h 6048"/>
                <a:gd name="T52" fmla="*/ 5974 w 6279"/>
                <a:gd name="T53" fmla="*/ 1359 h 6048"/>
                <a:gd name="T54" fmla="*/ 5679 w 6279"/>
                <a:gd name="T55" fmla="*/ 35 h 6048"/>
                <a:gd name="T56" fmla="*/ 5102 w 6279"/>
                <a:gd name="T57" fmla="*/ 140 h 6048"/>
                <a:gd name="T58" fmla="*/ 4544 w 6279"/>
                <a:gd name="T59" fmla="*/ 296 h 6048"/>
                <a:gd name="T60" fmla="*/ 4008 w 6279"/>
                <a:gd name="T61" fmla="*/ 497 h 6048"/>
                <a:gd name="T62" fmla="*/ 3494 w 6279"/>
                <a:gd name="T63" fmla="*/ 741 h 6048"/>
                <a:gd name="T64" fmla="*/ 3005 w 6279"/>
                <a:gd name="T65" fmla="*/ 1027 h 6048"/>
                <a:gd name="T66" fmla="*/ 2544 w 6279"/>
                <a:gd name="T67" fmla="*/ 1353 h 6048"/>
                <a:gd name="T68" fmla="*/ 2114 w 6279"/>
                <a:gd name="T69" fmla="*/ 1717 h 6048"/>
                <a:gd name="T70" fmla="*/ 1717 w 6279"/>
                <a:gd name="T71" fmla="*/ 2115 h 6048"/>
                <a:gd name="T72" fmla="*/ 1353 w 6279"/>
                <a:gd name="T73" fmla="*/ 2545 h 6048"/>
                <a:gd name="T74" fmla="*/ 1027 w 6279"/>
                <a:gd name="T75" fmla="*/ 3005 h 6048"/>
                <a:gd name="T76" fmla="*/ 741 w 6279"/>
                <a:gd name="T77" fmla="*/ 3493 h 6048"/>
                <a:gd name="T78" fmla="*/ 495 w 6279"/>
                <a:gd name="T79" fmla="*/ 4006 h 6048"/>
                <a:gd name="T80" fmla="*/ 294 w 6279"/>
                <a:gd name="T81" fmla="*/ 4543 h 6048"/>
                <a:gd name="T82" fmla="*/ 140 w 6279"/>
                <a:gd name="T83" fmla="*/ 5101 h 6048"/>
                <a:gd name="T84" fmla="*/ 33 w 6279"/>
                <a:gd name="T85" fmla="*/ 5677 h 6048"/>
                <a:gd name="T86" fmla="*/ 1359 w 6279"/>
                <a:gd name="T87" fmla="*/ 5972 h 60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279" h="6048">
                  <a:moveTo>
                    <a:pt x="1359" y="5972"/>
                  </a:moveTo>
                  <a:lnTo>
                    <a:pt x="1366" y="5910"/>
                  </a:lnTo>
                  <a:lnTo>
                    <a:pt x="1375" y="5849"/>
                  </a:lnTo>
                  <a:lnTo>
                    <a:pt x="1384" y="5788"/>
                  </a:lnTo>
                  <a:lnTo>
                    <a:pt x="1394" y="5727"/>
                  </a:lnTo>
                  <a:lnTo>
                    <a:pt x="1404" y="5666"/>
                  </a:lnTo>
                  <a:lnTo>
                    <a:pt x="1415" y="5606"/>
                  </a:lnTo>
                  <a:lnTo>
                    <a:pt x="1427" y="5546"/>
                  </a:lnTo>
                  <a:lnTo>
                    <a:pt x="1440" y="5486"/>
                  </a:lnTo>
                  <a:lnTo>
                    <a:pt x="1453" y="5426"/>
                  </a:lnTo>
                  <a:lnTo>
                    <a:pt x="1466" y="5367"/>
                  </a:lnTo>
                  <a:lnTo>
                    <a:pt x="1481" y="5308"/>
                  </a:lnTo>
                  <a:lnTo>
                    <a:pt x="1496" y="5249"/>
                  </a:lnTo>
                  <a:lnTo>
                    <a:pt x="1512" y="5190"/>
                  </a:lnTo>
                  <a:lnTo>
                    <a:pt x="1528" y="5132"/>
                  </a:lnTo>
                  <a:lnTo>
                    <a:pt x="1545" y="5074"/>
                  </a:lnTo>
                  <a:lnTo>
                    <a:pt x="1563" y="5016"/>
                  </a:lnTo>
                  <a:lnTo>
                    <a:pt x="1582" y="4959"/>
                  </a:lnTo>
                  <a:lnTo>
                    <a:pt x="1601" y="4902"/>
                  </a:lnTo>
                  <a:lnTo>
                    <a:pt x="1620" y="4845"/>
                  </a:lnTo>
                  <a:lnTo>
                    <a:pt x="1641" y="4788"/>
                  </a:lnTo>
                  <a:lnTo>
                    <a:pt x="1662" y="4732"/>
                  </a:lnTo>
                  <a:lnTo>
                    <a:pt x="1683" y="4675"/>
                  </a:lnTo>
                  <a:lnTo>
                    <a:pt x="1706" y="4621"/>
                  </a:lnTo>
                  <a:lnTo>
                    <a:pt x="1728" y="4565"/>
                  </a:lnTo>
                  <a:lnTo>
                    <a:pt x="1751" y="4510"/>
                  </a:lnTo>
                  <a:lnTo>
                    <a:pt x="1776" y="4455"/>
                  </a:lnTo>
                  <a:lnTo>
                    <a:pt x="1800" y="4400"/>
                  </a:lnTo>
                  <a:lnTo>
                    <a:pt x="1825" y="4346"/>
                  </a:lnTo>
                  <a:lnTo>
                    <a:pt x="1851" y="4293"/>
                  </a:lnTo>
                  <a:lnTo>
                    <a:pt x="1877" y="4239"/>
                  </a:lnTo>
                  <a:lnTo>
                    <a:pt x="1904" y="4186"/>
                  </a:lnTo>
                  <a:lnTo>
                    <a:pt x="1932" y="4133"/>
                  </a:lnTo>
                  <a:lnTo>
                    <a:pt x="2279" y="5429"/>
                  </a:lnTo>
                  <a:lnTo>
                    <a:pt x="4589" y="6048"/>
                  </a:lnTo>
                  <a:lnTo>
                    <a:pt x="6279" y="4358"/>
                  </a:lnTo>
                  <a:lnTo>
                    <a:pt x="5661" y="2050"/>
                  </a:lnTo>
                  <a:lnTo>
                    <a:pt x="4526" y="1745"/>
                  </a:lnTo>
                  <a:lnTo>
                    <a:pt x="4611" y="1710"/>
                  </a:lnTo>
                  <a:lnTo>
                    <a:pt x="4697" y="1675"/>
                  </a:lnTo>
                  <a:lnTo>
                    <a:pt x="4785" y="1643"/>
                  </a:lnTo>
                  <a:lnTo>
                    <a:pt x="4872" y="1612"/>
                  </a:lnTo>
                  <a:lnTo>
                    <a:pt x="4960" y="1582"/>
                  </a:lnTo>
                  <a:lnTo>
                    <a:pt x="5049" y="1554"/>
                  </a:lnTo>
                  <a:lnTo>
                    <a:pt x="5139" y="1527"/>
                  </a:lnTo>
                  <a:lnTo>
                    <a:pt x="5229" y="1502"/>
                  </a:lnTo>
                  <a:lnTo>
                    <a:pt x="5320" y="1479"/>
                  </a:lnTo>
                  <a:lnTo>
                    <a:pt x="5411" y="1457"/>
                  </a:lnTo>
                  <a:lnTo>
                    <a:pt x="5504" y="1436"/>
                  </a:lnTo>
                  <a:lnTo>
                    <a:pt x="5597" y="1418"/>
                  </a:lnTo>
                  <a:lnTo>
                    <a:pt x="5690" y="1401"/>
                  </a:lnTo>
                  <a:lnTo>
                    <a:pt x="5784" y="1386"/>
                  </a:lnTo>
                  <a:lnTo>
                    <a:pt x="5878" y="1372"/>
                  </a:lnTo>
                  <a:lnTo>
                    <a:pt x="5974" y="1359"/>
                  </a:lnTo>
                  <a:lnTo>
                    <a:pt x="5974" y="0"/>
                  </a:lnTo>
                  <a:lnTo>
                    <a:pt x="5679" y="35"/>
                  </a:lnTo>
                  <a:lnTo>
                    <a:pt x="5389" y="81"/>
                  </a:lnTo>
                  <a:lnTo>
                    <a:pt x="5102" y="140"/>
                  </a:lnTo>
                  <a:lnTo>
                    <a:pt x="4821" y="212"/>
                  </a:lnTo>
                  <a:lnTo>
                    <a:pt x="4544" y="296"/>
                  </a:lnTo>
                  <a:lnTo>
                    <a:pt x="4273" y="390"/>
                  </a:lnTo>
                  <a:lnTo>
                    <a:pt x="4008" y="497"/>
                  </a:lnTo>
                  <a:lnTo>
                    <a:pt x="3748" y="613"/>
                  </a:lnTo>
                  <a:lnTo>
                    <a:pt x="3494" y="741"/>
                  </a:lnTo>
                  <a:lnTo>
                    <a:pt x="3246" y="879"/>
                  </a:lnTo>
                  <a:lnTo>
                    <a:pt x="3005" y="1027"/>
                  </a:lnTo>
                  <a:lnTo>
                    <a:pt x="2771" y="1186"/>
                  </a:lnTo>
                  <a:lnTo>
                    <a:pt x="2544" y="1353"/>
                  </a:lnTo>
                  <a:lnTo>
                    <a:pt x="2325" y="1531"/>
                  </a:lnTo>
                  <a:lnTo>
                    <a:pt x="2114" y="1717"/>
                  </a:lnTo>
                  <a:lnTo>
                    <a:pt x="1911" y="1912"/>
                  </a:lnTo>
                  <a:lnTo>
                    <a:pt x="1717" y="2115"/>
                  </a:lnTo>
                  <a:lnTo>
                    <a:pt x="1530" y="2326"/>
                  </a:lnTo>
                  <a:lnTo>
                    <a:pt x="1353" y="2545"/>
                  </a:lnTo>
                  <a:lnTo>
                    <a:pt x="1186" y="2771"/>
                  </a:lnTo>
                  <a:lnTo>
                    <a:pt x="1027" y="3005"/>
                  </a:lnTo>
                  <a:lnTo>
                    <a:pt x="879" y="3245"/>
                  </a:lnTo>
                  <a:lnTo>
                    <a:pt x="741" y="3493"/>
                  </a:lnTo>
                  <a:lnTo>
                    <a:pt x="613" y="3747"/>
                  </a:lnTo>
                  <a:lnTo>
                    <a:pt x="495" y="4006"/>
                  </a:lnTo>
                  <a:lnTo>
                    <a:pt x="390" y="4272"/>
                  </a:lnTo>
                  <a:lnTo>
                    <a:pt x="294" y="4543"/>
                  </a:lnTo>
                  <a:lnTo>
                    <a:pt x="211" y="4819"/>
                  </a:lnTo>
                  <a:lnTo>
                    <a:pt x="140" y="5101"/>
                  </a:lnTo>
                  <a:lnTo>
                    <a:pt x="81" y="5387"/>
                  </a:lnTo>
                  <a:lnTo>
                    <a:pt x="33" y="5677"/>
                  </a:lnTo>
                  <a:lnTo>
                    <a:pt x="0" y="5972"/>
                  </a:lnTo>
                  <a:lnTo>
                    <a:pt x="1359" y="5972"/>
                  </a:lnTo>
                  <a:close/>
                </a:path>
              </a:pathLst>
            </a:custGeom>
            <a:grpFill/>
            <a:effectLst/>
            <a:scene3d>
              <a:camera prst="orthographicFront">
                <a:rot lat="0" lon="0" rev="0"/>
              </a:camera>
              <a:lightRig rig="threePt" dir="t">
                <a:rot lat="0" lon="0" rev="1200000"/>
              </a:lightRig>
            </a:scene3d>
            <a:sp3d/>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anchor="t" anchorCtr="0" compatLnSpc="1"/>
            <a:lstStyle/>
            <a:p>
              <a:endParaRPr lang="zh-CN" altLang="en-US">
                <a:cs typeface="+mn-ea"/>
                <a:sym typeface="+mn-lt"/>
              </a:endParaRPr>
            </a:p>
          </p:txBody>
        </p:sp>
        <p:sp>
          <p:nvSpPr>
            <p:cNvPr id="66" name="as 12"/>
            <p:cNvSpPr/>
            <p:nvPr/>
          </p:nvSpPr>
          <p:spPr bwMode="auto">
            <a:xfrm>
              <a:off x="3318846" y="1593533"/>
              <a:ext cx="557780" cy="557780"/>
            </a:xfrm>
            <a:custGeom>
              <a:avLst/>
              <a:gdLst>
                <a:gd name="T0" fmla="*/ 667 w 3617"/>
                <a:gd name="T1" fmla="*/ 3209 h 3615"/>
                <a:gd name="T2" fmla="*/ 890 w 3617"/>
                <a:gd name="T3" fmla="*/ 3365 h 3615"/>
                <a:gd name="T4" fmla="*/ 1128 w 3617"/>
                <a:gd name="T5" fmla="*/ 3482 h 3615"/>
                <a:gd name="T6" fmla="*/ 1378 w 3617"/>
                <a:gd name="T7" fmla="*/ 3564 h 3615"/>
                <a:gd name="T8" fmla="*/ 1635 w 3617"/>
                <a:gd name="T9" fmla="*/ 3607 h 3615"/>
                <a:gd name="T10" fmla="*/ 1895 w 3617"/>
                <a:gd name="T11" fmla="*/ 3613 h 3615"/>
                <a:gd name="T12" fmla="*/ 2154 w 3617"/>
                <a:gd name="T13" fmla="*/ 3582 h 3615"/>
                <a:gd name="T14" fmla="*/ 2407 w 3617"/>
                <a:gd name="T15" fmla="*/ 3514 h 3615"/>
                <a:gd name="T16" fmla="*/ 2649 w 3617"/>
                <a:gd name="T17" fmla="*/ 3408 h 3615"/>
                <a:gd name="T18" fmla="*/ 2878 w 3617"/>
                <a:gd name="T19" fmla="*/ 3265 h 3615"/>
                <a:gd name="T20" fmla="*/ 3087 w 3617"/>
                <a:gd name="T21" fmla="*/ 3086 h 3615"/>
                <a:gd name="T22" fmla="*/ 3267 w 3617"/>
                <a:gd name="T23" fmla="*/ 2877 h 3615"/>
                <a:gd name="T24" fmla="*/ 3410 w 3617"/>
                <a:gd name="T25" fmla="*/ 2648 h 3615"/>
                <a:gd name="T26" fmla="*/ 3516 w 3617"/>
                <a:gd name="T27" fmla="*/ 2406 h 3615"/>
                <a:gd name="T28" fmla="*/ 3584 w 3617"/>
                <a:gd name="T29" fmla="*/ 2153 h 3615"/>
                <a:gd name="T30" fmla="*/ 3615 w 3617"/>
                <a:gd name="T31" fmla="*/ 1894 h 3615"/>
                <a:gd name="T32" fmla="*/ 3609 w 3617"/>
                <a:gd name="T33" fmla="*/ 1634 h 3615"/>
                <a:gd name="T34" fmla="*/ 3565 w 3617"/>
                <a:gd name="T35" fmla="*/ 1377 h 3615"/>
                <a:gd name="T36" fmla="*/ 3484 w 3617"/>
                <a:gd name="T37" fmla="*/ 1128 h 3615"/>
                <a:gd name="T38" fmla="*/ 3366 w 3617"/>
                <a:gd name="T39" fmla="*/ 889 h 3615"/>
                <a:gd name="T40" fmla="*/ 3211 w 3617"/>
                <a:gd name="T41" fmla="*/ 667 h 3615"/>
                <a:gd name="T42" fmla="*/ 3020 w 3617"/>
                <a:gd name="T43" fmla="*/ 465 h 3615"/>
                <a:gd name="T44" fmla="*/ 2804 w 3617"/>
                <a:gd name="T45" fmla="*/ 297 h 3615"/>
                <a:gd name="T46" fmla="*/ 2570 w 3617"/>
                <a:gd name="T47" fmla="*/ 167 h 3615"/>
                <a:gd name="T48" fmla="*/ 2323 w 3617"/>
                <a:gd name="T49" fmla="*/ 74 h 3615"/>
                <a:gd name="T50" fmla="*/ 2069 w 3617"/>
                <a:gd name="T51" fmla="*/ 18 h 3615"/>
                <a:gd name="T52" fmla="*/ 1809 w 3617"/>
                <a:gd name="T53" fmla="*/ 0 h 3615"/>
                <a:gd name="T54" fmla="*/ 1549 w 3617"/>
                <a:gd name="T55" fmla="*/ 18 h 3615"/>
                <a:gd name="T56" fmla="*/ 1294 w 3617"/>
                <a:gd name="T57" fmla="*/ 74 h 3615"/>
                <a:gd name="T58" fmla="*/ 1047 w 3617"/>
                <a:gd name="T59" fmla="*/ 167 h 3615"/>
                <a:gd name="T60" fmla="*/ 813 w 3617"/>
                <a:gd name="T61" fmla="*/ 297 h 3615"/>
                <a:gd name="T62" fmla="*/ 597 w 3617"/>
                <a:gd name="T63" fmla="*/ 465 h 3615"/>
                <a:gd name="T64" fmla="*/ 405 w 3617"/>
                <a:gd name="T65" fmla="*/ 667 h 3615"/>
                <a:gd name="T66" fmla="*/ 251 w 3617"/>
                <a:gd name="T67" fmla="*/ 889 h 3615"/>
                <a:gd name="T68" fmla="*/ 132 w 3617"/>
                <a:gd name="T69" fmla="*/ 1128 h 3615"/>
                <a:gd name="T70" fmla="*/ 52 w 3617"/>
                <a:gd name="T71" fmla="*/ 1377 h 3615"/>
                <a:gd name="T72" fmla="*/ 8 w 3617"/>
                <a:gd name="T73" fmla="*/ 1634 h 3615"/>
                <a:gd name="T74" fmla="*/ 2 w 3617"/>
                <a:gd name="T75" fmla="*/ 1894 h 3615"/>
                <a:gd name="T76" fmla="*/ 34 w 3617"/>
                <a:gd name="T77" fmla="*/ 2153 h 3615"/>
                <a:gd name="T78" fmla="*/ 102 w 3617"/>
                <a:gd name="T79" fmla="*/ 2406 h 3615"/>
                <a:gd name="T80" fmla="*/ 207 w 3617"/>
                <a:gd name="T81" fmla="*/ 2648 h 3615"/>
                <a:gd name="T82" fmla="*/ 349 w 3617"/>
                <a:gd name="T83" fmla="*/ 2877 h 3615"/>
                <a:gd name="T84" fmla="*/ 530 w 3617"/>
                <a:gd name="T85" fmla="*/ 3086 h 36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617" h="3615">
                  <a:moveTo>
                    <a:pt x="530" y="3086"/>
                  </a:moveTo>
                  <a:lnTo>
                    <a:pt x="597" y="3150"/>
                  </a:lnTo>
                  <a:lnTo>
                    <a:pt x="667" y="3209"/>
                  </a:lnTo>
                  <a:lnTo>
                    <a:pt x="739" y="3265"/>
                  </a:lnTo>
                  <a:lnTo>
                    <a:pt x="813" y="3317"/>
                  </a:lnTo>
                  <a:lnTo>
                    <a:pt x="890" y="3365"/>
                  </a:lnTo>
                  <a:lnTo>
                    <a:pt x="968" y="3408"/>
                  </a:lnTo>
                  <a:lnTo>
                    <a:pt x="1047" y="3448"/>
                  </a:lnTo>
                  <a:lnTo>
                    <a:pt x="1128" y="3482"/>
                  </a:lnTo>
                  <a:lnTo>
                    <a:pt x="1210" y="3514"/>
                  </a:lnTo>
                  <a:lnTo>
                    <a:pt x="1294" y="3540"/>
                  </a:lnTo>
                  <a:lnTo>
                    <a:pt x="1378" y="3564"/>
                  </a:lnTo>
                  <a:lnTo>
                    <a:pt x="1463" y="3582"/>
                  </a:lnTo>
                  <a:lnTo>
                    <a:pt x="1549" y="3596"/>
                  </a:lnTo>
                  <a:lnTo>
                    <a:pt x="1635" y="3607"/>
                  </a:lnTo>
                  <a:lnTo>
                    <a:pt x="1721" y="3613"/>
                  </a:lnTo>
                  <a:lnTo>
                    <a:pt x="1809" y="3615"/>
                  </a:lnTo>
                  <a:lnTo>
                    <a:pt x="1895" y="3613"/>
                  </a:lnTo>
                  <a:lnTo>
                    <a:pt x="1982" y="3607"/>
                  </a:lnTo>
                  <a:lnTo>
                    <a:pt x="2069" y="3596"/>
                  </a:lnTo>
                  <a:lnTo>
                    <a:pt x="2154" y="3582"/>
                  </a:lnTo>
                  <a:lnTo>
                    <a:pt x="2239" y="3564"/>
                  </a:lnTo>
                  <a:lnTo>
                    <a:pt x="2323" y="3540"/>
                  </a:lnTo>
                  <a:lnTo>
                    <a:pt x="2407" y="3514"/>
                  </a:lnTo>
                  <a:lnTo>
                    <a:pt x="2489" y="3482"/>
                  </a:lnTo>
                  <a:lnTo>
                    <a:pt x="2570" y="3448"/>
                  </a:lnTo>
                  <a:lnTo>
                    <a:pt x="2649" y="3408"/>
                  </a:lnTo>
                  <a:lnTo>
                    <a:pt x="2728" y="3365"/>
                  </a:lnTo>
                  <a:lnTo>
                    <a:pt x="2804" y="3317"/>
                  </a:lnTo>
                  <a:lnTo>
                    <a:pt x="2878" y="3265"/>
                  </a:lnTo>
                  <a:lnTo>
                    <a:pt x="2950" y="3209"/>
                  </a:lnTo>
                  <a:lnTo>
                    <a:pt x="3020" y="3150"/>
                  </a:lnTo>
                  <a:lnTo>
                    <a:pt x="3087" y="3086"/>
                  </a:lnTo>
                  <a:lnTo>
                    <a:pt x="3151" y="3019"/>
                  </a:lnTo>
                  <a:lnTo>
                    <a:pt x="3211" y="2949"/>
                  </a:lnTo>
                  <a:lnTo>
                    <a:pt x="3267" y="2877"/>
                  </a:lnTo>
                  <a:lnTo>
                    <a:pt x="3319" y="2802"/>
                  </a:lnTo>
                  <a:lnTo>
                    <a:pt x="3366" y="2726"/>
                  </a:lnTo>
                  <a:lnTo>
                    <a:pt x="3410" y="2648"/>
                  </a:lnTo>
                  <a:lnTo>
                    <a:pt x="3450" y="2569"/>
                  </a:lnTo>
                  <a:lnTo>
                    <a:pt x="3484" y="2488"/>
                  </a:lnTo>
                  <a:lnTo>
                    <a:pt x="3516" y="2406"/>
                  </a:lnTo>
                  <a:lnTo>
                    <a:pt x="3542" y="2322"/>
                  </a:lnTo>
                  <a:lnTo>
                    <a:pt x="3565" y="2238"/>
                  </a:lnTo>
                  <a:lnTo>
                    <a:pt x="3584" y="2153"/>
                  </a:lnTo>
                  <a:lnTo>
                    <a:pt x="3598" y="2068"/>
                  </a:lnTo>
                  <a:lnTo>
                    <a:pt x="3609" y="1981"/>
                  </a:lnTo>
                  <a:lnTo>
                    <a:pt x="3615" y="1894"/>
                  </a:lnTo>
                  <a:lnTo>
                    <a:pt x="3617" y="1808"/>
                  </a:lnTo>
                  <a:lnTo>
                    <a:pt x="3615" y="1720"/>
                  </a:lnTo>
                  <a:lnTo>
                    <a:pt x="3609" y="1634"/>
                  </a:lnTo>
                  <a:lnTo>
                    <a:pt x="3598" y="1548"/>
                  </a:lnTo>
                  <a:lnTo>
                    <a:pt x="3584" y="1463"/>
                  </a:lnTo>
                  <a:lnTo>
                    <a:pt x="3565" y="1377"/>
                  </a:lnTo>
                  <a:lnTo>
                    <a:pt x="3542" y="1293"/>
                  </a:lnTo>
                  <a:lnTo>
                    <a:pt x="3516" y="1210"/>
                  </a:lnTo>
                  <a:lnTo>
                    <a:pt x="3484" y="1128"/>
                  </a:lnTo>
                  <a:lnTo>
                    <a:pt x="3450" y="1046"/>
                  </a:lnTo>
                  <a:lnTo>
                    <a:pt x="3410" y="967"/>
                  </a:lnTo>
                  <a:lnTo>
                    <a:pt x="3366" y="889"/>
                  </a:lnTo>
                  <a:lnTo>
                    <a:pt x="3319" y="813"/>
                  </a:lnTo>
                  <a:lnTo>
                    <a:pt x="3267" y="739"/>
                  </a:lnTo>
                  <a:lnTo>
                    <a:pt x="3211" y="667"/>
                  </a:lnTo>
                  <a:lnTo>
                    <a:pt x="3151" y="597"/>
                  </a:lnTo>
                  <a:lnTo>
                    <a:pt x="3087" y="530"/>
                  </a:lnTo>
                  <a:lnTo>
                    <a:pt x="3020" y="465"/>
                  </a:lnTo>
                  <a:lnTo>
                    <a:pt x="2950" y="405"/>
                  </a:lnTo>
                  <a:lnTo>
                    <a:pt x="2878" y="349"/>
                  </a:lnTo>
                  <a:lnTo>
                    <a:pt x="2804" y="297"/>
                  </a:lnTo>
                  <a:lnTo>
                    <a:pt x="2728" y="251"/>
                  </a:lnTo>
                  <a:lnTo>
                    <a:pt x="2649" y="207"/>
                  </a:lnTo>
                  <a:lnTo>
                    <a:pt x="2570" y="167"/>
                  </a:lnTo>
                  <a:lnTo>
                    <a:pt x="2489" y="132"/>
                  </a:lnTo>
                  <a:lnTo>
                    <a:pt x="2407" y="102"/>
                  </a:lnTo>
                  <a:lnTo>
                    <a:pt x="2323" y="74"/>
                  </a:lnTo>
                  <a:lnTo>
                    <a:pt x="2239" y="52"/>
                  </a:lnTo>
                  <a:lnTo>
                    <a:pt x="2154" y="33"/>
                  </a:lnTo>
                  <a:lnTo>
                    <a:pt x="2069" y="18"/>
                  </a:lnTo>
                  <a:lnTo>
                    <a:pt x="1982" y="8"/>
                  </a:lnTo>
                  <a:lnTo>
                    <a:pt x="1895" y="2"/>
                  </a:lnTo>
                  <a:lnTo>
                    <a:pt x="1809" y="0"/>
                  </a:lnTo>
                  <a:lnTo>
                    <a:pt x="1721" y="2"/>
                  </a:lnTo>
                  <a:lnTo>
                    <a:pt x="1635" y="8"/>
                  </a:lnTo>
                  <a:lnTo>
                    <a:pt x="1549" y="18"/>
                  </a:lnTo>
                  <a:lnTo>
                    <a:pt x="1463" y="33"/>
                  </a:lnTo>
                  <a:lnTo>
                    <a:pt x="1378" y="52"/>
                  </a:lnTo>
                  <a:lnTo>
                    <a:pt x="1294" y="74"/>
                  </a:lnTo>
                  <a:lnTo>
                    <a:pt x="1210" y="102"/>
                  </a:lnTo>
                  <a:lnTo>
                    <a:pt x="1128" y="132"/>
                  </a:lnTo>
                  <a:lnTo>
                    <a:pt x="1047" y="167"/>
                  </a:lnTo>
                  <a:lnTo>
                    <a:pt x="968" y="207"/>
                  </a:lnTo>
                  <a:lnTo>
                    <a:pt x="890" y="251"/>
                  </a:lnTo>
                  <a:lnTo>
                    <a:pt x="813" y="297"/>
                  </a:lnTo>
                  <a:lnTo>
                    <a:pt x="739" y="349"/>
                  </a:lnTo>
                  <a:lnTo>
                    <a:pt x="667" y="405"/>
                  </a:lnTo>
                  <a:lnTo>
                    <a:pt x="597" y="465"/>
                  </a:lnTo>
                  <a:lnTo>
                    <a:pt x="530" y="530"/>
                  </a:lnTo>
                  <a:lnTo>
                    <a:pt x="466" y="597"/>
                  </a:lnTo>
                  <a:lnTo>
                    <a:pt x="405" y="667"/>
                  </a:lnTo>
                  <a:lnTo>
                    <a:pt x="349" y="739"/>
                  </a:lnTo>
                  <a:lnTo>
                    <a:pt x="298" y="813"/>
                  </a:lnTo>
                  <a:lnTo>
                    <a:pt x="251" y="889"/>
                  </a:lnTo>
                  <a:lnTo>
                    <a:pt x="207" y="967"/>
                  </a:lnTo>
                  <a:lnTo>
                    <a:pt x="168" y="1046"/>
                  </a:lnTo>
                  <a:lnTo>
                    <a:pt x="132" y="1128"/>
                  </a:lnTo>
                  <a:lnTo>
                    <a:pt x="102" y="1210"/>
                  </a:lnTo>
                  <a:lnTo>
                    <a:pt x="74" y="1293"/>
                  </a:lnTo>
                  <a:lnTo>
                    <a:pt x="52" y="1377"/>
                  </a:lnTo>
                  <a:lnTo>
                    <a:pt x="34" y="1463"/>
                  </a:lnTo>
                  <a:lnTo>
                    <a:pt x="18" y="1548"/>
                  </a:lnTo>
                  <a:lnTo>
                    <a:pt x="8" y="1634"/>
                  </a:lnTo>
                  <a:lnTo>
                    <a:pt x="2" y="1720"/>
                  </a:lnTo>
                  <a:lnTo>
                    <a:pt x="0" y="1808"/>
                  </a:lnTo>
                  <a:lnTo>
                    <a:pt x="2" y="1894"/>
                  </a:lnTo>
                  <a:lnTo>
                    <a:pt x="8" y="1981"/>
                  </a:lnTo>
                  <a:lnTo>
                    <a:pt x="18" y="2068"/>
                  </a:lnTo>
                  <a:lnTo>
                    <a:pt x="34" y="2153"/>
                  </a:lnTo>
                  <a:lnTo>
                    <a:pt x="52" y="2238"/>
                  </a:lnTo>
                  <a:lnTo>
                    <a:pt x="74" y="2322"/>
                  </a:lnTo>
                  <a:lnTo>
                    <a:pt x="102" y="2406"/>
                  </a:lnTo>
                  <a:lnTo>
                    <a:pt x="132" y="2488"/>
                  </a:lnTo>
                  <a:lnTo>
                    <a:pt x="168" y="2569"/>
                  </a:lnTo>
                  <a:lnTo>
                    <a:pt x="207" y="2648"/>
                  </a:lnTo>
                  <a:lnTo>
                    <a:pt x="251" y="2726"/>
                  </a:lnTo>
                  <a:lnTo>
                    <a:pt x="298" y="2802"/>
                  </a:lnTo>
                  <a:lnTo>
                    <a:pt x="349" y="2877"/>
                  </a:lnTo>
                  <a:lnTo>
                    <a:pt x="405" y="2949"/>
                  </a:lnTo>
                  <a:lnTo>
                    <a:pt x="465" y="3019"/>
                  </a:lnTo>
                  <a:lnTo>
                    <a:pt x="530" y="3086"/>
                  </a:lnTo>
                  <a:close/>
                </a:path>
              </a:pathLst>
            </a:custGeom>
            <a:grpFill/>
            <a:effectLst/>
            <a:scene3d>
              <a:camera prst="orthographicFront">
                <a:rot lat="0" lon="0" rev="0"/>
              </a:camera>
              <a:lightRig rig="threePt" dir="t">
                <a:rot lat="0" lon="0" rev="1200000"/>
              </a:lightRig>
            </a:scene3d>
            <a:sp3d/>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anchor="t" anchorCtr="0" compatLnSpc="1"/>
            <a:lstStyle/>
            <a:p>
              <a:endParaRPr lang="zh-CN" altLang="en-US">
                <a:cs typeface="+mn-ea"/>
                <a:sym typeface="+mn-lt"/>
              </a:endParaRPr>
            </a:p>
          </p:txBody>
        </p:sp>
      </p:grpSp>
      <p:sp>
        <p:nvSpPr>
          <p:cNvPr id="67" name="TextBox 80"/>
          <p:cNvSpPr txBox="1"/>
          <p:nvPr/>
        </p:nvSpPr>
        <p:spPr>
          <a:xfrm>
            <a:off x="1028398" y="1921807"/>
            <a:ext cx="3106205" cy="415494"/>
          </a:xfrm>
          <a:prstGeom prst="roundRect">
            <a:avLst>
              <a:gd name="adj" fmla="val 0"/>
            </a:avLst>
          </a:prstGeom>
          <a:noFill/>
        </p:spPr>
        <p:txBody>
          <a:bodyPr wrap="square" lIns="121917" tIns="60958" rIns="121917" bIns="60958" rtlCol="0">
            <a:spAutoFit/>
          </a:bodyPr>
          <a:lstStyle/>
          <a:p>
            <a:pPr algn="r"/>
            <a:r>
              <a:rPr lang="zh-CN" altLang="en-US" sz="1900" b="1" dirty="0">
                <a:solidFill>
                  <a:schemeClr val="tx1">
                    <a:lumMod val="75000"/>
                    <a:lumOff val="25000"/>
                  </a:schemeClr>
                </a:solidFill>
                <a:cs typeface="+mn-ea"/>
                <a:sym typeface="+mn-lt"/>
              </a:rPr>
              <a:t>添加小标题</a:t>
            </a:r>
            <a:endParaRPr lang="zh-CN" altLang="en-US" sz="1900" b="1" dirty="0">
              <a:solidFill>
                <a:schemeClr val="tx1">
                  <a:lumMod val="75000"/>
                  <a:lumOff val="25000"/>
                </a:schemeClr>
              </a:solidFill>
              <a:cs typeface="+mn-ea"/>
              <a:sym typeface="+mn-lt"/>
            </a:endParaRPr>
          </a:p>
        </p:txBody>
      </p:sp>
      <p:sp>
        <p:nvSpPr>
          <p:cNvPr id="68" name="TextBox 82"/>
          <p:cNvSpPr txBox="1"/>
          <p:nvPr/>
        </p:nvSpPr>
        <p:spPr>
          <a:xfrm>
            <a:off x="1028397" y="2331011"/>
            <a:ext cx="3078263" cy="1108253"/>
          </a:xfrm>
          <a:prstGeom prst="roundRect">
            <a:avLst>
              <a:gd name="adj" fmla="val 0"/>
            </a:avLst>
          </a:prstGeom>
          <a:noFill/>
          <a:ln w="25400">
            <a:noFill/>
          </a:ln>
          <a:effectLst/>
        </p:spPr>
        <p:txBody>
          <a:bodyPr wrap="square" lIns="121917" tIns="60958" rIns="121917" bIns="60958" rtlCol="0">
            <a:spAutoFit/>
          </a:bodyPr>
          <a:lstStyle/>
          <a:p>
            <a:pPr algn="r"/>
            <a:r>
              <a:rPr lang="zh-CN" altLang="en-US" sz="1600" dirty="0">
                <a:solidFill>
                  <a:schemeClr val="tx1">
                    <a:lumMod val="75000"/>
                    <a:lumOff val="25000"/>
                  </a:schemeClr>
                </a:solidFill>
                <a:cs typeface="+mn-ea"/>
                <a:sym typeface="+mn-lt"/>
              </a:rPr>
              <a:t>在这里输入你的内容，或者通过复制粘贴你的文本。在这里输入你的内容，或者通过复制粘贴你的文本。</a:t>
            </a:r>
            <a:endParaRPr lang="en-US" altLang="zh-CN" sz="1600" dirty="0">
              <a:solidFill>
                <a:schemeClr val="tx1">
                  <a:lumMod val="75000"/>
                  <a:lumOff val="25000"/>
                </a:schemeClr>
              </a:solidFill>
              <a:cs typeface="+mn-ea"/>
              <a:sym typeface="+mn-lt"/>
            </a:endParaRPr>
          </a:p>
        </p:txBody>
      </p:sp>
      <p:sp>
        <p:nvSpPr>
          <p:cNvPr id="69" name="TextBox 83"/>
          <p:cNvSpPr txBox="1"/>
          <p:nvPr/>
        </p:nvSpPr>
        <p:spPr>
          <a:xfrm>
            <a:off x="1028398" y="3967832"/>
            <a:ext cx="3106205" cy="415494"/>
          </a:xfrm>
          <a:prstGeom prst="roundRect">
            <a:avLst>
              <a:gd name="adj" fmla="val 0"/>
            </a:avLst>
          </a:prstGeom>
          <a:noFill/>
        </p:spPr>
        <p:txBody>
          <a:bodyPr wrap="square" lIns="121917" tIns="60958" rIns="121917" bIns="60958" rtlCol="0">
            <a:spAutoFit/>
          </a:bodyPr>
          <a:lstStyle/>
          <a:p>
            <a:pPr algn="r"/>
            <a:r>
              <a:rPr lang="zh-CN" altLang="en-US" sz="1900" b="1" dirty="0">
                <a:solidFill>
                  <a:schemeClr val="tx1">
                    <a:lumMod val="75000"/>
                    <a:lumOff val="25000"/>
                  </a:schemeClr>
                </a:solidFill>
                <a:cs typeface="+mn-ea"/>
                <a:sym typeface="+mn-lt"/>
              </a:rPr>
              <a:t>添加小标题</a:t>
            </a:r>
            <a:endParaRPr lang="zh-CN" altLang="en-US" sz="1900" b="1" dirty="0">
              <a:solidFill>
                <a:schemeClr val="tx1">
                  <a:lumMod val="75000"/>
                  <a:lumOff val="25000"/>
                </a:schemeClr>
              </a:solidFill>
              <a:cs typeface="+mn-ea"/>
              <a:sym typeface="+mn-lt"/>
            </a:endParaRPr>
          </a:p>
        </p:txBody>
      </p:sp>
      <p:sp>
        <p:nvSpPr>
          <p:cNvPr id="70" name="TextBox 84"/>
          <p:cNvSpPr txBox="1"/>
          <p:nvPr/>
        </p:nvSpPr>
        <p:spPr>
          <a:xfrm>
            <a:off x="1028397" y="4377035"/>
            <a:ext cx="3078263" cy="1108253"/>
          </a:xfrm>
          <a:prstGeom prst="roundRect">
            <a:avLst>
              <a:gd name="adj" fmla="val 0"/>
            </a:avLst>
          </a:prstGeom>
          <a:noFill/>
          <a:ln w="25400">
            <a:noFill/>
          </a:ln>
          <a:effectLst/>
        </p:spPr>
        <p:txBody>
          <a:bodyPr wrap="square" lIns="121917" tIns="60958" rIns="121917" bIns="60958" rtlCol="0">
            <a:spAutoFit/>
          </a:bodyPr>
          <a:lstStyle/>
          <a:p>
            <a:pPr algn="r"/>
            <a:r>
              <a:rPr lang="zh-CN" altLang="en-US" sz="1600" dirty="0">
                <a:solidFill>
                  <a:schemeClr val="tx1">
                    <a:lumMod val="75000"/>
                    <a:lumOff val="25000"/>
                  </a:schemeClr>
                </a:solidFill>
                <a:cs typeface="+mn-ea"/>
                <a:sym typeface="+mn-lt"/>
              </a:rPr>
              <a:t>在这里输入你的内容，或者通过复制粘贴你的文本。在这里输入你的内容，或者通过复制粘贴你的文本。</a:t>
            </a:r>
            <a:endParaRPr lang="en-US" altLang="zh-CN" sz="1600" dirty="0">
              <a:solidFill>
                <a:schemeClr val="tx1">
                  <a:lumMod val="75000"/>
                  <a:lumOff val="25000"/>
                </a:schemeClr>
              </a:solidFill>
              <a:cs typeface="+mn-ea"/>
              <a:sym typeface="+mn-lt"/>
            </a:endParaRPr>
          </a:p>
        </p:txBody>
      </p:sp>
      <p:sp>
        <p:nvSpPr>
          <p:cNvPr id="71" name="TextBox 85"/>
          <p:cNvSpPr txBox="1"/>
          <p:nvPr/>
        </p:nvSpPr>
        <p:spPr>
          <a:xfrm>
            <a:off x="8166526" y="1921807"/>
            <a:ext cx="3106205" cy="415494"/>
          </a:xfrm>
          <a:prstGeom prst="roundRect">
            <a:avLst>
              <a:gd name="adj" fmla="val 0"/>
            </a:avLst>
          </a:prstGeom>
          <a:noFill/>
        </p:spPr>
        <p:txBody>
          <a:bodyPr wrap="square" lIns="121917" tIns="60958" rIns="121917" bIns="60958" rtlCol="0">
            <a:spAutoFit/>
          </a:bodyPr>
          <a:lstStyle/>
          <a:p>
            <a:r>
              <a:rPr lang="zh-CN" altLang="en-US" sz="1900" b="1" dirty="0">
                <a:solidFill>
                  <a:schemeClr val="tx1">
                    <a:lumMod val="75000"/>
                    <a:lumOff val="25000"/>
                  </a:schemeClr>
                </a:solidFill>
                <a:cs typeface="+mn-ea"/>
                <a:sym typeface="+mn-lt"/>
              </a:rPr>
              <a:t>添加小标题</a:t>
            </a:r>
            <a:endParaRPr lang="zh-CN" altLang="en-US" sz="1900" b="1" dirty="0">
              <a:solidFill>
                <a:schemeClr val="tx1">
                  <a:lumMod val="75000"/>
                  <a:lumOff val="25000"/>
                </a:schemeClr>
              </a:solidFill>
              <a:cs typeface="+mn-ea"/>
              <a:sym typeface="+mn-lt"/>
            </a:endParaRPr>
          </a:p>
        </p:txBody>
      </p:sp>
      <p:sp>
        <p:nvSpPr>
          <p:cNvPr id="72" name="TextBox 86"/>
          <p:cNvSpPr txBox="1"/>
          <p:nvPr/>
        </p:nvSpPr>
        <p:spPr>
          <a:xfrm>
            <a:off x="8166526" y="2331011"/>
            <a:ext cx="3078263" cy="1108253"/>
          </a:xfrm>
          <a:prstGeom prst="roundRect">
            <a:avLst>
              <a:gd name="adj" fmla="val 0"/>
            </a:avLst>
          </a:prstGeom>
          <a:noFill/>
          <a:ln w="25400">
            <a:noFill/>
          </a:ln>
          <a:effectLst/>
        </p:spPr>
        <p:txBody>
          <a:bodyPr wrap="square" lIns="121917" tIns="60958" rIns="121917" bIns="60958" rtlCol="0">
            <a:spAutoFit/>
          </a:bodyPr>
          <a:lstStyle/>
          <a:p>
            <a:r>
              <a:rPr lang="zh-CN" altLang="en-US" sz="1600" dirty="0">
                <a:solidFill>
                  <a:schemeClr val="tx1">
                    <a:lumMod val="75000"/>
                    <a:lumOff val="25000"/>
                  </a:schemeClr>
                </a:solidFill>
                <a:cs typeface="+mn-ea"/>
                <a:sym typeface="+mn-lt"/>
              </a:rPr>
              <a:t>在这里输入你的内容，或者通过复制粘贴你的文本。在这里输入你的内容，或者通过复制粘贴你的文本。</a:t>
            </a:r>
            <a:endParaRPr lang="en-US" altLang="zh-CN" sz="1600" dirty="0">
              <a:solidFill>
                <a:schemeClr val="tx1">
                  <a:lumMod val="75000"/>
                  <a:lumOff val="25000"/>
                </a:schemeClr>
              </a:solidFill>
              <a:cs typeface="+mn-ea"/>
              <a:sym typeface="+mn-lt"/>
            </a:endParaRPr>
          </a:p>
        </p:txBody>
      </p:sp>
      <p:sp>
        <p:nvSpPr>
          <p:cNvPr id="73" name="TextBox 87"/>
          <p:cNvSpPr txBox="1"/>
          <p:nvPr/>
        </p:nvSpPr>
        <p:spPr>
          <a:xfrm>
            <a:off x="8166526" y="3966571"/>
            <a:ext cx="3106205" cy="415494"/>
          </a:xfrm>
          <a:prstGeom prst="roundRect">
            <a:avLst>
              <a:gd name="adj" fmla="val 0"/>
            </a:avLst>
          </a:prstGeom>
          <a:noFill/>
        </p:spPr>
        <p:txBody>
          <a:bodyPr wrap="square" lIns="121917" tIns="60958" rIns="121917" bIns="60958" rtlCol="0">
            <a:spAutoFit/>
          </a:bodyPr>
          <a:lstStyle/>
          <a:p>
            <a:r>
              <a:rPr lang="zh-CN" altLang="en-US" sz="1900" b="1" dirty="0">
                <a:solidFill>
                  <a:schemeClr val="tx1">
                    <a:lumMod val="75000"/>
                    <a:lumOff val="25000"/>
                  </a:schemeClr>
                </a:solidFill>
                <a:cs typeface="+mn-ea"/>
                <a:sym typeface="+mn-lt"/>
              </a:rPr>
              <a:t>添加小标题</a:t>
            </a:r>
            <a:endParaRPr lang="zh-CN" altLang="en-US" sz="1900" b="1" dirty="0">
              <a:solidFill>
                <a:schemeClr val="tx1">
                  <a:lumMod val="75000"/>
                  <a:lumOff val="25000"/>
                </a:schemeClr>
              </a:solidFill>
              <a:cs typeface="+mn-ea"/>
              <a:sym typeface="+mn-lt"/>
            </a:endParaRPr>
          </a:p>
        </p:txBody>
      </p:sp>
      <p:sp>
        <p:nvSpPr>
          <p:cNvPr id="74" name="TextBox 88"/>
          <p:cNvSpPr txBox="1"/>
          <p:nvPr/>
        </p:nvSpPr>
        <p:spPr>
          <a:xfrm>
            <a:off x="8166526" y="4375775"/>
            <a:ext cx="3078263" cy="1108253"/>
          </a:xfrm>
          <a:prstGeom prst="roundRect">
            <a:avLst>
              <a:gd name="adj" fmla="val 0"/>
            </a:avLst>
          </a:prstGeom>
          <a:noFill/>
          <a:ln w="25400">
            <a:noFill/>
          </a:ln>
          <a:effectLst/>
        </p:spPr>
        <p:txBody>
          <a:bodyPr wrap="square" lIns="121917" tIns="60958" rIns="121917" bIns="60958" rtlCol="0">
            <a:spAutoFit/>
          </a:bodyPr>
          <a:lstStyle/>
          <a:p>
            <a:r>
              <a:rPr lang="zh-CN" altLang="en-US" sz="1600" dirty="0">
                <a:solidFill>
                  <a:schemeClr val="tx1">
                    <a:lumMod val="75000"/>
                    <a:lumOff val="25000"/>
                  </a:schemeClr>
                </a:solidFill>
                <a:cs typeface="+mn-ea"/>
                <a:sym typeface="+mn-lt"/>
              </a:rPr>
              <a:t>在这里输入你的内容，或者通过复制粘贴你的文本。在这里输入你的内容，或者通过复制粘贴你的文本。</a:t>
            </a:r>
            <a:endParaRPr lang="en-US" altLang="zh-CN" sz="1600" dirty="0">
              <a:solidFill>
                <a:schemeClr val="tx1">
                  <a:lumMod val="75000"/>
                  <a:lumOff val="25000"/>
                </a:schemeClr>
              </a:solidFill>
              <a:cs typeface="+mn-ea"/>
              <a:sym typeface="+mn-lt"/>
            </a:endParaRPr>
          </a:p>
        </p:txBody>
      </p:sp>
      <p:sp>
        <p:nvSpPr>
          <p:cNvPr id="25" name="TextBox 31"/>
          <p:cNvSpPr txBox="1"/>
          <p:nvPr/>
        </p:nvSpPr>
        <p:spPr>
          <a:xfrm>
            <a:off x="742359" y="232691"/>
            <a:ext cx="1351361" cy="438453"/>
          </a:xfrm>
          <a:prstGeom prst="rect">
            <a:avLst/>
          </a:prstGeom>
          <a:noFill/>
        </p:spPr>
        <p:txBody>
          <a:bodyPr wrap="square" rtlCol="0">
            <a:spAutoFit/>
          </a:bodyPr>
          <a:lstStyle/>
          <a:p>
            <a:pPr>
              <a:lnSpc>
                <a:spcPct val="120000"/>
              </a:lnSpc>
            </a:pPr>
            <a:r>
              <a:rPr lang="zh-CN" altLang="en-US" sz="2000" b="1">
                <a:solidFill>
                  <a:srgbClr val="453162"/>
                </a:solidFill>
                <a:cs typeface="+mn-ea"/>
                <a:sym typeface="+mn-lt"/>
              </a:rPr>
              <a:t>能力优势</a:t>
            </a:r>
            <a:endParaRPr lang="zh-CN" altLang="en-US" sz="2000" b="1" dirty="0">
              <a:solidFill>
                <a:srgbClr val="453162"/>
              </a:solidFill>
              <a:cs typeface="+mn-ea"/>
              <a:sym typeface="+mn-lt"/>
            </a:endParaRPr>
          </a:p>
        </p:txBody>
      </p:sp>
      <p:sp>
        <p:nvSpPr>
          <p:cNvPr id="26" name="菱形 25"/>
          <p:cNvSpPr/>
          <p:nvPr/>
        </p:nvSpPr>
        <p:spPr>
          <a:xfrm>
            <a:off x="272340" y="223168"/>
            <a:ext cx="470019" cy="470019"/>
          </a:xfrm>
          <a:prstGeom prst="diamond">
            <a:avLst/>
          </a:prstGeom>
          <a:solidFill>
            <a:srgbClr val="4531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advClick="0" advTm="3000">
    <p:push dir="u"/>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64"/>
                                            </p:tgtEl>
                                            <p:attrNameLst>
                                              <p:attrName>style.visibility</p:attrName>
                                            </p:attrNameLst>
                                          </p:cBhvr>
                                          <p:to>
                                            <p:strVal val="visible"/>
                                          </p:to>
                                        </p:set>
                                        <p:anim calcmode="lin" valueType="num">
                                          <p:cBhvr>
                                            <p:cTn id="7" dur="1000" fill="hold"/>
                                            <p:tgtEl>
                                              <p:spTgt spid="64"/>
                                            </p:tgtEl>
                                            <p:attrNameLst>
                                              <p:attrName>ppt_w</p:attrName>
                                            </p:attrNameLst>
                                          </p:cBhvr>
                                          <p:tavLst>
                                            <p:tav tm="0">
                                              <p:val>
                                                <p:fltVal val="0"/>
                                              </p:val>
                                            </p:tav>
                                            <p:tav tm="100000">
                                              <p:val>
                                                <p:strVal val="#ppt_w"/>
                                              </p:val>
                                            </p:tav>
                                          </p:tavLst>
                                        </p:anim>
                                        <p:anim calcmode="lin" valueType="num">
                                          <p:cBhvr>
                                            <p:cTn id="8" dur="1000" fill="hold"/>
                                            <p:tgtEl>
                                              <p:spTgt spid="64"/>
                                            </p:tgtEl>
                                            <p:attrNameLst>
                                              <p:attrName>ppt_h</p:attrName>
                                            </p:attrNameLst>
                                          </p:cBhvr>
                                          <p:tavLst>
                                            <p:tav tm="0">
                                              <p:val>
                                                <p:fltVal val="0"/>
                                              </p:val>
                                            </p:tav>
                                            <p:tav tm="100000">
                                              <p:val>
                                                <p:strVal val="#ppt_h"/>
                                              </p:val>
                                            </p:tav>
                                          </p:tavLst>
                                        </p:anim>
                                        <p:anim calcmode="lin" valueType="num">
                                          <p:cBhvr>
                                            <p:cTn id="9" dur="1000" fill="hold"/>
                                            <p:tgtEl>
                                              <p:spTgt spid="64"/>
                                            </p:tgtEl>
                                            <p:attrNameLst>
                                              <p:attrName>style.rotation</p:attrName>
                                            </p:attrNameLst>
                                          </p:cBhvr>
                                          <p:tavLst>
                                            <p:tav tm="0">
                                              <p:val>
                                                <p:fltVal val="90"/>
                                              </p:val>
                                            </p:tav>
                                            <p:tav tm="100000">
                                              <p:val>
                                                <p:fltVal val="0"/>
                                              </p:val>
                                            </p:tav>
                                          </p:tavLst>
                                        </p:anim>
                                        <p:animEffect transition="in" filter="fade">
                                          <p:cBhvr>
                                            <p:cTn id="10" dur="1000"/>
                                            <p:tgtEl>
                                              <p:spTgt spid="64"/>
                                            </p:tgtEl>
                                          </p:cBhvr>
                                        </p:animEffect>
                                      </p:childTnLst>
                                    </p:cTn>
                                  </p:par>
                                  <p:par>
                                    <p:cTn id="11" presetID="31" presetClass="entr" presetSubtype="0" fill="hold" nodeType="withEffect">
                                      <p:stCondLst>
                                        <p:cond delay="0"/>
                                      </p:stCondLst>
                                      <p:childTnLst>
                                        <p:set>
                                          <p:cBhvr>
                                            <p:cTn id="12" dur="1" fill="hold">
                                              <p:stCondLst>
                                                <p:cond delay="0"/>
                                              </p:stCondLst>
                                            </p:cTn>
                                            <p:tgtEl>
                                              <p:spTgt spid="61"/>
                                            </p:tgtEl>
                                            <p:attrNameLst>
                                              <p:attrName>style.visibility</p:attrName>
                                            </p:attrNameLst>
                                          </p:cBhvr>
                                          <p:to>
                                            <p:strVal val="visible"/>
                                          </p:to>
                                        </p:set>
                                        <p:anim calcmode="lin" valueType="num">
                                          <p:cBhvr>
                                            <p:cTn id="13" dur="1000" fill="hold"/>
                                            <p:tgtEl>
                                              <p:spTgt spid="61"/>
                                            </p:tgtEl>
                                            <p:attrNameLst>
                                              <p:attrName>ppt_w</p:attrName>
                                            </p:attrNameLst>
                                          </p:cBhvr>
                                          <p:tavLst>
                                            <p:tav tm="0">
                                              <p:val>
                                                <p:fltVal val="0"/>
                                              </p:val>
                                            </p:tav>
                                            <p:tav tm="100000">
                                              <p:val>
                                                <p:strVal val="#ppt_w"/>
                                              </p:val>
                                            </p:tav>
                                          </p:tavLst>
                                        </p:anim>
                                        <p:anim calcmode="lin" valueType="num">
                                          <p:cBhvr>
                                            <p:cTn id="14" dur="1000" fill="hold"/>
                                            <p:tgtEl>
                                              <p:spTgt spid="61"/>
                                            </p:tgtEl>
                                            <p:attrNameLst>
                                              <p:attrName>ppt_h</p:attrName>
                                            </p:attrNameLst>
                                          </p:cBhvr>
                                          <p:tavLst>
                                            <p:tav tm="0">
                                              <p:val>
                                                <p:fltVal val="0"/>
                                              </p:val>
                                            </p:tav>
                                            <p:tav tm="100000">
                                              <p:val>
                                                <p:strVal val="#ppt_h"/>
                                              </p:val>
                                            </p:tav>
                                          </p:tavLst>
                                        </p:anim>
                                        <p:anim calcmode="lin" valueType="num">
                                          <p:cBhvr>
                                            <p:cTn id="15" dur="1000" fill="hold"/>
                                            <p:tgtEl>
                                              <p:spTgt spid="61"/>
                                            </p:tgtEl>
                                            <p:attrNameLst>
                                              <p:attrName>style.rotation</p:attrName>
                                            </p:attrNameLst>
                                          </p:cBhvr>
                                          <p:tavLst>
                                            <p:tav tm="0">
                                              <p:val>
                                                <p:fltVal val="90"/>
                                              </p:val>
                                            </p:tav>
                                            <p:tav tm="100000">
                                              <p:val>
                                                <p:fltVal val="0"/>
                                              </p:val>
                                            </p:tav>
                                          </p:tavLst>
                                        </p:anim>
                                        <p:animEffect transition="in" filter="fade">
                                          <p:cBhvr>
                                            <p:cTn id="16" dur="1000"/>
                                            <p:tgtEl>
                                              <p:spTgt spid="61"/>
                                            </p:tgtEl>
                                          </p:cBhvr>
                                        </p:animEffect>
                                      </p:childTnLst>
                                    </p:cTn>
                                  </p:par>
                                  <p:par>
                                    <p:cTn id="17" presetID="31" presetClass="entr" presetSubtype="0" fill="hold" nodeType="withEffect">
                                      <p:stCondLst>
                                        <p:cond delay="0"/>
                                      </p:stCondLst>
                                      <p:childTnLst>
                                        <p:set>
                                          <p:cBhvr>
                                            <p:cTn id="18" dur="1" fill="hold">
                                              <p:stCondLst>
                                                <p:cond delay="0"/>
                                              </p:stCondLst>
                                            </p:cTn>
                                            <p:tgtEl>
                                              <p:spTgt spid="29"/>
                                            </p:tgtEl>
                                            <p:attrNameLst>
                                              <p:attrName>style.visibility</p:attrName>
                                            </p:attrNameLst>
                                          </p:cBhvr>
                                          <p:to>
                                            <p:strVal val="visible"/>
                                          </p:to>
                                        </p:set>
                                        <p:anim calcmode="lin" valueType="num">
                                          <p:cBhvr>
                                            <p:cTn id="19" dur="1000" fill="hold"/>
                                            <p:tgtEl>
                                              <p:spTgt spid="29"/>
                                            </p:tgtEl>
                                            <p:attrNameLst>
                                              <p:attrName>ppt_w</p:attrName>
                                            </p:attrNameLst>
                                          </p:cBhvr>
                                          <p:tavLst>
                                            <p:tav tm="0">
                                              <p:val>
                                                <p:fltVal val="0"/>
                                              </p:val>
                                            </p:tav>
                                            <p:tav tm="100000">
                                              <p:val>
                                                <p:strVal val="#ppt_w"/>
                                              </p:val>
                                            </p:tav>
                                          </p:tavLst>
                                        </p:anim>
                                        <p:anim calcmode="lin" valueType="num">
                                          <p:cBhvr>
                                            <p:cTn id="20" dur="1000" fill="hold"/>
                                            <p:tgtEl>
                                              <p:spTgt spid="29"/>
                                            </p:tgtEl>
                                            <p:attrNameLst>
                                              <p:attrName>ppt_h</p:attrName>
                                            </p:attrNameLst>
                                          </p:cBhvr>
                                          <p:tavLst>
                                            <p:tav tm="0">
                                              <p:val>
                                                <p:fltVal val="0"/>
                                              </p:val>
                                            </p:tav>
                                            <p:tav tm="100000">
                                              <p:val>
                                                <p:strVal val="#ppt_h"/>
                                              </p:val>
                                            </p:tav>
                                          </p:tavLst>
                                        </p:anim>
                                        <p:anim calcmode="lin" valueType="num">
                                          <p:cBhvr>
                                            <p:cTn id="21" dur="1000" fill="hold"/>
                                            <p:tgtEl>
                                              <p:spTgt spid="29"/>
                                            </p:tgtEl>
                                            <p:attrNameLst>
                                              <p:attrName>style.rotation</p:attrName>
                                            </p:attrNameLst>
                                          </p:cBhvr>
                                          <p:tavLst>
                                            <p:tav tm="0">
                                              <p:val>
                                                <p:fltVal val="90"/>
                                              </p:val>
                                            </p:tav>
                                            <p:tav tm="100000">
                                              <p:val>
                                                <p:fltVal val="0"/>
                                              </p:val>
                                            </p:tav>
                                          </p:tavLst>
                                        </p:anim>
                                        <p:animEffect transition="in" filter="fade">
                                          <p:cBhvr>
                                            <p:cTn id="22" dur="1000"/>
                                            <p:tgtEl>
                                              <p:spTgt spid="29"/>
                                            </p:tgtEl>
                                          </p:cBhvr>
                                        </p:animEffect>
                                      </p:childTnLst>
                                    </p:cTn>
                                  </p:par>
                                  <p:par>
                                    <p:cTn id="23" presetID="31" presetClass="entr" presetSubtype="0" fill="hold" nodeType="withEffect">
                                      <p:stCondLst>
                                        <p:cond delay="0"/>
                                      </p:stCondLst>
                                      <p:childTnLst>
                                        <p:set>
                                          <p:cBhvr>
                                            <p:cTn id="24" dur="1" fill="hold">
                                              <p:stCondLst>
                                                <p:cond delay="0"/>
                                              </p:stCondLst>
                                            </p:cTn>
                                            <p:tgtEl>
                                              <p:spTgt spid="58"/>
                                            </p:tgtEl>
                                            <p:attrNameLst>
                                              <p:attrName>style.visibility</p:attrName>
                                            </p:attrNameLst>
                                          </p:cBhvr>
                                          <p:to>
                                            <p:strVal val="visible"/>
                                          </p:to>
                                        </p:set>
                                        <p:anim calcmode="lin" valueType="num">
                                          <p:cBhvr>
                                            <p:cTn id="25" dur="1000" fill="hold"/>
                                            <p:tgtEl>
                                              <p:spTgt spid="58"/>
                                            </p:tgtEl>
                                            <p:attrNameLst>
                                              <p:attrName>ppt_w</p:attrName>
                                            </p:attrNameLst>
                                          </p:cBhvr>
                                          <p:tavLst>
                                            <p:tav tm="0">
                                              <p:val>
                                                <p:fltVal val="0"/>
                                              </p:val>
                                            </p:tav>
                                            <p:tav tm="100000">
                                              <p:val>
                                                <p:strVal val="#ppt_w"/>
                                              </p:val>
                                            </p:tav>
                                          </p:tavLst>
                                        </p:anim>
                                        <p:anim calcmode="lin" valueType="num">
                                          <p:cBhvr>
                                            <p:cTn id="26" dur="1000" fill="hold"/>
                                            <p:tgtEl>
                                              <p:spTgt spid="58"/>
                                            </p:tgtEl>
                                            <p:attrNameLst>
                                              <p:attrName>ppt_h</p:attrName>
                                            </p:attrNameLst>
                                          </p:cBhvr>
                                          <p:tavLst>
                                            <p:tav tm="0">
                                              <p:val>
                                                <p:fltVal val="0"/>
                                              </p:val>
                                            </p:tav>
                                            <p:tav tm="100000">
                                              <p:val>
                                                <p:strVal val="#ppt_h"/>
                                              </p:val>
                                            </p:tav>
                                          </p:tavLst>
                                        </p:anim>
                                        <p:anim calcmode="lin" valueType="num">
                                          <p:cBhvr>
                                            <p:cTn id="27" dur="1000" fill="hold"/>
                                            <p:tgtEl>
                                              <p:spTgt spid="58"/>
                                            </p:tgtEl>
                                            <p:attrNameLst>
                                              <p:attrName>style.rotation</p:attrName>
                                            </p:attrNameLst>
                                          </p:cBhvr>
                                          <p:tavLst>
                                            <p:tav tm="0">
                                              <p:val>
                                                <p:fltVal val="90"/>
                                              </p:val>
                                            </p:tav>
                                            <p:tav tm="100000">
                                              <p:val>
                                                <p:fltVal val="0"/>
                                              </p:val>
                                            </p:tav>
                                          </p:tavLst>
                                        </p:anim>
                                        <p:animEffect transition="in" filter="fade">
                                          <p:cBhvr>
                                            <p:cTn id="28" dur="1000"/>
                                            <p:tgtEl>
                                              <p:spTgt spid="58"/>
                                            </p:tgtEl>
                                          </p:cBhvr>
                                        </p:animEffect>
                                      </p:childTnLst>
                                    </p:cTn>
                                  </p:par>
                                </p:childTnLst>
                              </p:cTn>
                            </p:par>
                            <p:par>
                              <p:cTn id="29" fill="hold">
                                <p:stCondLst>
                                  <p:cond delay="1000"/>
                                </p:stCondLst>
                                <p:childTnLst>
                                  <p:par>
                                    <p:cTn id="30" presetID="2" presetClass="entr" presetSubtype="8" fill="hold" grpId="0" nodeType="afterEffect" p14:presetBounceEnd="60000">
                                      <p:stCondLst>
                                        <p:cond delay="0"/>
                                      </p:stCondLst>
                                      <p:childTnLst>
                                        <p:set>
                                          <p:cBhvr>
                                            <p:cTn id="31" dur="1" fill="hold">
                                              <p:stCondLst>
                                                <p:cond delay="0"/>
                                              </p:stCondLst>
                                            </p:cTn>
                                            <p:tgtEl>
                                              <p:spTgt spid="67"/>
                                            </p:tgtEl>
                                            <p:attrNameLst>
                                              <p:attrName>style.visibility</p:attrName>
                                            </p:attrNameLst>
                                          </p:cBhvr>
                                          <p:to>
                                            <p:strVal val="visible"/>
                                          </p:to>
                                        </p:set>
                                        <p:anim calcmode="lin" valueType="num" p14:bounceEnd="60000">
                                          <p:cBhvr additive="base">
                                            <p:cTn id="32" dur="500" fill="hold"/>
                                            <p:tgtEl>
                                              <p:spTgt spid="67"/>
                                            </p:tgtEl>
                                            <p:attrNameLst>
                                              <p:attrName>ppt_x</p:attrName>
                                            </p:attrNameLst>
                                          </p:cBhvr>
                                          <p:tavLst>
                                            <p:tav tm="0">
                                              <p:val>
                                                <p:strVal val="0-#ppt_w/2"/>
                                              </p:val>
                                            </p:tav>
                                            <p:tav tm="100000">
                                              <p:val>
                                                <p:strVal val="#ppt_x"/>
                                              </p:val>
                                            </p:tav>
                                          </p:tavLst>
                                        </p:anim>
                                        <p:anim calcmode="lin" valueType="num" p14:bounceEnd="60000">
                                          <p:cBhvr additive="base">
                                            <p:cTn id="33" dur="500" fill="hold"/>
                                            <p:tgtEl>
                                              <p:spTgt spid="67"/>
                                            </p:tgtEl>
                                            <p:attrNameLst>
                                              <p:attrName>ppt_y</p:attrName>
                                            </p:attrNameLst>
                                          </p:cBhvr>
                                          <p:tavLst>
                                            <p:tav tm="0">
                                              <p:val>
                                                <p:strVal val="#ppt_y"/>
                                              </p:val>
                                            </p:tav>
                                            <p:tav tm="100000">
                                              <p:val>
                                                <p:strVal val="#ppt_y"/>
                                              </p:val>
                                            </p:tav>
                                          </p:tavLst>
                                        </p:anim>
                                      </p:childTnLst>
                                    </p:cTn>
                                  </p:par>
                                  <p:par>
                                    <p:cTn id="34" presetID="2" presetClass="entr" presetSubtype="4" fill="hold" grpId="0" nodeType="withEffect" p14:presetBounceEnd="60000">
                                      <p:stCondLst>
                                        <p:cond delay="0"/>
                                      </p:stCondLst>
                                      <p:childTnLst>
                                        <p:set>
                                          <p:cBhvr>
                                            <p:cTn id="35" dur="1" fill="hold">
                                              <p:stCondLst>
                                                <p:cond delay="0"/>
                                              </p:stCondLst>
                                            </p:cTn>
                                            <p:tgtEl>
                                              <p:spTgt spid="68"/>
                                            </p:tgtEl>
                                            <p:attrNameLst>
                                              <p:attrName>style.visibility</p:attrName>
                                            </p:attrNameLst>
                                          </p:cBhvr>
                                          <p:to>
                                            <p:strVal val="visible"/>
                                          </p:to>
                                        </p:set>
                                        <p:anim calcmode="lin" valueType="num" p14:bounceEnd="60000">
                                          <p:cBhvr additive="base">
                                            <p:cTn id="36" dur="500" fill="hold"/>
                                            <p:tgtEl>
                                              <p:spTgt spid="68"/>
                                            </p:tgtEl>
                                            <p:attrNameLst>
                                              <p:attrName>ppt_x</p:attrName>
                                            </p:attrNameLst>
                                          </p:cBhvr>
                                          <p:tavLst>
                                            <p:tav tm="0">
                                              <p:val>
                                                <p:strVal val="#ppt_x"/>
                                              </p:val>
                                            </p:tav>
                                            <p:tav tm="100000">
                                              <p:val>
                                                <p:strVal val="#ppt_x"/>
                                              </p:val>
                                            </p:tav>
                                          </p:tavLst>
                                        </p:anim>
                                        <p:anim calcmode="lin" valueType="num" p14:bounceEnd="60000">
                                          <p:cBhvr additive="base">
                                            <p:cTn id="37" dur="500" fill="hold"/>
                                            <p:tgtEl>
                                              <p:spTgt spid="68"/>
                                            </p:tgtEl>
                                            <p:attrNameLst>
                                              <p:attrName>ppt_y</p:attrName>
                                            </p:attrNameLst>
                                          </p:cBhvr>
                                          <p:tavLst>
                                            <p:tav tm="0">
                                              <p:val>
                                                <p:strVal val="1+#ppt_h/2"/>
                                              </p:val>
                                            </p:tav>
                                            <p:tav tm="100000">
                                              <p:val>
                                                <p:strVal val="#ppt_y"/>
                                              </p:val>
                                            </p:tav>
                                          </p:tavLst>
                                        </p:anim>
                                      </p:childTnLst>
                                    </p:cTn>
                                  </p:par>
                                </p:childTnLst>
                              </p:cTn>
                            </p:par>
                            <p:par>
                              <p:cTn id="38" fill="hold">
                                <p:stCondLst>
                                  <p:cond delay="1500"/>
                                </p:stCondLst>
                                <p:childTnLst>
                                  <p:par>
                                    <p:cTn id="39" presetID="2" presetClass="entr" presetSubtype="8" fill="hold" grpId="0" nodeType="afterEffect" p14:presetBounceEnd="60000">
                                      <p:stCondLst>
                                        <p:cond delay="0"/>
                                      </p:stCondLst>
                                      <p:childTnLst>
                                        <p:set>
                                          <p:cBhvr>
                                            <p:cTn id="40" dur="1" fill="hold">
                                              <p:stCondLst>
                                                <p:cond delay="0"/>
                                              </p:stCondLst>
                                            </p:cTn>
                                            <p:tgtEl>
                                              <p:spTgt spid="69"/>
                                            </p:tgtEl>
                                            <p:attrNameLst>
                                              <p:attrName>style.visibility</p:attrName>
                                            </p:attrNameLst>
                                          </p:cBhvr>
                                          <p:to>
                                            <p:strVal val="visible"/>
                                          </p:to>
                                        </p:set>
                                        <p:anim calcmode="lin" valueType="num" p14:bounceEnd="60000">
                                          <p:cBhvr additive="base">
                                            <p:cTn id="41" dur="500" fill="hold"/>
                                            <p:tgtEl>
                                              <p:spTgt spid="69"/>
                                            </p:tgtEl>
                                            <p:attrNameLst>
                                              <p:attrName>ppt_x</p:attrName>
                                            </p:attrNameLst>
                                          </p:cBhvr>
                                          <p:tavLst>
                                            <p:tav tm="0">
                                              <p:val>
                                                <p:strVal val="0-#ppt_w/2"/>
                                              </p:val>
                                            </p:tav>
                                            <p:tav tm="100000">
                                              <p:val>
                                                <p:strVal val="#ppt_x"/>
                                              </p:val>
                                            </p:tav>
                                          </p:tavLst>
                                        </p:anim>
                                        <p:anim calcmode="lin" valueType="num" p14:bounceEnd="60000">
                                          <p:cBhvr additive="base">
                                            <p:cTn id="42" dur="500" fill="hold"/>
                                            <p:tgtEl>
                                              <p:spTgt spid="69"/>
                                            </p:tgtEl>
                                            <p:attrNameLst>
                                              <p:attrName>ppt_y</p:attrName>
                                            </p:attrNameLst>
                                          </p:cBhvr>
                                          <p:tavLst>
                                            <p:tav tm="0">
                                              <p:val>
                                                <p:strVal val="#ppt_y"/>
                                              </p:val>
                                            </p:tav>
                                            <p:tav tm="100000">
                                              <p:val>
                                                <p:strVal val="#ppt_y"/>
                                              </p:val>
                                            </p:tav>
                                          </p:tavLst>
                                        </p:anim>
                                      </p:childTnLst>
                                    </p:cTn>
                                  </p:par>
                                  <p:par>
                                    <p:cTn id="43" presetID="2" presetClass="entr" presetSubtype="4" fill="hold" grpId="0" nodeType="withEffect" p14:presetBounceEnd="60000">
                                      <p:stCondLst>
                                        <p:cond delay="0"/>
                                      </p:stCondLst>
                                      <p:childTnLst>
                                        <p:set>
                                          <p:cBhvr>
                                            <p:cTn id="44" dur="1" fill="hold">
                                              <p:stCondLst>
                                                <p:cond delay="0"/>
                                              </p:stCondLst>
                                            </p:cTn>
                                            <p:tgtEl>
                                              <p:spTgt spid="70"/>
                                            </p:tgtEl>
                                            <p:attrNameLst>
                                              <p:attrName>style.visibility</p:attrName>
                                            </p:attrNameLst>
                                          </p:cBhvr>
                                          <p:to>
                                            <p:strVal val="visible"/>
                                          </p:to>
                                        </p:set>
                                        <p:anim calcmode="lin" valueType="num" p14:bounceEnd="60000">
                                          <p:cBhvr additive="base">
                                            <p:cTn id="45" dur="500" fill="hold"/>
                                            <p:tgtEl>
                                              <p:spTgt spid="70"/>
                                            </p:tgtEl>
                                            <p:attrNameLst>
                                              <p:attrName>ppt_x</p:attrName>
                                            </p:attrNameLst>
                                          </p:cBhvr>
                                          <p:tavLst>
                                            <p:tav tm="0">
                                              <p:val>
                                                <p:strVal val="#ppt_x"/>
                                              </p:val>
                                            </p:tav>
                                            <p:tav tm="100000">
                                              <p:val>
                                                <p:strVal val="#ppt_x"/>
                                              </p:val>
                                            </p:tav>
                                          </p:tavLst>
                                        </p:anim>
                                        <p:anim calcmode="lin" valueType="num" p14:bounceEnd="60000">
                                          <p:cBhvr additive="base">
                                            <p:cTn id="46" dur="500" fill="hold"/>
                                            <p:tgtEl>
                                              <p:spTgt spid="70"/>
                                            </p:tgtEl>
                                            <p:attrNameLst>
                                              <p:attrName>ppt_y</p:attrName>
                                            </p:attrNameLst>
                                          </p:cBhvr>
                                          <p:tavLst>
                                            <p:tav tm="0">
                                              <p:val>
                                                <p:strVal val="1+#ppt_h/2"/>
                                              </p:val>
                                            </p:tav>
                                            <p:tav tm="100000">
                                              <p:val>
                                                <p:strVal val="#ppt_y"/>
                                              </p:val>
                                            </p:tav>
                                          </p:tavLst>
                                        </p:anim>
                                      </p:childTnLst>
                                    </p:cTn>
                                  </p:par>
                                </p:childTnLst>
                              </p:cTn>
                            </p:par>
                            <p:par>
                              <p:cTn id="47" fill="hold">
                                <p:stCondLst>
                                  <p:cond delay="2000"/>
                                </p:stCondLst>
                                <p:childTnLst>
                                  <p:par>
                                    <p:cTn id="48" presetID="2" presetClass="entr" presetSubtype="2" fill="hold" grpId="0" nodeType="afterEffect" p14:presetBounceEnd="60000">
                                      <p:stCondLst>
                                        <p:cond delay="0"/>
                                      </p:stCondLst>
                                      <p:childTnLst>
                                        <p:set>
                                          <p:cBhvr>
                                            <p:cTn id="49" dur="1" fill="hold">
                                              <p:stCondLst>
                                                <p:cond delay="0"/>
                                              </p:stCondLst>
                                            </p:cTn>
                                            <p:tgtEl>
                                              <p:spTgt spid="71"/>
                                            </p:tgtEl>
                                            <p:attrNameLst>
                                              <p:attrName>style.visibility</p:attrName>
                                            </p:attrNameLst>
                                          </p:cBhvr>
                                          <p:to>
                                            <p:strVal val="visible"/>
                                          </p:to>
                                        </p:set>
                                        <p:anim calcmode="lin" valueType="num" p14:bounceEnd="60000">
                                          <p:cBhvr additive="base">
                                            <p:cTn id="50" dur="500" fill="hold"/>
                                            <p:tgtEl>
                                              <p:spTgt spid="71"/>
                                            </p:tgtEl>
                                            <p:attrNameLst>
                                              <p:attrName>ppt_x</p:attrName>
                                            </p:attrNameLst>
                                          </p:cBhvr>
                                          <p:tavLst>
                                            <p:tav tm="0">
                                              <p:val>
                                                <p:strVal val="1+#ppt_w/2"/>
                                              </p:val>
                                            </p:tav>
                                            <p:tav tm="100000">
                                              <p:val>
                                                <p:strVal val="#ppt_x"/>
                                              </p:val>
                                            </p:tav>
                                          </p:tavLst>
                                        </p:anim>
                                        <p:anim calcmode="lin" valueType="num" p14:bounceEnd="60000">
                                          <p:cBhvr additive="base">
                                            <p:cTn id="51" dur="500" fill="hold"/>
                                            <p:tgtEl>
                                              <p:spTgt spid="71"/>
                                            </p:tgtEl>
                                            <p:attrNameLst>
                                              <p:attrName>ppt_y</p:attrName>
                                            </p:attrNameLst>
                                          </p:cBhvr>
                                          <p:tavLst>
                                            <p:tav tm="0">
                                              <p:val>
                                                <p:strVal val="#ppt_y"/>
                                              </p:val>
                                            </p:tav>
                                            <p:tav tm="100000">
                                              <p:val>
                                                <p:strVal val="#ppt_y"/>
                                              </p:val>
                                            </p:tav>
                                          </p:tavLst>
                                        </p:anim>
                                      </p:childTnLst>
                                    </p:cTn>
                                  </p:par>
                                  <p:par>
                                    <p:cTn id="52" presetID="2" presetClass="entr" presetSubtype="2" fill="hold" grpId="0" nodeType="withEffect" p14:presetBounceEnd="60000">
                                      <p:stCondLst>
                                        <p:cond delay="0"/>
                                      </p:stCondLst>
                                      <p:childTnLst>
                                        <p:set>
                                          <p:cBhvr>
                                            <p:cTn id="53" dur="1" fill="hold">
                                              <p:stCondLst>
                                                <p:cond delay="0"/>
                                              </p:stCondLst>
                                            </p:cTn>
                                            <p:tgtEl>
                                              <p:spTgt spid="72"/>
                                            </p:tgtEl>
                                            <p:attrNameLst>
                                              <p:attrName>style.visibility</p:attrName>
                                            </p:attrNameLst>
                                          </p:cBhvr>
                                          <p:to>
                                            <p:strVal val="visible"/>
                                          </p:to>
                                        </p:set>
                                        <p:anim calcmode="lin" valueType="num" p14:bounceEnd="60000">
                                          <p:cBhvr additive="base">
                                            <p:cTn id="54" dur="500" fill="hold"/>
                                            <p:tgtEl>
                                              <p:spTgt spid="72"/>
                                            </p:tgtEl>
                                            <p:attrNameLst>
                                              <p:attrName>ppt_x</p:attrName>
                                            </p:attrNameLst>
                                          </p:cBhvr>
                                          <p:tavLst>
                                            <p:tav tm="0">
                                              <p:val>
                                                <p:strVal val="1+#ppt_w/2"/>
                                              </p:val>
                                            </p:tav>
                                            <p:tav tm="100000">
                                              <p:val>
                                                <p:strVal val="#ppt_x"/>
                                              </p:val>
                                            </p:tav>
                                          </p:tavLst>
                                        </p:anim>
                                        <p:anim calcmode="lin" valueType="num" p14:bounceEnd="60000">
                                          <p:cBhvr additive="base">
                                            <p:cTn id="55" dur="500" fill="hold"/>
                                            <p:tgtEl>
                                              <p:spTgt spid="72"/>
                                            </p:tgtEl>
                                            <p:attrNameLst>
                                              <p:attrName>ppt_y</p:attrName>
                                            </p:attrNameLst>
                                          </p:cBhvr>
                                          <p:tavLst>
                                            <p:tav tm="0">
                                              <p:val>
                                                <p:strVal val="#ppt_y"/>
                                              </p:val>
                                            </p:tav>
                                            <p:tav tm="100000">
                                              <p:val>
                                                <p:strVal val="#ppt_y"/>
                                              </p:val>
                                            </p:tav>
                                          </p:tavLst>
                                        </p:anim>
                                      </p:childTnLst>
                                    </p:cTn>
                                  </p:par>
                                </p:childTnLst>
                              </p:cTn>
                            </p:par>
                            <p:par>
                              <p:cTn id="56" fill="hold">
                                <p:stCondLst>
                                  <p:cond delay="2500"/>
                                </p:stCondLst>
                                <p:childTnLst>
                                  <p:par>
                                    <p:cTn id="57" presetID="2" presetClass="entr" presetSubtype="2" fill="hold" grpId="0" nodeType="afterEffect" p14:presetBounceEnd="60000">
                                      <p:stCondLst>
                                        <p:cond delay="0"/>
                                      </p:stCondLst>
                                      <p:childTnLst>
                                        <p:set>
                                          <p:cBhvr>
                                            <p:cTn id="58" dur="1" fill="hold">
                                              <p:stCondLst>
                                                <p:cond delay="0"/>
                                              </p:stCondLst>
                                            </p:cTn>
                                            <p:tgtEl>
                                              <p:spTgt spid="73"/>
                                            </p:tgtEl>
                                            <p:attrNameLst>
                                              <p:attrName>style.visibility</p:attrName>
                                            </p:attrNameLst>
                                          </p:cBhvr>
                                          <p:to>
                                            <p:strVal val="visible"/>
                                          </p:to>
                                        </p:set>
                                        <p:anim calcmode="lin" valueType="num" p14:bounceEnd="60000">
                                          <p:cBhvr additive="base">
                                            <p:cTn id="59" dur="500" fill="hold"/>
                                            <p:tgtEl>
                                              <p:spTgt spid="73"/>
                                            </p:tgtEl>
                                            <p:attrNameLst>
                                              <p:attrName>ppt_x</p:attrName>
                                            </p:attrNameLst>
                                          </p:cBhvr>
                                          <p:tavLst>
                                            <p:tav tm="0">
                                              <p:val>
                                                <p:strVal val="1+#ppt_w/2"/>
                                              </p:val>
                                            </p:tav>
                                            <p:tav tm="100000">
                                              <p:val>
                                                <p:strVal val="#ppt_x"/>
                                              </p:val>
                                            </p:tav>
                                          </p:tavLst>
                                        </p:anim>
                                        <p:anim calcmode="lin" valueType="num" p14:bounceEnd="60000">
                                          <p:cBhvr additive="base">
                                            <p:cTn id="60" dur="500" fill="hold"/>
                                            <p:tgtEl>
                                              <p:spTgt spid="73"/>
                                            </p:tgtEl>
                                            <p:attrNameLst>
                                              <p:attrName>ppt_y</p:attrName>
                                            </p:attrNameLst>
                                          </p:cBhvr>
                                          <p:tavLst>
                                            <p:tav tm="0">
                                              <p:val>
                                                <p:strVal val="#ppt_y"/>
                                              </p:val>
                                            </p:tav>
                                            <p:tav tm="100000">
                                              <p:val>
                                                <p:strVal val="#ppt_y"/>
                                              </p:val>
                                            </p:tav>
                                          </p:tavLst>
                                        </p:anim>
                                      </p:childTnLst>
                                    </p:cTn>
                                  </p:par>
                                  <p:par>
                                    <p:cTn id="61" presetID="2" presetClass="entr" presetSubtype="2" fill="hold" grpId="0" nodeType="withEffect" p14:presetBounceEnd="60000">
                                      <p:stCondLst>
                                        <p:cond delay="0"/>
                                      </p:stCondLst>
                                      <p:childTnLst>
                                        <p:set>
                                          <p:cBhvr>
                                            <p:cTn id="62" dur="1" fill="hold">
                                              <p:stCondLst>
                                                <p:cond delay="0"/>
                                              </p:stCondLst>
                                            </p:cTn>
                                            <p:tgtEl>
                                              <p:spTgt spid="74"/>
                                            </p:tgtEl>
                                            <p:attrNameLst>
                                              <p:attrName>style.visibility</p:attrName>
                                            </p:attrNameLst>
                                          </p:cBhvr>
                                          <p:to>
                                            <p:strVal val="visible"/>
                                          </p:to>
                                        </p:set>
                                        <p:anim calcmode="lin" valueType="num" p14:bounceEnd="60000">
                                          <p:cBhvr additive="base">
                                            <p:cTn id="63" dur="500" fill="hold"/>
                                            <p:tgtEl>
                                              <p:spTgt spid="74"/>
                                            </p:tgtEl>
                                            <p:attrNameLst>
                                              <p:attrName>ppt_x</p:attrName>
                                            </p:attrNameLst>
                                          </p:cBhvr>
                                          <p:tavLst>
                                            <p:tav tm="0">
                                              <p:val>
                                                <p:strVal val="1+#ppt_w/2"/>
                                              </p:val>
                                            </p:tav>
                                            <p:tav tm="100000">
                                              <p:val>
                                                <p:strVal val="#ppt_x"/>
                                              </p:val>
                                            </p:tav>
                                          </p:tavLst>
                                        </p:anim>
                                        <p:anim calcmode="lin" valueType="num" p14:bounceEnd="60000">
                                          <p:cBhvr additive="base">
                                            <p:cTn id="64" dur="500" fill="hold"/>
                                            <p:tgtEl>
                                              <p:spTgt spid="74"/>
                                            </p:tgtEl>
                                            <p:attrNameLst>
                                              <p:attrName>ppt_y</p:attrName>
                                            </p:attrNameLst>
                                          </p:cBhvr>
                                          <p:tavLst>
                                            <p:tav tm="0">
                                              <p:val>
                                                <p:strVal val="#ppt_y"/>
                                              </p:val>
                                            </p:tav>
                                            <p:tav tm="100000">
                                              <p:val>
                                                <p:strVal val="#ppt_y"/>
                                              </p:val>
                                            </p:tav>
                                          </p:tavLst>
                                        </p:anim>
                                      </p:childTnLst>
                                    </p:cTn>
                                  </p:par>
                                </p:childTnLst>
                              </p:cTn>
                            </p:par>
                            <p:par>
                              <p:cTn id="65" fill="hold">
                                <p:stCondLst>
                                  <p:cond delay="3000"/>
                                </p:stCondLst>
                                <p:childTnLst>
                                  <p:par>
                                    <p:cTn id="66" presetID="14" presetClass="entr" presetSubtype="10" fill="hold" grpId="0" nodeType="afterEffect">
                                      <p:stCondLst>
                                        <p:cond delay="0"/>
                                      </p:stCondLst>
                                      <p:childTnLst>
                                        <p:set>
                                          <p:cBhvr>
                                            <p:cTn id="67" dur="1" fill="hold">
                                              <p:stCondLst>
                                                <p:cond delay="0"/>
                                              </p:stCondLst>
                                            </p:cTn>
                                            <p:tgtEl>
                                              <p:spTgt spid="25"/>
                                            </p:tgtEl>
                                            <p:attrNameLst>
                                              <p:attrName>style.visibility</p:attrName>
                                            </p:attrNameLst>
                                          </p:cBhvr>
                                          <p:to>
                                            <p:strVal val="visible"/>
                                          </p:to>
                                        </p:set>
                                        <p:animEffect transition="in" filter="randombar(horizontal)">
                                          <p:cBhvr>
                                            <p:cTn id="68"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p:bldP spid="68" grpId="0"/>
          <p:bldP spid="69" grpId="0"/>
          <p:bldP spid="70" grpId="0"/>
          <p:bldP spid="71" grpId="0"/>
          <p:bldP spid="72" grpId="0"/>
          <p:bldP spid="73" grpId="0"/>
          <p:bldP spid="74" grpId="0"/>
          <p:bldP spid="25"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64"/>
                                            </p:tgtEl>
                                            <p:attrNameLst>
                                              <p:attrName>style.visibility</p:attrName>
                                            </p:attrNameLst>
                                          </p:cBhvr>
                                          <p:to>
                                            <p:strVal val="visible"/>
                                          </p:to>
                                        </p:set>
                                        <p:anim calcmode="lin" valueType="num">
                                          <p:cBhvr>
                                            <p:cTn id="7" dur="1000" fill="hold"/>
                                            <p:tgtEl>
                                              <p:spTgt spid="64"/>
                                            </p:tgtEl>
                                            <p:attrNameLst>
                                              <p:attrName>ppt_w</p:attrName>
                                            </p:attrNameLst>
                                          </p:cBhvr>
                                          <p:tavLst>
                                            <p:tav tm="0">
                                              <p:val>
                                                <p:fltVal val="0"/>
                                              </p:val>
                                            </p:tav>
                                            <p:tav tm="100000">
                                              <p:val>
                                                <p:strVal val="#ppt_w"/>
                                              </p:val>
                                            </p:tav>
                                          </p:tavLst>
                                        </p:anim>
                                        <p:anim calcmode="lin" valueType="num">
                                          <p:cBhvr>
                                            <p:cTn id="8" dur="1000" fill="hold"/>
                                            <p:tgtEl>
                                              <p:spTgt spid="64"/>
                                            </p:tgtEl>
                                            <p:attrNameLst>
                                              <p:attrName>ppt_h</p:attrName>
                                            </p:attrNameLst>
                                          </p:cBhvr>
                                          <p:tavLst>
                                            <p:tav tm="0">
                                              <p:val>
                                                <p:fltVal val="0"/>
                                              </p:val>
                                            </p:tav>
                                            <p:tav tm="100000">
                                              <p:val>
                                                <p:strVal val="#ppt_h"/>
                                              </p:val>
                                            </p:tav>
                                          </p:tavLst>
                                        </p:anim>
                                        <p:anim calcmode="lin" valueType="num">
                                          <p:cBhvr>
                                            <p:cTn id="9" dur="1000" fill="hold"/>
                                            <p:tgtEl>
                                              <p:spTgt spid="64"/>
                                            </p:tgtEl>
                                            <p:attrNameLst>
                                              <p:attrName>style.rotation</p:attrName>
                                            </p:attrNameLst>
                                          </p:cBhvr>
                                          <p:tavLst>
                                            <p:tav tm="0">
                                              <p:val>
                                                <p:fltVal val="90"/>
                                              </p:val>
                                            </p:tav>
                                            <p:tav tm="100000">
                                              <p:val>
                                                <p:fltVal val="0"/>
                                              </p:val>
                                            </p:tav>
                                          </p:tavLst>
                                        </p:anim>
                                        <p:animEffect transition="in" filter="fade">
                                          <p:cBhvr>
                                            <p:cTn id="10" dur="1000"/>
                                            <p:tgtEl>
                                              <p:spTgt spid="64"/>
                                            </p:tgtEl>
                                          </p:cBhvr>
                                        </p:animEffect>
                                      </p:childTnLst>
                                    </p:cTn>
                                  </p:par>
                                  <p:par>
                                    <p:cTn id="11" presetID="31" presetClass="entr" presetSubtype="0" fill="hold" nodeType="withEffect">
                                      <p:stCondLst>
                                        <p:cond delay="0"/>
                                      </p:stCondLst>
                                      <p:childTnLst>
                                        <p:set>
                                          <p:cBhvr>
                                            <p:cTn id="12" dur="1" fill="hold">
                                              <p:stCondLst>
                                                <p:cond delay="0"/>
                                              </p:stCondLst>
                                            </p:cTn>
                                            <p:tgtEl>
                                              <p:spTgt spid="61"/>
                                            </p:tgtEl>
                                            <p:attrNameLst>
                                              <p:attrName>style.visibility</p:attrName>
                                            </p:attrNameLst>
                                          </p:cBhvr>
                                          <p:to>
                                            <p:strVal val="visible"/>
                                          </p:to>
                                        </p:set>
                                        <p:anim calcmode="lin" valueType="num">
                                          <p:cBhvr>
                                            <p:cTn id="13" dur="1000" fill="hold"/>
                                            <p:tgtEl>
                                              <p:spTgt spid="61"/>
                                            </p:tgtEl>
                                            <p:attrNameLst>
                                              <p:attrName>ppt_w</p:attrName>
                                            </p:attrNameLst>
                                          </p:cBhvr>
                                          <p:tavLst>
                                            <p:tav tm="0">
                                              <p:val>
                                                <p:fltVal val="0"/>
                                              </p:val>
                                            </p:tav>
                                            <p:tav tm="100000">
                                              <p:val>
                                                <p:strVal val="#ppt_w"/>
                                              </p:val>
                                            </p:tav>
                                          </p:tavLst>
                                        </p:anim>
                                        <p:anim calcmode="lin" valueType="num">
                                          <p:cBhvr>
                                            <p:cTn id="14" dur="1000" fill="hold"/>
                                            <p:tgtEl>
                                              <p:spTgt spid="61"/>
                                            </p:tgtEl>
                                            <p:attrNameLst>
                                              <p:attrName>ppt_h</p:attrName>
                                            </p:attrNameLst>
                                          </p:cBhvr>
                                          <p:tavLst>
                                            <p:tav tm="0">
                                              <p:val>
                                                <p:fltVal val="0"/>
                                              </p:val>
                                            </p:tav>
                                            <p:tav tm="100000">
                                              <p:val>
                                                <p:strVal val="#ppt_h"/>
                                              </p:val>
                                            </p:tav>
                                          </p:tavLst>
                                        </p:anim>
                                        <p:anim calcmode="lin" valueType="num">
                                          <p:cBhvr>
                                            <p:cTn id="15" dur="1000" fill="hold"/>
                                            <p:tgtEl>
                                              <p:spTgt spid="61"/>
                                            </p:tgtEl>
                                            <p:attrNameLst>
                                              <p:attrName>style.rotation</p:attrName>
                                            </p:attrNameLst>
                                          </p:cBhvr>
                                          <p:tavLst>
                                            <p:tav tm="0">
                                              <p:val>
                                                <p:fltVal val="90"/>
                                              </p:val>
                                            </p:tav>
                                            <p:tav tm="100000">
                                              <p:val>
                                                <p:fltVal val="0"/>
                                              </p:val>
                                            </p:tav>
                                          </p:tavLst>
                                        </p:anim>
                                        <p:animEffect transition="in" filter="fade">
                                          <p:cBhvr>
                                            <p:cTn id="16" dur="1000"/>
                                            <p:tgtEl>
                                              <p:spTgt spid="61"/>
                                            </p:tgtEl>
                                          </p:cBhvr>
                                        </p:animEffect>
                                      </p:childTnLst>
                                    </p:cTn>
                                  </p:par>
                                  <p:par>
                                    <p:cTn id="17" presetID="31" presetClass="entr" presetSubtype="0" fill="hold" nodeType="withEffect">
                                      <p:stCondLst>
                                        <p:cond delay="0"/>
                                      </p:stCondLst>
                                      <p:childTnLst>
                                        <p:set>
                                          <p:cBhvr>
                                            <p:cTn id="18" dur="1" fill="hold">
                                              <p:stCondLst>
                                                <p:cond delay="0"/>
                                              </p:stCondLst>
                                            </p:cTn>
                                            <p:tgtEl>
                                              <p:spTgt spid="29"/>
                                            </p:tgtEl>
                                            <p:attrNameLst>
                                              <p:attrName>style.visibility</p:attrName>
                                            </p:attrNameLst>
                                          </p:cBhvr>
                                          <p:to>
                                            <p:strVal val="visible"/>
                                          </p:to>
                                        </p:set>
                                        <p:anim calcmode="lin" valueType="num">
                                          <p:cBhvr>
                                            <p:cTn id="19" dur="1000" fill="hold"/>
                                            <p:tgtEl>
                                              <p:spTgt spid="29"/>
                                            </p:tgtEl>
                                            <p:attrNameLst>
                                              <p:attrName>ppt_w</p:attrName>
                                            </p:attrNameLst>
                                          </p:cBhvr>
                                          <p:tavLst>
                                            <p:tav tm="0">
                                              <p:val>
                                                <p:fltVal val="0"/>
                                              </p:val>
                                            </p:tav>
                                            <p:tav tm="100000">
                                              <p:val>
                                                <p:strVal val="#ppt_w"/>
                                              </p:val>
                                            </p:tav>
                                          </p:tavLst>
                                        </p:anim>
                                        <p:anim calcmode="lin" valueType="num">
                                          <p:cBhvr>
                                            <p:cTn id="20" dur="1000" fill="hold"/>
                                            <p:tgtEl>
                                              <p:spTgt spid="29"/>
                                            </p:tgtEl>
                                            <p:attrNameLst>
                                              <p:attrName>ppt_h</p:attrName>
                                            </p:attrNameLst>
                                          </p:cBhvr>
                                          <p:tavLst>
                                            <p:tav tm="0">
                                              <p:val>
                                                <p:fltVal val="0"/>
                                              </p:val>
                                            </p:tav>
                                            <p:tav tm="100000">
                                              <p:val>
                                                <p:strVal val="#ppt_h"/>
                                              </p:val>
                                            </p:tav>
                                          </p:tavLst>
                                        </p:anim>
                                        <p:anim calcmode="lin" valueType="num">
                                          <p:cBhvr>
                                            <p:cTn id="21" dur="1000" fill="hold"/>
                                            <p:tgtEl>
                                              <p:spTgt spid="29"/>
                                            </p:tgtEl>
                                            <p:attrNameLst>
                                              <p:attrName>style.rotation</p:attrName>
                                            </p:attrNameLst>
                                          </p:cBhvr>
                                          <p:tavLst>
                                            <p:tav tm="0">
                                              <p:val>
                                                <p:fltVal val="90"/>
                                              </p:val>
                                            </p:tav>
                                            <p:tav tm="100000">
                                              <p:val>
                                                <p:fltVal val="0"/>
                                              </p:val>
                                            </p:tav>
                                          </p:tavLst>
                                        </p:anim>
                                        <p:animEffect transition="in" filter="fade">
                                          <p:cBhvr>
                                            <p:cTn id="22" dur="1000"/>
                                            <p:tgtEl>
                                              <p:spTgt spid="29"/>
                                            </p:tgtEl>
                                          </p:cBhvr>
                                        </p:animEffect>
                                      </p:childTnLst>
                                    </p:cTn>
                                  </p:par>
                                  <p:par>
                                    <p:cTn id="23" presetID="31" presetClass="entr" presetSubtype="0" fill="hold" nodeType="withEffect">
                                      <p:stCondLst>
                                        <p:cond delay="0"/>
                                      </p:stCondLst>
                                      <p:childTnLst>
                                        <p:set>
                                          <p:cBhvr>
                                            <p:cTn id="24" dur="1" fill="hold">
                                              <p:stCondLst>
                                                <p:cond delay="0"/>
                                              </p:stCondLst>
                                            </p:cTn>
                                            <p:tgtEl>
                                              <p:spTgt spid="58"/>
                                            </p:tgtEl>
                                            <p:attrNameLst>
                                              <p:attrName>style.visibility</p:attrName>
                                            </p:attrNameLst>
                                          </p:cBhvr>
                                          <p:to>
                                            <p:strVal val="visible"/>
                                          </p:to>
                                        </p:set>
                                        <p:anim calcmode="lin" valueType="num">
                                          <p:cBhvr>
                                            <p:cTn id="25" dur="1000" fill="hold"/>
                                            <p:tgtEl>
                                              <p:spTgt spid="58"/>
                                            </p:tgtEl>
                                            <p:attrNameLst>
                                              <p:attrName>ppt_w</p:attrName>
                                            </p:attrNameLst>
                                          </p:cBhvr>
                                          <p:tavLst>
                                            <p:tav tm="0">
                                              <p:val>
                                                <p:fltVal val="0"/>
                                              </p:val>
                                            </p:tav>
                                            <p:tav tm="100000">
                                              <p:val>
                                                <p:strVal val="#ppt_w"/>
                                              </p:val>
                                            </p:tav>
                                          </p:tavLst>
                                        </p:anim>
                                        <p:anim calcmode="lin" valueType="num">
                                          <p:cBhvr>
                                            <p:cTn id="26" dur="1000" fill="hold"/>
                                            <p:tgtEl>
                                              <p:spTgt spid="58"/>
                                            </p:tgtEl>
                                            <p:attrNameLst>
                                              <p:attrName>ppt_h</p:attrName>
                                            </p:attrNameLst>
                                          </p:cBhvr>
                                          <p:tavLst>
                                            <p:tav tm="0">
                                              <p:val>
                                                <p:fltVal val="0"/>
                                              </p:val>
                                            </p:tav>
                                            <p:tav tm="100000">
                                              <p:val>
                                                <p:strVal val="#ppt_h"/>
                                              </p:val>
                                            </p:tav>
                                          </p:tavLst>
                                        </p:anim>
                                        <p:anim calcmode="lin" valueType="num">
                                          <p:cBhvr>
                                            <p:cTn id="27" dur="1000" fill="hold"/>
                                            <p:tgtEl>
                                              <p:spTgt spid="58"/>
                                            </p:tgtEl>
                                            <p:attrNameLst>
                                              <p:attrName>style.rotation</p:attrName>
                                            </p:attrNameLst>
                                          </p:cBhvr>
                                          <p:tavLst>
                                            <p:tav tm="0">
                                              <p:val>
                                                <p:fltVal val="90"/>
                                              </p:val>
                                            </p:tav>
                                            <p:tav tm="100000">
                                              <p:val>
                                                <p:fltVal val="0"/>
                                              </p:val>
                                            </p:tav>
                                          </p:tavLst>
                                        </p:anim>
                                        <p:animEffect transition="in" filter="fade">
                                          <p:cBhvr>
                                            <p:cTn id="28" dur="1000"/>
                                            <p:tgtEl>
                                              <p:spTgt spid="58"/>
                                            </p:tgtEl>
                                          </p:cBhvr>
                                        </p:animEffect>
                                      </p:childTnLst>
                                    </p:cTn>
                                  </p:par>
                                </p:childTnLst>
                              </p:cTn>
                            </p:par>
                            <p:par>
                              <p:cTn id="29" fill="hold">
                                <p:stCondLst>
                                  <p:cond delay="1000"/>
                                </p:stCondLst>
                                <p:childTnLst>
                                  <p:par>
                                    <p:cTn id="30" presetID="2" presetClass="entr" presetSubtype="8" fill="hold" grpId="0" nodeType="afterEffect">
                                      <p:stCondLst>
                                        <p:cond delay="0"/>
                                      </p:stCondLst>
                                      <p:childTnLst>
                                        <p:set>
                                          <p:cBhvr>
                                            <p:cTn id="31" dur="1" fill="hold">
                                              <p:stCondLst>
                                                <p:cond delay="0"/>
                                              </p:stCondLst>
                                            </p:cTn>
                                            <p:tgtEl>
                                              <p:spTgt spid="67"/>
                                            </p:tgtEl>
                                            <p:attrNameLst>
                                              <p:attrName>style.visibility</p:attrName>
                                            </p:attrNameLst>
                                          </p:cBhvr>
                                          <p:to>
                                            <p:strVal val="visible"/>
                                          </p:to>
                                        </p:set>
                                        <p:anim calcmode="lin" valueType="num">
                                          <p:cBhvr additive="base">
                                            <p:cTn id="32" dur="500" fill="hold"/>
                                            <p:tgtEl>
                                              <p:spTgt spid="67"/>
                                            </p:tgtEl>
                                            <p:attrNameLst>
                                              <p:attrName>ppt_x</p:attrName>
                                            </p:attrNameLst>
                                          </p:cBhvr>
                                          <p:tavLst>
                                            <p:tav tm="0">
                                              <p:val>
                                                <p:strVal val="0-#ppt_w/2"/>
                                              </p:val>
                                            </p:tav>
                                            <p:tav tm="100000">
                                              <p:val>
                                                <p:strVal val="#ppt_x"/>
                                              </p:val>
                                            </p:tav>
                                          </p:tavLst>
                                        </p:anim>
                                        <p:anim calcmode="lin" valueType="num">
                                          <p:cBhvr additive="base">
                                            <p:cTn id="33" dur="500" fill="hold"/>
                                            <p:tgtEl>
                                              <p:spTgt spid="67"/>
                                            </p:tgtEl>
                                            <p:attrNameLst>
                                              <p:attrName>ppt_y</p:attrName>
                                            </p:attrNameLst>
                                          </p:cBhvr>
                                          <p:tavLst>
                                            <p:tav tm="0">
                                              <p:val>
                                                <p:strVal val="#ppt_y"/>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68"/>
                                            </p:tgtEl>
                                            <p:attrNameLst>
                                              <p:attrName>style.visibility</p:attrName>
                                            </p:attrNameLst>
                                          </p:cBhvr>
                                          <p:to>
                                            <p:strVal val="visible"/>
                                          </p:to>
                                        </p:set>
                                        <p:anim calcmode="lin" valueType="num">
                                          <p:cBhvr additive="base">
                                            <p:cTn id="36" dur="500" fill="hold"/>
                                            <p:tgtEl>
                                              <p:spTgt spid="68"/>
                                            </p:tgtEl>
                                            <p:attrNameLst>
                                              <p:attrName>ppt_x</p:attrName>
                                            </p:attrNameLst>
                                          </p:cBhvr>
                                          <p:tavLst>
                                            <p:tav tm="0">
                                              <p:val>
                                                <p:strVal val="#ppt_x"/>
                                              </p:val>
                                            </p:tav>
                                            <p:tav tm="100000">
                                              <p:val>
                                                <p:strVal val="#ppt_x"/>
                                              </p:val>
                                            </p:tav>
                                          </p:tavLst>
                                        </p:anim>
                                        <p:anim calcmode="lin" valueType="num">
                                          <p:cBhvr additive="base">
                                            <p:cTn id="37" dur="500" fill="hold"/>
                                            <p:tgtEl>
                                              <p:spTgt spid="68"/>
                                            </p:tgtEl>
                                            <p:attrNameLst>
                                              <p:attrName>ppt_y</p:attrName>
                                            </p:attrNameLst>
                                          </p:cBhvr>
                                          <p:tavLst>
                                            <p:tav tm="0">
                                              <p:val>
                                                <p:strVal val="1+#ppt_h/2"/>
                                              </p:val>
                                            </p:tav>
                                            <p:tav tm="100000">
                                              <p:val>
                                                <p:strVal val="#ppt_y"/>
                                              </p:val>
                                            </p:tav>
                                          </p:tavLst>
                                        </p:anim>
                                      </p:childTnLst>
                                    </p:cTn>
                                  </p:par>
                                </p:childTnLst>
                              </p:cTn>
                            </p:par>
                            <p:par>
                              <p:cTn id="38" fill="hold">
                                <p:stCondLst>
                                  <p:cond delay="1500"/>
                                </p:stCondLst>
                                <p:childTnLst>
                                  <p:par>
                                    <p:cTn id="39" presetID="2" presetClass="entr" presetSubtype="8" fill="hold" grpId="0" nodeType="afterEffect">
                                      <p:stCondLst>
                                        <p:cond delay="0"/>
                                      </p:stCondLst>
                                      <p:childTnLst>
                                        <p:set>
                                          <p:cBhvr>
                                            <p:cTn id="40" dur="1" fill="hold">
                                              <p:stCondLst>
                                                <p:cond delay="0"/>
                                              </p:stCondLst>
                                            </p:cTn>
                                            <p:tgtEl>
                                              <p:spTgt spid="69"/>
                                            </p:tgtEl>
                                            <p:attrNameLst>
                                              <p:attrName>style.visibility</p:attrName>
                                            </p:attrNameLst>
                                          </p:cBhvr>
                                          <p:to>
                                            <p:strVal val="visible"/>
                                          </p:to>
                                        </p:set>
                                        <p:anim calcmode="lin" valueType="num">
                                          <p:cBhvr additive="base">
                                            <p:cTn id="41" dur="500" fill="hold"/>
                                            <p:tgtEl>
                                              <p:spTgt spid="69"/>
                                            </p:tgtEl>
                                            <p:attrNameLst>
                                              <p:attrName>ppt_x</p:attrName>
                                            </p:attrNameLst>
                                          </p:cBhvr>
                                          <p:tavLst>
                                            <p:tav tm="0">
                                              <p:val>
                                                <p:strVal val="0-#ppt_w/2"/>
                                              </p:val>
                                            </p:tav>
                                            <p:tav tm="100000">
                                              <p:val>
                                                <p:strVal val="#ppt_x"/>
                                              </p:val>
                                            </p:tav>
                                          </p:tavLst>
                                        </p:anim>
                                        <p:anim calcmode="lin" valueType="num">
                                          <p:cBhvr additive="base">
                                            <p:cTn id="42" dur="500" fill="hold"/>
                                            <p:tgtEl>
                                              <p:spTgt spid="69"/>
                                            </p:tgtEl>
                                            <p:attrNameLst>
                                              <p:attrName>ppt_y</p:attrName>
                                            </p:attrNameLst>
                                          </p:cBhvr>
                                          <p:tavLst>
                                            <p:tav tm="0">
                                              <p:val>
                                                <p:strVal val="#ppt_y"/>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70"/>
                                            </p:tgtEl>
                                            <p:attrNameLst>
                                              <p:attrName>style.visibility</p:attrName>
                                            </p:attrNameLst>
                                          </p:cBhvr>
                                          <p:to>
                                            <p:strVal val="visible"/>
                                          </p:to>
                                        </p:set>
                                        <p:anim calcmode="lin" valueType="num">
                                          <p:cBhvr additive="base">
                                            <p:cTn id="45" dur="500" fill="hold"/>
                                            <p:tgtEl>
                                              <p:spTgt spid="70"/>
                                            </p:tgtEl>
                                            <p:attrNameLst>
                                              <p:attrName>ppt_x</p:attrName>
                                            </p:attrNameLst>
                                          </p:cBhvr>
                                          <p:tavLst>
                                            <p:tav tm="0">
                                              <p:val>
                                                <p:strVal val="#ppt_x"/>
                                              </p:val>
                                            </p:tav>
                                            <p:tav tm="100000">
                                              <p:val>
                                                <p:strVal val="#ppt_x"/>
                                              </p:val>
                                            </p:tav>
                                          </p:tavLst>
                                        </p:anim>
                                        <p:anim calcmode="lin" valueType="num">
                                          <p:cBhvr additive="base">
                                            <p:cTn id="46" dur="500" fill="hold"/>
                                            <p:tgtEl>
                                              <p:spTgt spid="70"/>
                                            </p:tgtEl>
                                            <p:attrNameLst>
                                              <p:attrName>ppt_y</p:attrName>
                                            </p:attrNameLst>
                                          </p:cBhvr>
                                          <p:tavLst>
                                            <p:tav tm="0">
                                              <p:val>
                                                <p:strVal val="1+#ppt_h/2"/>
                                              </p:val>
                                            </p:tav>
                                            <p:tav tm="100000">
                                              <p:val>
                                                <p:strVal val="#ppt_y"/>
                                              </p:val>
                                            </p:tav>
                                          </p:tavLst>
                                        </p:anim>
                                      </p:childTnLst>
                                    </p:cTn>
                                  </p:par>
                                </p:childTnLst>
                              </p:cTn>
                            </p:par>
                            <p:par>
                              <p:cTn id="47" fill="hold">
                                <p:stCondLst>
                                  <p:cond delay="2000"/>
                                </p:stCondLst>
                                <p:childTnLst>
                                  <p:par>
                                    <p:cTn id="48" presetID="2" presetClass="entr" presetSubtype="2" fill="hold" grpId="0" nodeType="afterEffect">
                                      <p:stCondLst>
                                        <p:cond delay="0"/>
                                      </p:stCondLst>
                                      <p:childTnLst>
                                        <p:set>
                                          <p:cBhvr>
                                            <p:cTn id="49" dur="1" fill="hold">
                                              <p:stCondLst>
                                                <p:cond delay="0"/>
                                              </p:stCondLst>
                                            </p:cTn>
                                            <p:tgtEl>
                                              <p:spTgt spid="71"/>
                                            </p:tgtEl>
                                            <p:attrNameLst>
                                              <p:attrName>style.visibility</p:attrName>
                                            </p:attrNameLst>
                                          </p:cBhvr>
                                          <p:to>
                                            <p:strVal val="visible"/>
                                          </p:to>
                                        </p:set>
                                        <p:anim calcmode="lin" valueType="num">
                                          <p:cBhvr additive="base">
                                            <p:cTn id="50" dur="500" fill="hold"/>
                                            <p:tgtEl>
                                              <p:spTgt spid="71"/>
                                            </p:tgtEl>
                                            <p:attrNameLst>
                                              <p:attrName>ppt_x</p:attrName>
                                            </p:attrNameLst>
                                          </p:cBhvr>
                                          <p:tavLst>
                                            <p:tav tm="0">
                                              <p:val>
                                                <p:strVal val="1+#ppt_w/2"/>
                                              </p:val>
                                            </p:tav>
                                            <p:tav tm="100000">
                                              <p:val>
                                                <p:strVal val="#ppt_x"/>
                                              </p:val>
                                            </p:tav>
                                          </p:tavLst>
                                        </p:anim>
                                        <p:anim calcmode="lin" valueType="num">
                                          <p:cBhvr additive="base">
                                            <p:cTn id="51" dur="500" fill="hold"/>
                                            <p:tgtEl>
                                              <p:spTgt spid="71"/>
                                            </p:tgtEl>
                                            <p:attrNameLst>
                                              <p:attrName>ppt_y</p:attrName>
                                            </p:attrNameLst>
                                          </p:cBhvr>
                                          <p:tavLst>
                                            <p:tav tm="0">
                                              <p:val>
                                                <p:strVal val="#ppt_y"/>
                                              </p:val>
                                            </p:tav>
                                            <p:tav tm="100000">
                                              <p:val>
                                                <p:strVal val="#ppt_y"/>
                                              </p:val>
                                            </p:tav>
                                          </p:tavLst>
                                        </p:anim>
                                      </p:childTnLst>
                                    </p:cTn>
                                  </p:par>
                                  <p:par>
                                    <p:cTn id="52" presetID="2" presetClass="entr" presetSubtype="2" fill="hold" grpId="0" nodeType="withEffect">
                                      <p:stCondLst>
                                        <p:cond delay="0"/>
                                      </p:stCondLst>
                                      <p:childTnLst>
                                        <p:set>
                                          <p:cBhvr>
                                            <p:cTn id="53" dur="1" fill="hold">
                                              <p:stCondLst>
                                                <p:cond delay="0"/>
                                              </p:stCondLst>
                                            </p:cTn>
                                            <p:tgtEl>
                                              <p:spTgt spid="72"/>
                                            </p:tgtEl>
                                            <p:attrNameLst>
                                              <p:attrName>style.visibility</p:attrName>
                                            </p:attrNameLst>
                                          </p:cBhvr>
                                          <p:to>
                                            <p:strVal val="visible"/>
                                          </p:to>
                                        </p:set>
                                        <p:anim calcmode="lin" valueType="num">
                                          <p:cBhvr additive="base">
                                            <p:cTn id="54" dur="500" fill="hold"/>
                                            <p:tgtEl>
                                              <p:spTgt spid="72"/>
                                            </p:tgtEl>
                                            <p:attrNameLst>
                                              <p:attrName>ppt_x</p:attrName>
                                            </p:attrNameLst>
                                          </p:cBhvr>
                                          <p:tavLst>
                                            <p:tav tm="0">
                                              <p:val>
                                                <p:strVal val="1+#ppt_w/2"/>
                                              </p:val>
                                            </p:tav>
                                            <p:tav tm="100000">
                                              <p:val>
                                                <p:strVal val="#ppt_x"/>
                                              </p:val>
                                            </p:tav>
                                          </p:tavLst>
                                        </p:anim>
                                        <p:anim calcmode="lin" valueType="num">
                                          <p:cBhvr additive="base">
                                            <p:cTn id="55" dur="500" fill="hold"/>
                                            <p:tgtEl>
                                              <p:spTgt spid="72"/>
                                            </p:tgtEl>
                                            <p:attrNameLst>
                                              <p:attrName>ppt_y</p:attrName>
                                            </p:attrNameLst>
                                          </p:cBhvr>
                                          <p:tavLst>
                                            <p:tav tm="0">
                                              <p:val>
                                                <p:strVal val="#ppt_y"/>
                                              </p:val>
                                            </p:tav>
                                            <p:tav tm="100000">
                                              <p:val>
                                                <p:strVal val="#ppt_y"/>
                                              </p:val>
                                            </p:tav>
                                          </p:tavLst>
                                        </p:anim>
                                      </p:childTnLst>
                                    </p:cTn>
                                  </p:par>
                                </p:childTnLst>
                              </p:cTn>
                            </p:par>
                            <p:par>
                              <p:cTn id="56" fill="hold">
                                <p:stCondLst>
                                  <p:cond delay="2500"/>
                                </p:stCondLst>
                                <p:childTnLst>
                                  <p:par>
                                    <p:cTn id="57" presetID="2" presetClass="entr" presetSubtype="2" fill="hold" grpId="0" nodeType="afterEffect">
                                      <p:stCondLst>
                                        <p:cond delay="0"/>
                                      </p:stCondLst>
                                      <p:childTnLst>
                                        <p:set>
                                          <p:cBhvr>
                                            <p:cTn id="58" dur="1" fill="hold">
                                              <p:stCondLst>
                                                <p:cond delay="0"/>
                                              </p:stCondLst>
                                            </p:cTn>
                                            <p:tgtEl>
                                              <p:spTgt spid="73"/>
                                            </p:tgtEl>
                                            <p:attrNameLst>
                                              <p:attrName>style.visibility</p:attrName>
                                            </p:attrNameLst>
                                          </p:cBhvr>
                                          <p:to>
                                            <p:strVal val="visible"/>
                                          </p:to>
                                        </p:set>
                                        <p:anim calcmode="lin" valueType="num">
                                          <p:cBhvr additive="base">
                                            <p:cTn id="59" dur="500" fill="hold"/>
                                            <p:tgtEl>
                                              <p:spTgt spid="73"/>
                                            </p:tgtEl>
                                            <p:attrNameLst>
                                              <p:attrName>ppt_x</p:attrName>
                                            </p:attrNameLst>
                                          </p:cBhvr>
                                          <p:tavLst>
                                            <p:tav tm="0">
                                              <p:val>
                                                <p:strVal val="1+#ppt_w/2"/>
                                              </p:val>
                                            </p:tav>
                                            <p:tav tm="100000">
                                              <p:val>
                                                <p:strVal val="#ppt_x"/>
                                              </p:val>
                                            </p:tav>
                                          </p:tavLst>
                                        </p:anim>
                                        <p:anim calcmode="lin" valueType="num">
                                          <p:cBhvr additive="base">
                                            <p:cTn id="60" dur="500" fill="hold"/>
                                            <p:tgtEl>
                                              <p:spTgt spid="73"/>
                                            </p:tgtEl>
                                            <p:attrNameLst>
                                              <p:attrName>ppt_y</p:attrName>
                                            </p:attrNameLst>
                                          </p:cBhvr>
                                          <p:tavLst>
                                            <p:tav tm="0">
                                              <p:val>
                                                <p:strVal val="#ppt_y"/>
                                              </p:val>
                                            </p:tav>
                                            <p:tav tm="100000">
                                              <p:val>
                                                <p:strVal val="#ppt_y"/>
                                              </p:val>
                                            </p:tav>
                                          </p:tavLst>
                                        </p:anim>
                                      </p:childTnLst>
                                    </p:cTn>
                                  </p:par>
                                  <p:par>
                                    <p:cTn id="61" presetID="2" presetClass="entr" presetSubtype="2" fill="hold" grpId="0" nodeType="withEffect">
                                      <p:stCondLst>
                                        <p:cond delay="0"/>
                                      </p:stCondLst>
                                      <p:childTnLst>
                                        <p:set>
                                          <p:cBhvr>
                                            <p:cTn id="62" dur="1" fill="hold">
                                              <p:stCondLst>
                                                <p:cond delay="0"/>
                                              </p:stCondLst>
                                            </p:cTn>
                                            <p:tgtEl>
                                              <p:spTgt spid="74"/>
                                            </p:tgtEl>
                                            <p:attrNameLst>
                                              <p:attrName>style.visibility</p:attrName>
                                            </p:attrNameLst>
                                          </p:cBhvr>
                                          <p:to>
                                            <p:strVal val="visible"/>
                                          </p:to>
                                        </p:set>
                                        <p:anim calcmode="lin" valueType="num">
                                          <p:cBhvr additive="base">
                                            <p:cTn id="63" dur="500" fill="hold"/>
                                            <p:tgtEl>
                                              <p:spTgt spid="74"/>
                                            </p:tgtEl>
                                            <p:attrNameLst>
                                              <p:attrName>ppt_x</p:attrName>
                                            </p:attrNameLst>
                                          </p:cBhvr>
                                          <p:tavLst>
                                            <p:tav tm="0">
                                              <p:val>
                                                <p:strVal val="1+#ppt_w/2"/>
                                              </p:val>
                                            </p:tav>
                                            <p:tav tm="100000">
                                              <p:val>
                                                <p:strVal val="#ppt_x"/>
                                              </p:val>
                                            </p:tav>
                                          </p:tavLst>
                                        </p:anim>
                                        <p:anim calcmode="lin" valueType="num">
                                          <p:cBhvr additive="base">
                                            <p:cTn id="64" dur="500" fill="hold"/>
                                            <p:tgtEl>
                                              <p:spTgt spid="74"/>
                                            </p:tgtEl>
                                            <p:attrNameLst>
                                              <p:attrName>ppt_y</p:attrName>
                                            </p:attrNameLst>
                                          </p:cBhvr>
                                          <p:tavLst>
                                            <p:tav tm="0">
                                              <p:val>
                                                <p:strVal val="#ppt_y"/>
                                              </p:val>
                                            </p:tav>
                                            <p:tav tm="100000">
                                              <p:val>
                                                <p:strVal val="#ppt_y"/>
                                              </p:val>
                                            </p:tav>
                                          </p:tavLst>
                                        </p:anim>
                                      </p:childTnLst>
                                    </p:cTn>
                                  </p:par>
                                </p:childTnLst>
                              </p:cTn>
                            </p:par>
                            <p:par>
                              <p:cTn id="65" fill="hold">
                                <p:stCondLst>
                                  <p:cond delay="3000"/>
                                </p:stCondLst>
                                <p:childTnLst>
                                  <p:par>
                                    <p:cTn id="66" presetID="14" presetClass="entr" presetSubtype="10" fill="hold" grpId="0" nodeType="afterEffect">
                                      <p:stCondLst>
                                        <p:cond delay="0"/>
                                      </p:stCondLst>
                                      <p:childTnLst>
                                        <p:set>
                                          <p:cBhvr>
                                            <p:cTn id="67" dur="1" fill="hold">
                                              <p:stCondLst>
                                                <p:cond delay="0"/>
                                              </p:stCondLst>
                                            </p:cTn>
                                            <p:tgtEl>
                                              <p:spTgt spid="25"/>
                                            </p:tgtEl>
                                            <p:attrNameLst>
                                              <p:attrName>style.visibility</p:attrName>
                                            </p:attrNameLst>
                                          </p:cBhvr>
                                          <p:to>
                                            <p:strVal val="visible"/>
                                          </p:to>
                                        </p:set>
                                        <p:animEffect transition="in" filter="randombar(horizontal)">
                                          <p:cBhvr>
                                            <p:cTn id="68"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p:bldP spid="68" grpId="0"/>
          <p:bldP spid="69" grpId="0"/>
          <p:bldP spid="70" grpId="0"/>
          <p:bldP spid="71" grpId="0"/>
          <p:bldP spid="72" grpId="0"/>
          <p:bldP spid="73" grpId="0"/>
          <p:bldP spid="74" grpId="0"/>
          <p:bldP spid="25" grpId="0"/>
        </p:bldLst>
      </p:timing>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MH_Others_1"/>
          <p:cNvSpPr txBox="1"/>
          <p:nvPr>
            <p:custDataLst>
              <p:tags r:id="rId1"/>
            </p:custDataLst>
          </p:nvPr>
        </p:nvSpPr>
        <p:spPr>
          <a:xfrm>
            <a:off x="6493206" y="2587171"/>
            <a:ext cx="2683199" cy="962660"/>
          </a:xfrm>
          <a:prstGeom prst="rect">
            <a:avLst/>
          </a:prstGeom>
          <a:noFill/>
        </p:spPr>
        <p:txBody>
          <a:bodyPr vert="horz" wrap="square" lIns="0" tIns="0" rIns="0" bIns="0" rtlCol="0" anchor="ctr" anchorCtr="0">
            <a:spAutoFit/>
          </a:bodyPr>
          <a:lstStyle/>
          <a:p>
            <a:pPr algn="ctr"/>
            <a:r>
              <a:rPr lang="zh-CN" altLang="en-US" sz="6260" b="1" dirty="0">
                <a:solidFill>
                  <a:srgbClr val="453162"/>
                </a:solidFill>
                <a:cs typeface="+mn-ea"/>
                <a:sym typeface="+mn-lt"/>
              </a:rPr>
              <a:t>目  录</a:t>
            </a:r>
            <a:endParaRPr lang="zh-CN" altLang="en-US" sz="6260" b="1" dirty="0">
              <a:solidFill>
                <a:srgbClr val="453162"/>
              </a:solidFill>
              <a:cs typeface="+mn-ea"/>
              <a:sym typeface="+mn-lt"/>
            </a:endParaRPr>
          </a:p>
        </p:txBody>
      </p:sp>
      <p:sp>
        <p:nvSpPr>
          <p:cNvPr id="17" name="MH_Others_2"/>
          <p:cNvSpPr txBox="1"/>
          <p:nvPr>
            <p:custDataLst>
              <p:tags r:id="rId2"/>
            </p:custDataLst>
          </p:nvPr>
        </p:nvSpPr>
        <p:spPr>
          <a:xfrm>
            <a:off x="6694333" y="3629239"/>
            <a:ext cx="2280945" cy="408940"/>
          </a:xfrm>
          <a:prstGeom prst="rect">
            <a:avLst/>
          </a:prstGeom>
          <a:noFill/>
        </p:spPr>
        <p:txBody>
          <a:bodyPr wrap="square" lIns="0" tIns="0" rIns="0" bIns="0">
            <a:spAutoFit/>
          </a:bodyPr>
          <a:lstStyle/>
          <a:p>
            <a:pPr algn="ctr">
              <a:defRPr/>
            </a:pPr>
            <a:r>
              <a:rPr lang="en-US" altLang="zh-CN" sz="2655" b="1" dirty="0">
                <a:solidFill>
                  <a:srgbClr val="453162"/>
                </a:solidFill>
                <a:cs typeface="+mn-ea"/>
                <a:sym typeface="+mn-lt"/>
              </a:rPr>
              <a:t>CONTENTS</a:t>
            </a:r>
            <a:endParaRPr lang="zh-CN" altLang="en-US" sz="2655" b="1" dirty="0">
              <a:solidFill>
                <a:srgbClr val="453162"/>
              </a:solidFill>
              <a:cs typeface="+mn-ea"/>
              <a:sym typeface="+mn-lt"/>
            </a:endParaRPr>
          </a:p>
        </p:txBody>
      </p:sp>
      <p:sp>
        <p:nvSpPr>
          <p:cNvPr id="42" name="MH_Other_1"/>
          <p:cNvSpPr>
            <a:spLocks noChangeAspect="1"/>
          </p:cNvSpPr>
          <p:nvPr>
            <p:custDataLst>
              <p:tags r:id="rId3"/>
            </p:custDataLst>
          </p:nvPr>
        </p:nvSpPr>
        <p:spPr>
          <a:xfrm>
            <a:off x="2029594" y="1447603"/>
            <a:ext cx="681248" cy="682667"/>
          </a:xfrm>
          <a:prstGeom prst="ellipse">
            <a:avLst/>
          </a:prstGeom>
          <a:solidFill>
            <a:srgbClr val="FFFFFF"/>
          </a:solidFill>
          <a:ln w="57150" cap="flat" cmpd="sng" algn="ctr">
            <a:solidFill>
              <a:srgbClr val="453162"/>
            </a:solidFill>
            <a:prstDash val="solid"/>
          </a:ln>
          <a:effectLst/>
        </p:spPr>
        <p:txBody>
          <a:bodyPr lIns="0" tIns="0" rIns="0" bIns="0" anchor="ctr"/>
          <a:lstStyle/>
          <a:p>
            <a:pPr algn="ctr">
              <a:defRPr/>
            </a:pPr>
            <a:r>
              <a:rPr lang="en-US" altLang="zh-CN" sz="4000" kern="0" dirty="0">
                <a:solidFill>
                  <a:srgbClr val="453162"/>
                </a:solidFill>
                <a:cs typeface="+mn-ea"/>
                <a:sym typeface="+mn-lt"/>
              </a:rPr>
              <a:t>1</a:t>
            </a:r>
            <a:endParaRPr lang="en-US" altLang="zh-CN" sz="4000" kern="0" dirty="0">
              <a:solidFill>
                <a:srgbClr val="453162"/>
              </a:solidFill>
              <a:cs typeface="+mn-ea"/>
              <a:sym typeface="+mn-lt"/>
            </a:endParaRPr>
          </a:p>
        </p:txBody>
      </p:sp>
      <p:sp>
        <p:nvSpPr>
          <p:cNvPr id="14" name="MH_Other_2"/>
          <p:cNvSpPr>
            <a:spLocks noChangeAspect="1"/>
          </p:cNvSpPr>
          <p:nvPr>
            <p:custDataLst>
              <p:tags r:id="rId4"/>
            </p:custDataLst>
          </p:nvPr>
        </p:nvSpPr>
        <p:spPr>
          <a:xfrm>
            <a:off x="2029593" y="3708335"/>
            <a:ext cx="681248" cy="682667"/>
          </a:xfrm>
          <a:prstGeom prst="ellipse">
            <a:avLst/>
          </a:prstGeom>
          <a:solidFill>
            <a:srgbClr val="FFFFFF"/>
          </a:solidFill>
          <a:ln w="57150" cap="flat" cmpd="sng" algn="ctr">
            <a:solidFill>
              <a:srgbClr val="453162"/>
            </a:solidFill>
            <a:prstDash val="solid"/>
          </a:ln>
          <a:effectLst/>
        </p:spPr>
        <p:txBody>
          <a:bodyPr lIns="0" tIns="0" rIns="0" bIns="0" anchor="ctr"/>
          <a:lstStyle/>
          <a:p>
            <a:pPr algn="ctr">
              <a:defRPr/>
            </a:pPr>
            <a:r>
              <a:rPr lang="en-US" altLang="zh-CN" sz="4000" kern="0" dirty="0">
                <a:solidFill>
                  <a:srgbClr val="453162"/>
                </a:solidFill>
                <a:cs typeface="+mn-ea"/>
                <a:sym typeface="+mn-lt"/>
              </a:rPr>
              <a:t>3</a:t>
            </a:r>
            <a:endParaRPr lang="en-US" altLang="zh-CN" sz="4000" kern="0" dirty="0">
              <a:solidFill>
                <a:srgbClr val="453162"/>
              </a:solidFill>
              <a:cs typeface="+mn-ea"/>
              <a:sym typeface="+mn-lt"/>
            </a:endParaRPr>
          </a:p>
        </p:txBody>
      </p:sp>
      <p:sp>
        <p:nvSpPr>
          <p:cNvPr id="16" name="MH_Other_3"/>
          <p:cNvSpPr>
            <a:spLocks noChangeAspect="1"/>
          </p:cNvSpPr>
          <p:nvPr>
            <p:custDataLst>
              <p:tags r:id="rId5"/>
            </p:custDataLst>
          </p:nvPr>
        </p:nvSpPr>
        <p:spPr>
          <a:xfrm>
            <a:off x="2029594" y="2524142"/>
            <a:ext cx="681248" cy="682667"/>
          </a:xfrm>
          <a:prstGeom prst="ellipse">
            <a:avLst/>
          </a:prstGeom>
          <a:solidFill>
            <a:srgbClr val="FFFFFF"/>
          </a:solidFill>
          <a:ln w="57150" cap="flat" cmpd="sng" algn="ctr">
            <a:solidFill>
              <a:srgbClr val="4E67C8"/>
            </a:solidFill>
            <a:prstDash val="solid"/>
          </a:ln>
          <a:effectLst/>
        </p:spPr>
        <p:txBody>
          <a:bodyPr lIns="0" tIns="0" rIns="0" bIns="0" anchor="ctr"/>
          <a:lstStyle/>
          <a:p>
            <a:pPr algn="ctr">
              <a:defRPr/>
            </a:pPr>
            <a:r>
              <a:rPr lang="en-US" altLang="zh-CN" sz="4000" kern="0" dirty="0">
                <a:solidFill>
                  <a:srgbClr val="4E67C8"/>
                </a:solidFill>
                <a:cs typeface="+mn-ea"/>
                <a:sym typeface="+mn-lt"/>
              </a:rPr>
              <a:t>2</a:t>
            </a:r>
            <a:endParaRPr lang="en-US" altLang="zh-CN" sz="4000" kern="0" dirty="0">
              <a:solidFill>
                <a:srgbClr val="4E67C8"/>
              </a:solidFill>
              <a:cs typeface="+mn-ea"/>
              <a:sym typeface="+mn-lt"/>
            </a:endParaRPr>
          </a:p>
        </p:txBody>
      </p:sp>
      <p:sp>
        <p:nvSpPr>
          <p:cNvPr id="10" name="MH_Other_4"/>
          <p:cNvSpPr>
            <a:spLocks noChangeAspect="1"/>
          </p:cNvSpPr>
          <p:nvPr>
            <p:custDataLst>
              <p:tags r:id="rId6"/>
            </p:custDataLst>
          </p:nvPr>
        </p:nvSpPr>
        <p:spPr>
          <a:xfrm>
            <a:off x="2029593" y="4892528"/>
            <a:ext cx="681248" cy="682667"/>
          </a:xfrm>
          <a:prstGeom prst="ellipse">
            <a:avLst/>
          </a:prstGeom>
          <a:solidFill>
            <a:srgbClr val="FFFFFF"/>
          </a:solidFill>
          <a:ln w="57150" cap="flat" cmpd="sng" algn="ctr">
            <a:solidFill>
              <a:srgbClr val="4E67C8"/>
            </a:solidFill>
            <a:prstDash val="solid"/>
          </a:ln>
          <a:effectLst/>
        </p:spPr>
        <p:txBody>
          <a:bodyPr lIns="0" tIns="0" rIns="0" bIns="0" anchor="ctr"/>
          <a:lstStyle/>
          <a:p>
            <a:pPr algn="ctr">
              <a:defRPr/>
            </a:pPr>
            <a:r>
              <a:rPr lang="en-US" altLang="zh-CN" sz="4000" kern="0" dirty="0">
                <a:solidFill>
                  <a:srgbClr val="4E67C8"/>
                </a:solidFill>
                <a:cs typeface="+mn-ea"/>
                <a:sym typeface="+mn-lt"/>
              </a:rPr>
              <a:t>4</a:t>
            </a:r>
            <a:endParaRPr lang="en-US" altLang="zh-CN" sz="4000" kern="0" dirty="0">
              <a:solidFill>
                <a:srgbClr val="4E67C8"/>
              </a:solidFill>
              <a:cs typeface="+mn-ea"/>
              <a:sym typeface="+mn-lt"/>
            </a:endParaRPr>
          </a:p>
        </p:txBody>
      </p:sp>
      <p:sp>
        <p:nvSpPr>
          <p:cNvPr id="20" name="MH_Text_1"/>
          <p:cNvSpPr/>
          <p:nvPr>
            <p:custDataLst>
              <p:tags r:id="rId7"/>
            </p:custDataLst>
          </p:nvPr>
        </p:nvSpPr>
        <p:spPr>
          <a:xfrm>
            <a:off x="2938385" y="1555256"/>
            <a:ext cx="2565755" cy="467360"/>
          </a:xfrm>
          <a:prstGeom prst="rect">
            <a:avLst/>
          </a:prstGeom>
        </p:spPr>
        <p:txBody>
          <a:bodyPr wrap="square" lIns="0" tIns="0" rIns="0" bIns="0" anchor="ctr">
            <a:spAutoFit/>
          </a:bodyPr>
          <a:lstStyle/>
          <a:p>
            <a:r>
              <a:rPr lang="zh-CN" altLang="en-US" sz="3035">
                <a:solidFill>
                  <a:srgbClr val="453162"/>
                </a:solidFill>
                <a:cs typeface="+mn-ea"/>
                <a:sym typeface="+mn-lt"/>
              </a:rPr>
              <a:t>个人简历</a:t>
            </a:r>
            <a:endParaRPr lang="zh-CN" altLang="en-US" sz="3035" dirty="0">
              <a:solidFill>
                <a:srgbClr val="453162"/>
              </a:solidFill>
              <a:cs typeface="+mn-ea"/>
              <a:sym typeface="+mn-lt"/>
            </a:endParaRPr>
          </a:p>
        </p:txBody>
      </p:sp>
      <p:sp>
        <p:nvSpPr>
          <p:cNvPr id="21" name="MH_Text_2"/>
          <p:cNvSpPr/>
          <p:nvPr>
            <p:custDataLst>
              <p:tags r:id="rId8"/>
            </p:custDataLst>
          </p:nvPr>
        </p:nvSpPr>
        <p:spPr>
          <a:xfrm>
            <a:off x="2938385" y="3815988"/>
            <a:ext cx="2565755" cy="467360"/>
          </a:xfrm>
          <a:prstGeom prst="rect">
            <a:avLst/>
          </a:prstGeom>
        </p:spPr>
        <p:txBody>
          <a:bodyPr wrap="square" lIns="0" tIns="0" rIns="0" bIns="0" anchor="ctr">
            <a:spAutoFit/>
          </a:bodyPr>
          <a:lstStyle/>
          <a:p>
            <a:pPr lvl="0"/>
            <a:r>
              <a:rPr lang="zh-CN" altLang="en-US" sz="3035">
                <a:solidFill>
                  <a:srgbClr val="453162"/>
                </a:solidFill>
                <a:cs typeface="+mn-ea"/>
                <a:sym typeface="+mn-lt"/>
              </a:rPr>
              <a:t>能力优势</a:t>
            </a:r>
            <a:endParaRPr lang="zh-CN" altLang="en-US" sz="3035" dirty="0">
              <a:solidFill>
                <a:srgbClr val="453162"/>
              </a:solidFill>
              <a:cs typeface="+mn-ea"/>
              <a:sym typeface="+mn-lt"/>
            </a:endParaRPr>
          </a:p>
        </p:txBody>
      </p:sp>
      <p:sp>
        <p:nvSpPr>
          <p:cNvPr id="22" name="MH_Text_3"/>
          <p:cNvSpPr/>
          <p:nvPr>
            <p:custDataLst>
              <p:tags r:id="rId9"/>
            </p:custDataLst>
          </p:nvPr>
        </p:nvSpPr>
        <p:spPr>
          <a:xfrm>
            <a:off x="2938385" y="2631795"/>
            <a:ext cx="2565755" cy="467360"/>
          </a:xfrm>
          <a:prstGeom prst="rect">
            <a:avLst/>
          </a:prstGeom>
        </p:spPr>
        <p:txBody>
          <a:bodyPr wrap="square" lIns="0" tIns="0" rIns="0" bIns="0" anchor="ctr">
            <a:spAutoFit/>
          </a:bodyPr>
          <a:lstStyle/>
          <a:p>
            <a:pPr lvl="0"/>
            <a:r>
              <a:rPr lang="zh-CN" altLang="en-US" sz="3035">
                <a:solidFill>
                  <a:srgbClr val="4E67C8"/>
                </a:solidFill>
                <a:cs typeface="+mn-ea"/>
                <a:sym typeface="+mn-lt"/>
              </a:rPr>
              <a:t>学习经历</a:t>
            </a:r>
            <a:endParaRPr lang="zh-CN" altLang="en-US" sz="3035" dirty="0">
              <a:solidFill>
                <a:srgbClr val="4E67C8"/>
              </a:solidFill>
              <a:cs typeface="+mn-ea"/>
              <a:sym typeface="+mn-lt"/>
            </a:endParaRPr>
          </a:p>
        </p:txBody>
      </p:sp>
      <p:sp>
        <p:nvSpPr>
          <p:cNvPr id="23" name="MH_Text_4"/>
          <p:cNvSpPr/>
          <p:nvPr>
            <p:custDataLst>
              <p:tags r:id="rId10"/>
            </p:custDataLst>
          </p:nvPr>
        </p:nvSpPr>
        <p:spPr>
          <a:xfrm>
            <a:off x="2938385" y="5000181"/>
            <a:ext cx="2565755" cy="467360"/>
          </a:xfrm>
          <a:prstGeom prst="rect">
            <a:avLst/>
          </a:prstGeom>
          <a:ln>
            <a:noFill/>
          </a:ln>
        </p:spPr>
        <p:txBody>
          <a:bodyPr wrap="square" lIns="0" tIns="0" rIns="0" bIns="0" anchor="ctr">
            <a:spAutoFit/>
          </a:bodyPr>
          <a:lstStyle/>
          <a:p>
            <a:pPr lvl="0"/>
            <a:r>
              <a:rPr lang="zh-CN" altLang="en-US" sz="3035">
                <a:solidFill>
                  <a:srgbClr val="4E67C8"/>
                </a:solidFill>
                <a:cs typeface="+mn-ea"/>
                <a:sym typeface="+mn-lt"/>
              </a:rPr>
              <a:t>工作计划</a:t>
            </a:r>
            <a:endParaRPr lang="zh-CN" altLang="en-US" sz="3035" dirty="0">
              <a:solidFill>
                <a:srgbClr val="4E67C8"/>
              </a:solidFill>
              <a:cs typeface="+mn-ea"/>
              <a:sym typeface="+mn-lt"/>
            </a:endParaRPr>
          </a:p>
        </p:txBody>
      </p:sp>
      <p:pic>
        <p:nvPicPr>
          <p:cNvPr id="13" name="图片 12"/>
          <p:cNvPicPr>
            <a:picLocks noChangeAspect="1"/>
          </p:cNvPicPr>
          <p:nvPr/>
        </p:nvPicPr>
        <p:blipFill rotWithShape="1">
          <a:blip r:embed="rId11">
            <a:clrChange>
              <a:clrFrom>
                <a:srgbClr val="009EB4"/>
              </a:clrFrom>
              <a:clrTo>
                <a:srgbClr val="009EB4">
                  <a:alpha val="0"/>
                </a:srgbClr>
              </a:clrTo>
            </a:clrChange>
            <a:extLst>
              <a:ext uri="{28A0092B-C50C-407E-A947-70E740481C1C}">
                <a14:useLocalDpi xmlns:a14="http://schemas.microsoft.com/office/drawing/2010/main" val="0"/>
              </a:ext>
            </a:extLst>
          </a:blip>
          <a:srcRect t="1375"/>
          <a:stretch>
            <a:fillRect/>
          </a:stretch>
        </p:blipFill>
        <p:spPr>
          <a:xfrm flipH="1">
            <a:off x="8684554" y="3595891"/>
            <a:ext cx="3504664" cy="3262109"/>
          </a:xfrm>
          <a:prstGeom prst="rect">
            <a:avLst/>
          </a:prstGeom>
        </p:spPr>
      </p:pic>
    </p:spTree>
    <p:custDataLst>
      <p:tags r:id="rId12"/>
    </p:custData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0">
        <p15:prstTrans prst="pageCurlDouble"/>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1"/>
                                        </p:tgtEl>
                                        <p:attrNameLst>
                                          <p:attrName>style.visibility</p:attrName>
                                        </p:attrNameLst>
                                      </p:cBhvr>
                                      <p:to>
                                        <p:strVal val="visible"/>
                                      </p:to>
                                    </p:set>
                                    <p:anim by="(-#ppt_w*2)" calcmode="lin" valueType="num">
                                      <p:cBhvr rctx="PPT">
                                        <p:cTn id="7" dur="500" autoRev="1" fill="hold">
                                          <p:stCondLst>
                                            <p:cond delay="0"/>
                                          </p:stCondLst>
                                        </p:cTn>
                                        <p:tgtEl>
                                          <p:spTgt spid="11"/>
                                        </p:tgtEl>
                                        <p:attrNameLst>
                                          <p:attrName>ppt_w</p:attrName>
                                        </p:attrNameLst>
                                      </p:cBhvr>
                                    </p:anim>
                                    <p:anim by="(#ppt_w*0.50)" calcmode="lin" valueType="num">
                                      <p:cBhvr>
                                        <p:cTn id="8" dur="500" decel="50000" autoRev="1" fill="hold">
                                          <p:stCondLst>
                                            <p:cond delay="0"/>
                                          </p:stCondLst>
                                        </p:cTn>
                                        <p:tgtEl>
                                          <p:spTgt spid="11"/>
                                        </p:tgtEl>
                                        <p:attrNameLst>
                                          <p:attrName>ppt_x</p:attrName>
                                        </p:attrNameLst>
                                      </p:cBhvr>
                                    </p:anim>
                                    <p:anim from="(-#ppt_h/2)" to="(#ppt_y)" calcmode="lin" valueType="num">
                                      <p:cBhvr>
                                        <p:cTn id="9" dur="1000" fill="hold">
                                          <p:stCondLst>
                                            <p:cond delay="0"/>
                                          </p:stCondLst>
                                        </p:cTn>
                                        <p:tgtEl>
                                          <p:spTgt spid="11"/>
                                        </p:tgtEl>
                                        <p:attrNameLst>
                                          <p:attrName>ppt_y</p:attrName>
                                        </p:attrNameLst>
                                      </p:cBhvr>
                                    </p:anim>
                                    <p:animRot by="21600000">
                                      <p:cBhvr>
                                        <p:cTn id="10" dur="1000" fill="hold">
                                          <p:stCondLst>
                                            <p:cond delay="0"/>
                                          </p:stCondLst>
                                        </p:cTn>
                                        <p:tgtEl>
                                          <p:spTgt spid="11"/>
                                        </p:tgtEl>
                                        <p:attrNameLst>
                                          <p:attrName>r</p:attrName>
                                        </p:attrNameLst>
                                      </p:cBhvr>
                                    </p:animRot>
                                  </p:childTnLst>
                                </p:cTn>
                              </p:par>
                              <p:par>
                                <p:cTn id="11" presetID="56" presetClass="entr" presetSubtype="0" fill="hold" grpId="0" nodeType="withEffect">
                                  <p:stCondLst>
                                    <p:cond delay="0"/>
                                  </p:stCondLst>
                                  <p:iterate type="lt">
                                    <p:tmPct val="10000"/>
                                  </p:iterate>
                                  <p:childTnLst>
                                    <p:set>
                                      <p:cBhvr>
                                        <p:cTn id="12" dur="1" fill="hold">
                                          <p:stCondLst>
                                            <p:cond delay="0"/>
                                          </p:stCondLst>
                                        </p:cTn>
                                        <p:tgtEl>
                                          <p:spTgt spid="17"/>
                                        </p:tgtEl>
                                        <p:attrNameLst>
                                          <p:attrName>style.visibility</p:attrName>
                                        </p:attrNameLst>
                                      </p:cBhvr>
                                      <p:to>
                                        <p:strVal val="visible"/>
                                      </p:to>
                                    </p:set>
                                    <p:anim by="(-#ppt_w*2)" calcmode="lin" valueType="num">
                                      <p:cBhvr rctx="PPT">
                                        <p:cTn id="13" dur="500" autoRev="1" fill="hold">
                                          <p:stCondLst>
                                            <p:cond delay="0"/>
                                          </p:stCondLst>
                                        </p:cTn>
                                        <p:tgtEl>
                                          <p:spTgt spid="17"/>
                                        </p:tgtEl>
                                        <p:attrNameLst>
                                          <p:attrName>ppt_w</p:attrName>
                                        </p:attrNameLst>
                                      </p:cBhvr>
                                    </p:anim>
                                    <p:anim by="(#ppt_w*0.50)" calcmode="lin" valueType="num">
                                      <p:cBhvr>
                                        <p:cTn id="14" dur="500" decel="50000" autoRev="1" fill="hold">
                                          <p:stCondLst>
                                            <p:cond delay="0"/>
                                          </p:stCondLst>
                                        </p:cTn>
                                        <p:tgtEl>
                                          <p:spTgt spid="17"/>
                                        </p:tgtEl>
                                        <p:attrNameLst>
                                          <p:attrName>ppt_x</p:attrName>
                                        </p:attrNameLst>
                                      </p:cBhvr>
                                    </p:anim>
                                    <p:anim from="(-#ppt_h/2)" to="(#ppt_y)" calcmode="lin" valueType="num">
                                      <p:cBhvr>
                                        <p:cTn id="15" dur="1000" fill="hold">
                                          <p:stCondLst>
                                            <p:cond delay="0"/>
                                          </p:stCondLst>
                                        </p:cTn>
                                        <p:tgtEl>
                                          <p:spTgt spid="17"/>
                                        </p:tgtEl>
                                        <p:attrNameLst>
                                          <p:attrName>ppt_y</p:attrName>
                                        </p:attrNameLst>
                                      </p:cBhvr>
                                    </p:anim>
                                    <p:animRot by="21600000">
                                      <p:cBhvr>
                                        <p:cTn id="16" dur="1000" fill="hold">
                                          <p:stCondLst>
                                            <p:cond delay="0"/>
                                          </p:stCondLst>
                                        </p:cTn>
                                        <p:tgtEl>
                                          <p:spTgt spid="17"/>
                                        </p:tgtEl>
                                        <p:attrNameLst>
                                          <p:attrName>r</p:attrName>
                                        </p:attrNameLst>
                                      </p:cBhvr>
                                    </p:animRot>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42"/>
                                        </p:tgtEl>
                                        <p:attrNameLst>
                                          <p:attrName>style.visibility</p:attrName>
                                        </p:attrNameLst>
                                      </p:cBhvr>
                                      <p:to>
                                        <p:strVal val="visible"/>
                                      </p:to>
                                    </p:set>
                                    <p:anim calcmode="lin" valueType="num">
                                      <p:cBhvr additive="base">
                                        <p:cTn id="21" dur="500" fill="hold"/>
                                        <p:tgtEl>
                                          <p:spTgt spid="42"/>
                                        </p:tgtEl>
                                        <p:attrNameLst>
                                          <p:attrName>ppt_x</p:attrName>
                                        </p:attrNameLst>
                                      </p:cBhvr>
                                      <p:tavLst>
                                        <p:tav tm="0">
                                          <p:val>
                                            <p:strVal val="0-#ppt_w/2"/>
                                          </p:val>
                                        </p:tav>
                                        <p:tav tm="100000">
                                          <p:val>
                                            <p:strVal val="#ppt_x"/>
                                          </p:val>
                                        </p:tav>
                                      </p:tavLst>
                                    </p:anim>
                                    <p:anim calcmode="lin" valueType="num">
                                      <p:cBhvr additive="base">
                                        <p:cTn id="22" dur="500" fill="hold"/>
                                        <p:tgtEl>
                                          <p:spTgt spid="42"/>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anim calcmode="lin" valueType="num">
                                      <p:cBhvr additive="base">
                                        <p:cTn id="25" dur="500" fill="hold"/>
                                        <p:tgtEl>
                                          <p:spTgt spid="20"/>
                                        </p:tgtEl>
                                        <p:attrNameLst>
                                          <p:attrName>ppt_x</p:attrName>
                                        </p:attrNameLst>
                                      </p:cBhvr>
                                      <p:tavLst>
                                        <p:tav tm="0">
                                          <p:val>
                                            <p:strVal val="0-#ppt_w/2"/>
                                          </p:val>
                                        </p:tav>
                                        <p:tav tm="100000">
                                          <p:val>
                                            <p:strVal val="#ppt_x"/>
                                          </p:val>
                                        </p:tav>
                                      </p:tavLst>
                                    </p:anim>
                                    <p:anim calcmode="lin" valueType="num">
                                      <p:cBhvr additive="base">
                                        <p:cTn id="26"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0-#ppt_w/2"/>
                                          </p:val>
                                        </p:tav>
                                        <p:tav tm="100000">
                                          <p:val>
                                            <p:strVal val="#ppt_x"/>
                                          </p:val>
                                        </p:tav>
                                      </p:tavLst>
                                    </p:anim>
                                    <p:anim calcmode="lin" valueType="num">
                                      <p:cBhvr additive="base">
                                        <p:cTn id="32" dur="500" fill="hold"/>
                                        <p:tgtEl>
                                          <p:spTgt spid="14"/>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21"/>
                                        </p:tgtEl>
                                        <p:attrNameLst>
                                          <p:attrName>style.visibility</p:attrName>
                                        </p:attrNameLst>
                                      </p:cBhvr>
                                      <p:to>
                                        <p:strVal val="visible"/>
                                      </p:to>
                                    </p:set>
                                    <p:anim calcmode="lin" valueType="num">
                                      <p:cBhvr additive="base">
                                        <p:cTn id="35" dur="500" fill="hold"/>
                                        <p:tgtEl>
                                          <p:spTgt spid="21"/>
                                        </p:tgtEl>
                                        <p:attrNameLst>
                                          <p:attrName>ppt_x</p:attrName>
                                        </p:attrNameLst>
                                      </p:cBhvr>
                                      <p:tavLst>
                                        <p:tav tm="0">
                                          <p:val>
                                            <p:strVal val="0-#ppt_w/2"/>
                                          </p:val>
                                        </p:tav>
                                        <p:tav tm="100000">
                                          <p:val>
                                            <p:strVal val="#ppt_x"/>
                                          </p:val>
                                        </p:tav>
                                      </p:tavLst>
                                    </p:anim>
                                    <p:anim calcmode="lin" valueType="num">
                                      <p:cBhvr additive="base">
                                        <p:cTn id="36"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8" fill="hold" grpId="0" nodeType="clickEffect">
                                  <p:stCondLst>
                                    <p:cond delay="0"/>
                                  </p:stCondLst>
                                  <p:childTnLst>
                                    <p:set>
                                      <p:cBhvr>
                                        <p:cTn id="40" dur="1" fill="hold">
                                          <p:stCondLst>
                                            <p:cond delay="0"/>
                                          </p:stCondLst>
                                        </p:cTn>
                                        <p:tgtEl>
                                          <p:spTgt spid="16"/>
                                        </p:tgtEl>
                                        <p:attrNameLst>
                                          <p:attrName>style.visibility</p:attrName>
                                        </p:attrNameLst>
                                      </p:cBhvr>
                                      <p:to>
                                        <p:strVal val="visible"/>
                                      </p:to>
                                    </p:set>
                                    <p:anim calcmode="lin" valueType="num">
                                      <p:cBhvr additive="base">
                                        <p:cTn id="41" dur="500" fill="hold"/>
                                        <p:tgtEl>
                                          <p:spTgt spid="16"/>
                                        </p:tgtEl>
                                        <p:attrNameLst>
                                          <p:attrName>ppt_x</p:attrName>
                                        </p:attrNameLst>
                                      </p:cBhvr>
                                      <p:tavLst>
                                        <p:tav tm="0">
                                          <p:val>
                                            <p:strVal val="0-#ppt_w/2"/>
                                          </p:val>
                                        </p:tav>
                                        <p:tav tm="100000">
                                          <p:val>
                                            <p:strVal val="#ppt_x"/>
                                          </p:val>
                                        </p:tav>
                                      </p:tavLst>
                                    </p:anim>
                                    <p:anim calcmode="lin" valueType="num">
                                      <p:cBhvr additive="base">
                                        <p:cTn id="42" dur="500" fill="hold"/>
                                        <p:tgtEl>
                                          <p:spTgt spid="16"/>
                                        </p:tgtEl>
                                        <p:attrNameLst>
                                          <p:attrName>ppt_y</p:attrName>
                                        </p:attrNameLst>
                                      </p:cBhvr>
                                      <p:tavLst>
                                        <p:tav tm="0">
                                          <p:val>
                                            <p:strVal val="#ppt_y"/>
                                          </p:val>
                                        </p:tav>
                                        <p:tav tm="100000">
                                          <p:val>
                                            <p:strVal val="#ppt_y"/>
                                          </p:val>
                                        </p:tav>
                                      </p:tavLst>
                                    </p:anim>
                                  </p:childTnLst>
                                </p:cTn>
                              </p:par>
                              <p:par>
                                <p:cTn id="43" presetID="2" presetClass="entr" presetSubtype="8" fill="hold" grpId="0" nodeType="withEffect">
                                  <p:stCondLst>
                                    <p:cond delay="0"/>
                                  </p:stCondLst>
                                  <p:childTnLst>
                                    <p:set>
                                      <p:cBhvr>
                                        <p:cTn id="44" dur="1" fill="hold">
                                          <p:stCondLst>
                                            <p:cond delay="0"/>
                                          </p:stCondLst>
                                        </p:cTn>
                                        <p:tgtEl>
                                          <p:spTgt spid="22"/>
                                        </p:tgtEl>
                                        <p:attrNameLst>
                                          <p:attrName>style.visibility</p:attrName>
                                        </p:attrNameLst>
                                      </p:cBhvr>
                                      <p:to>
                                        <p:strVal val="visible"/>
                                      </p:to>
                                    </p:set>
                                    <p:anim calcmode="lin" valueType="num">
                                      <p:cBhvr additive="base">
                                        <p:cTn id="45" dur="500" fill="hold"/>
                                        <p:tgtEl>
                                          <p:spTgt spid="22"/>
                                        </p:tgtEl>
                                        <p:attrNameLst>
                                          <p:attrName>ppt_x</p:attrName>
                                        </p:attrNameLst>
                                      </p:cBhvr>
                                      <p:tavLst>
                                        <p:tav tm="0">
                                          <p:val>
                                            <p:strVal val="0-#ppt_w/2"/>
                                          </p:val>
                                        </p:tav>
                                        <p:tav tm="100000">
                                          <p:val>
                                            <p:strVal val="#ppt_x"/>
                                          </p:val>
                                        </p:tav>
                                      </p:tavLst>
                                    </p:anim>
                                    <p:anim calcmode="lin" valueType="num">
                                      <p:cBhvr additive="base">
                                        <p:cTn id="46" dur="5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8" fill="hold" grpId="0" nodeType="clickEffect">
                                  <p:stCondLst>
                                    <p:cond delay="0"/>
                                  </p:stCondLst>
                                  <p:childTnLst>
                                    <p:set>
                                      <p:cBhvr>
                                        <p:cTn id="50" dur="1" fill="hold">
                                          <p:stCondLst>
                                            <p:cond delay="0"/>
                                          </p:stCondLst>
                                        </p:cTn>
                                        <p:tgtEl>
                                          <p:spTgt spid="10"/>
                                        </p:tgtEl>
                                        <p:attrNameLst>
                                          <p:attrName>style.visibility</p:attrName>
                                        </p:attrNameLst>
                                      </p:cBhvr>
                                      <p:to>
                                        <p:strVal val="visible"/>
                                      </p:to>
                                    </p:set>
                                    <p:anim calcmode="lin" valueType="num">
                                      <p:cBhvr additive="base">
                                        <p:cTn id="51" dur="500" fill="hold"/>
                                        <p:tgtEl>
                                          <p:spTgt spid="10"/>
                                        </p:tgtEl>
                                        <p:attrNameLst>
                                          <p:attrName>ppt_x</p:attrName>
                                        </p:attrNameLst>
                                      </p:cBhvr>
                                      <p:tavLst>
                                        <p:tav tm="0">
                                          <p:val>
                                            <p:strVal val="0-#ppt_w/2"/>
                                          </p:val>
                                        </p:tav>
                                        <p:tav tm="100000">
                                          <p:val>
                                            <p:strVal val="#ppt_x"/>
                                          </p:val>
                                        </p:tav>
                                      </p:tavLst>
                                    </p:anim>
                                    <p:anim calcmode="lin" valueType="num">
                                      <p:cBhvr additive="base">
                                        <p:cTn id="52" dur="500" fill="hold"/>
                                        <p:tgtEl>
                                          <p:spTgt spid="10"/>
                                        </p:tgtEl>
                                        <p:attrNameLst>
                                          <p:attrName>ppt_y</p:attrName>
                                        </p:attrNameLst>
                                      </p:cBhvr>
                                      <p:tavLst>
                                        <p:tav tm="0">
                                          <p:val>
                                            <p:strVal val="#ppt_y"/>
                                          </p:val>
                                        </p:tav>
                                        <p:tav tm="100000">
                                          <p:val>
                                            <p:strVal val="#ppt_y"/>
                                          </p:val>
                                        </p:tav>
                                      </p:tavLst>
                                    </p:anim>
                                  </p:childTnLst>
                                </p:cTn>
                              </p:par>
                              <p:par>
                                <p:cTn id="53" presetID="2" presetClass="entr" presetSubtype="8" fill="hold" grpId="0" nodeType="withEffect">
                                  <p:stCondLst>
                                    <p:cond delay="0"/>
                                  </p:stCondLst>
                                  <p:childTnLst>
                                    <p:set>
                                      <p:cBhvr>
                                        <p:cTn id="54" dur="1" fill="hold">
                                          <p:stCondLst>
                                            <p:cond delay="0"/>
                                          </p:stCondLst>
                                        </p:cTn>
                                        <p:tgtEl>
                                          <p:spTgt spid="23"/>
                                        </p:tgtEl>
                                        <p:attrNameLst>
                                          <p:attrName>style.visibility</p:attrName>
                                        </p:attrNameLst>
                                      </p:cBhvr>
                                      <p:to>
                                        <p:strVal val="visible"/>
                                      </p:to>
                                    </p:set>
                                    <p:anim calcmode="lin" valueType="num">
                                      <p:cBhvr additive="base">
                                        <p:cTn id="55" dur="500" fill="hold"/>
                                        <p:tgtEl>
                                          <p:spTgt spid="23"/>
                                        </p:tgtEl>
                                        <p:attrNameLst>
                                          <p:attrName>ppt_x</p:attrName>
                                        </p:attrNameLst>
                                      </p:cBhvr>
                                      <p:tavLst>
                                        <p:tav tm="0">
                                          <p:val>
                                            <p:strVal val="0-#ppt_w/2"/>
                                          </p:val>
                                        </p:tav>
                                        <p:tav tm="100000">
                                          <p:val>
                                            <p:strVal val="#ppt_x"/>
                                          </p:val>
                                        </p:tav>
                                      </p:tavLst>
                                    </p:anim>
                                    <p:anim calcmode="lin" valueType="num">
                                      <p:cBhvr additive="base">
                                        <p:cTn id="56" dur="500" fill="hold"/>
                                        <p:tgtEl>
                                          <p:spTgt spid="2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7" grpId="0"/>
      <p:bldP spid="42" grpId="0" bldLvl="0" animBg="1"/>
      <p:bldP spid="14" grpId="0" bldLvl="0" animBg="1"/>
      <p:bldP spid="16" grpId="0" bldLvl="0" animBg="1"/>
      <p:bldP spid="10" grpId="0" bldLvl="0" animBg="1"/>
      <p:bldP spid="20" grpId="0"/>
      <p:bldP spid="21" grpId="0"/>
      <p:bldP spid="22" grpId="0"/>
      <p:bldP spid="2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组合 28"/>
          <p:cNvGrpSpPr/>
          <p:nvPr/>
        </p:nvGrpSpPr>
        <p:grpSpPr>
          <a:xfrm>
            <a:off x="1912620" y="2084705"/>
            <a:ext cx="8150225" cy="2704465"/>
            <a:chOff x="1912620" y="2084705"/>
            <a:chExt cx="8150225" cy="2704465"/>
          </a:xfrm>
        </p:grpSpPr>
        <p:grpSp>
          <p:nvGrpSpPr>
            <p:cNvPr id="56" name="组合 30"/>
            <p:cNvGrpSpPr/>
            <p:nvPr/>
          </p:nvGrpSpPr>
          <p:grpSpPr>
            <a:xfrm>
              <a:off x="1912620" y="2084705"/>
              <a:ext cx="1126490" cy="1070610"/>
              <a:chOff x="0" y="0"/>
              <a:chExt cx="831692" cy="792088"/>
            </a:xfrm>
          </p:grpSpPr>
          <p:sp>
            <p:nvSpPr>
              <p:cNvPr id="69" name="正五边形 5"/>
              <p:cNvSpPr/>
              <p:nvPr/>
            </p:nvSpPr>
            <p:spPr>
              <a:xfrm>
                <a:off x="0" y="0"/>
                <a:ext cx="831692" cy="792088"/>
              </a:xfrm>
              <a:prstGeom prst="pentagon">
                <a:avLst/>
              </a:prstGeom>
              <a:solidFill>
                <a:srgbClr val="453162"/>
              </a:solidFill>
              <a:ln w="25400" cap="flat" cmpd="sng">
                <a:noFill/>
                <a:prstDash val="solid"/>
                <a:miter/>
                <a:headEnd type="none" w="med" len="med"/>
                <a:tailEnd type="none" w="med" len="med"/>
              </a:ln>
            </p:spPr>
            <p:txBody>
              <a:bodyPr anchor="ct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5pPr>
              </a:lstStyle>
              <a:p>
                <a:pPr marL="0" lvl="0" indent="0" algn="ctr" eaLnBrk="1" hangingPunct="1">
                  <a:spcBef>
                    <a:spcPct val="0"/>
                  </a:spcBef>
                  <a:buNone/>
                </a:pPr>
                <a:endParaRPr lang="zh-CN" altLang="zh-CN" sz="1800" dirty="0">
                  <a:solidFill>
                    <a:schemeClr val="tx1">
                      <a:lumMod val="65000"/>
                      <a:lumOff val="35000"/>
                    </a:schemeClr>
                  </a:solidFill>
                  <a:cs typeface="+mn-ea"/>
                  <a:sym typeface="+mn-lt"/>
                </a:endParaRPr>
              </a:p>
            </p:txBody>
          </p:sp>
          <p:sp>
            <p:nvSpPr>
              <p:cNvPr id="70" name="Freeform 72"/>
              <p:cNvSpPr>
                <a:spLocks noEditPoints="1"/>
              </p:cNvSpPr>
              <p:nvPr/>
            </p:nvSpPr>
            <p:spPr>
              <a:xfrm>
                <a:off x="194807" y="196084"/>
                <a:ext cx="485110" cy="485984"/>
              </a:xfrm>
              <a:custGeom>
                <a:avLst/>
                <a:gdLst>
                  <a:gd name="txL" fmla="*/ 0 w 411"/>
                  <a:gd name="txT" fmla="*/ 0 h 412"/>
                  <a:gd name="txR" fmla="*/ 411 w 411"/>
                  <a:gd name="txB" fmla="*/ 412 h 412"/>
                </a:gdLst>
                <a:ahLst/>
                <a:cxnLst>
                  <a:cxn ang="0">
                    <a:pos x="2147483646" y="2147483646"/>
                  </a:cxn>
                  <a:cxn ang="0">
                    <a:pos x="2147483646" y="2147483646"/>
                  </a:cxn>
                  <a:cxn ang="0">
                    <a:pos x="2147483646" y="2147483646"/>
                  </a:cxn>
                  <a:cxn ang="0">
                    <a:pos x="2147483646" y="2147483646"/>
                  </a:cxn>
                  <a:cxn ang="0">
                    <a:pos x="2147483646" y="0"/>
                  </a:cxn>
                  <a:cxn ang="0">
                    <a:pos x="2147483646" y="2147483646"/>
                  </a:cxn>
                  <a:cxn ang="0">
                    <a:pos x="2147483646" y="2147483646"/>
                  </a:cxn>
                  <a:cxn ang="0">
                    <a:pos x="2147483646" y="2147483646"/>
                  </a:cxn>
                  <a:cxn ang="0">
                    <a:pos x="2147483646" y="2147483646"/>
                  </a:cxn>
                  <a:cxn ang="0">
                    <a:pos x="0"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Lst>
                <a:rect l="txL" t="txT" r="txR" b="txB"/>
                <a:pathLst>
                  <a:path w="411" h="412">
                    <a:moveTo>
                      <a:pt x="337" y="198"/>
                    </a:moveTo>
                    <a:cubicBezTo>
                      <a:pt x="316" y="198"/>
                      <a:pt x="298" y="206"/>
                      <a:pt x="284" y="220"/>
                    </a:cubicBezTo>
                    <a:cubicBezTo>
                      <a:pt x="249" y="185"/>
                      <a:pt x="249" y="185"/>
                      <a:pt x="249" y="185"/>
                    </a:cubicBezTo>
                    <a:cubicBezTo>
                      <a:pt x="270" y="166"/>
                      <a:pt x="283" y="138"/>
                      <a:pt x="283" y="107"/>
                    </a:cubicBezTo>
                    <a:cubicBezTo>
                      <a:pt x="283" y="48"/>
                      <a:pt x="235" y="0"/>
                      <a:pt x="176" y="0"/>
                    </a:cubicBezTo>
                    <a:cubicBezTo>
                      <a:pt x="117" y="0"/>
                      <a:pt x="68" y="48"/>
                      <a:pt x="68" y="107"/>
                    </a:cubicBezTo>
                    <a:cubicBezTo>
                      <a:pt x="68" y="144"/>
                      <a:pt x="88" y="177"/>
                      <a:pt x="116" y="196"/>
                    </a:cubicBezTo>
                    <a:cubicBezTo>
                      <a:pt x="96" y="266"/>
                      <a:pt x="96" y="266"/>
                      <a:pt x="96" y="266"/>
                    </a:cubicBezTo>
                    <a:cubicBezTo>
                      <a:pt x="89" y="264"/>
                      <a:pt x="82" y="263"/>
                      <a:pt x="74" y="263"/>
                    </a:cubicBezTo>
                    <a:cubicBezTo>
                      <a:pt x="33" y="263"/>
                      <a:pt x="0" y="296"/>
                      <a:pt x="0" y="337"/>
                    </a:cubicBezTo>
                    <a:cubicBezTo>
                      <a:pt x="0" y="378"/>
                      <a:pt x="33" y="412"/>
                      <a:pt x="74" y="412"/>
                    </a:cubicBezTo>
                    <a:cubicBezTo>
                      <a:pt x="115" y="412"/>
                      <a:pt x="149" y="378"/>
                      <a:pt x="149" y="337"/>
                    </a:cubicBezTo>
                    <a:cubicBezTo>
                      <a:pt x="149" y="309"/>
                      <a:pt x="133" y="284"/>
                      <a:pt x="110" y="272"/>
                    </a:cubicBezTo>
                    <a:cubicBezTo>
                      <a:pt x="130" y="204"/>
                      <a:pt x="130" y="204"/>
                      <a:pt x="130" y="204"/>
                    </a:cubicBezTo>
                    <a:cubicBezTo>
                      <a:pt x="144" y="210"/>
                      <a:pt x="159" y="214"/>
                      <a:pt x="176" y="214"/>
                    </a:cubicBezTo>
                    <a:cubicBezTo>
                      <a:pt x="199" y="214"/>
                      <a:pt x="220" y="207"/>
                      <a:pt x="238" y="195"/>
                    </a:cubicBezTo>
                    <a:cubicBezTo>
                      <a:pt x="275" y="232"/>
                      <a:pt x="275" y="232"/>
                      <a:pt x="275" y="232"/>
                    </a:cubicBezTo>
                    <a:cubicBezTo>
                      <a:pt x="267" y="243"/>
                      <a:pt x="262" y="257"/>
                      <a:pt x="262" y="273"/>
                    </a:cubicBezTo>
                    <a:cubicBezTo>
                      <a:pt x="262" y="314"/>
                      <a:pt x="296" y="347"/>
                      <a:pt x="337" y="347"/>
                    </a:cubicBezTo>
                    <a:cubicBezTo>
                      <a:pt x="378" y="347"/>
                      <a:pt x="411" y="314"/>
                      <a:pt x="411" y="273"/>
                    </a:cubicBezTo>
                    <a:cubicBezTo>
                      <a:pt x="411" y="231"/>
                      <a:pt x="378" y="198"/>
                      <a:pt x="337" y="198"/>
                    </a:cubicBezTo>
                    <a:close/>
                    <a:moveTo>
                      <a:pt x="134" y="337"/>
                    </a:moveTo>
                    <a:cubicBezTo>
                      <a:pt x="134" y="370"/>
                      <a:pt x="107" y="397"/>
                      <a:pt x="74" y="397"/>
                    </a:cubicBezTo>
                    <a:cubicBezTo>
                      <a:pt x="41" y="397"/>
                      <a:pt x="14" y="370"/>
                      <a:pt x="14" y="337"/>
                    </a:cubicBezTo>
                    <a:cubicBezTo>
                      <a:pt x="14" y="304"/>
                      <a:pt x="41" y="278"/>
                      <a:pt x="74" y="278"/>
                    </a:cubicBezTo>
                    <a:cubicBezTo>
                      <a:pt x="107" y="278"/>
                      <a:pt x="134" y="304"/>
                      <a:pt x="134" y="337"/>
                    </a:cubicBezTo>
                    <a:close/>
                    <a:moveTo>
                      <a:pt x="83" y="107"/>
                    </a:moveTo>
                    <a:cubicBezTo>
                      <a:pt x="83" y="56"/>
                      <a:pt x="125" y="14"/>
                      <a:pt x="176" y="14"/>
                    </a:cubicBezTo>
                    <a:cubicBezTo>
                      <a:pt x="227" y="14"/>
                      <a:pt x="268" y="56"/>
                      <a:pt x="268" y="107"/>
                    </a:cubicBezTo>
                    <a:cubicBezTo>
                      <a:pt x="268" y="158"/>
                      <a:pt x="227" y="200"/>
                      <a:pt x="176" y="200"/>
                    </a:cubicBezTo>
                    <a:cubicBezTo>
                      <a:pt x="125" y="200"/>
                      <a:pt x="83" y="158"/>
                      <a:pt x="83" y="107"/>
                    </a:cubicBezTo>
                    <a:close/>
                    <a:moveTo>
                      <a:pt x="337" y="332"/>
                    </a:moveTo>
                    <a:cubicBezTo>
                      <a:pt x="304" y="332"/>
                      <a:pt x="277" y="306"/>
                      <a:pt x="277" y="273"/>
                    </a:cubicBezTo>
                    <a:cubicBezTo>
                      <a:pt x="277" y="240"/>
                      <a:pt x="304" y="213"/>
                      <a:pt x="337" y="213"/>
                    </a:cubicBezTo>
                    <a:cubicBezTo>
                      <a:pt x="370" y="213"/>
                      <a:pt x="397" y="240"/>
                      <a:pt x="397" y="273"/>
                    </a:cubicBezTo>
                    <a:cubicBezTo>
                      <a:pt x="397" y="306"/>
                      <a:pt x="370" y="332"/>
                      <a:pt x="337" y="332"/>
                    </a:cubicBezTo>
                    <a:close/>
                  </a:path>
                </a:pathLst>
              </a:custGeom>
              <a:solidFill>
                <a:schemeClr val="bg1"/>
              </a:solidFill>
              <a:ln w="9525">
                <a:noFill/>
              </a:ln>
            </p:spPr>
            <p:txBody>
              <a:bodyPr/>
              <a:lstStyle/>
              <a:p>
                <a:endParaRPr lang="zh-CN" altLang="en-US">
                  <a:solidFill>
                    <a:schemeClr val="tx1">
                      <a:lumMod val="65000"/>
                      <a:lumOff val="35000"/>
                    </a:schemeClr>
                  </a:solidFill>
                  <a:cs typeface="+mn-ea"/>
                  <a:sym typeface="+mn-lt"/>
                </a:endParaRPr>
              </a:p>
            </p:txBody>
          </p:sp>
        </p:grpSp>
        <p:grpSp>
          <p:nvGrpSpPr>
            <p:cNvPr id="57" name="组合 12"/>
            <p:cNvGrpSpPr/>
            <p:nvPr/>
          </p:nvGrpSpPr>
          <p:grpSpPr>
            <a:xfrm>
              <a:off x="8936355" y="3718560"/>
              <a:ext cx="1126490" cy="1070610"/>
              <a:chOff x="0" y="0"/>
              <a:chExt cx="831692" cy="792088"/>
            </a:xfrm>
          </p:grpSpPr>
          <p:sp>
            <p:nvSpPr>
              <p:cNvPr id="67" name="正五边形 10"/>
              <p:cNvSpPr/>
              <p:nvPr/>
            </p:nvSpPr>
            <p:spPr>
              <a:xfrm>
                <a:off x="0" y="0"/>
                <a:ext cx="831692" cy="792088"/>
              </a:xfrm>
              <a:prstGeom prst="pentagon">
                <a:avLst/>
              </a:prstGeom>
              <a:solidFill>
                <a:srgbClr val="453162"/>
              </a:solidFill>
              <a:ln w="25400" cap="flat" cmpd="sng">
                <a:noFill/>
                <a:prstDash val="solid"/>
                <a:miter/>
                <a:headEnd type="none" w="med" len="med"/>
                <a:tailEnd type="none" w="med" len="med"/>
              </a:ln>
            </p:spPr>
            <p:txBody>
              <a:bodyPr anchor="ct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5pPr>
              </a:lstStyle>
              <a:p>
                <a:pPr marL="0" lvl="0" indent="0" algn="ctr" eaLnBrk="1" hangingPunct="1">
                  <a:spcBef>
                    <a:spcPct val="0"/>
                  </a:spcBef>
                  <a:buNone/>
                </a:pPr>
                <a:endParaRPr lang="zh-CN" altLang="zh-CN" sz="1800" dirty="0">
                  <a:solidFill>
                    <a:schemeClr val="tx1">
                      <a:lumMod val="65000"/>
                      <a:lumOff val="35000"/>
                    </a:schemeClr>
                  </a:solidFill>
                  <a:cs typeface="+mn-ea"/>
                  <a:sym typeface="+mn-lt"/>
                </a:endParaRPr>
              </a:p>
            </p:txBody>
          </p:sp>
          <p:sp>
            <p:nvSpPr>
              <p:cNvPr id="68" name="Freeform 13"/>
              <p:cNvSpPr>
                <a:spLocks noEditPoints="1"/>
              </p:cNvSpPr>
              <p:nvPr/>
            </p:nvSpPr>
            <p:spPr>
              <a:xfrm>
                <a:off x="284457" y="207649"/>
                <a:ext cx="262778" cy="484369"/>
              </a:xfrm>
              <a:custGeom>
                <a:avLst/>
                <a:gdLst>
                  <a:gd name="txL" fmla="*/ 0 w 122"/>
                  <a:gd name="txT" fmla="*/ 0 h 225"/>
                  <a:gd name="txR" fmla="*/ 122 w 122"/>
                  <a:gd name="txB" fmla="*/ 225 h 225"/>
                </a:gdLst>
                <a:ahLst/>
                <a:cxnLst>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Lst>
                <a:rect l="txL" t="txT" r="txR" b="txB"/>
                <a:pathLst>
                  <a:path w="122" h="225">
                    <a:moveTo>
                      <a:pt x="3" y="57"/>
                    </a:moveTo>
                    <a:cubicBezTo>
                      <a:pt x="1" y="59"/>
                      <a:pt x="1" y="62"/>
                      <a:pt x="2" y="65"/>
                    </a:cubicBezTo>
                    <a:cubicBezTo>
                      <a:pt x="3" y="69"/>
                      <a:pt x="3" y="69"/>
                      <a:pt x="3" y="69"/>
                    </a:cubicBezTo>
                    <a:cubicBezTo>
                      <a:pt x="4" y="74"/>
                      <a:pt x="9" y="77"/>
                      <a:pt x="14" y="77"/>
                    </a:cubicBezTo>
                    <a:cubicBezTo>
                      <a:pt x="14" y="77"/>
                      <a:pt x="14" y="77"/>
                      <a:pt x="14" y="77"/>
                    </a:cubicBezTo>
                    <a:cubicBezTo>
                      <a:pt x="15" y="77"/>
                      <a:pt x="16" y="77"/>
                      <a:pt x="17" y="76"/>
                    </a:cubicBezTo>
                    <a:cubicBezTo>
                      <a:pt x="112" y="48"/>
                      <a:pt x="112" y="48"/>
                      <a:pt x="112" y="48"/>
                    </a:cubicBezTo>
                    <a:cubicBezTo>
                      <a:pt x="115" y="47"/>
                      <a:pt x="118" y="45"/>
                      <a:pt x="119" y="42"/>
                    </a:cubicBezTo>
                    <a:cubicBezTo>
                      <a:pt x="120" y="40"/>
                      <a:pt x="121" y="37"/>
                      <a:pt x="120" y="34"/>
                    </a:cubicBezTo>
                    <a:cubicBezTo>
                      <a:pt x="119" y="30"/>
                      <a:pt x="119" y="30"/>
                      <a:pt x="119" y="30"/>
                    </a:cubicBezTo>
                    <a:cubicBezTo>
                      <a:pt x="117" y="25"/>
                      <a:pt x="113" y="22"/>
                      <a:pt x="108" y="22"/>
                    </a:cubicBezTo>
                    <a:cubicBezTo>
                      <a:pt x="107" y="22"/>
                      <a:pt x="106" y="22"/>
                      <a:pt x="105" y="23"/>
                    </a:cubicBezTo>
                    <a:cubicBezTo>
                      <a:pt x="9" y="51"/>
                      <a:pt x="9" y="51"/>
                      <a:pt x="9" y="51"/>
                    </a:cubicBezTo>
                    <a:cubicBezTo>
                      <a:pt x="6" y="52"/>
                      <a:pt x="4" y="54"/>
                      <a:pt x="3" y="57"/>
                    </a:cubicBezTo>
                    <a:close/>
                    <a:moveTo>
                      <a:pt x="106" y="28"/>
                    </a:moveTo>
                    <a:cubicBezTo>
                      <a:pt x="107" y="28"/>
                      <a:pt x="107" y="28"/>
                      <a:pt x="108" y="28"/>
                    </a:cubicBezTo>
                    <a:cubicBezTo>
                      <a:pt x="110" y="28"/>
                      <a:pt x="112" y="30"/>
                      <a:pt x="113" y="32"/>
                    </a:cubicBezTo>
                    <a:cubicBezTo>
                      <a:pt x="114" y="35"/>
                      <a:pt x="114" y="35"/>
                      <a:pt x="114" y="35"/>
                    </a:cubicBezTo>
                    <a:cubicBezTo>
                      <a:pt x="115" y="37"/>
                      <a:pt x="114" y="38"/>
                      <a:pt x="114" y="40"/>
                    </a:cubicBezTo>
                    <a:cubicBezTo>
                      <a:pt x="113" y="41"/>
                      <a:pt x="112" y="42"/>
                      <a:pt x="111" y="42"/>
                    </a:cubicBezTo>
                    <a:cubicBezTo>
                      <a:pt x="15" y="71"/>
                      <a:pt x="15" y="71"/>
                      <a:pt x="15" y="71"/>
                    </a:cubicBezTo>
                    <a:cubicBezTo>
                      <a:pt x="15" y="71"/>
                      <a:pt x="14" y="71"/>
                      <a:pt x="14" y="71"/>
                    </a:cubicBezTo>
                    <a:cubicBezTo>
                      <a:pt x="14" y="71"/>
                      <a:pt x="14" y="71"/>
                      <a:pt x="14" y="71"/>
                    </a:cubicBezTo>
                    <a:cubicBezTo>
                      <a:pt x="11" y="71"/>
                      <a:pt x="9" y="69"/>
                      <a:pt x="9" y="67"/>
                    </a:cubicBezTo>
                    <a:cubicBezTo>
                      <a:pt x="8" y="63"/>
                      <a:pt x="8" y="63"/>
                      <a:pt x="8" y="63"/>
                    </a:cubicBezTo>
                    <a:cubicBezTo>
                      <a:pt x="7" y="62"/>
                      <a:pt x="7" y="61"/>
                      <a:pt x="8" y="59"/>
                    </a:cubicBezTo>
                    <a:cubicBezTo>
                      <a:pt x="9" y="58"/>
                      <a:pt x="10" y="57"/>
                      <a:pt x="11" y="57"/>
                    </a:cubicBezTo>
                    <a:lnTo>
                      <a:pt x="106" y="28"/>
                    </a:lnTo>
                    <a:close/>
                    <a:moveTo>
                      <a:pt x="3" y="35"/>
                    </a:moveTo>
                    <a:cubicBezTo>
                      <a:pt x="4" y="40"/>
                      <a:pt x="9" y="43"/>
                      <a:pt x="14" y="43"/>
                    </a:cubicBezTo>
                    <a:cubicBezTo>
                      <a:pt x="15" y="43"/>
                      <a:pt x="16" y="43"/>
                      <a:pt x="17" y="43"/>
                    </a:cubicBezTo>
                    <a:cubicBezTo>
                      <a:pt x="66" y="28"/>
                      <a:pt x="66" y="28"/>
                      <a:pt x="66" y="28"/>
                    </a:cubicBezTo>
                    <a:cubicBezTo>
                      <a:pt x="72" y="26"/>
                      <a:pt x="76" y="19"/>
                      <a:pt x="74" y="13"/>
                    </a:cubicBezTo>
                    <a:cubicBezTo>
                      <a:pt x="73" y="10"/>
                      <a:pt x="73" y="10"/>
                      <a:pt x="73" y="10"/>
                    </a:cubicBezTo>
                    <a:cubicBezTo>
                      <a:pt x="71" y="4"/>
                      <a:pt x="65" y="0"/>
                      <a:pt x="59" y="2"/>
                    </a:cubicBezTo>
                    <a:cubicBezTo>
                      <a:pt x="9" y="17"/>
                      <a:pt x="9" y="17"/>
                      <a:pt x="9" y="17"/>
                    </a:cubicBezTo>
                    <a:cubicBezTo>
                      <a:pt x="3" y="19"/>
                      <a:pt x="0" y="25"/>
                      <a:pt x="2" y="31"/>
                    </a:cubicBezTo>
                    <a:lnTo>
                      <a:pt x="3" y="35"/>
                    </a:lnTo>
                    <a:close/>
                    <a:moveTo>
                      <a:pt x="11" y="23"/>
                    </a:moveTo>
                    <a:cubicBezTo>
                      <a:pt x="61" y="8"/>
                      <a:pt x="61" y="8"/>
                      <a:pt x="61" y="8"/>
                    </a:cubicBezTo>
                    <a:cubicBezTo>
                      <a:pt x="61" y="8"/>
                      <a:pt x="62" y="8"/>
                      <a:pt x="62" y="8"/>
                    </a:cubicBezTo>
                    <a:cubicBezTo>
                      <a:pt x="64" y="8"/>
                      <a:pt x="67" y="9"/>
                      <a:pt x="67" y="12"/>
                    </a:cubicBezTo>
                    <a:cubicBezTo>
                      <a:pt x="68" y="15"/>
                      <a:pt x="68" y="15"/>
                      <a:pt x="68" y="15"/>
                    </a:cubicBezTo>
                    <a:cubicBezTo>
                      <a:pt x="69" y="18"/>
                      <a:pt x="68" y="21"/>
                      <a:pt x="65" y="22"/>
                    </a:cubicBezTo>
                    <a:cubicBezTo>
                      <a:pt x="15" y="37"/>
                      <a:pt x="15" y="37"/>
                      <a:pt x="15" y="37"/>
                    </a:cubicBezTo>
                    <a:cubicBezTo>
                      <a:pt x="15" y="37"/>
                      <a:pt x="14" y="37"/>
                      <a:pt x="14" y="37"/>
                    </a:cubicBezTo>
                    <a:cubicBezTo>
                      <a:pt x="11" y="37"/>
                      <a:pt x="9" y="36"/>
                      <a:pt x="9" y="33"/>
                    </a:cubicBezTo>
                    <a:cubicBezTo>
                      <a:pt x="8" y="30"/>
                      <a:pt x="8" y="30"/>
                      <a:pt x="8" y="30"/>
                    </a:cubicBezTo>
                    <a:cubicBezTo>
                      <a:pt x="7" y="27"/>
                      <a:pt x="8" y="24"/>
                      <a:pt x="11" y="23"/>
                    </a:cubicBezTo>
                    <a:close/>
                    <a:moveTo>
                      <a:pt x="120" y="101"/>
                    </a:moveTo>
                    <a:cubicBezTo>
                      <a:pt x="119" y="97"/>
                      <a:pt x="119" y="97"/>
                      <a:pt x="119" y="97"/>
                    </a:cubicBezTo>
                    <a:cubicBezTo>
                      <a:pt x="117" y="92"/>
                      <a:pt x="110" y="88"/>
                      <a:pt x="105" y="90"/>
                    </a:cubicBezTo>
                    <a:cubicBezTo>
                      <a:pt x="82" y="96"/>
                      <a:pt x="82" y="96"/>
                      <a:pt x="82" y="96"/>
                    </a:cubicBezTo>
                    <a:cubicBezTo>
                      <a:pt x="76" y="98"/>
                      <a:pt x="72" y="104"/>
                      <a:pt x="72" y="110"/>
                    </a:cubicBezTo>
                    <a:cubicBezTo>
                      <a:pt x="72" y="138"/>
                      <a:pt x="72" y="138"/>
                      <a:pt x="72" y="138"/>
                    </a:cubicBezTo>
                    <a:cubicBezTo>
                      <a:pt x="55" y="138"/>
                      <a:pt x="55" y="138"/>
                      <a:pt x="55" y="138"/>
                    </a:cubicBezTo>
                    <a:cubicBezTo>
                      <a:pt x="55" y="106"/>
                      <a:pt x="55" y="106"/>
                      <a:pt x="55" y="106"/>
                    </a:cubicBezTo>
                    <a:cubicBezTo>
                      <a:pt x="55" y="104"/>
                      <a:pt x="54" y="101"/>
                      <a:pt x="53" y="99"/>
                    </a:cubicBezTo>
                    <a:cubicBezTo>
                      <a:pt x="112" y="82"/>
                      <a:pt x="112" y="82"/>
                      <a:pt x="112" y="82"/>
                    </a:cubicBezTo>
                    <a:cubicBezTo>
                      <a:pt x="115" y="81"/>
                      <a:pt x="118" y="79"/>
                      <a:pt x="119" y="76"/>
                    </a:cubicBezTo>
                    <a:cubicBezTo>
                      <a:pt x="120" y="73"/>
                      <a:pt x="121" y="70"/>
                      <a:pt x="120" y="67"/>
                    </a:cubicBezTo>
                    <a:cubicBezTo>
                      <a:pt x="119" y="64"/>
                      <a:pt x="119" y="64"/>
                      <a:pt x="119" y="64"/>
                    </a:cubicBezTo>
                    <a:cubicBezTo>
                      <a:pt x="117" y="58"/>
                      <a:pt x="110" y="54"/>
                      <a:pt x="105" y="56"/>
                    </a:cubicBezTo>
                    <a:cubicBezTo>
                      <a:pt x="9" y="85"/>
                      <a:pt x="9" y="85"/>
                      <a:pt x="9" y="85"/>
                    </a:cubicBezTo>
                    <a:cubicBezTo>
                      <a:pt x="6" y="86"/>
                      <a:pt x="4" y="88"/>
                      <a:pt x="3" y="90"/>
                    </a:cubicBezTo>
                    <a:cubicBezTo>
                      <a:pt x="1" y="92"/>
                      <a:pt x="1" y="95"/>
                      <a:pt x="1" y="97"/>
                    </a:cubicBezTo>
                    <a:cubicBezTo>
                      <a:pt x="2" y="98"/>
                      <a:pt x="2" y="98"/>
                      <a:pt x="2" y="99"/>
                    </a:cubicBezTo>
                    <a:cubicBezTo>
                      <a:pt x="3" y="102"/>
                      <a:pt x="3" y="102"/>
                      <a:pt x="3" y="102"/>
                    </a:cubicBezTo>
                    <a:cubicBezTo>
                      <a:pt x="4" y="106"/>
                      <a:pt x="7" y="109"/>
                      <a:pt x="10" y="110"/>
                    </a:cubicBezTo>
                    <a:cubicBezTo>
                      <a:pt x="11" y="110"/>
                      <a:pt x="11" y="110"/>
                      <a:pt x="11" y="110"/>
                    </a:cubicBezTo>
                    <a:cubicBezTo>
                      <a:pt x="23" y="113"/>
                      <a:pt x="23" y="113"/>
                      <a:pt x="23" y="113"/>
                    </a:cubicBezTo>
                    <a:cubicBezTo>
                      <a:pt x="26" y="114"/>
                      <a:pt x="28" y="118"/>
                      <a:pt x="28" y="121"/>
                    </a:cubicBezTo>
                    <a:cubicBezTo>
                      <a:pt x="28" y="138"/>
                      <a:pt x="28" y="138"/>
                      <a:pt x="28" y="138"/>
                    </a:cubicBezTo>
                    <a:cubicBezTo>
                      <a:pt x="17" y="138"/>
                      <a:pt x="17" y="138"/>
                      <a:pt x="17" y="138"/>
                    </a:cubicBezTo>
                    <a:cubicBezTo>
                      <a:pt x="17" y="187"/>
                      <a:pt x="17" y="187"/>
                      <a:pt x="17" y="187"/>
                    </a:cubicBezTo>
                    <a:cubicBezTo>
                      <a:pt x="17" y="199"/>
                      <a:pt x="28" y="208"/>
                      <a:pt x="40" y="209"/>
                    </a:cubicBezTo>
                    <a:cubicBezTo>
                      <a:pt x="40" y="214"/>
                      <a:pt x="40" y="214"/>
                      <a:pt x="40" y="214"/>
                    </a:cubicBezTo>
                    <a:cubicBezTo>
                      <a:pt x="40" y="220"/>
                      <a:pt x="46" y="225"/>
                      <a:pt x="53" y="225"/>
                    </a:cubicBezTo>
                    <a:cubicBezTo>
                      <a:pt x="74" y="225"/>
                      <a:pt x="74" y="225"/>
                      <a:pt x="74" y="225"/>
                    </a:cubicBezTo>
                    <a:cubicBezTo>
                      <a:pt x="81" y="225"/>
                      <a:pt x="87" y="220"/>
                      <a:pt x="87" y="214"/>
                    </a:cubicBezTo>
                    <a:cubicBezTo>
                      <a:pt x="87" y="209"/>
                      <a:pt x="87" y="209"/>
                      <a:pt x="87" y="209"/>
                    </a:cubicBezTo>
                    <a:cubicBezTo>
                      <a:pt x="99" y="208"/>
                      <a:pt x="110" y="199"/>
                      <a:pt x="110" y="187"/>
                    </a:cubicBezTo>
                    <a:cubicBezTo>
                      <a:pt x="110" y="138"/>
                      <a:pt x="110" y="138"/>
                      <a:pt x="110" y="138"/>
                    </a:cubicBezTo>
                    <a:cubicBezTo>
                      <a:pt x="99" y="138"/>
                      <a:pt x="99" y="138"/>
                      <a:pt x="99" y="138"/>
                    </a:cubicBezTo>
                    <a:cubicBezTo>
                      <a:pt x="99" y="125"/>
                      <a:pt x="99" y="125"/>
                      <a:pt x="99" y="125"/>
                    </a:cubicBezTo>
                    <a:cubicBezTo>
                      <a:pt x="99" y="122"/>
                      <a:pt x="101" y="118"/>
                      <a:pt x="104" y="117"/>
                    </a:cubicBezTo>
                    <a:cubicBezTo>
                      <a:pt x="112" y="115"/>
                      <a:pt x="112" y="115"/>
                      <a:pt x="112" y="115"/>
                    </a:cubicBezTo>
                    <a:cubicBezTo>
                      <a:pt x="118" y="113"/>
                      <a:pt x="122" y="107"/>
                      <a:pt x="120" y="101"/>
                    </a:cubicBezTo>
                    <a:close/>
                    <a:moveTo>
                      <a:pt x="43" y="98"/>
                    </a:moveTo>
                    <a:cubicBezTo>
                      <a:pt x="45" y="99"/>
                      <a:pt x="46" y="100"/>
                      <a:pt x="47" y="101"/>
                    </a:cubicBezTo>
                    <a:cubicBezTo>
                      <a:pt x="48" y="103"/>
                      <a:pt x="49" y="104"/>
                      <a:pt x="49" y="106"/>
                    </a:cubicBezTo>
                    <a:cubicBezTo>
                      <a:pt x="49" y="138"/>
                      <a:pt x="49" y="138"/>
                      <a:pt x="49" y="138"/>
                    </a:cubicBezTo>
                    <a:cubicBezTo>
                      <a:pt x="35" y="138"/>
                      <a:pt x="35" y="138"/>
                      <a:pt x="35" y="138"/>
                    </a:cubicBezTo>
                    <a:cubicBezTo>
                      <a:pt x="35" y="121"/>
                      <a:pt x="35" y="121"/>
                      <a:pt x="35" y="121"/>
                    </a:cubicBezTo>
                    <a:cubicBezTo>
                      <a:pt x="35" y="116"/>
                      <a:pt x="30" y="110"/>
                      <a:pt x="25" y="108"/>
                    </a:cubicBezTo>
                    <a:cubicBezTo>
                      <a:pt x="25" y="108"/>
                      <a:pt x="24" y="108"/>
                      <a:pt x="24" y="108"/>
                    </a:cubicBezTo>
                    <a:cubicBezTo>
                      <a:pt x="13" y="104"/>
                      <a:pt x="13" y="104"/>
                      <a:pt x="13" y="104"/>
                    </a:cubicBezTo>
                    <a:cubicBezTo>
                      <a:pt x="12" y="104"/>
                      <a:pt x="12" y="104"/>
                      <a:pt x="12" y="104"/>
                    </a:cubicBezTo>
                    <a:cubicBezTo>
                      <a:pt x="10" y="104"/>
                      <a:pt x="9" y="102"/>
                      <a:pt x="9" y="101"/>
                    </a:cubicBezTo>
                    <a:cubicBezTo>
                      <a:pt x="8" y="97"/>
                      <a:pt x="8" y="97"/>
                      <a:pt x="8" y="97"/>
                    </a:cubicBezTo>
                    <a:cubicBezTo>
                      <a:pt x="8" y="97"/>
                      <a:pt x="8" y="97"/>
                      <a:pt x="8" y="97"/>
                    </a:cubicBezTo>
                    <a:cubicBezTo>
                      <a:pt x="7" y="96"/>
                      <a:pt x="7" y="94"/>
                      <a:pt x="8" y="93"/>
                    </a:cubicBezTo>
                    <a:cubicBezTo>
                      <a:pt x="9" y="92"/>
                      <a:pt x="10" y="91"/>
                      <a:pt x="11" y="90"/>
                    </a:cubicBezTo>
                    <a:cubicBezTo>
                      <a:pt x="12" y="90"/>
                      <a:pt x="12" y="90"/>
                      <a:pt x="12" y="90"/>
                    </a:cubicBezTo>
                    <a:cubicBezTo>
                      <a:pt x="13" y="90"/>
                      <a:pt x="13" y="90"/>
                      <a:pt x="13" y="90"/>
                    </a:cubicBezTo>
                    <a:cubicBezTo>
                      <a:pt x="24" y="86"/>
                      <a:pt x="24" y="86"/>
                      <a:pt x="24" y="86"/>
                    </a:cubicBezTo>
                    <a:cubicBezTo>
                      <a:pt x="106" y="62"/>
                      <a:pt x="106" y="62"/>
                      <a:pt x="106" y="62"/>
                    </a:cubicBezTo>
                    <a:cubicBezTo>
                      <a:pt x="107" y="62"/>
                      <a:pt x="107" y="62"/>
                      <a:pt x="108" y="62"/>
                    </a:cubicBezTo>
                    <a:cubicBezTo>
                      <a:pt x="110" y="62"/>
                      <a:pt x="112" y="63"/>
                      <a:pt x="113" y="66"/>
                    </a:cubicBezTo>
                    <a:cubicBezTo>
                      <a:pt x="114" y="69"/>
                      <a:pt x="114" y="69"/>
                      <a:pt x="114" y="69"/>
                    </a:cubicBezTo>
                    <a:cubicBezTo>
                      <a:pt x="115" y="71"/>
                      <a:pt x="114" y="72"/>
                      <a:pt x="114" y="73"/>
                    </a:cubicBezTo>
                    <a:cubicBezTo>
                      <a:pt x="113" y="74"/>
                      <a:pt x="112" y="75"/>
                      <a:pt x="111" y="76"/>
                    </a:cubicBezTo>
                    <a:cubicBezTo>
                      <a:pt x="49" y="94"/>
                      <a:pt x="49" y="94"/>
                      <a:pt x="49" y="94"/>
                    </a:cubicBezTo>
                    <a:cubicBezTo>
                      <a:pt x="39" y="97"/>
                      <a:pt x="43" y="98"/>
                      <a:pt x="43" y="98"/>
                    </a:cubicBezTo>
                    <a:close/>
                    <a:moveTo>
                      <a:pt x="111" y="109"/>
                    </a:moveTo>
                    <a:cubicBezTo>
                      <a:pt x="103" y="111"/>
                      <a:pt x="103" y="111"/>
                      <a:pt x="103" y="111"/>
                    </a:cubicBezTo>
                    <a:cubicBezTo>
                      <a:pt x="97" y="113"/>
                      <a:pt x="92" y="119"/>
                      <a:pt x="92" y="125"/>
                    </a:cubicBezTo>
                    <a:cubicBezTo>
                      <a:pt x="92" y="138"/>
                      <a:pt x="92" y="138"/>
                      <a:pt x="92" y="138"/>
                    </a:cubicBezTo>
                    <a:cubicBezTo>
                      <a:pt x="78" y="138"/>
                      <a:pt x="78" y="138"/>
                      <a:pt x="78" y="138"/>
                    </a:cubicBezTo>
                    <a:cubicBezTo>
                      <a:pt x="78" y="110"/>
                      <a:pt x="78" y="110"/>
                      <a:pt x="78" y="110"/>
                    </a:cubicBezTo>
                    <a:cubicBezTo>
                      <a:pt x="78" y="107"/>
                      <a:pt x="81" y="103"/>
                      <a:pt x="84" y="102"/>
                    </a:cubicBezTo>
                    <a:cubicBezTo>
                      <a:pt x="106" y="96"/>
                      <a:pt x="106" y="96"/>
                      <a:pt x="106" y="96"/>
                    </a:cubicBezTo>
                    <a:cubicBezTo>
                      <a:pt x="109" y="95"/>
                      <a:pt x="112" y="96"/>
                      <a:pt x="113" y="99"/>
                    </a:cubicBezTo>
                    <a:cubicBezTo>
                      <a:pt x="114" y="103"/>
                      <a:pt x="114" y="103"/>
                      <a:pt x="114" y="103"/>
                    </a:cubicBezTo>
                    <a:cubicBezTo>
                      <a:pt x="115" y="106"/>
                      <a:pt x="113" y="109"/>
                      <a:pt x="111" y="109"/>
                    </a:cubicBezTo>
                    <a:close/>
                  </a:path>
                </a:pathLst>
              </a:custGeom>
              <a:solidFill>
                <a:schemeClr val="bg1"/>
              </a:solidFill>
              <a:ln w="9525">
                <a:noFill/>
              </a:ln>
            </p:spPr>
            <p:txBody>
              <a:bodyPr/>
              <a:lstStyle/>
              <a:p>
                <a:endParaRPr lang="zh-CN" altLang="en-US">
                  <a:solidFill>
                    <a:schemeClr val="tx1">
                      <a:lumMod val="65000"/>
                      <a:lumOff val="35000"/>
                    </a:schemeClr>
                  </a:solidFill>
                  <a:cs typeface="+mn-ea"/>
                  <a:sym typeface="+mn-lt"/>
                </a:endParaRPr>
              </a:p>
            </p:txBody>
          </p:sp>
        </p:grpSp>
        <p:grpSp>
          <p:nvGrpSpPr>
            <p:cNvPr id="58" name="组合 16"/>
            <p:cNvGrpSpPr/>
            <p:nvPr/>
          </p:nvGrpSpPr>
          <p:grpSpPr>
            <a:xfrm>
              <a:off x="6595110" y="2143125"/>
              <a:ext cx="1126490" cy="1073150"/>
              <a:chOff x="0" y="0"/>
              <a:chExt cx="831692" cy="792088"/>
            </a:xfrm>
          </p:grpSpPr>
          <p:sp>
            <p:nvSpPr>
              <p:cNvPr id="65" name="正五边形 9"/>
              <p:cNvSpPr/>
              <p:nvPr/>
            </p:nvSpPr>
            <p:spPr>
              <a:xfrm>
                <a:off x="0" y="0"/>
                <a:ext cx="831692" cy="792088"/>
              </a:xfrm>
              <a:prstGeom prst="pentagon">
                <a:avLst/>
              </a:prstGeom>
              <a:solidFill>
                <a:srgbClr val="453162"/>
              </a:solidFill>
              <a:ln w="25400" cap="flat" cmpd="sng">
                <a:noFill/>
                <a:prstDash val="solid"/>
                <a:miter/>
                <a:headEnd type="none" w="med" len="med"/>
                <a:tailEnd type="none" w="med" len="med"/>
              </a:ln>
            </p:spPr>
            <p:txBody>
              <a:bodyPr anchor="ct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5pPr>
              </a:lstStyle>
              <a:p>
                <a:pPr marL="0" lvl="0" indent="0" algn="ctr" eaLnBrk="1" hangingPunct="1">
                  <a:spcBef>
                    <a:spcPct val="0"/>
                  </a:spcBef>
                  <a:buNone/>
                </a:pPr>
                <a:endParaRPr lang="zh-CN" altLang="zh-CN" sz="1800" dirty="0">
                  <a:solidFill>
                    <a:schemeClr val="tx1">
                      <a:lumMod val="65000"/>
                      <a:lumOff val="35000"/>
                    </a:schemeClr>
                  </a:solidFill>
                  <a:cs typeface="+mn-ea"/>
                  <a:sym typeface="+mn-lt"/>
                </a:endParaRPr>
              </a:p>
            </p:txBody>
          </p:sp>
          <p:sp>
            <p:nvSpPr>
              <p:cNvPr id="66" name="Freeform 78"/>
              <p:cNvSpPr>
                <a:spLocks noEditPoints="1"/>
              </p:cNvSpPr>
              <p:nvPr/>
            </p:nvSpPr>
            <p:spPr>
              <a:xfrm>
                <a:off x="221768" y="250987"/>
                <a:ext cx="409671" cy="409565"/>
              </a:xfrm>
              <a:custGeom>
                <a:avLst/>
                <a:gdLst>
                  <a:gd name="txL" fmla="*/ 0 w 347"/>
                  <a:gd name="txT" fmla="*/ 0 h 347"/>
                  <a:gd name="txR" fmla="*/ 347 w 347"/>
                  <a:gd name="txB" fmla="*/ 347 h 347"/>
                </a:gdLst>
                <a:ahLst/>
                <a:cxnLst>
                  <a:cxn ang="0">
                    <a:pos x="2147483646" y="0"/>
                  </a:cxn>
                  <a:cxn ang="0">
                    <a:pos x="0" y="2147483646"/>
                  </a:cxn>
                  <a:cxn ang="0">
                    <a:pos x="2147483646" y="2147483646"/>
                  </a:cxn>
                  <a:cxn ang="0">
                    <a:pos x="2147483646" y="2147483646"/>
                  </a:cxn>
                  <a:cxn ang="0">
                    <a:pos x="2147483646" y="0"/>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Lst>
                <a:rect l="txL" t="txT" r="txR" b="txB"/>
                <a:pathLst>
                  <a:path w="347" h="347">
                    <a:moveTo>
                      <a:pt x="174" y="0"/>
                    </a:moveTo>
                    <a:cubicBezTo>
                      <a:pt x="78" y="0"/>
                      <a:pt x="0" y="78"/>
                      <a:pt x="0" y="174"/>
                    </a:cubicBezTo>
                    <a:cubicBezTo>
                      <a:pt x="0" y="269"/>
                      <a:pt x="78" y="347"/>
                      <a:pt x="174" y="347"/>
                    </a:cubicBezTo>
                    <a:cubicBezTo>
                      <a:pt x="269" y="347"/>
                      <a:pt x="347" y="269"/>
                      <a:pt x="347" y="174"/>
                    </a:cubicBezTo>
                    <a:cubicBezTo>
                      <a:pt x="347" y="78"/>
                      <a:pt x="269" y="0"/>
                      <a:pt x="174" y="0"/>
                    </a:cubicBezTo>
                    <a:close/>
                    <a:moveTo>
                      <a:pt x="332" y="166"/>
                    </a:moveTo>
                    <a:cubicBezTo>
                      <a:pt x="283" y="166"/>
                      <a:pt x="283" y="166"/>
                      <a:pt x="283" y="166"/>
                    </a:cubicBezTo>
                    <a:cubicBezTo>
                      <a:pt x="281" y="107"/>
                      <a:pt x="261" y="55"/>
                      <a:pt x="231" y="26"/>
                    </a:cubicBezTo>
                    <a:cubicBezTo>
                      <a:pt x="288" y="48"/>
                      <a:pt x="329" y="102"/>
                      <a:pt x="332" y="166"/>
                    </a:cubicBezTo>
                    <a:close/>
                    <a:moveTo>
                      <a:pt x="174" y="332"/>
                    </a:moveTo>
                    <a:cubicBezTo>
                      <a:pt x="165" y="330"/>
                      <a:pt x="148" y="277"/>
                      <a:pt x="147" y="181"/>
                    </a:cubicBezTo>
                    <a:cubicBezTo>
                      <a:pt x="200" y="181"/>
                      <a:pt x="200" y="181"/>
                      <a:pt x="200" y="181"/>
                    </a:cubicBezTo>
                    <a:cubicBezTo>
                      <a:pt x="199" y="277"/>
                      <a:pt x="183" y="330"/>
                      <a:pt x="174" y="332"/>
                    </a:cubicBezTo>
                    <a:close/>
                    <a:moveTo>
                      <a:pt x="147" y="166"/>
                    </a:moveTo>
                    <a:cubicBezTo>
                      <a:pt x="148" y="70"/>
                      <a:pt x="165" y="17"/>
                      <a:pt x="174" y="15"/>
                    </a:cubicBezTo>
                    <a:cubicBezTo>
                      <a:pt x="174" y="15"/>
                      <a:pt x="174" y="15"/>
                      <a:pt x="174" y="15"/>
                    </a:cubicBezTo>
                    <a:cubicBezTo>
                      <a:pt x="183" y="17"/>
                      <a:pt x="199" y="70"/>
                      <a:pt x="200" y="166"/>
                    </a:cubicBezTo>
                    <a:lnTo>
                      <a:pt x="147" y="166"/>
                    </a:lnTo>
                    <a:close/>
                    <a:moveTo>
                      <a:pt x="153" y="19"/>
                    </a:moveTo>
                    <a:cubicBezTo>
                      <a:pt x="138" y="51"/>
                      <a:pt x="133" y="118"/>
                      <a:pt x="133" y="166"/>
                    </a:cubicBezTo>
                    <a:cubicBezTo>
                      <a:pt x="79" y="166"/>
                      <a:pt x="79" y="166"/>
                      <a:pt x="79" y="166"/>
                    </a:cubicBezTo>
                    <a:cubicBezTo>
                      <a:pt x="81" y="94"/>
                      <a:pt x="112" y="34"/>
                      <a:pt x="153" y="19"/>
                    </a:cubicBezTo>
                    <a:close/>
                    <a:moveTo>
                      <a:pt x="133" y="181"/>
                    </a:moveTo>
                    <a:cubicBezTo>
                      <a:pt x="133" y="229"/>
                      <a:pt x="138" y="296"/>
                      <a:pt x="153" y="329"/>
                    </a:cubicBezTo>
                    <a:cubicBezTo>
                      <a:pt x="112" y="313"/>
                      <a:pt x="81" y="254"/>
                      <a:pt x="79" y="181"/>
                    </a:cubicBezTo>
                    <a:lnTo>
                      <a:pt x="133" y="181"/>
                    </a:lnTo>
                    <a:close/>
                    <a:moveTo>
                      <a:pt x="194" y="329"/>
                    </a:moveTo>
                    <a:cubicBezTo>
                      <a:pt x="209" y="296"/>
                      <a:pt x="214" y="229"/>
                      <a:pt x="215" y="181"/>
                    </a:cubicBezTo>
                    <a:cubicBezTo>
                      <a:pt x="268" y="181"/>
                      <a:pt x="268" y="181"/>
                      <a:pt x="268" y="181"/>
                    </a:cubicBezTo>
                    <a:cubicBezTo>
                      <a:pt x="266" y="254"/>
                      <a:pt x="235" y="313"/>
                      <a:pt x="194" y="329"/>
                    </a:cubicBezTo>
                    <a:close/>
                    <a:moveTo>
                      <a:pt x="215" y="166"/>
                    </a:moveTo>
                    <a:cubicBezTo>
                      <a:pt x="214" y="118"/>
                      <a:pt x="209" y="51"/>
                      <a:pt x="194" y="19"/>
                    </a:cubicBezTo>
                    <a:cubicBezTo>
                      <a:pt x="235" y="34"/>
                      <a:pt x="266" y="94"/>
                      <a:pt x="268" y="166"/>
                    </a:cubicBezTo>
                    <a:lnTo>
                      <a:pt x="215" y="166"/>
                    </a:lnTo>
                    <a:close/>
                    <a:moveTo>
                      <a:pt x="117" y="26"/>
                    </a:moveTo>
                    <a:cubicBezTo>
                      <a:pt x="87" y="55"/>
                      <a:pt x="66" y="107"/>
                      <a:pt x="64" y="166"/>
                    </a:cubicBezTo>
                    <a:cubicBezTo>
                      <a:pt x="15" y="166"/>
                      <a:pt x="15" y="166"/>
                      <a:pt x="15" y="166"/>
                    </a:cubicBezTo>
                    <a:cubicBezTo>
                      <a:pt x="18" y="102"/>
                      <a:pt x="59" y="48"/>
                      <a:pt x="117" y="26"/>
                    </a:cubicBezTo>
                    <a:close/>
                    <a:moveTo>
                      <a:pt x="15" y="181"/>
                    </a:moveTo>
                    <a:cubicBezTo>
                      <a:pt x="64" y="181"/>
                      <a:pt x="64" y="181"/>
                      <a:pt x="64" y="181"/>
                    </a:cubicBezTo>
                    <a:cubicBezTo>
                      <a:pt x="66" y="241"/>
                      <a:pt x="87" y="292"/>
                      <a:pt x="117" y="322"/>
                    </a:cubicBezTo>
                    <a:cubicBezTo>
                      <a:pt x="59" y="300"/>
                      <a:pt x="18" y="245"/>
                      <a:pt x="15" y="181"/>
                    </a:cubicBezTo>
                    <a:close/>
                    <a:moveTo>
                      <a:pt x="231" y="322"/>
                    </a:moveTo>
                    <a:cubicBezTo>
                      <a:pt x="261" y="292"/>
                      <a:pt x="281" y="241"/>
                      <a:pt x="283" y="181"/>
                    </a:cubicBezTo>
                    <a:cubicBezTo>
                      <a:pt x="332" y="181"/>
                      <a:pt x="332" y="181"/>
                      <a:pt x="332" y="181"/>
                    </a:cubicBezTo>
                    <a:cubicBezTo>
                      <a:pt x="329" y="245"/>
                      <a:pt x="288" y="300"/>
                      <a:pt x="231" y="322"/>
                    </a:cubicBezTo>
                    <a:close/>
                  </a:path>
                </a:pathLst>
              </a:custGeom>
              <a:solidFill>
                <a:schemeClr val="bg1"/>
              </a:solidFill>
              <a:ln w="9525">
                <a:noFill/>
              </a:ln>
            </p:spPr>
            <p:txBody>
              <a:bodyPr/>
              <a:lstStyle/>
              <a:p>
                <a:endParaRPr lang="zh-CN" altLang="en-US">
                  <a:solidFill>
                    <a:schemeClr val="tx1">
                      <a:lumMod val="65000"/>
                      <a:lumOff val="35000"/>
                    </a:schemeClr>
                  </a:solidFill>
                  <a:cs typeface="+mn-ea"/>
                  <a:sym typeface="+mn-lt"/>
                </a:endParaRPr>
              </a:p>
            </p:txBody>
          </p:sp>
        </p:grpSp>
        <p:grpSp>
          <p:nvGrpSpPr>
            <p:cNvPr id="59" name="组合 17"/>
            <p:cNvGrpSpPr/>
            <p:nvPr/>
          </p:nvGrpSpPr>
          <p:grpSpPr>
            <a:xfrm>
              <a:off x="4237990" y="3718560"/>
              <a:ext cx="1126490" cy="1070610"/>
              <a:chOff x="0" y="0"/>
              <a:chExt cx="831692" cy="792088"/>
            </a:xfrm>
          </p:grpSpPr>
          <p:sp>
            <p:nvSpPr>
              <p:cNvPr id="63" name="正五边形 8"/>
              <p:cNvSpPr/>
              <p:nvPr/>
            </p:nvSpPr>
            <p:spPr>
              <a:xfrm>
                <a:off x="0" y="0"/>
                <a:ext cx="831692" cy="792088"/>
              </a:xfrm>
              <a:prstGeom prst="pentagon">
                <a:avLst/>
              </a:prstGeom>
              <a:solidFill>
                <a:srgbClr val="453162"/>
              </a:solidFill>
              <a:ln w="25400" cap="flat" cmpd="sng">
                <a:noFill/>
                <a:prstDash val="solid"/>
                <a:miter/>
                <a:headEnd type="none" w="med" len="med"/>
                <a:tailEnd type="none" w="med" len="med"/>
              </a:ln>
            </p:spPr>
            <p:txBody>
              <a:bodyPr anchor="ct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5pPr>
              </a:lstStyle>
              <a:p>
                <a:pPr marL="0" lvl="0" indent="0" algn="ctr" eaLnBrk="1" hangingPunct="1">
                  <a:spcBef>
                    <a:spcPct val="0"/>
                  </a:spcBef>
                  <a:buNone/>
                </a:pPr>
                <a:endParaRPr lang="zh-CN" altLang="zh-CN" sz="1800" dirty="0">
                  <a:solidFill>
                    <a:schemeClr val="tx1">
                      <a:lumMod val="65000"/>
                      <a:lumOff val="35000"/>
                    </a:schemeClr>
                  </a:solidFill>
                  <a:cs typeface="+mn-ea"/>
                  <a:sym typeface="+mn-lt"/>
                </a:endParaRPr>
              </a:p>
            </p:txBody>
          </p:sp>
          <p:sp>
            <p:nvSpPr>
              <p:cNvPr id="64" name="Freeform 77"/>
              <p:cNvSpPr>
                <a:spLocks noEditPoints="1"/>
              </p:cNvSpPr>
              <p:nvPr/>
            </p:nvSpPr>
            <p:spPr>
              <a:xfrm>
                <a:off x="172291" y="282760"/>
                <a:ext cx="487109" cy="334145"/>
              </a:xfrm>
              <a:custGeom>
                <a:avLst/>
                <a:gdLst>
                  <a:gd name="txL" fmla="*/ 0 w 413"/>
                  <a:gd name="txT" fmla="*/ 0 h 283"/>
                  <a:gd name="txR" fmla="*/ 413 w 413"/>
                  <a:gd name="txB" fmla="*/ 283 h 283"/>
                </a:gdLst>
                <a:ahLst/>
                <a:cxnLst>
                  <a:cxn ang="0">
                    <a:pos x="2147483646" y="2147483646"/>
                  </a:cxn>
                  <a:cxn ang="0">
                    <a:pos x="2147483646" y="2147483646"/>
                  </a:cxn>
                  <a:cxn ang="0">
                    <a:pos x="2147483646" y="2147483646"/>
                  </a:cxn>
                  <a:cxn ang="0">
                    <a:pos x="0" y="2147483646"/>
                  </a:cxn>
                  <a:cxn ang="0">
                    <a:pos x="2147483646" y="2147483646"/>
                  </a:cxn>
                  <a:cxn ang="0">
                    <a:pos x="2147483646" y="2147483646"/>
                  </a:cxn>
                  <a:cxn ang="0">
                    <a:pos x="2147483646" y="0"/>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Lst>
                <a:rect l="txL" t="txT" r="txR" b="txB"/>
                <a:pathLst>
                  <a:path w="413" h="283">
                    <a:moveTo>
                      <a:pt x="340" y="283"/>
                    </a:moveTo>
                    <a:cubicBezTo>
                      <a:pt x="73" y="283"/>
                      <a:pt x="73" y="283"/>
                      <a:pt x="73" y="283"/>
                    </a:cubicBezTo>
                    <a:cubicBezTo>
                      <a:pt x="73" y="283"/>
                      <a:pt x="72" y="283"/>
                      <a:pt x="72" y="283"/>
                    </a:cubicBezTo>
                    <a:cubicBezTo>
                      <a:pt x="32" y="282"/>
                      <a:pt x="0" y="249"/>
                      <a:pt x="0" y="209"/>
                    </a:cubicBezTo>
                    <a:cubicBezTo>
                      <a:pt x="0" y="169"/>
                      <a:pt x="31" y="137"/>
                      <a:pt x="70" y="135"/>
                    </a:cubicBezTo>
                    <a:cubicBezTo>
                      <a:pt x="67" y="126"/>
                      <a:pt x="66" y="117"/>
                      <a:pt x="66" y="107"/>
                    </a:cubicBezTo>
                    <a:cubicBezTo>
                      <a:pt x="66" y="48"/>
                      <a:pt x="114" y="0"/>
                      <a:pt x="173" y="0"/>
                    </a:cubicBezTo>
                    <a:cubicBezTo>
                      <a:pt x="217" y="0"/>
                      <a:pt x="257" y="27"/>
                      <a:pt x="273" y="69"/>
                    </a:cubicBezTo>
                    <a:cubicBezTo>
                      <a:pt x="273" y="69"/>
                      <a:pt x="273" y="69"/>
                      <a:pt x="273" y="69"/>
                    </a:cubicBezTo>
                    <a:cubicBezTo>
                      <a:pt x="311" y="69"/>
                      <a:pt x="343" y="98"/>
                      <a:pt x="346" y="135"/>
                    </a:cubicBezTo>
                    <a:cubicBezTo>
                      <a:pt x="384" y="139"/>
                      <a:pt x="413" y="171"/>
                      <a:pt x="413" y="209"/>
                    </a:cubicBezTo>
                    <a:cubicBezTo>
                      <a:pt x="413" y="249"/>
                      <a:pt x="381" y="282"/>
                      <a:pt x="341" y="283"/>
                    </a:cubicBezTo>
                    <a:cubicBezTo>
                      <a:pt x="340" y="283"/>
                      <a:pt x="340" y="283"/>
                      <a:pt x="340" y="283"/>
                    </a:cubicBezTo>
                    <a:close/>
                    <a:moveTo>
                      <a:pt x="73" y="268"/>
                    </a:moveTo>
                    <a:cubicBezTo>
                      <a:pt x="339" y="268"/>
                      <a:pt x="339" y="268"/>
                      <a:pt x="339" y="268"/>
                    </a:cubicBezTo>
                    <a:cubicBezTo>
                      <a:pt x="339" y="268"/>
                      <a:pt x="340" y="268"/>
                      <a:pt x="340" y="268"/>
                    </a:cubicBezTo>
                    <a:cubicBezTo>
                      <a:pt x="372" y="268"/>
                      <a:pt x="398" y="241"/>
                      <a:pt x="398" y="209"/>
                    </a:cubicBezTo>
                    <a:cubicBezTo>
                      <a:pt x="398" y="176"/>
                      <a:pt x="372" y="150"/>
                      <a:pt x="339" y="150"/>
                    </a:cubicBezTo>
                    <a:cubicBezTo>
                      <a:pt x="335" y="150"/>
                      <a:pt x="332" y="146"/>
                      <a:pt x="332" y="142"/>
                    </a:cubicBezTo>
                    <a:cubicBezTo>
                      <a:pt x="332" y="110"/>
                      <a:pt x="305" y="83"/>
                      <a:pt x="273" y="83"/>
                    </a:cubicBezTo>
                    <a:cubicBezTo>
                      <a:pt x="271" y="83"/>
                      <a:pt x="270" y="83"/>
                      <a:pt x="268" y="84"/>
                    </a:cubicBezTo>
                    <a:cubicBezTo>
                      <a:pt x="265" y="84"/>
                      <a:pt x="262" y="82"/>
                      <a:pt x="261" y="79"/>
                    </a:cubicBezTo>
                    <a:cubicBezTo>
                      <a:pt x="248" y="40"/>
                      <a:pt x="213" y="15"/>
                      <a:pt x="173" y="15"/>
                    </a:cubicBezTo>
                    <a:cubicBezTo>
                      <a:pt x="122" y="15"/>
                      <a:pt x="81" y="56"/>
                      <a:pt x="81" y="107"/>
                    </a:cubicBezTo>
                    <a:cubicBezTo>
                      <a:pt x="81" y="118"/>
                      <a:pt x="83" y="129"/>
                      <a:pt x="87" y="140"/>
                    </a:cubicBezTo>
                    <a:cubicBezTo>
                      <a:pt x="88" y="142"/>
                      <a:pt x="87" y="145"/>
                      <a:pt x="86" y="147"/>
                    </a:cubicBezTo>
                    <a:cubicBezTo>
                      <a:pt x="84" y="149"/>
                      <a:pt x="82" y="150"/>
                      <a:pt x="79" y="150"/>
                    </a:cubicBezTo>
                    <a:cubicBezTo>
                      <a:pt x="77" y="150"/>
                      <a:pt x="75" y="150"/>
                      <a:pt x="73" y="150"/>
                    </a:cubicBezTo>
                    <a:cubicBezTo>
                      <a:pt x="41" y="150"/>
                      <a:pt x="14" y="176"/>
                      <a:pt x="14" y="209"/>
                    </a:cubicBezTo>
                    <a:cubicBezTo>
                      <a:pt x="14" y="241"/>
                      <a:pt x="41" y="268"/>
                      <a:pt x="73" y="268"/>
                    </a:cubicBezTo>
                    <a:cubicBezTo>
                      <a:pt x="73" y="268"/>
                      <a:pt x="73" y="268"/>
                      <a:pt x="73" y="268"/>
                    </a:cubicBezTo>
                    <a:close/>
                  </a:path>
                </a:pathLst>
              </a:custGeom>
              <a:solidFill>
                <a:schemeClr val="bg1"/>
              </a:solidFill>
              <a:ln w="9525">
                <a:solidFill>
                  <a:schemeClr val="bg1"/>
                </a:solidFill>
              </a:ln>
            </p:spPr>
            <p:txBody>
              <a:bodyPr/>
              <a:lstStyle/>
              <a:p>
                <a:endParaRPr lang="zh-CN" altLang="en-US">
                  <a:solidFill>
                    <a:schemeClr val="tx1">
                      <a:lumMod val="65000"/>
                      <a:lumOff val="35000"/>
                    </a:schemeClr>
                  </a:solidFill>
                  <a:cs typeface="+mn-ea"/>
                  <a:sym typeface="+mn-lt"/>
                </a:endParaRPr>
              </a:p>
            </p:txBody>
          </p:sp>
        </p:grpSp>
        <p:cxnSp>
          <p:nvCxnSpPr>
            <p:cNvPr id="60" name="直接连接符 19"/>
            <p:cNvCxnSpPr/>
            <p:nvPr/>
          </p:nvCxnSpPr>
          <p:spPr>
            <a:xfrm>
              <a:off x="2824480" y="3155315"/>
              <a:ext cx="1413510" cy="972185"/>
            </a:xfrm>
            <a:prstGeom prst="line">
              <a:avLst/>
            </a:prstGeom>
            <a:ln w="9525" cap="flat" cmpd="sng">
              <a:solidFill>
                <a:srgbClr val="A67346"/>
              </a:solidFill>
              <a:prstDash val="dash"/>
              <a:headEnd type="none" w="med" len="med"/>
              <a:tailEnd type="none" w="med" len="med"/>
            </a:ln>
          </p:spPr>
        </p:cxnSp>
        <p:cxnSp>
          <p:nvCxnSpPr>
            <p:cNvPr id="61" name="直接连接符 21"/>
            <p:cNvCxnSpPr/>
            <p:nvPr/>
          </p:nvCxnSpPr>
          <p:spPr>
            <a:xfrm flipH="1">
              <a:off x="5364480" y="3215640"/>
              <a:ext cx="1445895" cy="911225"/>
            </a:xfrm>
            <a:prstGeom prst="line">
              <a:avLst/>
            </a:prstGeom>
            <a:ln w="9525" cap="flat" cmpd="sng">
              <a:solidFill>
                <a:srgbClr val="3E8F84"/>
              </a:solidFill>
              <a:prstDash val="dash"/>
              <a:headEnd type="none" w="med" len="med"/>
              <a:tailEnd type="none" w="med" len="med"/>
            </a:ln>
          </p:spPr>
        </p:cxnSp>
        <p:cxnSp>
          <p:nvCxnSpPr>
            <p:cNvPr id="62" name="直接连接符 24"/>
            <p:cNvCxnSpPr/>
            <p:nvPr/>
          </p:nvCxnSpPr>
          <p:spPr>
            <a:xfrm flipH="1" flipV="1">
              <a:off x="7506335" y="3215640"/>
              <a:ext cx="1429385" cy="911225"/>
            </a:xfrm>
            <a:prstGeom prst="line">
              <a:avLst/>
            </a:prstGeom>
            <a:ln w="9525" cap="flat" cmpd="sng">
              <a:solidFill>
                <a:srgbClr val="3E8F84"/>
              </a:solidFill>
              <a:prstDash val="dash"/>
              <a:headEnd type="none" w="med" len="med"/>
              <a:tailEnd type="none" w="med" len="med"/>
            </a:ln>
          </p:spPr>
        </p:cxnSp>
      </p:grpSp>
      <p:sp>
        <p:nvSpPr>
          <p:cNvPr id="71" name="文本框 60"/>
          <p:cNvSpPr txBox="1"/>
          <p:nvPr/>
        </p:nvSpPr>
        <p:spPr>
          <a:xfrm>
            <a:off x="924560" y="3884295"/>
            <a:ext cx="2905760" cy="618567"/>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50000"/>
              </a:lnSpc>
            </a:pPr>
            <a:r>
              <a:rPr lang="zh-CN" altLang="en-US" sz="1200" kern="0" dirty="0">
                <a:solidFill>
                  <a:schemeClr val="tx1">
                    <a:lumMod val="75000"/>
                    <a:lumOff val="25000"/>
                  </a:schemeClr>
                </a:solidFill>
                <a:cs typeface="+mn-ea"/>
                <a:sym typeface="+mn-lt"/>
              </a:rPr>
              <a:t>单击输入您的文字信息单击输入您的文字信息单击输入您的文字信息</a:t>
            </a:r>
            <a:endParaRPr lang="zh-CN" altLang="en-US" sz="1200" kern="0" dirty="0">
              <a:solidFill>
                <a:schemeClr val="tx1">
                  <a:lumMod val="75000"/>
                  <a:lumOff val="25000"/>
                </a:schemeClr>
              </a:solidFill>
              <a:cs typeface="+mn-ea"/>
              <a:sym typeface="+mn-lt"/>
            </a:endParaRPr>
          </a:p>
        </p:txBody>
      </p:sp>
      <p:sp>
        <p:nvSpPr>
          <p:cNvPr id="72" name="文本框 7"/>
          <p:cNvSpPr txBox="1"/>
          <p:nvPr/>
        </p:nvSpPr>
        <p:spPr>
          <a:xfrm>
            <a:off x="5735955" y="3884295"/>
            <a:ext cx="2905760" cy="618567"/>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50000"/>
              </a:lnSpc>
            </a:pPr>
            <a:r>
              <a:rPr lang="zh-CN" altLang="en-US" sz="1200" kern="0" dirty="0">
                <a:solidFill>
                  <a:schemeClr val="tx1">
                    <a:lumMod val="75000"/>
                    <a:lumOff val="25000"/>
                  </a:schemeClr>
                </a:solidFill>
                <a:cs typeface="+mn-ea"/>
                <a:sym typeface="+mn-lt"/>
              </a:rPr>
              <a:t>单击输入您的文字信息单击输入您的文字信息单击输入您的文字信息</a:t>
            </a:r>
            <a:endParaRPr lang="zh-CN" altLang="en-US" sz="1200" kern="0" dirty="0">
              <a:solidFill>
                <a:schemeClr val="tx1">
                  <a:lumMod val="75000"/>
                  <a:lumOff val="25000"/>
                </a:schemeClr>
              </a:solidFill>
              <a:cs typeface="+mn-ea"/>
              <a:sym typeface="+mn-lt"/>
            </a:endParaRPr>
          </a:p>
        </p:txBody>
      </p:sp>
      <p:sp>
        <p:nvSpPr>
          <p:cNvPr id="73" name="文本框 8"/>
          <p:cNvSpPr txBox="1"/>
          <p:nvPr/>
        </p:nvSpPr>
        <p:spPr>
          <a:xfrm>
            <a:off x="8170545" y="2647315"/>
            <a:ext cx="2905760" cy="618567"/>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50000"/>
              </a:lnSpc>
            </a:pPr>
            <a:r>
              <a:rPr lang="zh-CN" altLang="en-US" sz="1200" kern="0" dirty="0">
                <a:solidFill>
                  <a:schemeClr val="tx1">
                    <a:lumMod val="75000"/>
                    <a:lumOff val="25000"/>
                  </a:schemeClr>
                </a:solidFill>
                <a:cs typeface="+mn-ea"/>
                <a:sym typeface="+mn-lt"/>
              </a:rPr>
              <a:t>单击输入您的文字信息单击输入您的文字信息单击输入您的文字信息</a:t>
            </a:r>
            <a:endParaRPr lang="zh-CN" altLang="en-US" sz="1200" kern="0" dirty="0">
              <a:solidFill>
                <a:schemeClr val="tx1">
                  <a:lumMod val="75000"/>
                  <a:lumOff val="25000"/>
                </a:schemeClr>
              </a:solidFill>
              <a:cs typeface="+mn-ea"/>
              <a:sym typeface="+mn-lt"/>
            </a:endParaRPr>
          </a:p>
        </p:txBody>
      </p:sp>
      <p:sp>
        <p:nvSpPr>
          <p:cNvPr id="74" name="文本框 9"/>
          <p:cNvSpPr txBox="1"/>
          <p:nvPr/>
        </p:nvSpPr>
        <p:spPr>
          <a:xfrm>
            <a:off x="3333750" y="2590800"/>
            <a:ext cx="2905760" cy="618567"/>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50000"/>
              </a:lnSpc>
            </a:pPr>
            <a:r>
              <a:rPr lang="zh-CN" altLang="en-US" sz="1200" kern="0" dirty="0">
                <a:solidFill>
                  <a:schemeClr val="tx1">
                    <a:lumMod val="75000"/>
                    <a:lumOff val="25000"/>
                  </a:schemeClr>
                </a:solidFill>
                <a:cs typeface="+mn-ea"/>
                <a:sym typeface="+mn-lt"/>
              </a:rPr>
              <a:t>单击输入您的文字信息单击输入您的文字信息单击输入您的文字信息</a:t>
            </a:r>
            <a:endParaRPr lang="zh-CN" altLang="en-US" sz="1200" kern="0" dirty="0">
              <a:solidFill>
                <a:schemeClr val="tx1">
                  <a:lumMod val="75000"/>
                  <a:lumOff val="25000"/>
                </a:schemeClr>
              </a:solidFill>
              <a:cs typeface="+mn-ea"/>
              <a:sym typeface="+mn-lt"/>
            </a:endParaRPr>
          </a:p>
        </p:txBody>
      </p:sp>
      <p:sp>
        <p:nvSpPr>
          <p:cNvPr id="25" name="TextBox 31"/>
          <p:cNvSpPr txBox="1"/>
          <p:nvPr/>
        </p:nvSpPr>
        <p:spPr>
          <a:xfrm>
            <a:off x="742359" y="232691"/>
            <a:ext cx="1351361" cy="438453"/>
          </a:xfrm>
          <a:prstGeom prst="rect">
            <a:avLst/>
          </a:prstGeom>
          <a:noFill/>
        </p:spPr>
        <p:txBody>
          <a:bodyPr wrap="square" rtlCol="0">
            <a:spAutoFit/>
          </a:bodyPr>
          <a:lstStyle/>
          <a:p>
            <a:pPr>
              <a:lnSpc>
                <a:spcPct val="120000"/>
              </a:lnSpc>
            </a:pPr>
            <a:r>
              <a:rPr lang="zh-CN" altLang="en-US" sz="2000" b="1">
                <a:solidFill>
                  <a:srgbClr val="453162"/>
                </a:solidFill>
                <a:cs typeface="+mn-ea"/>
                <a:sym typeface="+mn-lt"/>
              </a:rPr>
              <a:t>能力优势</a:t>
            </a:r>
            <a:endParaRPr lang="zh-CN" altLang="en-US" sz="2000" b="1" dirty="0">
              <a:solidFill>
                <a:srgbClr val="453162"/>
              </a:solidFill>
              <a:cs typeface="+mn-ea"/>
              <a:sym typeface="+mn-lt"/>
            </a:endParaRPr>
          </a:p>
        </p:txBody>
      </p:sp>
      <p:sp>
        <p:nvSpPr>
          <p:cNvPr id="26" name="菱形 25"/>
          <p:cNvSpPr/>
          <p:nvPr/>
        </p:nvSpPr>
        <p:spPr>
          <a:xfrm>
            <a:off x="272340" y="223168"/>
            <a:ext cx="470019" cy="470019"/>
          </a:xfrm>
          <a:prstGeom prst="diamond">
            <a:avLst/>
          </a:prstGeom>
          <a:solidFill>
            <a:srgbClr val="4531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advClick="0" advTm="300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circle(in)">
                                      <p:cBhvr>
                                        <p:cTn id="7" dur="2000"/>
                                        <p:tgtEl>
                                          <p:spTgt spid="29"/>
                                        </p:tgtEl>
                                      </p:cBhvr>
                                    </p:animEffect>
                                  </p:childTnLst>
                                </p:cTn>
                              </p:par>
                            </p:childTnLst>
                          </p:cTn>
                        </p:par>
                        <p:par>
                          <p:cTn id="8" fill="hold">
                            <p:stCondLst>
                              <p:cond delay="2000"/>
                            </p:stCondLst>
                            <p:childTnLst>
                              <p:par>
                                <p:cTn id="9" presetID="42" presetClass="entr" presetSubtype="0" fill="hold" grpId="0" nodeType="afterEffect">
                                  <p:stCondLst>
                                    <p:cond delay="0"/>
                                  </p:stCondLst>
                                  <p:childTnLst>
                                    <p:set>
                                      <p:cBhvr>
                                        <p:cTn id="10" dur="1" fill="hold">
                                          <p:stCondLst>
                                            <p:cond delay="0"/>
                                          </p:stCondLst>
                                        </p:cTn>
                                        <p:tgtEl>
                                          <p:spTgt spid="71"/>
                                        </p:tgtEl>
                                        <p:attrNameLst>
                                          <p:attrName>style.visibility</p:attrName>
                                        </p:attrNameLst>
                                      </p:cBhvr>
                                      <p:to>
                                        <p:strVal val="visible"/>
                                      </p:to>
                                    </p:set>
                                    <p:animEffect transition="in" filter="fade">
                                      <p:cBhvr>
                                        <p:cTn id="11" dur="1000"/>
                                        <p:tgtEl>
                                          <p:spTgt spid="71"/>
                                        </p:tgtEl>
                                      </p:cBhvr>
                                    </p:animEffect>
                                    <p:anim calcmode="lin" valueType="num">
                                      <p:cBhvr>
                                        <p:cTn id="12" dur="1000" fill="hold"/>
                                        <p:tgtEl>
                                          <p:spTgt spid="71"/>
                                        </p:tgtEl>
                                        <p:attrNameLst>
                                          <p:attrName>ppt_x</p:attrName>
                                        </p:attrNameLst>
                                      </p:cBhvr>
                                      <p:tavLst>
                                        <p:tav tm="0">
                                          <p:val>
                                            <p:strVal val="#ppt_x"/>
                                          </p:val>
                                        </p:tav>
                                        <p:tav tm="100000">
                                          <p:val>
                                            <p:strVal val="#ppt_x"/>
                                          </p:val>
                                        </p:tav>
                                      </p:tavLst>
                                    </p:anim>
                                    <p:anim calcmode="lin" valueType="num">
                                      <p:cBhvr>
                                        <p:cTn id="13" dur="1000" fill="hold"/>
                                        <p:tgtEl>
                                          <p:spTgt spid="71"/>
                                        </p:tgtEl>
                                        <p:attrNameLst>
                                          <p:attrName>ppt_y</p:attrName>
                                        </p:attrNameLst>
                                      </p:cBhvr>
                                      <p:tavLst>
                                        <p:tav tm="0">
                                          <p:val>
                                            <p:strVal val="#ppt_y+.1"/>
                                          </p:val>
                                        </p:tav>
                                        <p:tav tm="100000">
                                          <p:val>
                                            <p:strVal val="#ppt_y"/>
                                          </p:val>
                                        </p:tav>
                                      </p:tavLst>
                                    </p:anim>
                                  </p:childTnLst>
                                </p:cTn>
                              </p:par>
                            </p:childTnLst>
                          </p:cTn>
                        </p:par>
                        <p:par>
                          <p:cTn id="14" fill="hold">
                            <p:stCondLst>
                              <p:cond delay="3000"/>
                            </p:stCondLst>
                            <p:childTnLst>
                              <p:par>
                                <p:cTn id="15" presetID="42" presetClass="entr" presetSubtype="0" fill="hold" grpId="0" nodeType="afterEffect">
                                  <p:stCondLst>
                                    <p:cond delay="0"/>
                                  </p:stCondLst>
                                  <p:childTnLst>
                                    <p:set>
                                      <p:cBhvr>
                                        <p:cTn id="16" dur="1" fill="hold">
                                          <p:stCondLst>
                                            <p:cond delay="0"/>
                                          </p:stCondLst>
                                        </p:cTn>
                                        <p:tgtEl>
                                          <p:spTgt spid="74"/>
                                        </p:tgtEl>
                                        <p:attrNameLst>
                                          <p:attrName>style.visibility</p:attrName>
                                        </p:attrNameLst>
                                      </p:cBhvr>
                                      <p:to>
                                        <p:strVal val="visible"/>
                                      </p:to>
                                    </p:set>
                                    <p:animEffect transition="in" filter="fade">
                                      <p:cBhvr>
                                        <p:cTn id="17" dur="1000"/>
                                        <p:tgtEl>
                                          <p:spTgt spid="74"/>
                                        </p:tgtEl>
                                      </p:cBhvr>
                                    </p:animEffect>
                                    <p:anim calcmode="lin" valueType="num">
                                      <p:cBhvr>
                                        <p:cTn id="18" dur="1000" fill="hold"/>
                                        <p:tgtEl>
                                          <p:spTgt spid="74"/>
                                        </p:tgtEl>
                                        <p:attrNameLst>
                                          <p:attrName>ppt_x</p:attrName>
                                        </p:attrNameLst>
                                      </p:cBhvr>
                                      <p:tavLst>
                                        <p:tav tm="0">
                                          <p:val>
                                            <p:strVal val="#ppt_x"/>
                                          </p:val>
                                        </p:tav>
                                        <p:tav tm="100000">
                                          <p:val>
                                            <p:strVal val="#ppt_x"/>
                                          </p:val>
                                        </p:tav>
                                      </p:tavLst>
                                    </p:anim>
                                    <p:anim calcmode="lin" valueType="num">
                                      <p:cBhvr>
                                        <p:cTn id="19" dur="1000" fill="hold"/>
                                        <p:tgtEl>
                                          <p:spTgt spid="74"/>
                                        </p:tgtEl>
                                        <p:attrNameLst>
                                          <p:attrName>ppt_y</p:attrName>
                                        </p:attrNameLst>
                                      </p:cBhvr>
                                      <p:tavLst>
                                        <p:tav tm="0">
                                          <p:val>
                                            <p:strVal val="#ppt_y+.1"/>
                                          </p:val>
                                        </p:tav>
                                        <p:tav tm="100000">
                                          <p:val>
                                            <p:strVal val="#ppt_y"/>
                                          </p:val>
                                        </p:tav>
                                      </p:tavLst>
                                    </p:anim>
                                  </p:childTnLst>
                                </p:cTn>
                              </p:par>
                            </p:childTnLst>
                          </p:cTn>
                        </p:par>
                        <p:par>
                          <p:cTn id="20" fill="hold">
                            <p:stCondLst>
                              <p:cond delay="4000"/>
                            </p:stCondLst>
                            <p:childTnLst>
                              <p:par>
                                <p:cTn id="21" presetID="42" presetClass="entr" presetSubtype="0" fill="hold" grpId="0" nodeType="afterEffect">
                                  <p:stCondLst>
                                    <p:cond delay="0"/>
                                  </p:stCondLst>
                                  <p:childTnLst>
                                    <p:set>
                                      <p:cBhvr>
                                        <p:cTn id="22" dur="1" fill="hold">
                                          <p:stCondLst>
                                            <p:cond delay="0"/>
                                          </p:stCondLst>
                                        </p:cTn>
                                        <p:tgtEl>
                                          <p:spTgt spid="72"/>
                                        </p:tgtEl>
                                        <p:attrNameLst>
                                          <p:attrName>style.visibility</p:attrName>
                                        </p:attrNameLst>
                                      </p:cBhvr>
                                      <p:to>
                                        <p:strVal val="visible"/>
                                      </p:to>
                                    </p:set>
                                    <p:animEffect transition="in" filter="fade">
                                      <p:cBhvr>
                                        <p:cTn id="23" dur="1000"/>
                                        <p:tgtEl>
                                          <p:spTgt spid="72"/>
                                        </p:tgtEl>
                                      </p:cBhvr>
                                    </p:animEffect>
                                    <p:anim calcmode="lin" valueType="num">
                                      <p:cBhvr>
                                        <p:cTn id="24" dur="1000" fill="hold"/>
                                        <p:tgtEl>
                                          <p:spTgt spid="72"/>
                                        </p:tgtEl>
                                        <p:attrNameLst>
                                          <p:attrName>ppt_x</p:attrName>
                                        </p:attrNameLst>
                                      </p:cBhvr>
                                      <p:tavLst>
                                        <p:tav tm="0">
                                          <p:val>
                                            <p:strVal val="#ppt_x"/>
                                          </p:val>
                                        </p:tav>
                                        <p:tav tm="100000">
                                          <p:val>
                                            <p:strVal val="#ppt_x"/>
                                          </p:val>
                                        </p:tav>
                                      </p:tavLst>
                                    </p:anim>
                                    <p:anim calcmode="lin" valueType="num">
                                      <p:cBhvr>
                                        <p:cTn id="25" dur="1000" fill="hold"/>
                                        <p:tgtEl>
                                          <p:spTgt spid="72"/>
                                        </p:tgtEl>
                                        <p:attrNameLst>
                                          <p:attrName>ppt_y</p:attrName>
                                        </p:attrNameLst>
                                      </p:cBhvr>
                                      <p:tavLst>
                                        <p:tav tm="0">
                                          <p:val>
                                            <p:strVal val="#ppt_y+.1"/>
                                          </p:val>
                                        </p:tav>
                                        <p:tav tm="100000">
                                          <p:val>
                                            <p:strVal val="#ppt_y"/>
                                          </p:val>
                                        </p:tav>
                                      </p:tavLst>
                                    </p:anim>
                                  </p:childTnLst>
                                </p:cTn>
                              </p:par>
                            </p:childTnLst>
                          </p:cTn>
                        </p:par>
                        <p:par>
                          <p:cTn id="26" fill="hold">
                            <p:stCondLst>
                              <p:cond delay="5000"/>
                            </p:stCondLst>
                            <p:childTnLst>
                              <p:par>
                                <p:cTn id="27" presetID="42" presetClass="entr" presetSubtype="0" fill="hold" grpId="0" nodeType="afterEffect">
                                  <p:stCondLst>
                                    <p:cond delay="0"/>
                                  </p:stCondLst>
                                  <p:childTnLst>
                                    <p:set>
                                      <p:cBhvr>
                                        <p:cTn id="28" dur="1" fill="hold">
                                          <p:stCondLst>
                                            <p:cond delay="0"/>
                                          </p:stCondLst>
                                        </p:cTn>
                                        <p:tgtEl>
                                          <p:spTgt spid="73"/>
                                        </p:tgtEl>
                                        <p:attrNameLst>
                                          <p:attrName>style.visibility</p:attrName>
                                        </p:attrNameLst>
                                      </p:cBhvr>
                                      <p:to>
                                        <p:strVal val="visible"/>
                                      </p:to>
                                    </p:set>
                                    <p:animEffect transition="in" filter="fade">
                                      <p:cBhvr>
                                        <p:cTn id="29" dur="1000"/>
                                        <p:tgtEl>
                                          <p:spTgt spid="73"/>
                                        </p:tgtEl>
                                      </p:cBhvr>
                                    </p:animEffect>
                                    <p:anim calcmode="lin" valueType="num">
                                      <p:cBhvr>
                                        <p:cTn id="30" dur="1000" fill="hold"/>
                                        <p:tgtEl>
                                          <p:spTgt spid="73"/>
                                        </p:tgtEl>
                                        <p:attrNameLst>
                                          <p:attrName>ppt_x</p:attrName>
                                        </p:attrNameLst>
                                      </p:cBhvr>
                                      <p:tavLst>
                                        <p:tav tm="0">
                                          <p:val>
                                            <p:strVal val="#ppt_x"/>
                                          </p:val>
                                        </p:tav>
                                        <p:tav tm="100000">
                                          <p:val>
                                            <p:strVal val="#ppt_x"/>
                                          </p:val>
                                        </p:tav>
                                      </p:tavLst>
                                    </p:anim>
                                    <p:anim calcmode="lin" valueType="num">
                                      <p:cBhvr>
                                        <p:cTn id="31" dur="1000" fill="hold"/>
                                        <p:tgtEl>
                                          <p:spTgt spid="73"/>
                                        </p:tgtEl>
                                        <p:attrNameLst>
                                          <p:attrName>ppt_y</p:attrName>
                                        </p:attrNameLst>
                                      </p:cBhvr>
                                      <p:tavLst>
                                        <p:tav tm="0">
                                          <p:val>
                                            <p:strVal val="#ppt_y+.1"/>
                                          </p:val>
                                        </p:tav>
                                        <p:tav tm="100000">
                                          <p:val>
                                            <p:strVal val="#ppt_y"/>
                                          </p:val>
                                        </p:tav>
                                      </p:tavLst>
                                    </p:anim>
                                  </p:childTnLst>
                                </p:cTn>
                              </p:par>
                            </p:childTnLst>
                          </p:cTn>
                        </p:par>
                        <p:par>
                          <p:cTn id="32" fill="hold">
                            <p:stCondLst>
                              <p:cond delay="6000"/>
                            </p:stCondLst>
                            <p:childTnLst>
                              <p:par>
                                <p:cTn id="33" presetID="14" presetClass="entr" presetSubtype="10"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randombar(horizontal)">
                                      <p:cBhvr>
                                        <p:cTn id="35"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0"/>
      <p:bldP spid="72" grpId="0"/>
      <p:bldP spid="73" grpId="0"/>
      <p:bldP spid="74" grpId="0"/>
      <p:bldP spid="2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0" y="6602369"/>
            <a:ext cx="12192000" cy="161332"/>
            <a:chOff x="0" y="3594250"/>
            <a:chExt cx="12192000" cy="161332"/>
          </a:xfrm>
        </p:grpSpPr>
        <p:cxnSp>
          <p:nvCxnSpPr>
            <p:cNvPr id="2" name="直接连接符 1"/>
            <p:cNvCxnSpPr/>
            <p:nvPr/>
          </p:nvCxnSpPr>
          <p:spPr>
            <a:xfrm>
              <a:off x="0" y="3594250"/>
              <a:ext cx="12192000" cy="0"/>
            </a:xfrm>
            <a:prstGeom prst="line">
              <a:avLst/>
            </a:prstGeom>
            <a:ln w="127000">
              <a:solidFill>
                <a:schemeClr val="bg1">
                  <a:lumMod val="75000"/>
                </a:schemeClr>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 name="直接连接符 2"/>
            <p:cNvCxnSpPr/>
            <p:nvPr/>
          </p:nvCxnSpPr>
          <p:spPr>
            <a:xfrm>
              <a:off x="0" y="3728153"/>
              <a:ext cx="12192000" cy="27429"/>
            </a:xfrm>
            <a:prstGeom prst="line">
              <a:avLst/>
            </a:prstGeom>
            <a:ln w="228600">
              <a:solidFill>
                <a:srgbClr val="453162"/>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sp>
        <p:nvSpPr>
          <p:cNvPr id="4" name="文本框 3"/>
          <p:cNvSpPr txBox="1"/>
          <p:nvPr/>
        </p:nvSpPr>
        <p:spPr>
          <a:xfrm>
            <a:off x="1577502" y="1715281"/>
            <a:ext cx="9270459" cy="1015663"/>
          </a:xfrm>
          <a:prstGeom prst="rect">
            <a:avLst/>
          </a:prstGeom>
          <a:noFill/>
        </p:spPr>
        <p:txBody>
          <a:bodyPr wrap="square" rtlCol="0">
            <a:spAutoFit/>
          </a:bodyPr>
          <a:lstStyle/>
          <a:p>
            <a:r>
              <a:rPr lang="zh-CN" altLang="en-US" sz="6000" b="1" dirty="0">
                <a:solidFill>
                  <a:srgbClr val="453162"/>
                </a:solidFill>
                <a:cs typeface="+mn-ea"/>
                <a:sym typeface="+mn-lt"/>
              </a:rPr>
              <a:t>扁平活力学生工作班长竞选</a:t>
            </a:r>
            <a:endParaRPr lang="zh-CN" altLang="en-US" sz="6000" b="1" dirty="0">
              <a:solidFill>
                <a:srgbClr val="453162"/>
              </a:solidFill>
              <a:cs typeface="+mn-ea"/>
              <a:sym typeface="+mn-lt"/>
            </a:endParaRPr>
          </a:p>
        </p:txBody>
      </p:sp>
      <p:sp>
        <p:nvSpPr>
          <p:cNvPr id="32" name="TextBox 4"/>
          <p:cNvSpPr txBox="1"/>
          <p:nvPr/>
        </p:nvSpPr>
        <p:spPr>
          <a:xfrm>
            <a:off x="1577503" y="2744131"/>
            <a:ext cx="9036994" cy="307456"/>
          </a:xfrm>
          <a:prstGeom prst="rect">
            <a:avLst/>
          </a:prstGeom>
          <a:noFill/>
        </p:spPr>
        <p:txBody>
          <a:bodyPr wrap="square" rtlCol="0">
            <a:spAutoFit/>
          </a:bodyPr>
          <a:lstStyle/>
          <a:p>
            <a:pPr algn="ctr">
              <a:lnSpc>
                <a:spcPct val="130000"/>
              </a:lnSpc>
              <a:defRPr/>
            </a:pPr>
            <a:r>
              <a:rPr lang="en-US" altLang="zh-CN" sz="1200" b="1" cap="all" spc="200" smtClean="0">
                <a:solidFill>
                  <a:schemeClr val="bg1">
                    <a:lumMod val="50000"/>
                  </a:schemeClr>
                </a:solidFill>
                <a:cs typeface="+mn-ea"/>
                <a:sym typeface="+mn-lt"/>
              </a:rPr>
              <a:t>Suitablea </a:t>
            </a:r>
            <a:r>
              <a:rPr lang="en-US" altLang="zh-CN" sz="1200" b="1" cap="all" spc="200" dirty="0">
                <a:solidFill>
                  <a:schemeClr val="bg1">
                    <a:lumMod val="50000"/>
                  </a:schemeClr>
                </a:solidFill>
                <a:cs typeface="+mn-ea"/>
                <a:sym typeface="+mn-lt"/>
              </a:rPr>
              <a:t>for enterprise publicity/product promotion/planning scheme</a:t>
            </a:r>
            <a:endParaRPr lang="en-US" altLang="zh-CN" sz="1200" b="1" cap="all" spc="200" dirty="0">
              <a:solidFill>
                <a:schemeClr val="bg1">
                  <a:lumMod val="50000"/>
                </a:schemeClr>
              </a:solidFill>
              <a:cs typeface="+mn-ea"/>
              <a:sym typeface="+mn-lt"/>
            </a:endParaRPr>
          </a:p>
        </p:txBody>
      </p:sp>
      <p:pic>
        <p:nvPicPr>
          <p:cNvPr id="10" name="图片 9"/>
          <p:cNvPicPr>
            <a:picLocks noChangeAspect="1"/>
          </p:cNvPicPr>
          <p:nvPr/>
        </p:nvPicPr>
        <p:blipFill rotWithShape="1">
          <a:blip r:embed="rId1">
            <a:clrChange>
              <a:clrFrom>
                <a:srgbClr val="009EB4"/>
              </a:clrFrom>
              <a:clrTo>
                <a:srgbClr val="009EB4">
                  <a:alpha val="0"/>
                </a:srgbClr>
              </a:clrTo>
            </a:clrChange>
            <a:extLst>
              <a:ext uri="{28A0092B-C50C-407E-A947-70E740481C1C}">
                <a14:useLocalDpi xmlns:a14="http://schemas.microsoft.com/office/drawing/2010/main" val="0"/>
              </a:ext>
            </a:extLst>
          </a:blip>
          <a:srcRect t="1375"/>
          <a:stretch>
            <a:fillRect/>
          </a:stretch>
        </p:blipFill>
        <p:spPr>
          <a:xfrm flipH="1">
            <a:off x="8687336" y="3340260"/>
            <a:ext cx="3504664" cy="3262109"/>
          </a:xfrm>
          <a:prstGeom prst="rect">
            <a:avLst/>
          </a:prstGeom>
        </p:spPr>
      </p:pic>
      <p:pic>
        <p:nvPicPr>
          <p:cNvPr id="6" name="图片 5"/>
          <p:cNvPicPr>
            <a:picLocks noChangeAspect="1"/>
          </p:cNvPicPr>
          <p:nvPr/>
        </p:nvPicPr>
        <p:blipFill rotWithShape="1">
          <a:blip r:embed="rId2">
            <a:clrChange>
              <a:clrFrom>
                <a:srgbClr val="DAE8F1"/>
              </a:clrFrom>
              <a:clrTo>
                <a:srgbClr val="DAE8F1">
                  <a:alpha val="0"/>
                </a:srgbClr>
              </a:clrTo>
            </a:clrChange>
            <a:extLst>
              <a:ext uri="{28A0092B-C50C-407E-A947-70E740481C1C}">
                <a14:useLocalDpi xmlns:a14="http://schemas.microsoft.com/office/drawing/2010/main" val="0"/>
              </a:ext>
            </a:extLst>
          </a:blip>
          <a:srcRect b="3101"/>
          <a:stretch>
            <a:fillRect/>
          </a:stretch>
        </p:blipFill>
        <p:spPr>
          <a:xfrm flipH="1">
            <a:off x="15240" y="3401893"/>
            <a:ext cx="3233797" cy="3133525"/>
          </a:xfrm>
          <a:prstGeom prst="rect">
            <a:avLst/>
          </a:prstGeom>
        </p:spPr>
      </p:pic>
      <p:sp>
        <p:nvSpPr>
          <p:cNvPr id="5" name="文本框 4"/>
          <p:cNvSpPr txBox="1"/>
          <p:nvPr/>
        </p:nvSpPr>
        <p:spPr>
          <a:xfrm>
            <a:off x="4379221" y="3110130"/>
            <a:ext cx="3713480" cy="368300"/>
          </a:xfrm>
          <a:prstGeom prst="rect">
            <a:avLst/>
          </a:prstGeom>
          <a:noFill/>
        </p:spPr>
        <p:txBody>
          <a:bodyPr wrap="none" rtlCol="0">
            <a:spAutoFit/>
          </a:bodyPr>
          <a:lstStyle/>
          <a:p>
            <a:pPr algn="r"/>
            <a:r>
              <a:rPr lang="zh-CN" altLang="en-US" dirty="0">
                <a:solidFill>
                  <a:srgbClr val="453162"/>
                </a:solidFill>
                <a:cs typeface="+mn-ea"/>
                <a:sym typeface="+mn-lt"/>
              </a:rPr>
              <a:t>汇报人：</a:t>
            </a:r>
            <a:r>
              <a:rPr lang="en-US" altLang="zh-CN" dirty="0">
                <a:solidFill>
                  <a:srgbClr val="453162"/>
                </a:solidFill>
                <a:cs typeface="+mn-ea"/>
                <a:sym typeface="+mn-lt"/>
              </a:rPr>
              <a:t>PPT</a:t>
            </a:r>
            <a:r>
              <a:rPr lang="zh-CN" altLang="en-US" dirty="0">
                <a:solidFill>
                  <a:srgbClr val="453162"/>
                </a:solidFill>
                <a:ea typeface="宋体" panose="02010600030101010101" pitchFamily="2" charset="-122"/>
                <a:cs typeface="+mn-ea"/>
                <a:sym typeface="+mn-lt"/>
              </a:rPr>
              <a:t>营</a:t>
            </a:r>
            <a:r>
              <a:rPr lang="zh-CN" altLang="en-US" dirty="0">
                <a:solidFill>
                  <a:srgbClr val="453162"/>
                </a:solidFill>
                <a:cs typeface="+mn-ea"/>
                <a:sym typeface="+mn-lt"/>
              </a:rPr>
              <a:t>   时间：</a:t>
            </a:r>
            <a:r>
              <a:rPr lang="en-US" altLang="zh-CN" dirty="0">
                <a:solidFill>
                  <a:srgbClr val="453162"/>
                </a:solidFill>
                <a:cs typeface="+mn-ea"/>
                <a:sym typeface="+mn-lt"/>
              </a:rPr>
              <a:t>XX</a:t>
            </a:r>
            <a:r>
              <a:rPr lang="zh-CN" altLang="en-US" dirty="0">
                <a:solidFill>
                  <a:srgbClr val="453162"/>
                </a:solidFill>
                <a:cs typeface="+mn-ea"/>
                <a:sym typeface="+mn-lt"/>
              </a:rPr>
              <a:t>年</a:t>
            </a:r>
            <a:r>
              <a:rPr lang="en-US" altLang="zh-CN" dirty="0">
                <a:solidFill>
                  <a:srgbClr val="453162"/>
                </a:solidFill>
                <a:cs typeface="+mn-ea"/>
                <a:sym typeface="+mn-lt"/>
              </a:rPr>
              <a:t>XX</a:t>
            </a:r>
            <a:r>
              <a:rPr lang="zh-CN" altLang="en-US" dirty="0">
                <a:solidFill>
                  <a:srgbClr val="453162"/>
                </a:solidFill>
                <a:cs typeface="+mn-ea"/>
                <a:sym typeface="+mn-lt"/>
              </a:rPr>
              <a:t>月</a:t>
            </a:r>
            <a:endParaRPr lang="zh-CN" altLang="en-US" dirty="0">
              <a:solidFill>
                <a:srgbClr val="453162"/>
              </a:solidFill>
              <a:cs typeface="+mn-ea"/>
              <a:sym typeface="+mn-lt"/>
            </a:endParaRPr>
          </a:p>
        </p:txBody>
      </p:sp>
    </p:spTree>
  </p:cSld>
  <p:clrMapOvr>
    <a:masterClrMapping/>
  </p:clrMapOvr>
  <p:transition spd="slow" advClick="0" advTm="300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linds(horizontal)">
                                      <p:cBhvr>
                                        <p:cTn id="11" dur="500"/>
                                        <p:tgtEl>
                                          <p:spTgt spid="4"/>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blinds(horizontal)">
                                      <p:cBhvr>
                                        <p:cTn id="15"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9525" y="-36195"/>
            <a:ext cx="12182475" cy="68941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矩形 6"/>
          <p:cNvSpPr/>
          <p:nvPr/>
        </p:nvSpPr>
        <p:spPr>
          <a:xfrm>
            <a:off x="635" y="2586990"/>
            <a:ext cx="12191365" cy="123761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4843145" y="1400175"/>
            <a:ext cx="2505075" cy="762000"/>
          </a:xfrm>
          <a:prstGeom prst="rect">
            <a:avLst/>
          </a:prstGeom>
        </p:spPr>
      </p:pic>
      <p:sp>
        <p:nvSpPr>
          <p:cNvPr id="5" name="文本框 4"/>
          <p:cNvSpPr txBox="1"/>
          <p:nvPr/>
        </p:nvSpPr>
        <p:spPr>
          <a:xfrm>
            <a:off x="4200525" y="4134485"/>
            <a:ext cx="3800475"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6"/>
          <p:cNvSpPr/>
          <p:nvPr/>
        </p:nvSpPr>
        <p:spPr bwMode="auto">
          <a:xfrm flipV="1">
            <a:off x="1958321" y="1585595"/>
            <a:ext cx="3483707" cy="3430252"/>
          </a:xfrm>
          <a:prstGeom prst="diamond">
            <a:avLst/>
          </a:prstGeom>
          <a:solidFill>
            <a:srgbClr val="453162"/>
          </a:solidFill>
          <a:ln w="0">
            <a:noFill/>
            <a:prstDash val="solid"/>
            <a:round/>
          </a:ln>
        </p:spPr>
        <p:txBody>
          <a:bodyPr vert="horz" wrap="square" lIns="121912" tIns="60956" rIns="121912" bIns="60956" numCol="1" anchor="t" anchorCtr="0" compatLnSpc="1"/>
          <a:lstStyle/>
          <a:p>
            <a:endParaRPr lang="zh-CN" altLang="en-US" sz="1705">
              <a:cs typeface="+mn-ea"/>
              <a:sym typeface="+mn-lt"/>
            </a:endParaRPr>
          </a:p>
        </p:txBody>
      </p:sp>
      <p:sp>
        <p:nvSpPr>
          <p:cNvPr id="12" name="文本框 11"/>
          <p:cNvSpPr txBox="1"/>
          <p:nvPr>
            <p:custDataLst>
              <p:tags r:id="rId1"/>
            </p:custDataLst>
          </p:nvPr>
        </p:nvSpPr>
        <p:spPr>
          <a:xfrm>
            <a:off x="3079812" y="3169348"/>
            <a:ext cx="1240724" cy="875624"/>
          </a:xfrm>
          <a:prstGeom prst="rect">
            <a:avLst/>
          </a:prstGeom>
          <a:noFill/>
        </p:spPr>
        <p:txBody>
          <a:bodyPr wrap="none" lIns="0" tIns="0" rIns="0" bIns="0">
            <a:spAutoFit/>
          </a:bodyPr>
          <a:lstStyle/>
          <a:p>
            <a:pPr algn="ctr">
              <a:defRPr/>
            </a:pPr>
            <a:r>
              <a:rPr lang="en-US" altLang="zh-CN" sz="4550" smtClean="0">
                <a:solidFill>
                  <a:schemeClr val="bg1"/>
                </a:solidFill>
                <a:cs typeface="+mn-ea"/>
                <a:sym typeface="+mn-lt"/>
              </a:rPr>
              <a:t>P</a:t>
            </a:r>
            <a:r>
              <a:rPr lang="en-US" altLang="zh-CN" sz="5690" smtClean="0">
                <a:solidFill>
                  <a:schemeClr val="bg1"/>
                </a:solidFill>
                <a:cs typeface="+mn-ea"/>
                <a:sym typeface="+mn-lt"/>
              </a:rPr>
              <a:t>art</a:t>
            </a:r>
            <a:endParaRPr lang="zh-CN" altLang="en-US" sz="23895" dirty="0">
              <a:solidFill>
                <a:schemeClr val="bg1"/>
              </a:solidFill>
              <a:cs typeface="+mn-ea"/>
              <a:sym typeface="+mn-lt"/>
            </a:endParaRPr>
          </a:p>
        </p:txBody>
      </p:sp>
      <p:sp>
        <p:nvSpPr>
          <p:cNvPr id="2052" name="文本框 13"/>
          <p:cNvSpPr txBox="1">
            <a:spLocks noChangeArrowheads="1"/>
          </p:cNvSpPr>
          <p:nvPr>
            <p:custDataLst>
              <p:tags r:id="rId2"/>
            </p:custDataLst>
          </p:nvPr>
        </p:nvSpPr>
        <p:spPr bwMode="auto">
          <a:xfrm>
            <a:off x="3208052" y="2737567"/>
            <a:ext cx="984245" cy="525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charset="0"/>
                <a:ea typeface="宋体" panose="02010600030101010101" pitchFamily="2" charset="-122"/>
              </a:defRPr>
            </a:lvl9pPr>
          </a:lstStyle>
          <a:p>
            <a:pPr algn="ctr" eaLnBrk="1" hangingPunct="1"/>
            <a:r>
              <a:rPr lang="zh-CN" altLang="en-US" sz="3415" dirty="0">
                <a:solidFill>
                  <a:schemeClr val="bg1"/>
                </a:solidFill>
                <a:latin typeface="+mn-lt"/>
                <a:ea typeface="+mn-ea"/>
                <a:cs typeface="+mn-ea"/>
                <a:sym typeface="+mn-lt"/>
              </a:rPr>
              <a:t>章 节</a:t>
            </a:r>
            <a:endParaRPr lang="zh-CN" altLang="en-US" sz="3415" dirty="0">
              <a:solidFill>
                <a:schemeClr val="bg1"/>
              </a:solidFill>
              <a:latin typeface="+mn-lt"/>
              <a:ea typeface="+mn-ea"/>
              <a:cs typeface="+mn-ea"/>
              <a:sym typeface="+mn-lt"/>
            </a:endParaRPr>
          </a:p>
        </p:txBody>
      </p:sp>
      <p:sp>
        <p:nvSpPr>
          <p:cNvPr id="2053" name="文本框 14"/>
          <p:cNvSpPr txBox="1">
            <a:spLocks noChangeArrowheads="1"/>
          </p:cNvSpPr>
          <p:nvPr>
            <p:custDataLst>
              <p:tags r:id="rId3"/>
            </p:custDataLst>
          </p:nvPr>
        </p:nvSpPr>
        <p:spPr bwMode="auto">
          <a:xfrm>
            <a:off x="5655100" y="2655610"/>
            <a:ext cx="1368965"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charset="0"/>
                <a:ea typeface="宋体" panose="02010600030101010101" pitchFamily="2" charset="-122"/>
              </a:defRPr>
            </a:lvl9pPr>
          </a:lstStyle>
          <a:p>
            <a:pPr eaLnBrk="1" hangingPunct="1"/>
            <a:r>
              <a:rPr lang="en-US" altLang="zh-CN" sz="9600" dirty="0">
                <a:solidFill>
                  <a:srgbClr val="453162"/>
                </a:solidFill>
                <a:latin typeface="+mn-lt"/>
                <a:ea typeface="+mn-ea"/>
                <a:cs typeface="+mn-ea"/>
                <a:sym typeface="+mn-lt"/>
              </a:rPr>
              <a:t>01</a:t>
            </a:r>
            <a:endParaRPr lang="zh-CN" altLang="en-US" sz="9600" dirty="0">
              <a:solidFill>
                <a:srgbClr val="453162"/>
              </a:solidFill>
              <a:latin typeface="+mn-lt"/>
              <a:ea typeface="+mn-ea"/>
              <a:cs typeface="+mn-ea"/>
              <a:sym typeface="+mn-lt"/>
            </a:endParaRPr>
          </a:p>
        </p:txBody>
      </p:sp>
      <p:sp>
        <p:nvSpPr>
          <p:cNvPr id="6" name="标题 5"/>
          <p:cNvSpPr txBox="1"/>
          <p:nvPr>
            <p:custDataLst>
              <p:tags r:id="rId4"/>
            </p:custDataLst>
          </p:nvPr>
        </p:nvSpPr>
        <p:spPr>
          <a:xfrm>
            <a:off x="7036228" y="3262839"/>
            <a:ext cx="3495251" cy="525780"/>
          </a:xfrm>
          <a:prstGeom prst="rect">
            <a:avLst/>
          </a:prstGeom>
          <a:noFill/>
        </p:spPr>
        <p:txBody>
          <a:bodyPr wrap="square" lIns="0" tIns="0" rIns="0" bIns="0" anchor="t" anchorCtr="0">
            <a:spAutoFit/>
          </a:bodyPr>
          <a:lstStyle>
            <a:lvl1pPr algn="ctr">
              <a:lnSpc>
                <a:spcPct val="90000"/>
              </a:lnSpc>
              <a:spcBef>
                <a:spcPct val="0"/>
              </a:spcBef>
              <a:buNone/>
              <a:defRPr sz="4000">
                <a:latin typeface="+mj-lt"/>
                <a:ea typeface="+mj-ea"/>
                <a:cs typeface="+mj-cs"/>
              </a:defRPr>
            </a:lvl1pPr>
          </a:lstStyle>
          <a:p>
            <a:pPr algn="l">
              <a:defRPr/>
            </a:pPr>
            <a:r>
              <a:rPr lang="zh-CN" altLang="en-US" sz="3795" kern="0">
                <a:solidFill>
                  <a:srgbClr val="453162"/>
                </a:solidFill>
                <a:latin typeface="+mn-lt"/>
                <a:ea typeface="+mn-ea"/>
                <a:cs typeface="+mn-ea"/>
                <a:sym typeface="+mn-lt"/>
              </a:rPr>
              <a:t>个人简历</a:t>
            </a:r>
            <a:endParaRPr lang="zh-CN" altLang="en-US" sz="3795" kern="0">
              <a:solidFill>
                <a:srgbClr val="453162"/>
              </a:solidFill>
              <a:latin typeface="+mn-lt"/>
              <a:ea typeface="+mn-ea"/>
              <a:cs typeface="+mn-ea"/>
              <a:sym typeface="+mn-lt"/>
            </a:endParaRPr>
          </a:p>
        </p:txBody>
      </p:sp>
      <p:sp>
        <p:nvSpPr>
          <p:cNvPr id="2" name="椭圆 1"/>
          <p:cNvSpPr/>
          <p:nvPr/>
        </p:nvSpPr>
        <p:spPr>
          <a:xfrm>
            <a:off x="9987632" y="-1570120"/>
            <a:ext cx="3140616" cy="3140616"/>
          </a:xfrm>
          <a:prstGeom prst="ellipse">
            <a:avLst/>
          </a:prstGeom>
          <a:solidFill>
            <a:srgbClr val="453162"/>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sz="1705">
              <a:solidFill>
                <a:srgbClr val="453162"/>
              </a:solidFill>
              <a:cs typeface="+mn-ea"/>
              <a:sym typeface="+mn-lt"/>
            </a:endParaRPr>
          </a:p>
        </p:txBody>
      </p:sp>
      <p:pic>
        <p:nvPicPr>
          <p:cNvPr id="9" name="图片 8"/>
          <p:cNvPicPr>
            <a:picLocks noChangeAspect="1"/>
          </p:cNvPicPr>
          <p:nvPr/>
        </p:nvPicPr>
        <p:blipFill rotWithShape="1">
          <a:blip r:embed="rId5">
            <a:clrChange>
              <a:clrFrom>
                <a:srgbClr val="009EB4"/>
              </a:clrFrom>
              <a:clrTo>
                <a:srgbClr val="009EB4">
                  <a:alpha val="0"/>
                </a:srgbClr>
              </a:clrTo>
            </a:clrChange>
            <a:extLst>
              <a:ext uri="{28A0092B-C50C-407E-A947-70E740481C1C}">
                <a14:useLocalDpi xmlns:a14="http://schemas.microsoft.com/office/drawing/2010/main" val="0"/>
              </a:ext>
            </a:extLst>
          </a:blip>
          <a:srcRect t="1375"/>
          <a:stretch>
            <a:fillRect/>
          </a:stretch>
        </p:blipFill>
        <p:spPr>
          <a:xfrm flipH="1">
            <a:off x="8684554" y="3595891"/>
            <a:ext cx="3504664" cy="3262109"/>
          </a:xfrm>
          <a:prstGeom prst="rect">
            <a:avLst/>
          </a:prstGeom>
        </p:spPr>
      </p:pic>
    </p:spTree>
    <p:custDataLst>
      <p:tags r:id="rId6"/>
    </p:custData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0">
        <p15:prstTrans prst="airplane"/>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par>
                                <p:cTn id="8" presetID="56" presetClass="entr" presetSubtype="0" fill="hold" grpId="0" nodeType="withEffect">
                                  <p:stCondLst>
                                    <p:cond delay="0"/>
                                  </p:stCondLst>
                                  <p:iterate type="lt">
                                    <p:tmPct val="10000"/>
                                  </p:iterate>
                                  <p:childTnLst>
                                    <p:set>
                                      <p:cBhvr>
                                        <p:cTn id="9" dur="1" fill="hold">
                                          <p:stCondLst>
                                            <p:cond delay="0"/>
                                          </p:stCondLst>
                                        </p:cTn>
                                        <p:tgtEl>
                                          <p:spTgt spid="12"/>
                                        </p:tgtEl>
                                        <p:attrNameLst>
                                          <p:attrName>style.visibility</p:attrName>
                                        </p:attrNameLst>
                                      </p:cBhvr>
                                      <p:to>
                                        <p:strVal val="visible"/>
                                      </p:to>
                                    </p:set>
                                    <p:anim by="(-#ppt_w*2)" calcmode="lin" valueType="num">
                                      <p:cBhvr rctx="PPT">
                                        <p:cTn id="10" dur="500" autoRev="1" fill="hold">
                                          <p:stCondLst>
                                            <p:cond delay="0"/>
                                          </p:stCondLst>
                                        </p:cTn>
                                        <p:tgtEl>
                                          <p:spTgt spid="12"/>
                                        </p:tgtEl>
                                        <p:attrNameLst>
                                          <p:attrName>ppt_w</p:attrName>
                                        </p:attrNameLst>
                                      </p:cBhvr>
                                    </p:anim>
                                    <p:anim by="(#ppt_w*0.50)" calcmode="lin" valueType="num">
                                      <p:cBhvr>
                                        <p:cTn id="11" dur="500" decel="50000" autoRev="1" fill="hold">
                                          <p:stCondLst>
                                            <p:cond delay="0"/>
                                          </p:stCondLst>
                                        </p:cTn>
                                        <p:tgtEl>
                                          <p:spTgt spid="12"/>
                                        </p:tgtEl>
                                        <p:attrNameLst>
                                          <p:attrName>ppt_x</p:attrName>
                                        </p:attrNameLst>
                                      </p:cBhvr>
                                    </p:anim>
                                    <p:anim from="(-#ppt_h/2)" to="(#ppt_y)" calcmode="lin" valueType="num">
                                      <p:cBhvr>
                                        <p:cTn id="12" dur="1000" fill="hold">
                                          <p:stCondLst>
                                            <p:cond delay="0"/>
                                          </p:stCondLst>
                                        </p:cTn>
                                        <p:tgtEl>
                                          <p:spTgt spid="12"/>
                                        </p:tgtEl>
                                        <p:attrNameLst>
                                          <p:attrName>ppt_y</p:attrName>
                                        </p:attrNameLst>
                                      </p:cBhvr>
                                    </p:anim>
                                    <p:animRot by="21600000">
                                      <p:cBhvr>
                                        <p:cTn id="13" dur="1000" fill="hold">
                                          <p:stCondLst>
                                            <p:cond delay="0"/>
                                          </p:stCondLst>
                                        </p:cTn>
                                        <p:tgtEl>
                                          <p:spTgt spid="12"/>
                                        </p:tgtEl>
                                        <p:attrNameLst>
                                          <p:attrName>r</p:attrName>
                                        </p:attrNameLst>
                                      </p:cBhvr>
                                    </p:animRot>
                                  </p:childTnLst>
                                </p:cTn>
                              </p:par>
                              <p:par>
                                <p:cTn id="14" presetID="56" presetClass="entr" presetSubtype="0" fill="hold" grpId="0" nodeType="withEffect">
                                  <p:stCondLst>
                                    <p:cond delay="0"/>
                                  </p:stCondLst>
                                  <p:iterate type="lt">
                                    <p:tmPct val="10000"/>
                                  </p:iterate>
                                  <p:childTnLst>
                                    <p:set>
                                      <p:cBhvr>
                                        <p:cTn id="15" dur="1" fill="hold">
                                          <p:stCondLst>
                                            <p:cond delay="0"/>
                                          </p:stCondLst>
                                        </p:cTn>
                                        <p:tgtEl>
                                          <p:spTgt spid="2052"/>
                                        </p:tgtEl>
                                        <p:attrNameLst>
                                          <p:attrName>style.visibility</p:attrName>
                                        </p:attrNameLst>
                                      </p:cBhvr>
                                      <p:to>
                                        <p:strVal val="visible"/>
                                      </p:to>
                                    </p:set>
                                    <p:anim by="(-#ppt_w*2)" calcmode="lin" valueType="num">
                                      <p:cBhvr rctx="PPT">
                                        <p:cTn id="16" dur="500" autoRev="1" fill="hold">
                                          <p:stCondLst>
                                            <p:cond delay="0"/>
                                          </p:stCondLst>
                                        </p:cTn>
                                        <p:tgtEl>
                                          <p:spTgt spid="2052"/>
                                        </p:tgtEl>
                                        <p:attrNameLst>
                                          <p:attrName>ppt_w</p:attrName>
                                        </p:attrNameLst>
                                      </p:cBhvr>
                                    </p:anim>
                                    <p:anim by="(#ppt_w*0.50)" calcmode="lin" valueType="num">
                                      <p:cBhvr>
                                        <p:cTn id="17" dur="500" decel="50000" autoRev="1" fill="hold">
                                          <p:stCondLst>
                                            <p:cond delay="0"/>
                                          </p:stCondLst>
                                        </p:cTn>
                                        <p:tgtEl>
                                          <p:spTgt spid="2052"/>
                                        </p:tgtEl>
                                        <p:attrNameLst>
                                          <p:attrName>ppt_x</p:attrName>
                                        </p:attrNameLst>
                                      </p:cBhvr>
                                    </p:anim>
                                    <p:anim from="(-#ppt_h/2)" to="(#ppt_y)" calcmode="lin" valueType="num">
                                      <p:cBhvr>
                                        <p:cTn id="18" dur="1000" fill="hold">
                                          <p:stCondLst>
                                            <p:cond delay="0"/>
                                          </p:stCondLst>
                                        </p:cTn>
                                        <p:tgtEl>
                                          <p:spTgt spid="2052"/>
                                        </p:tgtEl>
                                        <p:attrNameLst>
                                          <p:attrName>ppt_y</p:attrName>
                                        </p:attrNameLst>
                                      </p:cBhvr>
                                    </p:anim>
                                    <p:animRot by="21600000">
                                      <p:cBhvr>
                                        <p:cTn id="19" dur="1000" fill="hold">
                                          <p:stCondLst>
                                            <p:cond delay="0"/>
                                          </p:stCondLst>
                                        </p:cTn>
                                        <p:tgtEl>
                                          <p:spTgt spid="2052"/>
                                        </p:tgtEl>
                                        <p:attrNameLst>
                                          <p:attrName>r</p:attrName>
                                        </p:attrNameLst>
                                      </p:cBhvr>
                                    </p:animRot>
                                  </p:childTnLst>
                                </p:cTn>
                              </p:par>
                              <p:par>
                                <p:cTn id="20" presetID="56" presetClass="entr" presetSubtype="0" fill="hold" grpId="0" nodeType="withEffect">
                                  <p:stCondLst>
                                    <p:cond delay="0"/>
                                  </p:stCondLst>
                                  <p:iterate type="lt">
                                    <p:tmPct val="10000"/>
                                  </p:iterate>
                                  <p:childTnLst>
                                    <p:set>
                                      <p:cBhvr>
                                        <p:cTn id="21" dur="1" fill="hold">
                                          <p:stCondLst>
                                            <p:cond delay="0"/>
                                          </p:stCondLst>
                                        </p:cTn>
                                        <p:tgtEl>
                                          <p:spTgt spid="2053"/>
                                        </p:tgtEl>
                                        <p:attrNameLst>
                                          <p:attrName>style.visibility</p:attrName>
                                        </p:attrNameLst>
                                      </p:cBhvr>
                                      <p:to>
                                        <p:strVal val="visible"/>
                                      </p:to>
                                    </p:set>
                                    <p:anim by="(-#ppt_w*2)" calcmode="lin" valueType="num">
                                      <p:cBhvr rctx="PPT">
                                        <p:cTn id="22" dur="500" autoRev="1" fill="hold">
                                          <p:stCondLst>
                                            <p:cond delay="0"/>
                                          </p:stCondLst>
                                        </p:cTn>
                                        <p:tgtEl>
                                          <p:spTgt spid="2053"/>
                                        </p:tgtEl>
                                        <p:attrNameLst>
                                          <p:attrName>ppt_w</p:attrName>
                                        </p:attrNameLst>
                                      </p:cBhvr>
                                    </p:anim>
                                    <p:anim by="(#ppt_w*0.50)" calcmode="lin" valueType="num">
                                      <p:cBhvr>
                                        <p:cTn id="23" dur="500" decel="50000" autoRev="1" fill="hold">
                                          <p:stCondLst>
                                            <p:cond delay="0"/>
                                          </p:stCondLst>
                                        </p:cTn>
                                        <p:tgtEl>
                                          <p:spTgt spid="2053"/>
                                        </p:tgtEl>
                                        <p:attrNameLst>
                                          <p:attrName>ppt_x</p:attrName>
                                        </p:attrNameLst>
                                      </p:cBhvr>
                                    </p:anim>
                                    <p:anim from="(-#ppt_h/2)" to="(#ppt_y)" calcmode="lin" valueType="num">
                                      <p:cBhvr>
                                        <p:cTn id="24" dur="1000" fill="hold">
                                          <p:stCondLst>
                                            <p:cond delay="0"/>
                                          </p:stCondLst>
                                        </p:cTn>
                                        <p:tgtEl>
                                          <p:spTgt spid="2053"/>
                                        </p:tgtEl>
                                        <p:attrNameLst>
                                          <p:attrName>ppt_y</p:attrName>
                                        </p:attrNameLst>
                                      </p:cBhvr>
                                    </p:anim>
                                    <p:animRot by="21600000">
                                      <p:cBhvr>
                                        <p:cTn id="25" dur="1000" fill="hold">
                                          <p:stCondLst>
                                            <p:cond delay="0"/>
                                          </p:stCondLst>
                                        </p:cTn>
                                        <p:tgtEl>
                                          <p:spTgt spid="2053"/>
                                        </p:tgtEl>
                                        <p:attrNameLst>
                                          <p:attrName>r</p:attrName>
                                        </p:attrNameLst>
                                      </p:cBhvr>
                                    </p:animRot>
                                  </p:childTnLst>
                                </p:cTn>
                              </p:par>
                              <p:par>
                                <p:cTn id="26" presetID="2" presetClass="entr" presetSubtype="2" fill="hold" grpId="0" nodeType="with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additive="base">
                                        <p:cTn id="28" dur="500" fill="hold"/>
                                        <p:tgtEl>
                                          <p:spTgt spid="6"/>
                                        </p:tgtEl>
                                        <p:attrNameLst>
                                          <p:attrName>ppt_x</p:attrName>
                                        </p:attrNameLst>
                                      </p:cBhvr>
                                      <p:tavLst>
                                        <p:tav tm="0">
                                          <p:val>
                                            <p:strVal val="1+#ppt_w/2"/>
                                          </p:val>
                                        </p:tav>
                                        <p:tav tm="100000">
                                          <p:val>
                                            <p:strVal val="#ppt_x"/>
                                          </p:val>
                                        </p:tav>
                                      </p:tavLst>
                                    </p:anim>
                                    <p:anim calcmode="lin" valueType="num">
                                      <p:cBhvr additive="base">
                                        <p:cTn id="29"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P spid="12" grpId="0"/>
      <p:bldP spid="2052" grpId="0"/>
      <p:bldP spid="2053"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Box 31"/>
          <p:cNvSpPr txBox="1"/>
          <p:nvPr/>
        </p:nvSpPr>
        <p:spPr>
          <a:xfrm>
            <a:off x="742359" y="258122"/>
            <a:ext cx="1351361" cy="400110"/>
          </a:xfrm>
          <a:prstGeom prst="rect">
            <a:avLst/>
          </a:prstGeom>
          <a:noFill/>
        </p:spPr>
        <p:txBody>
          <a:bodyPr wrap="square" rtlCol="0">
            <a:spAutoFit/>
          </a:bodyPr>
          <a:lstStyle/>
          <a:p>
            <a:r>
              <a:rPr lang="zh-CN" altLang="en-US" sz="2000" b="1" dirty="0">
                <a:solidFill>
                  <a:srgbClr val="453162"/>
                </a:solidFill>
                <a:cs typeface="+mn-ea"/>
                <a:sym typeface="+mn-lt"/>
              </a:rPr>
              <a:t>关于我</a:t>
            </a:r>
            <a:endParaRPr lang="zh-CN" altLang="en-US" sz="2000" b="1" dirty="0">
              <a:solidFill>
                <a:srgbClr val="453162"/>
              </a:solidFill>
              <a:cs typeface="+mn-ea"/>
              <a:sym typeface="+mn-lt"/>
            </a:endParaRPr>
          </a:p>
        </p:txBody>
      </p:sp>
      <p:grpSp>
        <p:nvGrpSpPr>
          <p:cNvPr id="51" name="组合 50"/>
          <p:cNvGrpSpPr/>
          <p:nvPr/>
        </p:nvGrpSpPr>
        <p:grpSpPr>
          <a:xfrm>
            <a:off x="5620682" y="1442127"/>
            <a:ext cx="5416748" cy="4514473"/>
            <a:chOff x="8373" y="1249"/>
            <a:chExt cx="9174" cy="7645"/>
          </a:xfrm>
        </p:grpSpPr>
        <p:sp>
          <p:nvSpPr>
            <p:cNvPr id="52" name="六边形 51"/>
            <p:cNvSpPr/>
            <p:nvPr/>
          </p:nvSpPr>
          <p:spPr>
            <a:xfrm>
              <a:off x="8373" y="2830"/>
              <a:ext cx="3440" cy="2966"/>
            </a:xfrm>
            <a:prstGeom prst="hexagon">
              <a:avLst/>
            </a:prstGeom>
            <a:solidFill>
              <a:srgbClr val="45316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53" name="六边形 52"/>
            <p:cNvSpPr/>
            <p:nvPr/>
          </p:nvSpPr>
          <p:spPr>
            <a:xfrm>
              <a:off x="11240" y="1249"/>
              <a:ext cx="3440" cy="2966"/>
            </a:xfrm>
            <a:prstGeom prst="hexagon">
              <a:avLst/>
            </a:prstGeom>
            <a:solidFill>
              <a:srgbClr val="45316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54" name="六边形 53"/>
            <p:cNvSpPr/>
            <p:nvPr/>
          </p:nvSpPr>
          <p:spPr>
            <a:xfrm>
              <a:off x="14107" y="2797"/>
              <a:ext cx="3440" cy="2966"/>
            </a:xfrm>
            <a:prstGeom prst="hexagon">
              <a:avLst/>
            </a:prstGeom>
            <a:solidFill>
              <a:srgbClr val="45316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55" name="六边形 54"/>
            <p:cNvSpPr/>
            <p:nvPr/>
          </p:nvSpPr>
          <p:spPr>
            <a:xfrm>
              <a:off x="14107" y="5928"/>
              <a:ext cx="3440" cy="2966"/>
            </a:xfrm>
            <a:prstGeom prst="hexagon">
              <a:avLst/>
            </a:prstGeom>
            <a:solidFill>
              <a:srgbClr val="45316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grpSp>
          <p:nvGrpSpPr>
            <p:cNvPr id="56" name="组 28"/>
            <p:cNvGrpSpPr/>
            <p:nvPr/>
          </p:nvGrpSpPr>
          <p:grpSpPr>
            <a:xfrm>
              <a:off x="10915" y="6370"/>
              <a:ext cx="1701" cy="1791"/>
              <a:chOff x="5107224" y="2850599"/>
              <a:chExt cx="749300" cy="788988"/>
            </a:xfrm>
            <a:solidFill>
              <a:srgbClr val="A67346"/>
            </a:solidFill>
          </p:grpSpPr>
          <p:sp>
            <p:nvSpPr>
              <p:cNvPr id="69" name="Freeform 183"/>
              <p:cNvSpPr/>
              <p:nvPr/>
            </p:nvSpPr>
            <p:spPr bwMode="auto">
              <a:xfrm>
                <a:off x="5316774" y="2850599"/>
                <a:ext cx="330200" cy="385763"/>
              </a:xfrm>
              <a:custGeom>
                <a:avLst/>
                <a:gdLst>
                  <a:gd name="T0" fmla="*/ 104 w 208"/>
                  <a:gd name="T1" fmla="*/ 0 h 243"/>
                  <a:gd name="T2" fmla="*/ 128 w 208"/>
                  <a:gd name="T3" fmla="*/ 3 h 243"/>
                  <a:gd name="T4" fmla="*/ 150 w 208"/>
                  <a:gd name="T5" fmla="*/ 11 h 243"/>
                  <a:gd name="T6" fmla="*/ 170 w 208"/>
                  <a:gd name="T7" fmla="*/ 24 h 243"/>
                  <a:gd name="T8" fmla="*/ 186 w 208"/>
                  <a:gd name="T9" fmla="*/ 41 h 243"/>
                  <a:gd name="T10" fmla="*/ 198 w 208"/>
                  <a:gd name="T11" fmla="*/ 62 h 243"/>
                  <a:gd name="T12" fmla="*/ 205 w 208"/>
                  <a:gd name="T13" fmla="*/ 86 h 243"/>
                  <a:gd name="T14" fmla="*/ 208 w 208"/>
                  <a:gd name="T15" fmla="*/ 113 h 243"/>
                  <a:gd name="T16" fmla="*/ 205 w 208"/>
                  <a:gd name="T17" fmla="*/ 141 h 243"/>
                  <a:gd name="T18" fmla="*/ 198 w 208"/>
                  <a:gd name="T19" fmla="*/ 168 h 243"/>
                  <a:gd name="T20" fmla="*/ 186 w 208"/>
                  <a:gd name="T21" fmla="*/ 191 h 243"/>
                  <a:gd name="T22" fmla="*/ 170 w 208"/>
                  <a:gd name="T23" fmla="*/ 212 h 243"/>
                  <a:gd name="T24" fmla="*/ 150 w 208"/>
                  <a:gd name="T25" fmla="*/ 228 h 243"/>
                  <a:gd name="T26" fmla="*/ 128 w 208"/>
                  <a:gd name="T27" fmla="*/ 239 h 243"/>
                  <a:gd name="T28" fmla="*/ 104 w 208"/>
                  <a:gd name="T29" fmla="*/ 243 h 243"/>
                  <a:gd name="T30" fmla="*/ 80 w 208"/>
                  <a:gd name="T31" fmla="*/ 239 h 243"/>
                  <a:gd name="T32" fmla="*/ 58 w 208"/>
                  <a:gd name="T33" fmla="*/ 228 h 243"/>
                  <a:gd name="T34" fmla="*/ 39 w 208"/>
                  <a:gd name="T35" fmla="*/ 212 h 243"/>
                  <a:gd name="T36" fmla="*/ 22 w 208"/>
                  <a:gd name="T37" fmla="*/ 191 h 243"/>
                  <a:gd name="T38" fmla="*/ 10 w 208"/>
                  <a:gd name="T39" fmla="*/ 168 h 243"/>
                  <a:gd name="T40" fmla="*/ 2 w 208"/>
                  <a:gd name="T41" fmla="*/ 141 h 243"/>
                  <a:gd name="T42" fmla="*/ 0 w 208"/>
                  <a:gd name="T43" fmla="*/ 113 h 243"/>
                  <a:gd name="T44" fmla="*/ 2 w 208"/>
                  <a:gd name="T45" fmla="*/ 86 h 243"/>
                  <a:gd name="T46" fmla="*/ 10 w 208"/>
                  <a:gd name="T47" fmla="*/ 62 h 243"/>
                  <a:gd name="T48" fmla="*/ 22 w 208"/>
                  <a:gd name="T49" fmla="*/ 41 h 243"/>
                  <a:gd name="T50" fmla="*/ 39 w 208"/>
                  <a:gd name="T51" fmla="*/ 24 h 243"/>
                  <a:gd name="T52" fmla="*/ 58 w 208"/>
                  <a:gd name="T53" fmla="*/ 11 h 243"/>
                  <a:gd name="T54" fmla="*/ 80 w 208"/>
                  <a:gd name="T55" fmla="*/ 3 h 243"/>
                  <a:gd name="T56" fmla="*/ 104 w 208"/>
                  <a:gd name="T57" fmla="*/ 0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08" h="243">
                    <a:moveTo>
                      <a:pt x="104" y="0"/>
                    </a:moveTo>
                    <a:lnTo>
                      <a:pt x="128" y="3"/>
                    </a:lnTo>
                    <a:lnTo>
                      <a:pt x="150" y="11"/>
                    </a:lnTo>
                    <a:lnTo>
                      <a:pt x="170" y="24"/>
                    </a:lnTo>
                    <a:lnTo>
                      <a:pt x="186" y="41"/>
                    </a:lnTo>
                    <a:lnTo>
                      <a:pt x="198" y="62"/>
                    </a:lnTo>
                    <a:lnTo>
                      <a:pt x="205" y="86"/>
                    </a:lnTo>
                    <a:lnTo>
                      <a:pt x="208" y="113"/>
                    </a:lnTo>
                    <a:lnTo>
                      <a:pt x="205" y="141"/>
                    </a:lnTo>
                    <a:lnTo>
                      <a:pt x="198" y="168"/>
                    </a:lnTo>
                    <a:lnTo>
                      <a:pt x="186" y="191"/>
                    </a:lnTo>
                    <a:lnTo>
                      <a:pt x="170" y="212"/>
                    </a:lnTo>
                    <a:lnTo>
                      <a:pt x="150" y="228"/>
                    </a:lnTo>
                    <a:lnTo>
                      <a:pt x="128" y="239"/>
                    </a:lnTo>
                    <a:lnTo>
                      <a:pt x="104" y="243"/>
                    </a:lnTo>
                    <a:lnTo>
                      <a:pt x="80" y="239"/>
                    </a:lnTo>
                    <a:lnTo>
                      <a:pt x="58" y="228"/>
                    </a:lnTo>
                    <a:lnTo>
                      <a:pt x="39" y="212"/>
                    </a:lnTo>
                    <a:lnTo>
                      <a:pt x="22" y="191"/>
                    </a:lnTo>
                    <a:lnTo>
                      <a:pt x="10" y="168"/>
                    </a:lnTo>
                    <a:lnTo>
                      <a:pt x="2" y="141"/>
                    </a:lnTo>
                    <a:lnTo>
                      <a:pt x="0" y="113"/>
                    </a:lnTo>
                    <a:lnTo>
                      <a:pt x="2" y="86"/>
                    </a:lnTo>
                    <a:lnTo>
                      <a:pt x="10" y="62"/>
                    </a:lnTo>
                    <a:lnTo>
                      <a:pt x="22" y="41"/>
                    </a:lnTo>
                    <a:lnTo>
                      <a:pt x="39" y="24"/>
                    </a:lnTo>
                    <a:lnTo>
                      <a:pt x="58" y="11"/>
                    </a:lnTo>
                    <a:lnTo>
                      <a:pt x="80" y="3"/>
                    </a:lnTo>
                    <a:lnTo>
                      <a:pt x="104" y="0"/>
                    </a:lnTo>
                    <a:close/>
                  </a:path>
                </a:pathLst>
              </a:custGeom>
              <a:solidFill>
                <a:srgbClr val="453162"/>
              </a:solidFill>
              <a:ln w="0">
                <a:noFill/>
                <a:prstDash val="solid"/>
                <a:round/>
              </a:ln>
              <a:effectLst>
                <a:outerShdw blurRad="50800" dist="38100" dir="2700000" algn="tl" rotWithShape="0">
                  <a:prstClr val="black">
                    <a:alpha val="40000"/>
                  </a:prstClr>
                </a:outerShdw>
              </a:effectLst>
            </p:spPr>
            <p:txBody>
              <a:bodyPr vert="horz" wrap="square" lIns="121920" tIns="60960" rIns="121920" bIns="60960" numCol="1" anchor="t" anchorCtr="0" compatLnSpc="1"/>
              <a:lstStyle/>
              <a:p>
                <a:endParaRPr lang="zh-CN" altLang="en-US" sz="2400">
                  <a:cs typeface="+mn-ea"/>
                  <a:sym typeface="+mn-lt"/>
                </a:endParaRPr>
              </a:p>
            </p:txBody>
          </p:sp>
          <p:sp>
            <p:nvSpPr>
              <p:cNvPr id="70" name="Freeform 184"/>
              <p:cNvSpPr/>
              <p:nvPr/>
            </p:nvSpPr>
            <p:spPr bwMode="auto">
              <a:xfrm>
                <a:off x="5107224" y="3268112"/>
                <a:ext cx="749300" cy="371475"/>
              </a:xfrm>
              <a:custGeom>
                <a:avLst/>
                <a:gdLst>
                  <a:gd name="T0" fmla="*/ 169 w 472"/>
                  <a:gd name="T1" fmla="*/ 0 h 234"/>
                  <a:gd name="T2" fmla="*/ 235 w 472"/>
                  <a:gd name="T3" fmla="*/ 197 h 234"/>
                  <a:gd name="T4" fmla="*/ 303 w 472"/>
                  <a:gd name="T5" fmla="*/ 0 h 234"/>
                  <a:gd name="T6" fmla="*/ 335 w 472"/>
                  <a:gd name="T7" fmla="*/ 2 h 234"/>
                  <a:gd name="T8" fmla="*/ 363 w 472"/>
                  <a:gd name="T9" fmla="*/ 11 h 234"/>
                  <a:gd name="T10" fmla="*/ 388 w 472"/>
                  <a:gd name="T11" fmla="*/ 26 h 234"/>
                  <a:gd name="T12" fmla="*/ 410 w 472"/>
                  <a:gd name="T13" fmla="*/ 44 h 234"/>
                  <a:gd name="T14" fmla="*/ 429 w 472"/>
                  <a:gd name="T15" fmla="*/ 68 h 234"/>
                  <a:gd name="T16" fmla="*/ 444 w 472"/>
                  <a:gd name="T17" fmla="*/ 96 h 234"/>
                  <a:gd name="T18" fmla="*/ 456 w 472"/>
                  <a:gd name="T19" fmla="*/ 126 h 234"/>
                  <a:gd name="T20" fmla="*/ 465 w 472"/>
                  <a:gd name="T21" fmla="*/ 161 h 234"/>
                  <a:gd name="T22" fmla="*/ 471 w 472"/>
                  <a:gd name="T23" fmla="*/ 196 h 234"/>
                  <a:gd name="T24" fmla="*/ 472 w 472"/>
                  <a:gd name="T25" fmla="*/ 234 h 234"/>
                  <a:gd name="T26" fmla="*/ 0 w 472"/>
                  <a:gd name="T27" fmla="*/ 234 h 234"/>
                  <a:gd name="T28" fmla="*/ 2 w 472"/>
                  <a:gd name="T29" fmla="*/ 196 h 234"/>
                  <a:gd name="T30" fmla="*/ 8 w 472"/>
                  <a:gd name="T31" fmla="*/ 161 h 234"/>
                  <a:gd name="T32" fmla="*/ 16 w 472"/>
                  <a:gd name="T33" fmla="*/ 126 h 234"/>
                  <a:gd name="T34" fmla="*/ 29 w 472"/>
                  <a:gd name="T35" fmla="*/ 96 h 234"/>
                  <a:gd name="T36" fmla="*/ 43 w 472"/>
                  <a:gd name="T37" fmla="*/ 68 h 234"/>
                  <a:gd name="T38" fmla="*/ 63 w 472"/>
                  <a:gd name="T39" fmla="*/ 44 h 234"/>
                  <a:gd name="T40" fmla="*/ 84 w 472"/>
                  <a:gd name="T41" fmla="*/ 26 h 234"/>
                  <a:gd name="T42" fmla="*/ 109 w 472"/>
                  <a:gd name="T43" fmla="*/ 11 h 234"/>
                  <a:gd name="T44" fmla="*/ 138 w 472"/>
                  <a:gd name="T45" fmla="*/ 2 h 234"/>
                  <a:gd name="T46" fmla="*/ 169 w 472"/>
                  <a:gd name="T47" fmla="*/ 0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72" h="234">
                    <a:moveTo>
                      <a:pt x="169" y="0"/>
                    </a:moveTo>
                    <a:lnTo>
                      <a:pt x="235" y="197"/>
                    </a:lnTo>
                    <a:lnTo>
                      <a:pt x="303" y="0"/>
                    </a:lnTo>
                    <a:lnTo>
                      <a:pt x="335" y="2"/>
                    </a:lnTo>
                    <a:lnTo>
                      <a:pt x="363" y="11"/>
                    </a:lnTo>
                    <a:lnTo>
                      <a:pt x="388" y="26"/>
                    </a:lnTo>
                    <a:lnTo>
                      <a:pt x="410" y="44"/>
                    </a:lnTo>
                    <a:lnTo>
                      <a:pt x="429" y="68"/>
                    </a:lnTo>
                    <a:lnTo>
                      <a:pt x="444" y="96"/>
                    </a:lnTo>
                    <a:lnTo>
                      <a:pt x="456" y="126"/>
                    </a:lnTo>
                    <a:lnTo>
                      <a:pt x="465" y="161"/>
                    </a:lnTo>
                    <a:lnTo>
                      <a:pt x="471" y="196"/>
                    </a:lnTo>
                    <a:lnTo>
                      <a:pt x="472" y="234"/>
                    </a:lnTo>
                    <a:lnTo>
                      <a:pt x="0" y="234"/>
                    </a:lnTo>
                    <a:lnTo>
                      <a:pt x="2" y="196"/>
                    </a:lnTo>
                    <a:lnTo>
                      <a:pt x="8" y="161"/>
                    </a:lnTo>
                    <a:lnTo>
                      <a:pt x="16" y="126"/>
                    </a:lnTo>
                    <a:lnTo>
                      <a:pt x="29" y="96"/>
                    </a:lnTo>
                    <a:lnTo>
                      <a:pt x="43" y="68"/>
                    </a:lnTo>
                    <a:lnTo>
                      <a:pt x="63" y="44"/>
                    </a:lnTo>
                    <a:lnTo>
                      <a:pt x="84" y="26"/>
                    </a:lnTo>
                    <a:lnTo>
                      <a:pt x="109" y="11"/>
                    </a:lnTo>
                    <a:lnTo>
                      <a:pt x="138" y="2"/>
                    </a:lnTo>
                    <a:lnTo>
                      <a:pt x="169" y="0"/>
                    </a:lnTo>
                    <a:close/>
                  </a:path>
                </a:pathLst>
              </a:custGeom>
              <a:solidFill>
                <a:srgbClr val="453162"/>
              </a:solidFill>
              <a:ln w="0">
                <a:noFill/>
                <a:prstDash val="solid"/>
                <a:round/>
              </a:ln>
              <a:effectLst>
                <a:outerShdw blurRad="50800" dist="38100" dir="2700000" algn="tl" rotWithShape="0">
                  <a:prstClr val="black">
                    <a:alpha val="40000"/>
                  </a:prstClr>
                </a:outerShdw>
              </a:effectLst>
            </p:spPr>
            <p:txBody>
              <a:bodyPr vert="horz" wrap="square" lIns="121920" tIns="60960" rIns="121920" bIns="60960" numCol="1" anchor="t" anchorCtr="0" compatLnSpc="1"/>
              <a:lstStyle/>
              <a:p>
                <a:endParaRPr lang="zh-CN" altLang="en-US" sz="2400">
                  <a:cs typeface="+mn-ea"/>
                  <a:sym typeface="+mn-lt"/>
                </a:endParaRPr>
              </a:p>
            </p:txBody>
          </p:sp>
          <p:sp>
            <p:nvSpPr>
              <p:cNvPr id="71" name="Freeform 185"/>
              <p:cNvSpPr/>
              <p:nvPr/>
            </p:nvSpPr>
            <p:spPr bwMode="auto">
              <a:xfrm>
                <a:off x="5424713" y="3264937"/>
                <a:ext cx="114300" cy="236538"/>
              </a:xfrm>
              <a:custGeom>
                <a:avLst/>
                <a:gdLst>
                  <a:gd name="T0" fmla="*/ 36 w 72"/>
                  <a:gd name="T1" fmla="*/ 0 h 149"/>
                  <a:gd name="T2" fmla="*/ 72 w 72"/>
                  <a:gd name="T3" fmla="*/ 37 h 149"/>
                  <a:gd name="T4" fmla="*/ 36 w 72"/>
                  <a:gd name="T5" fmla="*/ 149 h 149"/>
                  <a:gd name="T6" fmla="*/ 0 w 72"/>
                  <a:gd name="T7" fmla="*/ 37 h 149"/>
                  <a:gd name="T8" fmla="*/ 36 w 72"/>
                  <a:gd name="T9" fmla="*/ 0 h 149"/>
                </a:gdLst>
                <a:ahLst/>
                <a:cxnLst>
                  <a:cxn ang="0">
                    <a:pos x="T0" y="T1"/>
                  </a:cxn>
                  <a:cxn ang="0">
                    <a:pos x="T2" y="T3"/>
                  </a:cxn>
                  <a:cxn ang="0">
                    <a:pos x="T4" y="T5"/>
                  </a:cxn>
                  <a:cxn ang="0">
                    <a:pos x="T6" y="T7"/>
                  </a:cxn>
                  <a:cxn ang="0">
                    <a:pos x="T8" y="T9"/>
                  </a:cxn>
                </a:cxnLst>
                <a:rect l="0" t="0" r="r" b="b"/>
                <a:pathLst>
                  <a:path w="72" h="149">
                    <a:moveTo>
                      <a:pt x="36" y="0"/>
                    </a:moveTo>
                    <a:lnTo>
                      <a:pt x="72" y="37"/>
                    </a:lnTo>
                    <a:lnTo>
                      <a:pt x="36" y="149"/>
                    </a:lnTo>
                    <a:lnTo>
                      <a:pt x="0" y="37"/>
                    </a:lnTo>
                    <a:lnTo>
                      <a:pt x="36" y="0"/>
                    </a:lnTo>
                    <a:close/>
                  </a:path>
                </a:pathLst>
              </a:custGeom>
              <a:solidFill>
                <a:srgbClr val="453162"/>
              </a:solidFill>
              <a:ln w="0">
                <a:noFill/>
                <a:prstDash val="solid"/>
                <a:round/>
              </a:ln>
              <a:effectLst>
                <a:outerShdw blurRad="50800" dist="38100" dir="2700000" algn="tl" rotWithShape="0">
                  <a:prstClr val="black">
                    <a:alpha val="40000"/>
                  </a:prstClr>
                </a:outerShdw>
              </a:effectLst>
            </p:spPr>
            <p:txBody>
              <a:bodyPr vert="horz" wrap="square" lIns="121920" tIns="60960" rIns="121920" bIns="60960" numCol="1" anchor="t" anchorCtr="0" compatLnSpc="1"/>
              <a:lstStyle/>
              <a:p>
                <a:endParaRPr lang="zh-CN" altLang="en-US" sz="2400">
                  <a:cs typeface="+mn-ea"/>
                  <a:sym typeface="+mn-lt"/>
                </a:endParaRPr>
              </a:p>
            </p:txBody>
          </p:sp>
        </p:grpSp>
        <p:sp>
          <p:nvSpPr>
            <p:cNvPr id="57" name="Freeform 186"/>
            <p:cNvSpPr/>
            <p:nvPr/>
          </p:nvSpPr>
          <p:spPr bwMode="auto">
            <a:xfrm>
              <a:off x="12068" y="4973"/>
              <a:ext cx="1929" cy="1772"/>
            </a:xfrm>
            <a:custGeom>
              <a:avLst/>
              <a:gdLst>
                <a:gd name="T0" fmla="*/ 197 w 392"/>
                <a:gd name="T1" fmla="*/ 0 h 360"/>
                <a:gd name="T2" fmla="*/ 237 w 392"/>
                <a:gd name="T3" fmla="*/ 4 h 360"/>
                <a:gd name="T4" fmla="*/ 272 w 392"/>
                <a:gd name="T5" fmla="*/ 11 h 360"/>
                <a:gd name="T6" fmla="*/ 306 w 392"/>
                <a:gd name="T7" fmla="*/ 24 h 360"/>
                <a:gd name="T8" fmla="*/ 334 w 392"/>
                <a:gd name="T9" fmla="*/ 40 h 360"/>
                <a:gd name="T10" fmla="*/ 359 w 392"/>
                <a:gd name="T11" fmla="*/ 59 h 360"/>
                <a:gd name="T12" fmla="*/ 376 w 392"/>
                <a:gd name="T13" fmla="*/ 82 h 360"/>
                <a:gd name="T14" fmla="*/ 388 w 392"/>
                <a:gd name="T15" fmla="*/ 106 h 360"/>
                <a:gd name="T16" fmla="*/ 392 w 392"/>
                <a:gd name="T17" fmla="*/ 133 h 360"/>
                <a:gd name="T18" fmla="*/ 388 w 392"/>
                <a:gd name="T19" fmla="*/ 156 h 360"/>
                <a:gd name="T20" fmla="*/ 378 w 392"/>
                <a:gd name="T21" fmla="*/ 178 h 360"/>
                <a:gd name="T22" fmla="*/ 362 w 392"/>
                <a:gd name="T23" fmla="*/ 197 h 360"/>
                <a:gd name="T24" fmla="*/ 341 w 392"/>
                <a:gd name="T25" fmla="*/ 214 h 360"/>
                <a:gd name="T26" fmla="*/ 314 w 392"/>
                <a:gd name="T27" fmla="*/ 228 h 360"/>
                <a:gd name="T28" fmla="*/ 284 w 392"/>
                <a:gd name="T29" fmla="*/ 240 h 360"/>
                <a:gd name="T30" fmla="*/ 250 w 392"/>
                <a:gd name="T31" fmla="*/ 248 h 360"/>
                <a:gd name="T32" fmla="*/ 214 w 392"/>
                <a:gd name="T33" fmla="*/ 253 h 360"/>
                <a:gd name="T34" fmla="*/ 174 w 392"/>
                <a:gd name="T35" fmla="*/ 255 h 360"/>
                <a:gd name="T36" fmla="*/ 167 w 392"/>
                <a:gd name="T37" fmla="*/ 263 h 360"/>
                <a:gd name="T38" fmla="*/ 156 w 392"/>
                <a:gd name="T39" fmla="*/ 273 h 360"/>
                <a:gd name="T40" fmla="*/ 144 w 392"/>
                <a:gd name="T41" fmla="*/ 286 h 360"/>
                <a:gd name="T42" fmla="*/ 131 w 392"/>
                <a:gd name="T43" fmla="*/ 302 h 360"/>
                <a:gd name="T44" fmla="*/ 116 w 392"/>
                <a:gd name="T45" fmla="*/ 319 h 360"/>
                <a:gd name="T46" fmla="*/ 103 w 392"/>
                <a:gd name="T47" fmla="*/ 335 h 360"/>
                <a:gd name="T48" fmla="*/ 91 w 392"/>
                <a:gd name="T49" fmla="*/ 348 h 360"/>
                <a:gd name="T50" fmla="*/ 79 w 392"/>
                <a:gd name="T51" fmla="*/ 360 h 360"/>
                <a:gd name="T52" fmla="*/ 79 w 392"/>
                <a:gd name="T53" fmla="*/ 331 h 360"/>
                <a:gd name="T54" fmla="*/ 79 w 392"/>
                <a:gd name="T55" fmla="*/ 298 h 360"/>
                <a:gd name="T56" fmla="*/ 79 w 392"/>
                <a:gd name="T57" fmla="*/ 267 h 360"/>
                <a:gd name="T58" fmla="*/ 77 w 392"/>
                <a:gd name="T59" fmla="*/ 238 h 360"/>
                <a:gd name="T60" fmla="*/ 50 w 392"/>
                <a:gd name="T61" fmla="*/ 222 h 360"/>
                <a:gd name="T62" fmla="*/ 31 w 392"/>
                <a:gd name="T63" fmla="*/ 202 h 360"/>
                <a:gd name="T64" fmla="*/ 15 w 392"/>
                <a:gd name="T65" fmla="*/ 181 h 360"/>
                <a:gd name="T66" fmla="*/ 4 w 392"/>
                <a:gd name="T67" fmla="*/ 158 h 360"/>
                <a:gd name="T68" fmla="*/ 0 w 392"/>
                <a:gd name="T69" fmla="*/ 133 h 360"/>
                <a:gd name="T70" fmla="*/ 4 w 392"/>
                <a:gd name="T71" fmla="*/ 106 h 360"/>
                <a:gd name="T72" fmla="*/ 16 w 392"/>
                <a:gd name="T73" fmla="*/ 82 h 360"/>
                <a:gd name="T74" fmla="*/ 35 w 392"/>
                <a:gd name="T75" fmla="*/ 59 h 360"/>
                <a:gd name="T76" fmla="*/ 58 w 392"/>
                <a:gd name="T77" fmla="*/ 40 h 360"/>
                <a:gd name="T78" fmla="*/ 87 w 392"/>
                <a:gd name="T79" fmla="*/ 24 h 360"/>
                <a:gd name="T80" fmla="*/ 120 w 392"/>
                <a:gd name="T81" fmla="*/ 11 h 360"/>
                <a:gd name="T82" fmla="*/ 157 w 392"/>
                <a:gd name="T83" fmla="*/ 4 h 360"/>
                <a:gd name="T84" fmla="*/ 197 w 392"/>
                <a:gd name="T85" fmla="*/ 0 h 3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92" h="360">
                  <a:moveTo>
                    <a:pt x="197" y="0"/>
                  </a:moveTo>
                  <a:lnTo>
                    <a:pt x="237" y="4"/>
                  </a:lnTo>
                  <a:lnTo>
                    <a:pt x="272" y="11"/>
                  </a:lnTo>
                  <a:lnTo>
                    <a:pt x="306" y="24"/>
                  </a:lnTo>
                  <a:lnTo>
                    <a:pt x="334" y="40"/>
                  </a:lnTo>
                  <a:lnTo>
                    <a:pt x="359" y="59"/>
                  </a:lnTo>
                  <a:lnTo>
                    <a:pt x="376" y="82"/>
                  </a:lnTo>
                  <a:lnTo>
                    <a:pt x="388" y="106"/>
                  </a:lnTo>
                  <a:lnTo>
                    <a:pt x="392" y="133"/>
                  </a:lnTo>
                  <a:lnTo>
                    <a:pt x="388" y="156"/>
                  </a:lnTo>
                  <a:lnTo>
                    <a:pt x="378" y="178"/>
                  </a:lnTo>
                  <a:lnTo>
                    <a:pt x="362" y="197"/>
                  </a:lnTo>
                  <a:lnTo>
                    <a:pt x="341" y="214"/>
                  </a:lnTo>
                  <a:lnTo>
                    <a:pt x="314" y="228"/>
                  </a:lnTo>
                  <a:lnTo>
                    <a:pt x="284" y="240"/>
                  </a:lnTo>
                  <a:lnTo>
                    <a:pt x="250" y="248"/>
                  </a:lnTo>
                  <a:lnTo>
                    <a:pt x="214" y="253"/>
                  </a:lnTo>
                  <a:lnTo>
                    <a:pt x="174" y="255"/>
                  </a:lnTo>
                  <a:lnTo>
                    <a:pt x="167" y="263"/>
                  </a:lnTo>
                  <a:lnTo>
                    <a:pt x="156" y="273"/>
                  </a:lnTo>
                  <a:lnTo>
                    <a:pt x="144" y="286"/>
                  </a:lnTo>
                  <a:lnTo>
                    <a:pt x="131" y="302"/>
                  </a:lnTo>
                  <a:lnTo>
                    <a:pt x="116" y="319"/>
                  </a:lnTo>
                  <a:lnTo>
                    <a:pt x="103" y="335"/>
                  </a:lnTo>
                  <a:lnTo>
                    <a:pt x="91" y="348"/>
                  </a:lnTo>
                  <a:lnTo>
                    <a:pt x="79" y="360"/>
                  </a:lnTo>
                  <a:lnTo>
                    <a:pt x="79" y="331"/>
                  </a:lnTo>
                  <a:lnTo>
                    <a:pt x="79" y="298"/>
                  </a:lnTo>
                  <a:lnTo>
                    <a:pt x="79" y="267"/>
                  </a:lnTo>
                  <a:lnTo>
                    <a:pt x="77" y="238"/>
                  </a:lnTo>
                  <a:lnTo>
                    <a:pt x="50" y="222"/>
                  </a:lnTo>
                  <a:lnTo>
                    <a:pt x="31" y="202"/>
                  </a:lnTo>
                  <a:lnTo>
                    <a:pt x="15" y="181"/>
                  </a:lnTo>
                  <a:lnTo>
                    <a:pt x="4" y="158"/>
                  </a:lnTo>
                  <a:lnTo>
                    <a:pt x="0" y="133"/>
                  </a:lnTo>
                  <a:lnTo>
                    <a:pt x="4" y="106"/>
                  </a:lnTo>
                  <a:lnTo>
                    <a:pt x="16" y="82"/>
                  </a:lnTo>
                  <a:lnTo>
                    <a:pt x="35" y="59"/>
                  </a:lnTo>
                  <a:lnTo>
                    <a:pt x="58" y="40"/>
                  </a:lnTo>
                  <a:lnTo>
                    <a:pt x="87" y="24"/>
                  </a:lnTo>
                  <a:lnTo>
                    <a:pt x="120" y="11"/>
                  </a:lnTo>
                  <a:lnTo>
                    <a:pt x="157" y="4"/>
                  </a:lnTo>
                  <a:lnTo>
                    <a:pt x="197" y="0"/>
                  </a:lnTo>
                  <a:close/>
                </a:path>
              </a:pathLst>
            </a:custGeom>
            <a:solidFill>
              <a:srgbClr val="453162"/>
            </a:solidFill>
            <a:ln w="0">
              <a:noFill/>
              <a:prstDash val="solid"/>
              <a:round/>
            </a:ln>
            <a:effectLst>
              <a:outerShdw blurRad="50800" dist="38100" dir="2700000" algn="tl" rotWithShape="0">
                <a:prstClr val="black">
                  <a:alpha val="40000"/>
                </a:prstClr>
              </a:outerShdw>
            </a:effectLst>
          </p:spPr>
          <p:txBody>
            <a:bodyPr vert="horz" wrap="square" lIns="121920" tIns="60960" rIns="121920" bIns="60960" numCol="1" anchor="t" anchorCtr="0" compatLnSpc="1"/>
            <a:lstStyle/>
            <a:p>
              <a:endParaRPr lang="zh-CN" altLang="en-US" sz="2400">
                <a:cs typeface="+mn-ea"/>
                <a:sym typeface="+mn-lt"/>
              </a:endParaRPr>
            </a:p>
          </p:txBody>
        </p:sp>
        <p:grpSp>
          <p:nvGrpSpPr>
            <p:cNvPr id="58" name="组 29"/>
            <p:cNvGrpSpPr/>
            <p:nvPr/>
          </p:nvGrpSpPr>
          <p:grpSpPr>
            <a:xfrm>
              <a:off x="12771" y="5204"/>
              <a:ext cx="509" cy="736"/>
              <a:chOff x="5924834" y="2336799"/>
              <a:chExt cx="223999" cy="324160"/>
            </a:xfrm>
          </p:grpSpPr>
          <p:sp>
            <p:nvSpPr>
              <p:cNvPr id="67" name="Freeform 187"/>
              <p:cNvSpPr/>
              <p:nvPr/>
            </p:nvSpPr>
            <p:spPr bwMode="auto">
              <a:xfrm>
                <a:off x="5924834" y="2336799"/>
                <a:ext cx="223999" cy="233104"/>
              </a:xfrm>
              <a:custGeom>
                <a:avLst/>
                <a:gdLst>
                  <a:gd name="T0" fmla="*/ 63 w 123"/>
                  <a:gd name="T1" fmla="*/ 0 h 128"/>
                  <a:gd name="T2" fmla="*/ 79 w 123"/>
                  <a:gd name="T3" fmla="*/ 2 h 128"/>
                  <a:gd name="T4" fmla="*/ 94 w 123"/>
                  <a:gd name="T5" fmla="*/ 7 h 128"/>
                  <a:gd name="T6" fmla="*/ 105 w 123"/>
                  <a:gd name="T7" fmla="*/ 15 h 128"/>
                  <a:gd name="T8" fmla="*/ 115 w 123"/>
                  <a:gd name="T9" fmla="*/ 25 h 128"/>
                  <a:gd name="T10" fmla="*/ 121 w 123"/>
                  <a:gd name="T11" fmla="*/ 39 h 128"/>
                  <a:gd name="T12" fmla="*/ 123 w 123"/>
                  <a:gd name="T13" fmla="*/ 52 h 128"/>
                  <a:gd name="T14" fmla="*/ 120 w 123"/>
                  <a:gd name="T15" fmla="*/ 69 h 128"/>
                  <a:gd name="T16" fmla="*/ 111 w 123"/>
                  <a:gd name="T17" fmla="*/ 85 h 128"/>
                  <a:gd name="T18" fmla="*/ 95 w 123"/>
                  <a:gd name="T19" fmla="*/ 98 h 128"/>
                  <a:gd name="T20" fmla="*/ 88 w 123"/>
                  <a:gd name="T21" fmla="*/ 102 h 128"/>
                  <a:gd name="T22" fmla="*/ 84 w 123"/>
                  <a:gd name="T23" fmla="*/ 106 h 128"/>
                  <a:gd name="T24" fmla="*/ 82 w 123"/>
                  <a:gd name="T25" fmla="*/ 109 h 128"/>
                  <a:gd name="T26" fmla="*/ 79 w 123"/>
                  <a:gd name="T27" fmla="*/ 111 h 128"/>
                  <a:gd name="T28" fmla="*/ 78 w 123"/>
                  <a:gd name="T29" fmla="*/ 115 h 128"/>
                  <a:gd name="T30" fmla="*/ 76 w 123"/>
                  <a:gd name="T31" fmla="*/ 120 h 128"/>
                  <a:gd name="T32" fmla="*/ 76 w 123"/>
                  <a:gd name="T33" fmla="*/ 128 h 128"/>
                  <a:gd name="T34" fmla="*/ 43 w 123"/>
                  <a:gd name="T35" fmla="*/ 128 h 128"/>
                  <a:gd name="T36" fmla="*/ 43 w 123"/>
                  <a:gd name="T37" fmla="*/ 123 h 128"/>
                  <a:gd name="T38" fmla="*/ 45 w 123"/>
                  <a:gd name="T39" fmla="*/ 105 h 128"/>
                  <a:gd name="T40" fmla="*/ 47 w 123"/>
                  <a:gd name="T41" fmla="*/ 94 h 128"/>
                  <a:gd name="T42" fmla="*/ 50 w 123"/>
                  <a:gd name="T43" fmla="*/ 91 h 128"/>
                  <a:gd name="T44" fmla="*/ 54 w 123"/>
                  <a:gd name="T45" fmla="*/ 86 h 128"/>
                  <a:gd name="T46" fmla="*/ 59 w 123"/>
                  <a:gd name="T47" fmla="*/ 82 h 128"/>
                  <a:gd name="T48" fmla="*/ 67 w 123"/>
                  <a:gd name="T49" fmla="*/ 77 h 128"/>
                  <a:gd name="T50" fmla="*/ 71 w 123"/>
                  <a:gd name="T51" fmla="*/ 73 h 128"/>
                  <a:gd name="T52" fmla="*/ 75 w 123"/>
                  <a:gd name="T53" fmla="*/ 69 h 128"/>
                  <a:gd name="T54" fmla="*/ 78 w 123"/>
                  <a:gd name="T55" fmla="*/ 65 h 128"/>
                  <a:gd name="T56" fmla="*/ 80 w 123"/>
                  <a:gd name="T57" fmla="*/ 61 h 128"/>
                  <a:gd name="T58" fmla="*/ 80 w 123"/>
                  <a:gd name="T59" fmla="*/ 57 h 128"/>
                  <a:gd name="T60" fmla="*/ 82 w 123"/>
                  <a:gd name="T61" fmla="*/ 53 h 128"/>
                  <a:gd name="T62" fmla="*/ 80 w 123"/>
                  <a:gd name="T63" fmla="*/ 46 h 128"/>
                  <a:gd name="T64" fmla="*/ 79 w 123"/>
                  <a:gd name="T65" fmla="*/ 41 h 128"/>
                  <a:gd name="T66" fmla="*/ 75 w 123"/>
                  <a:gd name="T67" fmla="*/ 37 h 128"/>
                  <a:gd name="T68" fmla="*/ 71 w 123"/>
                  <a:gd name="T69" fmla="*/ 35 h 128"/>
                  <a:gd name="T70" fmla="*/ 66 w 123"/>
                  <a:gd name="T71" fmla="*/ 33 h 128"/>
                  <a:gd name="T72" fmla="*/ 61 w 123"/>
                  <a:gd name="T73" fmla="*/ 32 h 128"/>
                  <a:gd name="T74" fmla="*/ 50 w 123"/>
                  <a:gd name="T75" fmla="*/ 35 h 128"/>
                  <a:gd name="T76" fmla="*/ 43 w 123"/>
                  <a:gd name="T77" fmla="*/ 40 h 128"/>
                  <a:gd name="T78" fmla="*/ 38 w 123"/>
                  <a:gd name="T79" fmla="*/ 50 h 128"/>
                  <a:gd name="T80" fmla="*/ 36 w 123"/>
                  <a:gd name="T81" fmla="*/ 64 h 128"/>
                  <a:gd name="T82" fmla="*/ 0 w 123"/>
                  <a:gd name="T83" fmla="*/ 60 h 128"/>
                  <a:gd name="T84" fmla="*/ 4 w 123"/>
                  <a:gd name="T85" fmla="*/ 41 h 128"/>
                  <a:gd name="T86" fmla="*/ 12 w 123"/>
                  <a:gd name="T87" fmla="*/ 27 h 128"/>
                  <a:gd name="T88" fmla="*/ 21 w 123"/>
                  <a:gd name="T89" fmla="*/ 15 h 128"/>
                  <a:gd name="T90" fmla="*/ 33 w 123"/>
                  <a:gd name="T91" fmla="*/ 7 h 128"/>
                  <a:gd name="T92" fmla="*/ 47 w 123"/>
                  <a:gd name="T93" fmla="*/ 2 h 128"/>
                  <a:gd name="T94" fmla="*/ 63 w 123"/>
                  <a:gd name="T95" fmla="*/ 0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23" h="128">
                    <a:moveTo>
                      <a:pt x="63" y="0"/>
                    </a:moveTo>
                    <a:lnTo>
                      <a:pt x="79" y="2"/>
                    </a:lnTo>
                    <a:lnTo>
                      <a:pt x="94" y="7"/>
                    </a:lnTo>
                    <a:lnTo>
                      <a:pt x="105" y="15"/>
                    </a:lnTo>
                    <a:lnTo>
                      <a:pt x="115" y="25"/>
                    </a:lnTo>
                    <a:lnTo>
                      <a:pt x="121" y="39"/>
                    </a:lnTo>
                    <a:lnTo>
                      <a:pt x="123" y="52"/>
                    </a:lnTo>
                    <a:lnTo>
                      <a:pt x="120" y="69"/>
                    </a:lnTo>
                    <a:lnTo>
                      <a:pt x="111" y="85"/>
                    </a:lnTo>
                    <a:lnTo>
                      <a:pt x="95" y="98"/>
                    </a:lnTo>
                    <a:lnTo>
                      <a:pt x="88" y="102"/>
                    </a:lnTo>
                    <a:lnTo>
                      <a:pt x="84" y="106"/>
                    </a:lnTo>
                    <a:lnTo>
                      <a:pt x="82" y="109"/>
                    </a:lnTo>
                    <a:lnTo>
                      <a:pt x="79" y="111"/>
                    </a:lnTo>
                    <a:lnTo>
                      <a:pt x="78" y="115"/>
                    </a:lnTo>
                    <a:lnTo>
                      <a:pt x="76" y="120"/>
                    </a:lnTo>
                    <a:lnTo>
                      <a:pt x="76" y="128"/>
                    </a:lnTo>
                    <a:lnTo>
                      <a:pt x="43" y="128"/>
                    </a:lnTo>
                    <a:lnTo>
                      <a:pt x="43" y="123"/>
                    </a:lnTo>
                    <a:lnTo>
                      <a:pt x="45" y="105"/>
                    </a:lnTo>
                    <a:lnTo>
                      <a:pt x="47" y="94"/>
                    </a:lnTo>
                    <a:lnTo>
                      <a:pt x="50" y="91"/>
                    </a:lnTo>
                    <a:lnTo>
                      <a:pt x="54" y="86"/>
                    </a:lnTo>
                    <a:lnTo>
                      <a:pt x="59" y="82"/>
                    </a:lnTo>
                    <a:lnTo>
                      <a:pt x="67" y="77"/>
                    </a:lnTo>
                    <a:lnTo>
                      <a:pt x="71" y="73"/>
                    </a:lnTo>
                    <a:lnTo>
                      <a:pt x="75" y="69"/>
                    </a:lnTo>
                    <a:lnTo>
                      <a:pt x="78" y="65"/>
                    </a:lnTo>
                    <a:lnTo>
                      <a:pt x="80" y="61"/>
                    </a:lnTo>
                    <a:lnTo>
                      <a:pt x="80" y="57"/>
                    </a:lnTo>
                    <a:lnTo>
                      <a:pt x="82" y="53"/>
                    </a:lnTo>
                    <a:lnTo>
                      <a:pt x="80" y="46"/>
                    </a:lnTo>
                    <a:lnTo>
                      <a:pt x="79" y="41"/>
                    </a:lnTo>
                    <a:lnTo>
                      <a:pt x="75" y="37"/>
                    </a:lnTo>
                    <a:lnTo>
                      <a:pt x="71" y="35"/>
                    </a:lnTo>
                    <a:lnTo>
                      <a:pt x="66" y="33"/>
                    </a:lnTo>
                    <a:lnTo>
                      <a:pt x="61" y="32"/>
                    </a:lnTo>
                    <a:lnTo>
                      <a:pt x="50" y="35"/>
                    </a:lnTo>
                    <a:lnTo>
                      <a:pt x="43" y="40"/>
                    </a:lnTo>
                    <a:lnTo>
                      <a:pt x="38" y="50"/>
                    </a:lnTo>
                    <a:lnTo>
                      <a:pt x="36" y="64"/>
                    </a:lnTo>
                    <a:lnTo>
                      <a:pt x="0" y="60"/>
                    </a:lnTo>
                    <a:lnTo>
                      <a:pt x="4" y="41"/>
                    </a:lnTo>
                    <a:lnTo>
                      <a:pt x="12" y="27"/>
                    </a:lnTo>
                    <a:lnTo>
                      <a:pt x="21" y="15"/>
                    </a:lnTo>
                    <a:lnTo>
                      <a:pt x="33" y="7"/>
                    </a:lnTo>
                    <a:lnTo>
                      <a:pt x="47" y="2"/>
                    </a:lnTo>
                    <a:lnTo>
                      <a:pt x="63" y="0"/>
                    </a:lnTo>
                    <a:close/>
                  </a:path>
                </a:pathLst>
              </a:custGeom>
              <a:solidFill>
                <a:schemeClr val="bg1"/>
              </a:solidFill>
              <a:ln w="0">
                <a:noFill/>
                <a:prstDash val="solid"/>
                <a:round/>
              </a:ln>
              <a:effectLst>
                <a:outerShdw blurRad="50800" dist="38100" dir="2700000" algn="tl" rotWithShape="0">
                  <a:prstClr val="black">
                    <a:alpha val="40000"/>
                  </a:prstClr>
                </a:outerShdw>
              </a:effectLst>
            </p:spPr>
            <p:txBody>
              <a:bodyPr vert="horz" wrap="square" lIns="121920" tIns="60960" rIns="121920" bIns="60960" numCol="1" anchor="t" anchorCtr="0" compatLnSpc="1"/>
              <a:lstStyle/>
              <a:p>
                <a:endParaRPr lang="zh-CN" altLang="en-US" sz="2400">
                  <a:cs typeface="+mn-ea"/>
                  <a:sym typeface="+mn-lt"/>
                </a:endParaRPr>
              </a:p>
            </p:txBody>
          </p:sp>
          <p:sp>
            <p:nvSpPr>
              <p:cNvPr id="68" name="Rectangle 188"/>
              <p:cNvSpPr>
                <a:spLocks noChangeArrowheads="1"/>
              </p:cNvSpPr>
              <p:nvPr/>
            </p:nvSpPr>
            <p:spPr bwMode="auto">
              <a:xfrm>
                <a:off x="6003142" y="2591756"/>
                <a:ext cx="72845" cy="69203"/>
              </a:xfrm>
              <a:prstGeom prst="rect">
                <a:avLst/>
              </a:prstGeom>
              <a:solidFill>
                <a:schemeClr val="bg1"/>
              </a:solidFill>
              <a:ln w="0">
                <a:noFill/>
                <a:prstDash val="solid"/>
                <a:miter lim="800000"/>
              </a:ln>
              <a:effectLst>
                <a:outerShdw blurRad="50800" dist="38100" dir="2700000" algn="tl" rotWithShape="0">
                  <a:prstClr val="black">
                    <a:alpha val="40000"/>
                  </a:prstClr>
                </a:outerShdw>
              </a:effectLst>
            </p:spPr>
            <p:txBody>
              <a:bodyPr vert="horz" wrap="square" lIns="121920" tIns="60960" rIns="121920" bIns="60960" numCol="1" anchor="t" anchorCtr="0" compatLnSpc="1"/>
              <a:lstStyle/>
              <a:p>
                <a:endParaRPr lang="zh-CN" altLang="en-US" sz="2400">
                  <a:cs typeface="+mn-ea"/>
                  <a:sym typeface="+mn-lt"/>
                </a:endParaRPr>
              </a:p>
            </p:txBody>
          </p:sp>
        </p:grpSp>
        <p:sp>
          <p:nvSpPr>
            <p:cNvPr id="59" name="Freeform 113"/>
            <p:cNvSpPr>
              <a:spLocks noChangeAspect="1"/>
            </p:cNvSpPr>
            <p:nvPr/>
          </p:nvSpPr>
          <p:spPr bwMode="auto">
            <a:xfrm>
              <a:off x="15370" y="3313"/>
              <a:ext cx="913" cy="817"/>
            </a:xfrm>
            <a:custGeom>
              <a:avLst/>
              <a:gdLst>
                <a:gd name="T0" fmla="*/ 90 w 173"/>
                <a:gd name="T1" fmla="*/ 0 h 153"/>
                <a:gd name="T2" fmla="*/ 120 w 173"/>
                <a:gd name="T3" fmla="*/ 2 h 153"/>
                <a:gd name="T4" fmla="*/ 142 w 173"/>
                <a:gd name="T5" fmla="*/ 11 h 153"/>
                <a:gd name="T6" fmla="*/ 159 w 173"/>
                <a:gd name="T7" fmla="*/ 25 h 153"/>
                <a:gd name="T8" fmla="*/ 169 w 173"/>
                <a:gd name="T9" fmla="*/ 45 h 153"/>
                <a:gd name="T10" fmla="*/ 173 w 173"/>
                <a:gd name="T11" fmla="*/ 65 h 153"/>
                <a:gd name="T12" fmla="*/ 169 w 173"/>
                <a:gd name="T13" fmla="*/ 86 h 153"/>
                <a:gd name="T14" fmla="*/ 159 w 173"/>
                <a:gd name="T15" fmla="*/ 104 h 153"/>
                <a:gd name="T16" fmla="*/ 142 w 173"/>
                <a:gd name="T17" fmla="*/ 118 h 153"/>
                <a:gd name="T18" fmla="*/ 120 w 173"/>
                <a:gd name="T19" fmla="*/ 127 h 153"/>
                <a:gd name="T20" fmla="*/ 90 w 173"/>
                <a:gd name="T21" fmla="*/ 131 h 153"/>
                <a:gd name="T22" fmla="*/ 83 w 173"/>
                <a:gd name="T23" fmla="*/ 129 h 153"/>
                <a:gd name="T24" fmla="*/ 73 w 173"/>
                <a:gd name="T25" fmla="*/ 127 h 153"/>
                <a:gd name="T26" fmla="*/ 57 w 173"/>
                <a:gd name="T27" fmla="*/ 141 h 153"/>
                <a:gd name="T28" fmla="*/ 41 w 173"/>
                <a:gd name="T29" fmla="*/ 149 h 153"/>
                <a:gd name="T30" fmla="*/ 28 w 173"/>
                <a:gd name="T31" fmla="*/ 151 h 153"/>
                <a:gd name="T32" fmla="*/ 16 w 173"/>
                <a:gd name="T33" fmla="*/ 153 h 153"/>
                <a:gd name="T34" fmla="*/ 12 w 173"/>
                <a:gd name="T35" fmla="*/ 151 h 153"/>
                <a:gd name="T36" fmla="*/ 28 w 173"/>
                <a:gd name="T37" fmla="*/ 141 h 153"/>
                <a:gd name="T38" fmla="*/ 35 w 173"/>
                <a:gd name="T39" fmla="*/ 129 h 153"/>
                <a:gd name="T40" fmla="*/ 35 w 173"/>
                <a:gd name="T41" fmla="*/ 121 h 153"/>
                <a:gd name="T42" fmla="*/ 33 w 173"/>
                <a:gd name="T43" fmla="*/ 116 h 153"/>
                <a:gd name="T44" fmla="*/ 16 w 173"/>
                <a:gd name="T45" fmla="*/ 102 h 153"/>
                <a:gd name="T46" fmla="*/ 4 w 173"/>
                <a:gd name="T47" fmla="*/ 84 h 153"/>
                <a:gd name="T48" fmla="*/ 0 w 173"/>
                <a:gd name="T49" fmla="*/ 65 h 153"/>
                <a:gd name="T50" fmla="*/ 6 w 173"/>
                <a:gd name="T51" fmla="*/ 45 h 153"/>
                <a:gd name="T52" fmla="*/ 18 w 173"/>
                <a:gd name="T53" fmla="*/ 25 h 153"/>
                <a:gd name="T54" fmla="*/ 37 w 173"/>
                <a:gd name="T55" fmla="*/ 11 h 153"/>
                <a:gd name="T56" fmla="*/ 63 w 173"/>
                <a:gd name="T57" fmla="*/ 2 h 153"/>
                <a:gd name="T58" fmla="*/ 90 w 173"/>
                <a:gd name="T59" fmla="*/ 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73" h="153">
                  <a:moveTo>
                    <a:pt x="90" y="0"/>
                  </a:moveTo>
                  <a:lnTo>
                    <a:pt x="120" y="2"/>
                  </a:lnTo>
                  <a:lnTo>
                    <a:pt x="142" y="11"/>
                  </a:lnTo>
                  <a:lnTo>
                    <a:pt x="159" y="25"/>
                  </a:lnTo>
                  <a:lnTo>
                    <a:pt x="169" y="45"/>
                  </a:lnTo>
                  <a:lnTo>
                    <a:pt x="173" y="65"/>
                  </a:lnTo>
                  <a:lnTo>
                    <a:pt x="169" y="86"/>
                  </a:lnTo>
                  <a:lnTo>
                    <a:pt x="159" y="104"/>
                  </a:lnTo>
                  <a:lnTo>
                    <a:pt x="142" y="118"/>
                  </a:lnTo>
                  <a:lnTo>
                    <a:pt x="120" y="127"/>
                  </a:lnTo>
                  <a:lnTo>
                    <a:pt x="90" y="131"/>
                  </a:lnTo>
                  <a:lnTo>
                    <a:pt x="83" y="129"/>
                  </a:lnTo>
                  <a:lnTo>
                    <a:pt x="73" y="127"/>
                  </a:lnTo>
                  <a:lnTo>
                    <a:pt x="57" y="141"/>
                  </a:lnTo>
                  <a:lnTo>
                    <a:pt x="41" y="149"/>
                  </a:lnTo>
                  <a:lnTo>
                    <a:pt x="28" y="151"/>
                  </a:lnTo>
                  <a:lnTo>
                    <a:pt x="16" y="153"/>
                  </a:lnTo>
                  <a:lnTo>
                    <a:pt x="12" y="151"/>
                  </a:lnTo>
                  <a:lnTo>
                    <a:pt x="28" y="141"/>
                  </a:lnTo>
                  <a:lnTo>
                    <a:pt x="35" y="129"/>
                  </a:lnTo>
                  <a:lnTo>
                    <a:pt x="35" y="121"/>
                  </a:lnTo>
                  <a:lnTo>
                    <a:pt x="33" y="116"/>
                  </a:lnTo>
                  <a:lnTo>
                    <a:pt x="16" y="102"/>
                  </a:lnTo>
                  <a:lnTo>
                    <a:pt x="4" y="84"/>
                  </a:lnTo>
                  <a:lnTo>
                    <a:pt x="0" y="65"/>
                  </a:lnTo>
                  <a:lnTo>
                    <a:pt x="6" y="45"/>
                  </a:lnTo>
                  <a:lnTo>
                    <a:pt x="18" y="25"/>
                  </a:lnTo>
                  <a:lnTo>
                    <a:pt x="37" y="11"/>
                  </a:lnTo>
                  <a:lnTo>
                    <a:pt x="63" y="2"/>
                  </a:lnTo>
                  <a:lnTo>
                    <a:pt x="90" y="0"/>
                  </a:lnTo>
                  <a:close/>
                </a:path>
              </a:pathLst>
            </a:custGeom>
            <a:solidFill>
              <a:schemeClr val="bg1"/>
            </a:solidFill>
            <a:ln w="0">
              <a:noFill/>
              <a:prstDash val="solid"/>
              <a:round/>
            </a:ln>
          </p:spPr>
          <p:txBody>
            <a:bodyPr vert="horz" wrap="square" lIns="121920" tIns="60960" rIns="121920" bIns="60960" numCol="1" anchor="t" anchorCtr="0" compatLnSpc="1"/>
            <a:lstStyle/>
            <a:p>
              <a:endParaRPr lang="en-US" sz="2400" dirty="0">
                <a:cs typeface="+mn-ea"/>
                <a:sym typeface="+mn-lt"/>
              </a:endParaRPr>
            </a:p>
          </p:txBody>
        </p:sp>
        <p:sp>
          <p:nvSpPr>
            <p:cNvPr id="60" name="Freeform 197"/>
            <p:cNvSpPr>
              <a:spLocks noChangeAspect="1" noEditPoints="1"/>
            </p:cNvSpPr>
            <p:nvPr/>
          </p:nvSpPr>
          <p:spPr bwMode="auto">
            <a:xfrm>
              <a:off x="15447" y="6440"/>
              <a:ext cx="760" cy="817"/>
            </a:xfrm>
            <a:custGeom>
              <a:avLst/>
              <a:gdLst>
                <a:gd name="T0" fmla="*/ 23 w 157"/>
                <a:gd name="T1" fmla="*/ 136 h 171"/>
                <a:gd name="T2" fmla="*/ 25 w 157"/>
                <a:gd name="T3" fmla="*/ 144 h 171"/>
                <a:gd name="T4" fmla="*/ 132 w 157"/>
                <a:gd name="T5" fmla="*/ 144 h 171"/>
                <a:gd name="T6" fmla="*/ 134 w 157"/>
                <a:gd name="T7" fmla="*/ 136 h 171"/>
                <a:gd name="T8" fmla="*/ 29 w 157"/>
                <a:gd name="T9" fmla="*/ 132 h 171"/>
                <a:gd name="T10" fmla="*/ 23 w 157"/>
                <a:gd name="T11" fmla="*/ 100 h 171"/>
                <a:gd name="T12" fmla="*/ 25 w 157"/>
                <a:gd name="T13" fmla="*/ 112 h 171"/>
                <a:gd name="T14" fmla="*/ 132 w 157"/>
                <a:gd name="T15" fmla="*/ 112 h 171"/>
                <a:gd name="T16" fmla="*/ 134 w 157"/>
                <a:gd name="T17" fmla="*/ 100 h 171"/>
                <a:gd name="T18" fmla="*/ 29 w 157"/>
                <a:gd name="T19" fmla="*/ 96 h 171"/>
                <a:gd name="T20" fmla="*/ 23 w 157"/>
                <a:gd name="T21" fmla="*/ 65 h 171"/>
                <a:gd name="T22" fmla="*/ 25 w 157"/>
                <a:gd name="T23" fmla="*/ 77 h 171"/>
                <a:gd name="T24" fmla="*/ 132 w 157"/>
                <a:gd name="T25" fmla="*/ 77 h 171"/>
                <a:gd name="T26" fmla="*/ 134 w 157"/>
                <a:gd name="T27" fmla="*/ 65 h 171"/>
                <a:gd name="T28" fmla="*/ 29 w 157"/>
                <a:gd name="T29" fmla="*/ 61 h 171"/>
                <a:gd name="T30" fmla="*/ 22 w 157"/>
                <a:gd name="T31" fmla="*/ 24 h 171"/>
                <a:gd name="T32" fmla="*/ 31 w 157"/>
                <a:gd name="T33" fmla="*/ 40 h 171"/>
                <a:gd name="T34" fmla="*/ 49 w 157"/>
                <a:gd name="T35" fmla="*/ 36 h 171"/>
                <a:gd name="T36" fmla="*/ 55 w 157"/>
                <a:gd name="T37" fmla="*/ 16 h 171"/>
                <a:gd name="T38" fmla="*/ 63 w 157"/>
                <a:gd name="T39" fmla="*/ 30 h 171"/>
                <a:gd name="T40" fmla="*/ 78 w 157"/>
                <a:gd name="T41" fmla="*/ 40 h 171"/>
                <a:gd name="T42" fmla="*/ 94 w 157"/>
                <a:gd name="T43" fmla="*/ 30 h 171"/>
                <a:gd name="T44" fmla="*/ 102 w 157"/>
                <a:gd name="T45" fmla="*/ 16 h 171"/>
                <a:gd name="T46" fmla="*/ 108 w 157"/>
                <a:gd name="T47" fmla="*/ 36 h 171"/>
                <a:gd name="T48" fmla="*/ 126 w 157"/>
                <a:gd name="T49" fmla="*/ 40 h 171"/>
                <a:gd name="T50" fmla="*/ 135 w 157"/>
                <a:gd name="T51" fmla="*/ 24 h 171"/>
                <a:gd name="T52" fmla="*/ 153 w 157"/>
                <a:gd name="T53" fmla="*/ 18 h 171"/>
                <a:gd name="T54" fmla="*/ 157 w 157"/>
                <a:gd name="T55" fmla="*/ 163 h 171"/>
                <a:gd name="T56" fmla="*/ 149 w 157"/>
                <a:gd name="T57" fmla="*/ 171 h 171"/>
                <a:gd name="T58" fmla="*/ 2 w 157"/>
                <a:gd name="T59" fmla="*/ 167 h 171"/>
                <a:gd name="T60" fmla="*/ 2 w 157"/>
                <a:gd name="T61" fmla="*/ 20 h 171"/>
                <a:gd name="T62" fmla="*/ 118 w 157"/>
                <a:gd name="T63" fmla="*/ 0 h 171"/>
                <a:gd name="T64" fmla="*/ 128 w 157"/>
                <a:gd name="T65" fmla="*/ 8 h 171"/>
                <a:gd name="T66" fmla="*/ 124 w 157"/>
                <a:gd name="T67" fmla="*/ 32 h 171"/>
                <a:gd name="T68" fmla="*/ 112 w 157"/>
                <a:gd name="T69" fmla="*/ 28 h 171"/>
                <a:gd name="T70" fmla="*/ 112 w 157"/>
                <a:gd name="T71" fmla="*/ 4 h 171"/>
                <a:gd name="T72" fmla="*/ 78 w 157"/>
                <a:gd name="T73" fmla="*/ 0 h 171"/>
                <a:gd name="T74" fmla="*/ 86 w 157"/>
                <a:gd name="T75" fmla="*/ 8 h 171"/>
                <a:gd name="T76" fmla="*/ 82 w 157"/>
                <a:gd name="T77" fmla="*/ 32 h 171"/>
                <a:gd name="T78" fmla="*/ 71 w 157"/>
                <a:gd name="T79" fmla="*/ 28 h 171"/>
                <a:gd name="T80" fmla="*/ 71 w 157"/>
                <a:gd name="T81" fmla="*/ 4 h 171"/>
                <a:gd name="T82" fmla="*/ 39 w 157"/>
                <a:gd name="T83" fmla="*/ 0 h 171"/>
                <a:gd name="T84" fmla="*/ 47 w 157"/>
                <a:gd name="T85" fmla="*/ 8 h 171"/>
                <a:gd name="T86" fmla="*/ 43 w 157"/>
                <a:gd name="T87" fmla="*/ 32 h 171"/>
                <a:gd name="T88" fmla="*/ 31 w 157"/>
                <a:gd name="T89" fmla="*/ 28 h 171"/>
                <a:gd name="T90" fmla="*/ 31 w 157"/>
                <a:gd name="T91" fmla="*/ 4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7" h="171">
                  <a:moveTo>
                    <a:pt x="29" y="132"/>
                  </a:moveTo>
                  <a:lnTo>
                    <a:pt x="25" y="132"/>
                  </a:lnTo>
                  <a:lnTo>
                    <a:pt x="23" y="136"/>
                  </a:lnTo>
                  <a:lnTo>
                    <a:pt x="22" y="138"/>
                  </a:lnTo>
                  <a:lnTo>
                    <a:pt x="23" y="142"/>
                  </a:lnTo>
                  <a:lnTo>
                    <a:pt x="25" y="144"/>
                  </a:lnTo>
                  <a:lnTo>
                    <a:pt x="29" y="146"/>
                  </a:lnTo>
                  <a:lnTo>
                    <a:pt x="128" y="146"/>
                  </a:lnTo>
                  <a:lnTo>
                    <a:pt x="132" y="144"/>
                  </a:lnTo>
                  <a:lnTo>
                    <a:pt x="134" y="142"/>
                  </a:lnTo>
                  <a:lnTo>
                    <a:pt x="135" y="138"/>
                  </a:lnTo>
                  <a:lnTo>
                    <a:pt x="134" y="136"/>
                  </a:lnTo>
                  <a:lnTo>
                    <a:pt x="132" y="132"/>
                  </a:lnTo>
                  <a:lnTo>
                    <a:pt x="128" y="132"/>
                  </a:lnTo>
                  <a:lnTo>
                    <a:pt x="29" y="132"/>
                  </a:lnTo>
                  <a:close/>
                  <a:moveTo>
                    <a:pt x="29" y="96"/>
                  </a:moveTo>
                  <a:lnTo>
                    <a:pt x="25" y="98"/>
                  </a:lnTo>
                  <a:lnTo>
                    <a:pt x="23" y="100"/>
                  </a:lnTo>
                  <a:lnTo>
                    <a:pt x="22" y="104"/>
                  </a:lnTo>
                  <a:lnTo>
                    <a:pt x="23" y="108"/>
                  </a:lnTo>
                  <a:lnTo>
                    <a:pt x="25" y="112"/>
                  </a:lnTo>
                  <a:lnTo>
                    <a:pt x="29" y="112"/>
                  </a:lnTo>
                  <a:lnTo>
                    <a:pt x="128" y="112"/>
                  </a:lnTo>
                  <a:lnTo>
                    <a:pt x="132" y="112"/>
                  </a:lnTo>
                  <a:lnTo>
                    <a:pt x="134" y="108"/>
                  </a:lnTo>
                  <a:lnTo>
                    <a:pt x="135" y="104"/>
                  </a:lnTo>
                  <a:lnTo>
                    <a:pt x="134" y="100"/>
                  </a:lnTo>
                  <a:lnTo>
                    <a:pt x="132" y="98"/>
                  </a:lnTo>
                  <a:lnTo>
                    <a:pt x="128" y="96"/>
                  </a:lnTo>
                  <a:lnTo>
                    <a:pt x="29" y="96"/>
                  </a:lnTo>
                  <a:close/>
                  <a:moveTo>
                    <a:pt x="29" y="61"/>
                  </a:moveTo>
                  <a:lnTo>
                    <a:pt x="25" y="63"/>
                  </a:lnTo>
                  <a:lnTo>
                    <a:pt x="23" y="65"/>
                  </a:lnTo>
                  <a:lnTo>
                    <a:pt x="22" y="69"/>
                  </a:lnTo>
                  <a:lnTo>
                    <a:pt x="23" y="73"/>
                  </a:lnTo>
                  <a:lnTo>
                    <a:pt x="25" y="77"/>
                  </a:lnTo>
                  <a:lnTo>
                    <a:pt x="29" y="79"/>
                  </a:lnTo>
                  <a:lnTo>
                    <a:pt x="128" y="79"/>
                  </a:lnTo>
                  <a:lnTo>
                    <a:pt x="132" y="77"/>
                  </a:lnTo>
                  <a:lnTo>
                    <a:pt x="134" y="73"/>
                  </a:lnTo>
                  <a:lnTo>
                    <a:pt x="135" y="69"/>
                  </a:lnTo>
                  <a:lnTo>
                    <a:pt x="134" y="65"/>
                  </a:lnTo>
                  <a:lnTo>
                    <a:pt x="132" y="63"/>
                  </a:lnTo>
                  <a:lnTo>
                    <a:pt x="128" y="61"/>
                  </a:lnTo>
                  <a:lnTo>
                    <a:pt x="29" y="61"/>
                  </a:lnTo>
                  <a:close/>
                  <a:moveTo>
                    <a:pt x="8" y="16"/>
                  </a:moveTo>
                  <a:lnTo>
                    <a:pt x="22" y="16"/>
                  </a:lnTo>
                  <a:lnTo>
                    <a:pt x="22" y="24"/>
                  </a:lnTo>
                  <a:lnTo>
                    <a:pt x="23" y="30"/>
                  </a:lnTo>
                  <a:lnTo>
                    <a:pt x="27" y="36"/>
                  </a:lnTo>
                  <a:lnTo>
                    <a:pt x="31" y="40"/>
                  </a:lnTo>
                  <a:lnTo>
                    <a:pt x="39" y="40"/>
                  </a:lnTo>
                  <a:lnTo>
                    <a:pt x="45" y="40"/>
                  </a:lnTo>
                  <a:lnTo>
                    <a:pt x="49" y="36"/>
                  </a:lnTo>
                  <a:lnTo>
                    <a:pt x="53" y="30"/>
                  </a:lnTo>
                  <a:lnTo>
                    <a:pt x="55" y="24"/>
                  </a:lnTo>
                  <a:lnTo>
                    <a:pt x="55" y="16"/>
                  </a:lnTo>
                  <a:lnTo>
                    <a:pt x="63" y="16"/>
                  </a:lnTo>
                  <a:lnTo>
                    <a:pt x="63" y="24"/>
                  </a:lnTo>
                  <a:lnTo>
                    <a:pt x="63" y="30"/>
                  </a:lnTo>
                  <a:lnTo>
                    <a:pt x="67" y="36"/>
                  </a:lnTo>
                  <a:lnTo>
                    <a:pt x="73" y="40"/>
                  </a:lnTo>
                  <a:lnTo>
                    <a:pt x="78" y="40"/>
                  </a:lnTo>
                  <a:lnTo>
                    <a:pt x="84" y="40"/>
                  </a:lnTo>
                  <a:lnTo>
                    <a:pt x="90" y="36"/>
                  </a:lnTo>
                  <a:lnTo>
                    <a:pt x="94" y="30"/>
                  </a:lnTo>
                  <a:lnTo>
                    <a:pt x="94" y="24"/>
                  </a:lnTo>
                  <a:lnTo>
                    <a:pt x="94" y="16"/>
                  </a:lnTo>
                  <a:lnTo>
                    <a:pt x="102" y="16"/>
                  </a:lnTo>
                  <a:lnTo>
                    <a:pt x="102" y="24"/>
                  </a:lnTo>
                  <a:lnTo>
                    <a:pt x="104" y="30"/>
                  </a:lnTo>
                  <a:lnTo>
                    <a:pt x="108" y="36"/>
                  </a:lnTo>
                  <a:lnTo>
                    <a:pt x="112" y="40"/>
                  </a:lnTo>
                  <a:lnTo>
                    <a:pt x="118" y="40"/>
                  </a:lnTo>
                  <a:lnTo>
                    <a:pt x="126" y="40"/>
                  </a:lnTo>
                  <a:lnTo>
                    <a:pt x="130" y="36"/>
                  </a:lnTo>
                  <a:lnTo>
                    <a:pt x="134" y="30"/>
                  </a:lnTo>
                  <a:lnTo>
                    <a:pt x="135" y="24"/>
                  </a:lnTo>
                  <a:lnTo>
                    <a:pt x="135" y="16"/>
                  </a:lnTo>
                  <a:lnTo>
                    <a:pt x="149" y="16"/>
                  </a:lnTo>
                  <a:lnTo>
                    <a:pt x="153" y="18"/>
                  </a:lnTo>
                  <a:lnTo>
                    <a:pt x="155" y="20"/>
                  </a:lnTo>
                  <a:lnTo>
                    <a:pt x="157" y="24"/>
                  </a:lnTo>
                  <a:lnTo>
                    <a:pt x="157" y="163"/>
                  </a:lnTo>
                  <a:lnTo>
                    <a:pt x="155" y="167"/>
                  </a:lnTo>
                  <a:lnTo>
                    <a:pt x="153" y="171"/>
                  </a:lnTo>
                  <a:lnTo>
                    <a:pt x="149" y="171"/>
                  </a:lnTo>
                  <a:lnTo>
                    <a:pt x="8" y="171"/>
                  </a:lnTo>
                  <a:lnTo>
                    <a:pt x="4" y="171"/>
                  </a:lnTo>
                  <a:lnTo>
                    <a:pt x="2" y="167"/>
                  </a:lnTo>
                  <a:lnTo>
                    <a:pt x="0" y="163"/>
                  </a:lnTo>
                  <a:lnTo>
                    <a:pt x="0" y="24"/>
                  </a:lnTo>
                  <a:lnTo>
                    <a:pt x="2" y="20"/>
                  </a:lnTo>
                  <a:lnTo>
                    <a:pt x="4" y="18"/>
                  </a:lnTo>
                  <a:lnTo>
                    <a:pt x="8" y="16"/>
                  </a:lnTo>
                  <a:close/>
                  <a:moveTo>
                    <a:pt x="118" y="0"/>
                  </a:moveTo>
                  <a:lnTo>
                    <a:pt x="124" y="0"/>
                  </a:lnTo>
                  <a:lnTo>
                    <a:pt x="126" y="4"/>
                  </a:lnTo>
                  <a:lnTo>
                    <a:pt x="128" y="8"/>
                  </a:lnTo>
                  <a:lnTo>
                    <a:pt x="128" y="24"/>
                  </a:lnTo>
                  <a:lnTo>
                    <a:pt x="126" y="28"/>
                  </a:lnTo>
                  <a:lnTo>
                    <a:pt x="124" y="32"/>
                  </a:lnTo>
                  <a:lnTo>
                    <a:pt x="118" y="32"/>
                  </a:lnTo>
                  <a:lnTo>
                    <a:pt x="114" y="32"/>
                  </a:lnTo>
                  <a:lnTo>
                    <a:pt x="112" y="28"/>
                  </a:lnTo>
                  <a:lnTo>
                    <a:pt x="110" y="24"/>
                  </a:lnTo>
                  <a:lnTo>
                    <a:pt x="110" y="8"/>
                  </a:lnTo>
                  <a:lnTo>
                    <a:pt x="112" y="4"/>
                  </a:lnTo>
                  <a:lnTo>
                    <a:pt x="114" y="0"/>
                  </a:lnTo>
                  <a:lnTo>
                    <a:pt x="118" y="0"/>
                  </a:lnTo>
                  <a:close/>
                  <a:moveTo>
                    <a:pt x="78" y="0"/>
                  </a:moveTo>
                  <a:lnTo>
                    <a:pt x="82" y="0"/>
                  </a:lnTo>
                  <a:lnTo>
                    <a:pt x="86" y="4"/>
                  </a:lnTo>
                  <a:lnTo>
                    <a:pt x="86" y="8"/>
                  </a:lnTo>
                  <a:lnTo>
                    <a:pt x="86" y="24"/>
                  </a:lnTo>
                  <a:lnTo>
                    <a:pt x="86" y="28"/>
                  </a:lnTo>
                  <a:lnTo>
                    <a:pt x="82" y="32"/>
                  </a:lnTo>
                  <a:lnTo>
                    <a:pt x="78" y="32"/>
                  </a:lnTo>
                  <a:lnTo>
                    <a:pt x="75" y="32"/>
                  </a:lnTo>
                  <a:lnTo>
                    <a:pt x="71" y="28"/>
                  </a:lnTo>
                  <a:lnTo>
                    <a:pt x="71" y="24"/>
                  </a:lnTo>
                  <a:lnTo>
                    <a:pt x="71" y="8"/>
                  </a:lnTo>
                  <a:lnTo>
                    <a:pt x="71" y="4"/>
                  </a:lnTo>
                  <a:lnTo>
                    <a:pt x="75" y="0"/>
                  </a:lnTo>
                  <a:lnTo>
                    <a:pt x="78" y="0"/>
                  </a:lnTo>
                  <a:close/>
                  <a:moveTo>
                    <a:pt x="39" y="0"/>
                  </a:moveTo>
                  <a:lnTo>
                    <a:pt x="43" y="0"/>
                  </a:lnTo>
                  <a:lnTo>
                    <a:pt x="45" y="4"/>
                  </a:lnTo>
                  <a:lnTo>
                    <a:pt x="47" y="8"/>
                  </a:lnTo>
                  <a:lnTo>
                    <a:pt x="47" y="24"/>
                  </a:lnTo>
                  <a:lnTo>
                    <a:pt x="45" y="28"/>
                  </a:lnTo>
                  <a:lnTo>
                    <a:pt x="43" y="32"/>
                  </a:lnTo>
                  <a:lnTo>
                    <a:pt x="39" y="32"/>
                  </a:lnTo>
                  <a:lnTo>
                    <a:pt x="33" y="32"/>
                  </a:lnTo>
                  <a:lnTo>
                    <a:pt x="31" y="28"/>
                  </a:lnTo>
                  <a:lnTo>
                    <a:pt x="29" y="24"/>
                  </a:lnTo>
                  <a:lnTo>
                    <a:pt x="29" y="8"/>
                  </a:lnTo>
                  <a:lnTo>
                    <a:pt x="31" y="4"/>
                  </a:lnTo>
                  <a:lnTo>
                    <a:pt x="33" y="0"/>
                  </a:lnTo>
                  <a:lnTo>
                    <a:pt x="39" y="0"/>
                  </a:lnTo>
                  <a:close/>
                </a:path>
              </a:pathLst>
            </a:custGeom>
            <a:solidFill>
              <a:schemeClr val="bg1"/>
            </a:solidFill>
            <a:ln w="0">
              <a:noFill/>
              <a:prstDash val="solid"/>
              <a:round/>
            </a:ln>
          </p:spPr>
          <p:txBody>
            <a:bodyPr vert="horz" wrap="square" lIns="121920" tIns="60960" rIns="121920" bIns="60960" numCol="1" anchor="t" anchorCtr="0" compatLnSpc="1"/>
            <a:lstStyle/>
            <a:p>
              <a:endParaRPr lang="en-US" sz="2400" dirty="0">
                <a:cs typeface="+mn-ea"/>
                <a:sym typeface="+mn-lt"/>
              </a:endParaRPr>
            </a:p>
          </p:txBody>
        </p:sp>
        <p:sp>
          <p:nvSpPr>
            <p:cNvPr id="61" name="Freeform 234"/>
            <p:cNvSpPr>
              <a:spLocks noChangeAspect="1"/>
            </p:cNvSpPr>
            <p:nvPr/>
          </p:nvSpPr>
          <p:spPr bwMode="auto">
            <a:xfrm>
              <a:off x="12554" y="1735"/>
              <a:ext cx="847" cy="817"/>
            </a:xfrm>
            <a:custGeom>
              <a:avLst/>
              <a:gdLst>
                <a:gd name="T0" fmla="*/ 94 w 173"/>
                <a:gd name="T1" fmla="*/ 2 h 167"/>
                <a:gd name="T2" fmla="*/ 108 w 173"/>
                <a:gd name="T3" fmla="*/ 7 h 167"/>
                <a:gd name="T4" fmla="*/ 114 w 173"/>
                <a:gd name="T5" fmla="*/ 15 h 167"/>
                <a:gd name="T6" fmla="*/ 118 w 173"/>
                <a:gd name="T7" fmla="*/ 25 h 167"/>
                <a:gd name="T8" fmla="*/ 118 w 173"/>
                <a:gd name="T9" fmla="*/ 37 h 167"/>
                <a:gd name="T10" fmla="*/ 118 w 173"/>
                <a:gd name="T11" fmla="*/ 43 h 167"/>
                <a:gd name="T12" fmla="*/ 120 w 173"/>
                <a:gd name="T13" fmla="*/ 49 h 167"/>
                <a:gd name="T14" fmla="*/ 120 w 173"/>
                <a:gd name="T15" fmla="*/ 55 h 167"/>
                <a:gd name="T16" fmla="*/ 118 w 173"/>
                <a:gd name="T17" fmla="*/ 61 h 167"/>
                <a:gd name="T18" fmla="*/ 116 w 173"/>
                <a:gd name="T19" fmla="*/ 64 h 167"/>
                <a:gd name="T20" fmla="*/ 112 w 173"/>
                <a:gd name="T21" fmla="*/ 72 h 167"/>
                <a:gd name="T22" fmla="*/ 108 w 173"/>
                <a:gd name="T23" fmla="*/ 82 h 167"/>
                <a:gd name="T24" fmla="*/ 106 w 173"/>
                <a:gd name="T25" fmla="*/ 84 h 167"/>
                <a:gd name="T26" fmla="*/ 106 w 173"/>
                <a:gd name="T27" fmla="*/ 100 h 167"/>
                <a:gd name="T28" fmla="*/ 110 w 173"/>
                <a:gd name="T29" fmla="*/ 102 h 167"/>
                <a:gd name="T30" fmla="*/ 118 w 173"/>
                <a:gd name="T31" fmla="*/ 106 h 167"/>
                <a:gd name="T32" fmla="*/ 132 w 173"/>
                <a:gd name="T33" fmla="*/ 112 h 167"/>
                <a:gd name="T34" fmla="*/ 138 w 173"/>
                <a:gd name="T35" fmla="*/ 114 h 167"/>
                <a:gd name="T36" fmla="*/ 142 w 173"/>
                <a:gd name="T37" fmla="*/ 114 h 167"/>
                <a:gd name="T38" fmla="*/ 147 w 173"/>
                <a:gd name="T39" fmla="*/ 116 h 167"/>
                <a:gd name="T40" fmla="*/ 163 w 173"/>
                <a:gd name="T41" fmla="*/ 129 h 167"/>
                <a:gd name="T42" fmla="*/ 173 w 173"/>
                <a:gd name="T43" fmla="*/ 153 h 167"/>
                <a:gd name="T44" fmla="*/ 173 w 173"/>
                <a:gd name="T45" fmla="*/ 159 h 167"/>
                <a:gd name="T46" fmla="*/ 171 w 173"/>
                <a:gd name="T47" fmla="*/ 163 h 167"/>
                <a:gd name="T48" fmla="*/ 165 w 173"/>
                <a:gd name="T49" fmla="*/ 167 h 167"/>
                <a:gd name="T50" fmla="*/ 4 w 173"/>
                <a:gd name="T51" fmla="*/ 165 h 167"/>
                <a:gd name="T52" fmla="*/ 0 w 173"/>
                <a:gd name="T53" fmla="*/ 159 h 167"/>
                <a:gd name="T54" fmla="*/ 0 w 173"/>
                <a:gd name="T55" fmla="*/ 159 h 167"/>
                <a:gd name="T56" fmla="*/ 4 w 173"/>
                <a:gd name="T57" fmla="*/ 143 h 167"/>
                <a:gd name="T58" fmla="*/ 22 w 173"/>
                <a:gd name="T59" fmla="*/ 117 h 167"/>
                <a:gd name="T60" fmla="*/ 30 w 173"/>
                <a:gd name="T61" fmla="*/ 116 h 167"/>
                <a:gd name="T62" fmla="*/ 33 w 173"/>
                <a:gd name="T63" fmla="*/ 114 h 167"/>
                <a:gd name="T64" fmla="*/ 37 w 173"/>
                <a:gd name="T65" fmla="*/ 114 h 167"/>
                <a:gd name="T66" fmla="*/ 47 w 173"/>
                <a:gd name="T67" fmla="*/ 110 h 167"/>
                <a:gd name="T68" fmla="*/ 59 w 173"/>
                <a:gd name="T69" fmla="*/ 104 h 167"/>
                <a:gd name="T70" fmla="*/ 67 w 173"/>
                <a:gd name="T71" fmla="*/ 102 h 167"/>
                <a:gd name="T72" fmla="*/ 67 w 173"/>
                <a:gd name="T73" fmla="*/ 100 h 167"/>
                <a:gd name="T74" fmla="*/ 67 w 173"/>
                <a:gd name="T75" fmla="*/ 84 h 167"/>
                <a:gd name="T76" fmla="*/ 63 w 173"/>
                <a:gd name="T77" fmla="*/ 78 h 167"/>
                <a:gd name="T78" fmla="*/ 59 w 173"/>
                <a:gd name="T79" fmla="*/ 64 h 167"/>
                <a:gd name="T80" fmla="*/ 55 w 173"/>
                <a:gd name="T81" fmla="*/ 62 h 167"/>
                <a:gd name="T82" fmla="*/ 55 w 173"/>
                <a:gd name="T83" fmla="*/ 57 h 167"/>
                <a:gd name="T84" fmla="*/ 53 w 173"/>
                <a:gd name="T85" fmla="*/ 51 h 167"/>
                <a:gd name="T86" fmla="*/ 53 w 173"/>
                <a:gd name="T87" fmla="*/ 45 h 167"/>
                <a:gd name="T88" fmla="*/ 57 w 173"/>
                <a:gd name="T89" fmla="*/ 43 h 167"/>
                <a:gd name="T90" fmla="*/ 55 w 173"/>
                <a:gd name="T91" fmla="*/ 31 h 167"/>
                <a:gd name="T92" fmla="*/ 57 w 173"/>
                <a:gd name="T93" fmla="*/ 19 h 167"/>
                <a:gd name="T94" fmla="*/ 65 w 173"/>
                <a:gd name="T95" fmla="*/ 9 h 167"/>
                <a:gd name="T96" fmla="*/ 79 w 173"/>
                <a:gd name="T97" fmla="*/ 2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73" h="167">
                  <a:moveTo>
                    <a:pt x="86" y="0"/>
                  </a:moveTo>
                  <a:lnTo>
                    <a:pt x="94" y="2"/>
                  </a:lnTo>
                  <a:lnTo>
                    <a:pt x="102" y="4"/>
                  </a:lnTo>
                  <a:lnTo>
                    <a:pt x="108" y="7"/>
                  </a:lnTo>
                  <a:lnTo>
                    <a:pt x="112" y="11"/>
                  </a:lnTo>
                  <a:lnTo>
                    <a:pt x="114" y="15"/>
                  </a:lnTo>
                  <a:lnTo>
                    <a:pt x="116" y="21"/>
                  </a:lnTo>
                  <a:lnTo>
                    <a:pt x="118" y="25"/>
                  </a:lnTo>
                  <a:lnTo>
                    <a:pt x="118" y="31"/>
                  </a:lnTo>
                  <a:lnTo>
                    <a:pt x="118" y="37"/>
                  </a:lnTo>
                  <a:lnTo>
                    <a:pt x="116" y="43"/>
                  </a:lnTo>
                  <a:lnTo>
                    <a:pt x="118" y="43"/>
                  </a:lnTo>
                  <a:lnTo>
                    <a:pt x="120" y="45"/>
                  </a:lnTo>
                  <a:lnTo>
                    <a:pt x="120" y="49"/>
                  </a:lnTo>
                  <a:lnTo>
                    <a:pt x="120" y="51"/>
                  </a:lnTo>
                  <a:lnTo>
                    <a:pt x="120" y="55"/>
                  </a:lnTo>
                  <a:lnTo>
                    <a:pt x="118" y="57"/>
                  </a:lnTo>
                  <a:lnTo>
                    <a:pt x="118" y="61"/>
                  </a:lnTo>
                  <a:lnTo>
                    <a:pt x="118" y="62"/>
                  </a:lnTo>
                  <a:lnTo>
                    <a:pt x="116" y="64"/>
                  </a:lnTo>
                  <a:lnTo>
                    <a:pt x="114" y="64"/>
                  </a:lnTo>
                  <a:lnTo>
                    <a:pt x="112" y="72"/>
                  </a:lnTo>
                  <a:lnTo>
                    <a:pt x="110" y="78"/>
                  </a:lnTo>
                  <a:lnTo>
                    <a:pt x="108" y="82"/>
                  </a:lnTo>
                  <a:lnTo>
                    <a:pt x="106" y="84"/>
                  </a:lnTo>
                  <a:lnTo>
                    <a:pt x="106" y="84"/>
                  </a:lnTo>
                  <a:lnTo>
                    <a:pt x="106" y="100"/>
                  </a:lnTo>
                  <a:lnTo>
                    <a:pt x="106" y="100"/>
                  </a:lnTo>
                  <a:lnTo>
                    <a:pt x="106" y="102"/>
                  </a:lnTo>
                  <a:lnTo>
                    <a:pt x="110" y="102"/>
                  </a:lnTo>
                  <a:lnTo>
                    <a:pt x="114" y="104"/>
                  </a:lnTo>
                  <a:lnTo>
                    <a:pt x="118" y="106"/>
                  </a:lnTo>
                  <a:lnTo>
                    <a:pt x="126" y="110"/>
                  </a:lnTo>
                  <a:lnTo>
                    <a:pt x="132" y="112"/>
                  </a:lnTo>
                  <a:lnTo>
                    <a:pt x="136" y="114"/>
                  </a:lnTo>
                  <a:lnTo>
                    <a:pt x="138" y="114"/>
                  </a:lnTo>
                  <a:lnTo>
                    <a:pt x="140" y="114"/>
                  </a:lnTo>
                  <a:lnTo>
                    <a:pt x="142" y="114"/>
                  </a:lnTo>
                  <a:lnTo>
                    <a:pt x="143" y="116"/>
                  </a:lnTo>
                  <a:lnTo>
                    <a:pt x="147" y="116"/>
                  </a:lnTo>
                  <a:lnTo>
                    <a:pt x="151" y="117"/>
                  </a:lnTo>
                  <a:lnTo>
                    <a:pt x="163" y="129"/>
                  </a:lnTo>
                  <a:lnTo>
                    <a:pt x="169" y="143"/>
                  </a:lnTo>
                  <a:lnTo>
                    <a:pt x="173" y="153"/>
                  </a:lnTo>
                  <a:lnTo>
                    <a:pt x="173" y="159"/>
                  </a:lnTo>
                  <a:lnTo>
                    <a:pt x="173" y="159"/>
                  </a:lnTo>
                  <a:lnTo>
                    <a:pt x="173" y="159"/>
                  </a:lnTo>
                  <a:lnTo>
                    <a:pt x="171" y="163"/>
                  </a:lnTo>
                  <a:lnTo>
                    <a:pt x="169" y="165"/>
                  </a:lnTo>
                  <a:lnTo>
                    <a:pt x="165" y="167"/>
                  </a:lnTo>
                  <a:lnTo>
                    <a:pt x="8" y="167"/>
                  </a:lnTo>
                  <a:lnTo>
                    <a:pt x="4" y="165"/>
                  </a:lnTo>
                  <a:lnTo>
                    <a:pt x="2" y="163"/>
                  </a:lnTo>
                  <a:lnTo>
                    <a:pt x="0" y="159"/>
                  </a:lnTo>
                  <a:lnTo>
                    <a:pt x="0" y="159"/>
                  </a:lnTo>
                  <a:lnTo>
                    <a:pt x="0" y="159"/>
                  </a:lnTo>
                  <a:lnTo>
                    <a:pt x="0" y="153"/>
                  </a:lnTo>
                  <a:lnTo>
                    <a:pt x="4" y="143"/>
                  </a:lnTo>
                  <a:lnTo>
                    <a:pt x="10" y="129"/>
                  </a:lnTo>
                  <a:lnTo>
                    <a:pt x="22" y="117"/>
                  </a:lnTo>
                  <a:lnTo>
                    <a:pt x="26" y="116"/>
                  </a:lnTo>
                  <a:lnTo>
                    <a:pt x="30" y="116"/>
                  </a:lnTo>
                  <a:lnTo>
                    <a:pt x="31" y="114"/>
                  </a:lnTo>
                  <a:lnTo>
                    <a:pt x="33" y="114"/>
                  </a:lnTo>
                  <a:lnTo>
                    <a:pt x="35" y="114"/>
                  </a:lnTo>
                  <a:lnTo>
                    <a:pt x="37" y="114"/>
                  </a:lnTo>
                  <a:lnTo>
                    <a:pt x="41" y="112"/>
                  </a:lnTo>
                  <a:lnTo>
                    <a:pt x="47" y="110"/>
                  </a:lnTo>
                  <a:lnTo>
                    <a:pt x="55" y="108"/>
                  </a:lnTo>
                  <a:lnTo>
                    <a:pt x="59" y="104"/>
                  </a:lnTo>
                  <a:lnTo>
                    <a:pt x="63" y="104"/>
                  </a:lnTo>
                  <a:lnTo>
                    <a:pt x="67" y="102"/>
                  </a:lnTo>
                  <a:lnTo>
                    <a:pt x="67" y="102"/>
                  </a:lnTo>
                  <a:lnTo>
                    <a:pt x="67" y="100"/>
                  </a:lnTo>
                  <a:lnTo>
                    <a:pt x="67" y="84"/>
                  </a:lnTo>
                  <a:lnTo>
                    <a:pt x="67" y="84"/>
                  </a:lnTo>
                  <a:lnTo>
                    <a:pt x="65" y="82"/>
                  </a:lnTo>
                  <a:lnTo>
                    <a:pt x="63" y="78"/>
                  </a:lnTo>
                  <a:lnTo>
                    <a:pt x="61" y="72"/>
                  </a:lnTo>
                  <a:lnTo>
                    <a:pt x="59" y="64"/>
                  </a:lnTo>
                  <a:lnTo>
                    <a:pt x="57" y="64"/>
                  </a:lnTo>
                  <a:lnTo>
                    <a:pt x="55" y="62"/>
                  </a:lnTo>
                  <a:lnTo>
                    <a:pt x="55" y="61"/>
                  </a:lnTo>
                  <a:lnTo>
                    <a:pt x="55" y="57"/>
                  </a:lnTo>
                  <a:lnTo>
                    <a:pt x="53" y="55"/>
                  </a:lnTo>
                  <a:lnTo>
                    <a:pt x="53" y="51"/>
                  </a:lnTo>
                  <a:lnTo>
                    <a:pt x="53" y="49"/>
                  </a:lnTo>
                  <a:lnTo>
                    <a:pt x="53" y="45"/>
                  </a:lnTo>
                  <a:lnTo>
                    <a:pt x="55" y="43"/>
                  </a:lnTo>
                  <a:lnTo>
                    <a:pt x="57" y="43"/>
                  </a:lnTo>
                  <a:lnTo>
                    <a:pt x="55" y="37"/>
                  </a:lnTo>
                  <a:lnTo>
                    <a:pt x="55" y="31"/>
                  </a:lnTo>
                  <a:lnTo>
                    <a:pt x="55" y="25"/>
                  </a:lnTo>
                  <a:lnTo>
                    <a:pt x="57" y="19"/>
                  </a:lnTo>
                  <a:lnTo>
                    <a:pt x="59" y="13"/>
                  </a:lnTo>
                  <a:lnTo>
                    <a:pt x="65" y="9"/>
                  </a:lnTo>
                  <a:lnTo>
                    <a:pt x="71" y="4"/>
                  </a:lnTo>
                  <a:lnTo>
                    <a:pt x="79" y="2"/>
                  </a:lnTo>
                  <a:lnTo>
                    <a:pt x="86" y="0"/>
                  </a:lnTo>
                  <a:close/>
                </a:path>
              </a:pathLst>
            </a:custGeom>
            <a:solidFill>
              <a:schemeClr val="bg1"/>
            </a:solidFill>
            <a:ln w="0">
              <a:noFill/>
              <a:prstDash val="solid"/>
              <a:round/>
            </a:ln>
          </p:spPr>
          <p:txBody>
            <a:bodyPr vert="horz" wrap="square" lIns="121920" tIns="60960" rIns="121920" bIns="60960" numCol="1" anchor="t" anchorCtr="0" compatLnSpc="1"/>
            <a:lstStyle/>
            <a:p>
              <a:endParaRPr lang="en-US" sz="2400" dirty="0">
                <a:cs typeface="+mn-ea"/>
                <a:sym typeface="+mn-lt"/>
              </a:endParaRPr>
            </a:p>
          </p:txBody>
        </p:sp>
        <p:sp>
          <p:nvSpPr>
            <p:cNvPr id="62" name="Freeform 224"/>
            <p:cNvSpPr>
              <a:spLocks noChangeAspect="1" noEditPoints="1"/>
            </p:cNvSpPr>
            <p:nvPr/>
          </p:nvSpPr>
          <p:spPr bwMode="auto">
            <a:xfrm>
              <a:off x="9547" y="3277"/>
              <a:ext cx="1075" cy="817"/>
            </a:xfrm>
            <a:custGeom>
              <a:avLst/>
              <a:gdLst>
                <a:gd name="T0" fmla="*/ 67 w 125"/>
                <a:gd name="T1" fmla="*/ 78 h 95"/>
                <a:gd name="T2" fmla="*/ 93 w 125"/>
                <a:gd name="T3" fmla="*/ 80 h 95"/>
                <a:gd name="T4" fmla="*/ 93 w 125"/>
                <a:gd name="T5" fmla="*/ 74 h 95"/>
                <a:gd name="T6" fmla="*/ 44 w 125"/>
                <a:gd name="T7" fmla="*/ 66 h 95"/>
                <a:gd name="T8" fmla="*/ 40 w 125"/>
                <a:gd name="T9" fmla="*/ 69 h 95"/>
                <a:gd name="T10" fmla="*/ 31 w 125"/>
                <a:gd name="T11" fmla="*/ 68 h 95"/>
                <a:gd name="T12" fmla="*/ 27 w 125"/>
                <a:gd name="T13" fmla="*/ 65 h 95"/>
                <a:gd name="T14" fmla="*/ 20 w 125"/>
                <a:gd name="T15" fmla="*/ 70 h 95"/>
                <a:gd name="T16" fmla="*/ 17 w 125"/>
                <a:gd name="T17" fmla="*/ 77 h 95"/>
                <a:gd name="T18" fmla="*/ 51 w 125"/>
                <a:gd name="T19" fmla="*/ 80 h 95"/>
                <a:gd name="T20" fmla="*/ 54 w 125"/>
                <a:gd name="T21" fmla="*/ 76 h 95"/>
                <a:gd name="T22" fmla="*/ 50 w 125"/>
                <a:gd name="T23" fmla="*/ 69 h 95"/>
                <a:gd name="T24" fmla="*/ 69 w 125"/>
                <a:gd name="T25" fmla="*/ 65 h 95"/>
                <a:gd name="T26" fmla="*/ 92 w 125"/>
                <a:gd name="T27" fmla="*/ 69 h 95"/>
                <a:gd name="T28" fmla="*/ 92 w 125"/>
                <a:gd name="T29" fmla="*/ 65 h 95"/>
                <a:gd name="T30" fmla="*/ 67 w 125"/>
                <a:gd name="T31" fmla="*/ 57 h 95"/>
                <a:gd name="T32" fmla="*/ 95 w 125"/>
                <a:gd name="T33" fmla="*/ 59 h 95"/>
                <a:gd name="T34" fmla="*/ 70 w 125"/>
                <a:gd name="T35" fmla="*/ 53 h 95"/>
                <a:gd name="T36" fmla="*/ 67 w 125"/>
                <a:gd name="T37" fmla="*/ 44 h 95"/>
                <a:gd name="T38" fmla="*/ 104 w 125"/>
                <a:gd name="T39" fmla="*/ 48 h 95"/>
                <a:gd name="T40" fmla="*/ 108 w 125"/>
                <a:gd name="T41" fmla="*/ 43 h 95"/>
                <a:gd name="T42" fmla="*/ 36 w 125"/>
                <a:gd name="T43" fmla="*/ 40 h 95"/>
                <a:gd name="T44" fmla="*/ 27 w 125"/>
                <a:gd name="T45" fmla="*/ 52 h 95"/>
                <a:gd name="T46" fmla="*/ 36 w 125"/>
                <a:gd name="T47" fmla="*/ 62 h 95"/>
                <a:gd name="T48" fmla="*/ 45 w 125"/>
                <a:gd name="T49" fmla="*/ 52 h 95"/>
                <a:gd name="T50" fmla="*/ 36 w 125"/>
                <a:gd name="T51" fmla="*/ 40 h 95"/>
                <a:gd name="T52" fmla="*/ 23 w 125"/>
                <a:gd name="T53" fmla="*/ 9 h 95"/>
                <a:gd name="T54" fmla="*/ 27 w 125"/>
                <a:gd name="T55" fmla="*/ 22 h 95"/>
                <a:gd name="T56" fmla="*/ 31 w 125"/>
                <a:gd name="T57" fmla="*/ 18 h 95"/>
                <a:gd name="T58" fmla="*/ 27 w 125"/>
                <a:gd name="T59" fmla="*/ 4 h 95"/>
                <a:gd name="T60" fmla="*/ 96 w 125"/>
                <a:gd name="T61" fmla="*/ 6 h 95"/>
                <a:gd name="T62" fmla="*/ 97 w 125"/>
                <a:gd name="T63" fmla="*/ 22 h 95"/>
                <a:gd name="T64" fmla="*/ 104 w 125"/>
                <a:gd name="T65" fmla="*/ 21 h 95"/>
                <a:gd name="T66" fmla="*/ 101 w 125"/>
                <a:gd name="T67" fmla="*/ 5 h 95"/>
                <a:gd name="T68" fmla="*/ 31 w 125"/>
                <a:gd name="T69" fmla="*/ 0 h 95"/>
                <a:gd name="T70" fmla="*/ 36 w 125"/>
                <a:gd name="T71" fmla="*/ 2 h 95"/>
                <a:gd name="T72" fmla="*/ 38 w 125"/>
                <a:gd name="T73" fmla="*/ 11 h 95"/>
                <a:gd name="T74" fmla="*/ 45 w 125"/>
                <a:gd name="T75" fmla="*/ 13 h 95"/>
                <a:gd name="T76" fmla="*/ 86 w 125"/>
                <a:gd name="T77" fmla="*/ 13 h 95"/>
                <a:gd name="T78" fmla="*/ 91 w 125"/>
                <a:gd name="T79" fmla="*/ 4 h 95"/>
                <a:gd name="T80" fmla="*/ 95 w 125"/>
                <a:gd name="T81" fmla="*/ 0 h 95"/>
                <a:gd name="T82" fmla="*/ 108 w 125"/>
                <a:gd name="T83" fmla="*/ 1 h 95"/>
                <a:gd name="T84" fmla="*/ 109 w 125"/>
                <a:gd name="T85" fmla="*/ 9 h 95"/>
                <a:gd name="T86" fmla="*/ 116 w 125"/>
                <a:gd name="T87" fmla="*/ 13 h 95"/>
                <a:gd name="T88" fmla="*/ 124 w 125"/>
                <a:gd name="T89" fmla="*/ 17 h 95"/>
                <a:gd name="T90" fmla="*/ 125 w 125"/>
                <a:gd name="T91" fmla="*/ 22 h 95"/>
                <a:gd name="T92" fmla="*/ 122 w 125"/>
                <a:gd name="T93" fmla="*/ 94 h 95"/>
                <a:gd name="T94" fmla="*/ 116 w 125"/>
                <a:gd name="T95" fmla="*/ 95 h 95"/>
                <a:gd name="T96" fmla="*/ 2 w 125"/>
                <a:gd name="T97" fmla="*/ 93 h 95"/>
                <a:gd name="T98" fmla="*/ 0 w 125"/>
                <a:gd name="T99" fmla="*/ 86 h 95"/>
                <a:gd name="T100" fmla="*/ 4 w 125"/>
                <a:gd name="T101" fmla="*/ 14 h 95"/>
                <a:gd name="T102" fmla="*/ 10 w 125"/>
                <a:gd name="T103" fmla="*/ 13 h 95"/>
                <a:gd name="T104" fmla="*/ 17 w 125"/>
                <a:gd name="T105" fmla="*/ 10 h 95"/>
                <a:gd name="T106" fmla="*/ 17 w 125"/>
                <a:gd name="T107" fmla="*/ 1 h 95"/>
                <a:gd name="T108" fmla="*/ 21 w 125"/>
                <a:gd name="T109" fmla="*/ 0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25" h="95">
                  <a:moveTo>
                    <a:pt x="70" y="74"/>
                  </a:moveTo>
                  <a:lnTo>
                    <a:pt x="69" y="76"/>
                  </a:lnTo>
                  <a:lnTo>
                    <a:pt x="67" y="77"/>
                  </a:lnTo>
                  <a:lnTo>
                    <a:pt x="67" y="78"/>
                  </a:lnTo>
                  <a:lnTo>
                    <a:pt x="69" y="80"/>
                  </a:lnTo>
                  <a:lnTo>
                    <a:pt x="70" y="80"/>
                  </a:lnTo>
                  <a:lnTo>
                    <a:pt x="93" y="80"/>
                  </a:lnTo>
                  <a:lnTo>
                    <a:pt x="93" y="80"/>
                  </a:lnTo>
                  <a:lnTo>
                    <a:pt x="95" y="78"/>
                  </a:lnTo>
                  <a:lnTo>
                    <a:pt x="95" y="77"/>
                  </a:lnTo>
                  <a:lnTo>
                    <a:pt x="95" y="76"/>
                  </a:lnTo>
                  <a:lnTo>
                    <a:pt x="93" y="74"/>
                  </a:lnTo>
                  <a:lnTo>
                    <a:pt x="70" y="74"/>
                  </a:lnTo>
                  <a:close/>
                  <a:moveTo>
                    <a:pt x="46" y="65"/>
                  </a:moveTo>
                  <a:lnTo>
                    <a:pt x="45" y="65"/>
                  </a:lnTo>
                  <a:lnTo>
                    <a:pt x="44" y="66"/>
                  </a:lnTo>
                  <a:lnTo>
                    <a:pt x="42" y="66"/>
                  </a:lnTo>
                  <a:lnTo>
                    <a:pt x="42" y="66"/>
                  </a:lnTo>
                  <a:lnTo>
                    <a:pt x="41" y="68"/>
                  </a:lnTo>
                  <a:lnTo>
                    <a:pt x="40" y="69"/>
                  </a:lnTo>
                  <a:lnTo>
                    <a:pt x="37" y="69"/>
                  </a:lnTo>
                  <a:lnTo>
                    <a:pt x="34" y="69"/>
                  </a:lnTo>
                  <a:lnTo>
                    <a:pt x="32" y="69"/>
                  </a:lnTo>
                  <a:lnTo>
                    <a:pt x="31" y="68"/>
                  </a:lnTo>
                  <a:lnTo>
                    <a:pt x="29" y="66"/>
                  </a:lnTo>
                  <a:lnTo>
                    <a:pt x="29" y="66"/>
                  </a:lnTo>
                  <a:lnTo>
                    <a:pt x="28" y="66"/>
                  </a:lnTo>
                  <a:lnTo>
                    <a:pt x="27" y="65"/>
                  </a:lnTo>
                  <a:lnTo>
                    <a:pt x="25" y="65"/>
                  </a:lnTo>
                  <a:lnTo>
                    <a:pt x="23" y="66"/>
                  </a:lnTo>
                  <a:lnTo>
                    <a:pt x="21" y="69"/>
                  </a:lnTo>
                  <a:lnTo>
                    <a:pt x="20" y="70"/>
                  </a:lnTo>
                  <a:lnTo>
                    <a:pt x="19" y="72"/>
                  </a:lnTo>
                  <a:lnTo>
                    <a:pt x="19" y="73"/>
                  </a:lnTo>
                  <a:lnTo>
                    <a:pt x="17" y="76"/>
                  </a:lnTo>
                  <a:lnTo>
                    <a:pt x="17" y="77"/>
                  </a:lnTo>
                  <a:lnTo>
                    <a:pt x="19" y="78"/>
                  </a:lnTo>
                  <a:lnTo>
                    <a:pt x="20" y="80"/>
                  </a:lnTo>
                  <a:lnTo>
                    <a:pt x="20" y="80"/>
                  </a:lnTo>
                  <a:lnTo>
                    <a:pt x="51" y="80"/>
                  </a:lnTo>
                  <a:lnTo>
                    <a:pt x="51" y="80"/>
                  </a:lnTo>
                  <a:lnTo>
                    <a:pt x="53" y="78"/>
                  </a:lnTo>
                  <a:lnTo>
                    <a:pt x="54" y="77"/>
                  </a:lnTo>
                  <a:lnTo>
                    <a:pt x="54" y="76"/>
                  </a:lnTo>
                  <a:lnTo>
                    <a:pt x="53" y="73"/>
                  </a:lnTo>
                  <a:lnTo>
                    <a:pt x="53" y="72"/>
                  </a:lnTo>
                  <a:lnTo>
                    <a:pt x="51" y="70"/>
                  </a:lnTo>
                  <a:lnTo>
                    <a:pt x="50" y="69"/>
                  </a:lnTo>
                  <a:lnTo>
                    <a:pt x="49" y="66"/>
                  </a:lnTo>
                  <a:lnTo>
                    <a:pt x="46" y="65"/>
                  </a:lnTo>
                  <a:close/>
                  <a:moveTo>
                    <a:pt x="70" y="65"/>
                  </a:moveTo>
                  <a:lnTo>
                    <a:pt x="69" y="65"/>
                  </a:lnTo>
                  <a:lnTo>
                    <a:pt x="67" y="66"/>
                  </a:lnTo>
                  <a:lnTo>
                    <a:pt x="69" y="69"/>
                  </a:lnTo>
                  <a:lnTo>
                    <a:pt x="70" y="69"/>
                  </a:lnTo>
                  <a:lnTo>
                    <a:pt x="92" y="69"/>
                  </a:lnTo>
                  <a:lnTo>
                    <a:pt x="95" y="69"/>
                  </a:lnTo>
                  <a:lnTo>
                    <a:pt x="95" y="66"/>
                  </a:lnTo>
                  <a:lnTo>
                    <a:pt x="95" y="65"/>
                  </a:lnTo>
                  <a:lnTo>
                    <a:pt x="92" y="65"/>
                  </a:lnTo>
                  <a:lnTo>
                    <a:pt x="70" y="65"/>
                  </a:lnTo>
                  <a:close/>
                  <a:moveTo>
                    <a:pt x="70" y="53"/>
                  </a:moveTo>
                  <a:lnTo>
                    <a:pt x="69" y="55"/>
                  </a:lnTo>
                  <a:lnTo>
                    <a:pt x="67" y="57"/>
                  </a:lnTo>
                  <a:lnTo>
                    <a:pt x="69" y="59"/>
                  </a:lnTo>
                  <a:lnTo>
                    <a:pt x="70" y="59"/>
                  </a:lnTo>
                  <a:lnTo>
                    <a:pt x="92" y="59"/>
                  </a:lnTo>
                  <a:lnTo>
                    <a:pt x="95" y="59"/>
                  </a:lnTo>
                  <a:lnTo>
                    <a:pt x="95" y="57"/>
                  </a:lnTo>
                  <a:lnTo>
                    <a:pt x="95" y="55"/>
                  </a:lnTo>
                  <a:lnTo>
                    <a:pt x="92" y="53"/>
                  </a:lnTo>
                  <a:lnTo>
                    <a:pt x="70" y="53"/>
                  </a:lnTo>
                  <a:close/>
                  <a:moveTo>
                    <a:pt x="72" y="40"/>
                  </a:moveTo>
                  <a:lnTo>
                    <a:pt x="70" y="42"/>
                  </a:lnTo>
                  <a:lnTo>
                    <a:pt x="69" y="43"/>
                  </a:lnTo>
                  <a:lnTo>
                    <a:pt x="67" y="44"/>
                  </a:lnTo>
                  <a:lnTo>
                    <a:pt x="69" y="47"/>
                  </a:lnTo>
                  <a:lnTo>
                    <a:pt x="70" y="48"/>
                  </a:lnTo>
                  <a:lnTo>
                    <a:pt x="72" y="48"/>
                  </a:lnTo>
                  <a:lnTo>
                    <a:pt x="104" y="48"/>
                  </a:lnTo>
                  <a:lnTo>
                    <a:pt x="106" y="48"/>
                  </a:lnTo>
                  <a:lnTo>
                    <a:pt x="108" y="47"/>
                  </a:lnTo>
                  <a:lnTo>
                    <a:pt x="109" y="44"/>
                  </a:lnTo>
                  <a:lnTo>
                    <a:pt x="108" y="43"/>
                  </a:lnTo>
                  <a:lnTo>
                    <a:pt x="106" y="42"/>
                  </a:lnTo>
                  <a:lnTo>
                    <a:pt x="104" y="40"/>
                  </a:lnTo>
                  <a:lnTo>
                    <a:pt x="72" y="40"/>
                  </a:lnTo>
                  <a:close/>
                  <a:moveTo>
                    <a:pt x="36" y="40"/>
                  </a:moveTo>
                  <a:lnTo>
                    <a:pt x="32" y="42"/>
                  </a:lnTo>
                  <a:lnTo>
                    <a:pt x="29" y="44"/>
                  </a:lnTo>
                  <a:lnTo>
                    <a:pt x="27" y="47"/>
                  </a:lnTo>
                  <a:lnTo>
                    <a:pt x="27" y="52"/>
                  </a:lnTo>
                  <a:lnTo>
                    <a:pt x="27" y="56"/>
                  </a:lnTo>
                  <a:lnTo>
                    <a:pt x="29" y="60"/>
                  </a:lnTo>
                  <a:lnTo>
                    <a:pt x="32" y="61"/>
                  </a:lnTo>
                  <a:lnTo>
                    <a:pt x="36" y="62"/>
                  </a:lnTo>
                  <a:lnTo>
                    <a:pt x="38" y="61"/>
                  </a:lnTo>
                  <a:lnTo>
                    <a:pt x="42" y="60"/>
                  </a:lnTo>
                  <a:lnTo>
                    <a:pt x="44" y="56"/>
                  </a:lnTo>
                  <a:lnTo>
                    <a:pt x="45" y="52"/>
                  </a:lnTo>
                  <a:lnTo>
                    <a:pt x="44" y="47"/>
                  </a:lnTo>
                  <a:lnTo>
                    <a:pt x="42" y="44"/>
                  </a:lnTo>
                  <a:lnTo>
                    <a:pt x="38" y="42"/>
                  </a:lnTo>
                  <a:lnTo>
                    <a:pt x="36" y="40"/>
                  </a:lnTo>
                  <a:close/>
                  <a:moveTo>
                    <a:pt x="27" y="4"/>
                  </a:moveTo>
                  <a:lnTo>
                    <a:pt x="24" y="5"/>
                  </a:lnTo>
                  <a:lnTo>
                    <a:pt x="23" y="6"/>
                  </a:lnTo>
                  <a:lnTo>
                    <a:pt x="23" y="9"/>
                  </a:lnTo>
                  <a:lnTo>
                    <a:pt x="23" y="18"/>
                  </a:lnTo>
                  <a:lnTo>
                    <a:pt x="23" y="21"/>
                  </a:lnTo>
                  <a:lnTo>
                    <a:pt x="24" y="22"/>
                  </a:lnTo>
                  <a:lnTo>
                    <a:pt x="27" y="22"/>
                  </a:lnTo>
                  <a:lnTo>
                    <a:pt x="27" y="22"/>
                  </a:lnTo>
                  <a:lnTo>
                    <a:pt x="29" y="22"/>
                  </a:lnTo>
                  <a:lnTo>
                    <a:pt x="31" y="21"/>
                  </a:lnTo>
                  <a:lnTo>
                    <a:pt x="31" y="18"/>
                  </a:lnTo>
                  <a:lnTo>
                    <a:pt x="31" y="9"/>
                  </a:lnTo>
                  <a:lnTo>
                    <a:pt x="31" y="6"/>
                  </a:lnTo>
                  <a:lnTo>
                    <a:pt x="29" y="5"/>
                  </a:lnTo>
                  <a:lnTo>
                    <a:pt x="27" y="4"/>
                  </a:lnTo>
                  <a:lnTo>
                    <a:pt x="27" y="4"/>
                  </a:lnTo>
                  <a:close/>
                  <a:moveTo>
                    <a:pt x="99" y="4"/>
                  </a:moveTo>
                  <a:lnTo>
                    <a:pt x="97" y="5"/>
                  </a:lnTo>
                  <a:lnTo>
                    <a:pt x="96" y="6"/>
                  </a:lnTo>
                  <a:lnTo>
                    <a:pt x="95" y="9"/>
                  </a:lnTo>
                  <a:lnTo>
                    <a:pt x="95" y="18"/>
                  </a:lnTo>
                  <a:lnTo>
                    <a:pt x="96" y="21"/>
                  </a:lnTo>
                  <a:lnTo>
                    <a:pt x="97" y="22"/>
                  </a:lnTo>
                  <a:lnTo>
                    <a:pt x="100" y="22"/>
                  </a:lnTo>
                  <a:lnTo>
                    <a:pt x="100" y="22"/>
                  </a:lnTo>
                  <a:lnTo>
                    <a:pt x="103" y="22"/>
                  </a:lnTo>
                  <a:lnTo>
                    <a:pt x="104" y="21"/>
                  </a:lnTo>
                  <a:lnTo>
                    <a:pt x="104" y="18"/>
                  </a:lnTo>
                  <a:lnTo>
                    <a:pt x="104" y="9"/>
                  </a:lnTo>
                  <a:lnTo>
                    <a:pt x="104" y="6"/>
                  </a:lnTo>
                  <a:lnTo>
                    <a:pt x="101" y="5"/>
                  </a:lnTo>
                  <a:lnTo>
                    <a:pt x="100" y="4"/>
                  </a:lnTo>
                  <a:lnTo>
                    <a:pt x="99" y="4"/>
                  </a:lnTo>
                  <a:close/>
                  <a:moveTo>
                    <a:pt x="21" y="0"/>
                  </a:moveTo>
                  <a:lnTo>
                    <a:pt x="31" y="0"/>
                  </a:lnTo>
                  <a:lnTo>
                    <a:pt x="33" y="0"/>
                  </a:lnTo>
                  <a:lnTo>
                    <a:pt x="34" y="1"/>
                  </a:lnTo>
                  <a:lnTo>
                    <a:pt x="36" y="2"/>
                  </a:lnTo>
                  <a:lnTo>
                    <a:pt x="36" y="2"/>
                  </a:lnTo>
                  <a:lnTo>
                    <a:pt x="36" y="4"/>
                  </a:lnTo>
                  <a:lnTo>
                    <a:pt x="36" y="9"/>
                  </a:lnTo>
                  <a:lnTo>
                    <a:pt x="36" y="10"/>
                  </a:lnTo>
                  <a:lnTo>
                    <a:pt x="38" y="11"/>
                  </a:lnTo>
                  <a:lnTo>
                    <a:pt x="40" y="13"/>
                  </a:lnTo>
                  <a:lnTo>
                    <a:pt x="42" y="13"/>
                  </a:lnTo>
                  <a:lnTo>
                    <a:pt x="44" y="13"/>
                  </a:lnTo>
                  <a:lnTo>
                    <a:pt x="45" y="13"/>
                  </a:lnTo>
                  <a:lnTo>
                    <a:pt x="82" y="13"/>
                  </a:lnTo>
                  <a:lnTo>
                    <a:pt x="82" y="13"/>
                  </a:lnTo>
                  <a:lnTo>
                    <a:pt x="84" y="13"/>
                  </a:lnTo>
                  <a:lnTo>
                    <a:pt x="86" y="13"/>
                  </a:lnTo>
                  <a:lnTo>
                    <a:pt x="88" y="11"/>
                  </a:lnTo>
                  <a:lnTo>
                    <a:pt x="89" y="10"/>
                  </a:lnTo>
                  <a:lnTo>
                    <a:pt x="91" y="9"/>
                  </a:lnTo>
                  <a:lnTo>
                    <a:pt x="91" y="4"/>
                  </a:lnTo>
                  <a:lnTo>
                    <a:pt x="91" y="2"/>
                  </a:lnTo>
                  <a:lnTo>
                    <a:pt x="92" y="1"/>
                  </a:lnTo>
                  <a:lnTo>
                    <a:pt x="93" y="0"/>
                  </a:lnTo>
                  <a:lnTo>
                    <a:pt x="95" y="0"/>
                  </a:lnTo>
                  <a:lnTo>
                    <a:pt x="95" y="0"/>
                  </a:lnTo>
                  <a:lnTo>
                    <a:pt x="104" y="0"/>
                  </a:lnTo>
                  <a:lnTo>
                    <a:pt x="105" y="0"/>
                  </a:lnTo>
                  <a:lnTo>
                    <a:pt x="108" y="1"/>
                  </a:lnTo>
                  <a:lnTo>
                    <a:pt x="108" y="2"/>
                  </a:lnTo>
                  <a:lnTo>
                    <a:pt x="109" y="4"/>
                  </a:lnTo>
                  <a:lnTo>
                    <a:pt x="109" y="4"/>
                  </a:lnTo>
                  <a:lnTo>
                    <a:pt x="109" y="9"/>
                  </a:lnTo>
                  <a:lnTo>
                    <a:pt x="109" y="10"/>
                  </a:lnTo>
                  <a:lnTo>
                    <a:pt x="112" y="11"/>
                  </a:lnTo>
                  <a:lnTo>
                    <a:pt x="113" y="13"/>
                  </a:lnTo>
                  <a:lnTo>
                    <a:pt x="116" y="13"/>
                  </a:lnTo>
                  <a:lnTo>
                    <a:pt x="116" y="13"/>
                  </a:lnTo>
                  <a:lnTo>
                    <a:pt x="120" y="13"/>
                  </a:lnTo>
                  <a:lnTo>
                    <a:pt x="122" y="14"/>
                  </a:lnTo>
                  <a:lnTo>
                    <a:pt x="124" y="17"/>
                  </a:lnTo>
                  <a:lnTo>
                    <a:pt x="125" y="18"/>
                  </a:lnTo>
                  <a:lnTo>
                    <a:pt x="125" y="19"/>
                  </a:lnTo>
                  <a:lnTo>
                    <a:pt x="125" y="21"/>
                  </a:lnTo>
                  <a:lnTo>
                    <a:pt x="125" y="22"/>
                  </a:lnTo>
                  <a:lnTo>
                    <a:pt x="125" y="87"/>
                  </a:lnTo>
                  <a:lnTo>
                    <a:pt x="125" y="90"/>
                  </a:lnTo>
                  <a:lnTo>
                    <a:pt x="124" y="93"/>
                  </a:lnTo>
                  <a:lnTo>
                    <a:pt x="122" y="94"/>
                  </a:lnTo>
                  <a:lnTo>
                    <a:pt x="120" y="95"/>
                  </a:lnTo>
                  <a:lnTo>
                    <a:pt x="117" y="95"/>
                  </a:lnTo>
                  <a:lnTo>
                    <a:pt x="116" y="95"/>
                  </a:lnTo>
                  <a:lnTo>
                    <a:pt x="116" y="95"/>
                  </a:lnTo>
                  <a:lnTo>
                    <a:pt x="10" y="95"/>
                  </a:lnTo>
                  <a:lnTo>
                    <a:pt x="6" y="95"/>
                  </a:lnTo>
                  <a:lnTo>
                    <a:pt x="4" y="94"/>
                  </a:lnTo>
                  <a:lnTo>
                    <a:pt x="2" y="93"/>
                  </a:lnTo>
                  <a:lnTo>
                    <a:pt x="2" y="90"/>
                  </a:lnTo>
                  <a:lnTo>
                    <a:pt x="0" y="89"/>
                  </a:lnTo>
                  <a:lnTo>
                    <a:pt x="0" y="87"/>
                  </a:lnTo>
                  <a:lnTo>
                    <a:pt x="0" y="86"/>
                  </a:lnTo>
                  <a:lnTo>
                    <a:pt x="0" y="22"/>
                  </a:lnTo>
                  <a:lnTo>
                    <a:pt x="0" y="18"/>
                  </a:lnTo>
                  <a:lnTo>
                    <a:pt x="2" y="15"/>
                  </a:lnTo>
                  <a:lnTo>
                    <a:pt x="4" y="14"/>
                  </a:lnTo>
                  <a:lnTo>
                    <a:pt x="6" y="13"/>
                  </a:lnTo>
                  <a:lnTo>
                    <a:pt x="8" y="13"/>
                  </a:lnTo>
                  <a:lnTo>
                    <a:pt x="10" y="13"/>
                  </a:lnTo>
                  <a:lnTo>
                    <a:pt x="10" y="13"/>
                  </a:lnTo>
                  <a:lnTo>
                    <a:pt x="14" y="13"/>
                  </a:lnTo>
                  <a:lnTo>
                    <a:pt x="16" y="11"/>
                  </a:lnTo>
                  <a:lnTo>
                    <a:pt x="17" y="11"/>
                  </a:lnTo>
                  <a:lnTo>
                    <a:pt x="17" y="10"/>
                  </a:lnTo>
                  <a:lnTo>
                    <a:pt x="17" y="9"/>
                  </a:lnTo>
                  <a:lnTo>
                    <a:pt x="17" y="9"/>
                  </a:lnTo>
                  <a:lnTo>
                    <a:pt x="17" y="4"/>
                  </a:lnTo>
                  <a:lnTo>
                    <a:pt x="17" y="1"/>
                  </a:lnTo>
                  <a:lnTo>
                    <a:pt x="19" y="0"/>
                  </a:lnTo>
                  <a:lnTo>
                    <a:pt x="20" y="0"/>
                  </a:lnTo>
                  <a:lnTo>
                    <a:pt x="21" y="0"/>
                  </a:lnTo>
                  <a:lnTo>
                    <a:pt x="21" y="0"/>
                  </a:lnTo>
                  <a:close/>
                </a:path>
              </a:pathLst>
            </a:custGeom>
            <a:solidFill>
              <a:schemeClr val="bg1"/>
            </a:solidFill>
            <a:ln w="0">
              <a:noFill/>
              <a:prstDash val="solid"/>
              <a:round/>
            </a:ln>
          </p:spPr>
          <p:txBody>
            <a:bodyPr vert="horz" wrap="square" lIns="121920" tIns="60960" rIns="121920" bIns="60960" numCol="1" anchor="t" anchorCtr="0" compatLnSpc="1"/>
            <a:lstStyle/>
            <a:p>
              <a:endParaRPr lang="zh-CN" altLang="en-US" sz="2400">
                <a:cs typeface="+mn-ea"/>
                <a:sym typeface="+mn-lt"/>
              </a:endParaRPr>
            </a:p>
          </p:txBody>
        </p:sp>
        <p:sp>
          <p:nvSpPr>
            <p:cNvPr id="63" name="矩形 62"/>
            <p:cNvSpPr/>
            <p:nvPr/>
          </p:nvSpPr>
          <p:spPr>
            <a:xfrm>
              <a:off x="8840" y="4296"/>
              <a:ext cx="2464" cy="642"/>
            </a:xfrm>
            <a:prstGeom prst="rect">
              <a:avLst/>
            </a:prstGeom>
          </p:spPr>
          <p:txBody>
            <a:bodyPr wrap="square">
              <a:spAutoFit/>
            </a:bodyPr>
            <a:lstStyle/>
            <a:p>
              <a:pPr algn="ctr"/>
              <a:r>
                <a:rPr lang="zh-CN" altLang="en-US" sz="1865" dirty="0">
                  <a:solidFill>
                    <a:schemeClr val="bg1"/>
                  </a:solidFill>
                  <a:cs typeface="+mn-ea"/>
                  <a:sym typeface="+mn-lt"/>
                </a:rPr>
                <a:t>添加标题</a:t>
              </a:r>
              <a:endParaRPr lang="zh-CN" altLang="en-US" sz="1865" dirty="0">
                <a:solidFill>
                  <a:schemeClr val="bg1"/>
                </a:solidFill>
                <a:cs typeface="+mn-ea"/>
                <a:sym typeface="+mn-lt"/>
              </a:endParaRPr>
            </a:p>
          </p:txBody>
        </p:sp>
        <p:sp>
          <p:nvSpPr>
            <p:cNvPr id="64" name="矩形 63"/>
            <p:cNvSpPr/>
            <p:nvPr/>
          </p:nvSpPr>
          <p:spPr>
            <a:xfrm>
              <a:off x="11727" y="2719"/>
              <a:ext cx="2464" cy="642"/>
            </a:xfrm>
            <a:prstGeom prst="rect">
              <a:avLst/>
            </a:prstGeom>
          </p:spPr>
          <p:txBody>
            <a:bodyPr wrap="square">
              <a:spAutoFit/>
            </a:bodyPr>
            <a:lstStyle/>
            <a:p>
              <a:pPr algn="ctr"/>
              <a:r>
                <a:rPr lang="zh-CN" altLang="en-US" sz="1865" b="1" dirty="0">
                  <a:solidFill>
                    <a:schemeClr val="bg1"/>
                  </a:solidFill>
                  <a:cs typeface="+mn-ea"/>
                  <a:sym typeface="+mn-lt"/>
                </a:rPr>
                <a:t>添加标题</a:t>
              </a:r>
              <a:endParaRPr lang="zh-CN" altLang="en-US" sz="1865" b="1" dirty="0">
                <a:solidFill>
                  <a:schemeClr val="bg1"/>
                </a:solidFill>
                <a:cs typeface="+mn-ea"/>
                <a:sym typeface="+mn-lt"/>
              </a:endParaRPr>
            </a:p>
          </p:txBody>
        </p:sp>
        <p:sp>
          <p:nvSpPr>
            <p:cNvPr id="65" name="矩形 64"/>
            <p:cNvSpPr/>
            <p:nvPr/>
          </p:nvSpPr>
          <p:spPr>
            <a:xfrm>
              <a:off x="14595" y="4323"/>
              <a:ext cx="2464" cy="642"/>
            </a:xfrm>
            <a:prstGeom prst="rect">
              <a:avLst/>
            </a:prstGeom>
          </p:spPr>
          <p:txBody>
            <a:bodyPr wrap="square">
              <a:spAutoFit/>
            </a:bodyPr>
            <a:lstStyle/>
            <a:p>
              <a:pPr algn="ctr"/>
              <a:r>
                <a:rPr lang="zh-CN" altLang="en-US" sz="1865" b="1" dirty="0">
                  <a:solidFill>
                    <a:schemeClr val="bg1"/>
                  </a:solidFill>
                  <a:cs typeface="+mn-ea"/>
                  <a:sym typeface="+mn-lt"/>
                </a:rPr>
                <a:t>添加标题</a:t>
              </a:r>
              <a:endParaRPr lang="zh-CN" altLang="en-US" sz="1865" b="1" dirty="0">
                <a:solidFill>
                  <a:schemeClr val="bg1"/>
                </a:solidFill>
                <a:cs typeface="+mn-ea"/>
                <a:sym typeface="+mn-lt"/>
              </a:endParaRPr>
            </a:p>
          </p:txBody>
        </p:sp>
        <p:sp>
          <p:nvSpPr>
            <p:cNvPr id="66" name="矩形 65"/>
            <p:cNvSpPr/>
            <p:nvPr/>
          </p:nvSpPr>
          <p:spPr>
            <a:xfrm>
              <a:off x="14595" y="7410"/>
              <a:ext cx="2464" cy="642"/>
            </a:xfrm>
            <a:prstGeom prst="rect">
              <a:avLst/>
            </a:prstGeom>
          </p:spPr>
          <p:txBody>
            <a:bodyPr wrap="square">
              <a:spAutoFit/>
            </a:bodyPr>
            <a:lstStyle/>
            <a:p>
              <a:pPr algn="ctr"/>
              <a:r>
                <a:rPr lang="zh-CN" altLang="en-US" sz="1865" b="1" dirty="0">
                  <a:solidFill>
                    <a:schemeClr val="bg1"/>
                  </a:solidFill>
                  <a:cs typeface="+mn-ea"/>
                  <a:sym typeface="+mn-lt"/>
                </a:rPr>
                <a:t>添加标题</a:t>
              </a:r>
              <a:endParaRPr lang="zh-CN" altLang="en-US" sz="1865" b="1" dirty="0">
                <a:solidFill>
                  <a:schemeClr val="bg1"/>
                </a:solidFill>
                <a:cs typeface="+mn-ea"/>
                <a:sym typeface="+mn-lt"/>
              </a:endParaRPr>
            </a:p>
          </p:txBody>
        </p:sp>
      </p:grpSp>
      <p:sp>
        <p:nvSpPr>
          <p:cNvPr id="72" name="文本框 25"/>
          <p:cNvSpPr txBox="1"/>
          <p:nvPr/>
        </p:nvSpPr>
        <p:spPr>
          <a:xfrm>
            <a:off x="272340" y="2979427"/>
            <a:ext cx="4940935" cy="1384995"/>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50000"/>
              </a:lnSpc>
            </a:pPr>
            <a:r>
              <a:rPr lang="zh-CN" altLang="en-US" sz="1400" kern="0" dirty="0">
                <a:solidFill>
                  <a:schemeClr val="tx1">
                    <a:lumMod val="75000"/>
                    <a:lumOff val="25000"/>
                  </a:schemeClr>
                </a:solidFill>
                <a:cs typeface="+mn-ea"/>
                <a:sym typeface="+mn-lt"/>
              </a:rPr>
              <a:t>单击输入您的文字信息单击输入您的文字信息单击输入您的文字信息单击输入您的文字信息单击输入您的文字信息单击输入您的文字信息单击输入您的文字信息单击输入您的文字信息单击输入您的</a:t>
            </a:r>
            <a:r>
              <a:rPr lang="zh-CN" altLang="en-US" sz="1400" kern="0">
                <a:solidFill>
                  <a:schemeClr val="tx1">
                    <a:lumMod val="75000"/>
                    <a:lumOff val="25000"/>
                  </a:schemeClr>
                </a:solidFill>
                <a:cs typeface="+mn-ea"/>
                <a:sym typeface="+mn-lt"/>
              </a:rPr>
              <a:t>文字</a:t>
            </a:r>
            <a:r>
              <a:rPr lang="zh-CN" altLang="en-US" sz="1400" kern="0" smtClean="0">
                <a:solidFill>
                  <a:schemeClr val="tx1">
                    <a:lumMod val="75000"/>
                    <a:lumOff val="25000"/>
                  </a:schemeClr>
                </a:solidFill>
                <a:cs typeface="+mn-ea"/>
                <a:sym typeface="+mn-lt"/>
              </a:rPr>
              <a:t>信息</a:t>
            </a:r>
            <a:endParaRPr lang="zh-CN" altLang="en-US" sz="1400" kern="0" dirty="0">
              <a:solidFill>
                <a:schemeClr val="tx1">
                  <a:lumMod val="75000"/>
                  <a:lumOff val="25000"/>
                </a:schemeClr>
              </a:solidFill>
              <a:cs typeface="+mn-ea"/>
              <a:sym typeface="+mn-lt"/>
            </a:endParaRPr>
          </a:p>
        </p:txBody>
      </p:sp>
      <p:sp>
        <p:nvSpPr>
          <p:cNvPr id="73" name="文本框 16"/>
          <p:cNvSpPr txBox="1"/>
          <p:nvPr/>
        </p:nvSpPr>
        <p:spPr>
          <a:xfrm>
            <a:off x="1813485" y="2476507"/>
            <a:ext cx="1673860" cy="461665"/>
          </a:xfrm>
          <a:prstGeom prst="rect">
            <a:avLst/>
          </a:prstGeom>
          <a:noFill/>
          <a:effectLst/>
          <a:extLst>
            <a:ext uri="{909E8E84-426E-40DD-AFC4-6F175D3DCCD1}">
              <a14:hiddenFill xmlns:a14="http://schemas.microsoft.com/office/drawing/2010/main">
                <a:solidFill>
                  <a:schemeClr val="bg1"/>
                </a:solidFill>
              </a14:hiddenFill>
            </a:ext>
          </a:extLst>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0" algn="ctr"/>
            <a:r>
              <a:rPr lang="zh-CN" altLang="en-US" sz="2400" b="1" dirty="0">
                <a:solidFill>
                  <a:schemeClr val="tx1">
                    <a:lumMod val="75000"/>
                    <a:lumOff val="25000"/>
                  </a:schemeClr>
                </a:solidFill>
                <a:cs typeface="+mn-ea"/>
                <a:sym typeface="+mn-lt"/>
              </a:rPr>
              <a:t>添加</a:t>
            </a:r>
            <a:r>
              <a:rPr lang="zh-CN" altLang="da-DK" sz="2400" b="1" dirty="0">
                <a:solidFill>
                  <a:schemeClr val="tx1">
                    <a:lumMod val="75000"/>
                    <a:lumOff val="25000"/>
                  </a:schemeClr>
                </a:solidFill>
                <a:cs typeface="+mn-ea"/>
                <a:sym typeface="+mn-lt"/>
              </a:rPr>
              <a:t>标题</a:t>
            </a:r>
            <a:endParaRPr lang="zh-CN" altLang="da-DK" sz="2400" b="1" kern="0" noProof="0" dirty="0">
              <a:ln>
                <a:noFill/>
              </a:ln>
              <a:solidFill>
                <a:schemeClr val="tx1">
                  <a:lumMod val="75000"/>
                  <a:lumOff val="25000"/>
                </a:schemeClr>
              </a:solidFill>
              <a:uLnTx/>
              <a:uFillTx/>
              <a:cs typeface="+mn-ea"/>
              <a:sym typeface="+mn-lt"/>
            </a:endParaRPr>
          </a:p>
        </p:txBody>
      </p:sp>
      <p:sp>
        <p:nvSpPr>
          <p:cNvPr id="2" name="菱形 1"/>
          <p:cNvSpPr/>
          <p:nvPr/>
        </p:nvSpPr>
        <p:spPr>
          <a:xfrm>
            <a:off x="272340" y="223168"/>
            <a:ext cx="470019" cy="470019"/>
          </a:xfrm>
          <a:prstGeom prst="diamond">
            <a:avLst/>
          </a:prstGeom>
          <a:solidFill>
            <a:srgbClr val="4531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advClick="0" advTm="300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randombar(horizontal)">
                                      <p:cBhvr>
                                        <p:cTn id="7" dur="500"/>
                                        <p:tgtEl>
                                          <p:spTgt spid="25"/>
                                        </p:tgtEl>
                                      </p:cBhvr>
                                    </p:animEffect>
                                  </p:childTnLst>
                                </p:cTn>
                              </p:par>
                            </p:childTnLst>
                          </p:cTn>
                        </p:par>
                        <p:par>
                          <p:cTn id="8" fill="hold">
                            <p:stCondLst>
                              <p:cond delay="500"/>
                            </p:stCondLst>
                            <p:childTnLst>
                              <p:par>
                                <p:cTn id="9" presetID="6" presetClass="entr" presetSubtype="16" fill="hold" nodeType="afterEffect">
                                  <p:stCondLst>
                                    <p:cond delay="0"/>
                                  </p:stCondLst>
                                  <p:childTnLst>
                                    <p:set>
                                      <p:cBhvr>
                                        <p:cTn id="10" dur="1" fill="hold">
                                          <p:stCondLst>
                                            <p:cond delay="0"/>
                                          </p:stCondLst>
                                        </p:cTn>
                                        <p:tgtEl>
                                          <p:spTgt spid="51"/>
                                        </p:tgtEl>
                                        <p:attrNameLst>
                                          <p:attrName>style.visibility</p:attrName>
                                        </p:attrNameLst>
                                      </p:cBhvr>
                                      <p:to>
                                        <p:strVal val="visible"/>
                                      </p:to>
                                    </p:set>
                                    <p:animEffect transition="in" filter="circle(in)">
                                      <p:cBhvr>
                                        <p:cTn id="11" dur="2000"/>
                                        <p:tgtEl>
                                          <p:spTgt spid="51"/>
                                        </p:tgtEl>
                                      </p:cBhvr>
                                    </p:animEffect>
                                  </p:childTnLst>
                                </p:cTn>
                              </p:par>
                            </p:childTnLst>
                          </p:cTn>
                        </p:par>
                        <p:par>
                          <p:cTn id="12" fill="hold">
                            <p:stCondLst>
                              <p:cond delay="2500"/>
                            </p:stCondLst>
                            <p:childTnLst>
                              <p:par>
                                <p:cTn id="13" presetID="42" presetClass="entr" presetSubtype="0" fill="hold" grpId="0" nodeType="afterEffect">
                                  <p:stCondLst>
                                    <p:cond delay="0"/>
                                  </p:stCondLst>
                                  <p:childTnLst>
                                    <p:set>
                                      <p:cBhvr>
                                        <p:cTn id="14" dur="1" fill="hold">
                                          <p:stCondLst>
                                            <p:cond delay="0"/>
                                          </p:stCondLst>
                                        </p:cTn>
                                        <p:tgtEl>
                                          <p:spTgt spid="73"/>
                                        </p:tgtEl>
                                        <p:attrNameLst>
                                          <p:attrName>style.visibility</p:attrName>
                                        </p:attrNameLst>
                                      </p:cBhvr>
                                      <p:to>
                                        <p:strVal val="visible"/>
                                      </p:to>
                                    </p:set>
                                    <p:animEffect transition="in" filter="fade">
                                      <p:cBhvr>
                                        <p:cTn id="15" dur="1000"/>
                                        <p:tgtEl>
                                          <p:spTgt spid="73"/>
                                        </p:tgtEl>
                                      </p:cBhvr>
                                    </p:animEffect>
                                    <p:anim calcmode="lin" valueType="num">
                                      <p:cBhvr>
                                        <p:cTn id="16" dur="1000" fill="hold"/>
                                        <p:tgtEl>
                                          <p:spTgt spid="73"/>
                                        </p:tgtEl>
                                        <p:attrNameLst>
                                          <p:attrName>ppt_x</p:attrName>
                                        </p:attrNameLst>
                                      </p:cBhvr>
                                      <p:tavLst>
                                        <p:tav tm="0">
                                          <p:val>
                                            <p:strVal val="#ppt_x"/>
                                          </p:val>
                                        </p:tav>
                                        <p:tav tm="100000">
                                          <p:val>
                                            <p:strVal val="#ppt_x"/>
                                          </p:val>
                                        </p:tav>
                                      </p:tavLst>
                                    </p:anim>
                                    <p:anim calcmode="lin" valueType="num">
                                      <p:cBhvr>
                                        <p:cTn id="17" dur="1000" fill="hold"/>
                                        <p:tgtEl>
                                          <p:spTgt spid="73"/>
                                        </p:tgtEl>
                                        <p:attrNameLst>
                                          <p:attrName>ppt_y</p:attrName>
                                        </p:attrNameLst>
                                      </p:cBhvr>
                                      <p:tavLst>
                                        <p:tav tm="0">
                                          <p:val>
                                            <p:strVal val="#ppt_y+.1"/>
                                          </p:val>
                                        </p:tav>
                                        <p:tav tm="100000">
                                          <p:val>
                                            <p:strVal val="#ppt_y"/>
                                          </p:val>
                                        </p:tav>
                                      </p:tavLst>
                                    </p:anim>
                                  </p:childTnLst>
                                </p:cTn>
                              </p:par>
                            </p:childTnLst>
                          </p:cTn>
                        </p:par>
                        <p:par>
                          <p:cTn id="18" fill="hold">
                            <p:stCondLst>
                              <p:cond delay="3500"/>
                            </p:stCondLst>
                            <p:childTnLst>
                              <p:par>
                                <p:cTn id="19" presetID="42" presetClass="entr" presetSubtype="0" fill="hold" grpId="0" nodeType="afterEffect">
                                  <p:stCondLst>
                                    <p:cond delay="0"/>
                                  </p:stCondLst>
                                  <p:childTnLst>
                                    <p:set>
                                      <p:cBhvr>
                                        <p:cTn id="20" dur="1" fill="hold">
                                          <p:stCondLst>
                                            <p:cond delay="0"/>
                                          </p:stCondLst>
                                        </p:cTn>
                                        <p:tgtEl>
                                          <p:spTgt spid="72"/>
                                        </p:tgtEl>
                                        <p:attrNameLst>
                                          <p:attrName>style.visibility</p:attrName>
                                        </p:attrNameLst>
                                      </p:cBhvr>
                                      <p:to>
                                        <p:strVal val="visible"/>
                                      </p:to>
                                    </p:set>
                                    <p:animEffect transition="in" filter="fade">
                                      <p:cBhvr>
                                        <p:cTn id="21" dur="1000"/>
                                        <p:tgtEl>
                                          <p:spTgt spid="72"/>
                                        </p:tgtEl>
                                      </p:cBhvr>
                                    </p:animEffect>
                                    <p:anim calcmode="lin" valueType="num">
                                      <p:cBhvr>
                                        <p:cTn id="22" dur="1000" fill="hold"/>
                                        <p:tgtEl>
                                          <p:spTgt spid="72"/>
                                        </p:tgtEl>
                                        <p:attrNameLst>
                                          <p:attrName>ppt_x</p:attrName>
                                        </p:attrNameLst>
                                      </p:cBhvr>
                                      <p:tavLst>
                                        <p:tav tm="0">
                                          <p:val>
                                            <p:strVal val="#ppt_x"/>
                                          </p:val>
                                        </p:tav>
                                        <p:tav tm="100000">
                                          <p:val>
                                            <p:strVal val="#ppt_x"/>
                                          </p:val>
                                        </p:tav>
                                      </p:tavLst>
                                    </p:anim>
                                    <p:anim calcmode="lin" valueType="num">
                                      <p:cBhvr>
                                        <p:cTn id="23" dur="1000" fill="hold"/>
                                        <p:tgtEl>
                                          <p:spTgt spid="7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72" grpId="0"/>
      <p:bldP spid="7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2" name="chenying0907 58"/>
          <p:cNvGrpSpPr/>
          <p:nvPr/>
        </p:nvGrpSpPr>
        <p:grpSpPr>
          <a:xfrm>
            <a:off x="4821952" y="3760017"/>
            <a:ext cx="1179462" cy="1178602"/>
            <a:chOff x="3318846" y="2912708"/>
            <a:chExt cx="1187133" cy="1185900"/>
          </a:xfrm>
          <a:solidFill>
            <a:srgbClr val="453162"/>
          </a:solidFill>
          <a:effectLst/>
        </p:grpSpPr>
        <p:sp>
          <p:nvSpPr>
            <p:cNvPr id="44" name="chenying0907 5"/>
            <p:cNvSpPr/>
            <p:nvPr/>
          </p:nvSpPr>
          <p:spPr bwMode="auto">
            <a:xfrm>
              <a:off x="3537268" y="2912708"/>
              <a:ext cx="968711" cy="968712"/>
            </a:xfrm>
            <a:custGeom>
              <a:avLst/>
              <a:gdLst>
                <a:gd name="T0" fmla="*/ 33 w 6279"/>
                <a:gd name="T1" fmla="*/ 600 h 6277"/>
                <a:gd name="T2" fmla="*/ 140 w 6279"/>
                <a:gd name="T3" fmla="*/ 1177 h 6277"/>
                <a:gd name="T4" fmla="*/ 294 w 6279"/>
                <a:gd name="T5" fmla="*/ 1734 h 6277"/>
                <a:gd name="T6" fmla="*/ 495 w 6279"/>
                <a:gd name="T7" fmla="*/ 2271 h 6277"/>
                <a:gd name="T8" fmla="*/ 741 w 6279"/>
                <a:gd name="T9" fmla="*/ 2785 h 6277"/>
                <a:gd name="T10" fmla="*/ 1027 w 6279"/>
                <a:gd name="T11" fmla="*/ 3273 h 6277"/>
                <a:gd name="T12" fmla="*/ 1353 w 6279"/>
                <a:gd name="T13" fmla="*/ 3734 h 6277"/>
                <a:gd name="T14" fmla="*/ 1717 w 6279"/>
                <a:gd name="T15" fmla="*/ 4164 h 6277"/>
                <a:gd name="T16" fmla="*/ 2114 w 6279"/>
                <a:gd name="T17" fmla="*/ 4561 h 6277"/>
                <a:gd name="T18" fmla="*/ 2544 w 6279"/>
                <a:gd name="T19" fmla="*/ 4924 h 6277"/>
                <a:gd name="T20" fmla="*/ 3005 w 6279"/>
                <a:gd name="T21" fmla="*/ 5250 h 6277"/>
                <a:gd name="T22" fmla="*/ 3494 w 6279"/>
                <a:gd name="T23" fmla="*/ 5536 h 6277"/>
                <a:gd name="T24" fmla="*/ 4008 w 6279"/>
                <a:gd name="T25" fmla="*/ 5782 h 6277"/>
                <a:gd name="T26" fmla="*/ 4544 w 6279"/>
                <a:gd name="T27" fmla="*/ 5983 h 6277"/>
                <a:gd name="T28" fmla="*/ 5102 w 6279"/>
                <a:gd name="T29" fmla="*/ 6137 h 6277"/>
                <a:gd name="T30" fmla="*/ 5679 w 6279"/>
                <a:gd name="T31" fmla="*/ 6244 h 6277"/>
                <a:gd name="T32" fmla="*/ 5974 w 6279"/>
                <a:gd name="T33" fmla="*/ 4918 h 6277"/>
                <a:gd name="T34" fmla="*/ 5856 w 6279"/>
                <a:gd name="T35" fmla="*/ 4903 h 6277"/>
                <a:gd name="T36" fmla="*/ 5740 w 6279"/>
                <a:gd name="T37" fmla="*/ 4886 h 6277"/>
                <a:gd name="T38" fmla="*/ 5624 w 6279"/>
                <a:gd name="T39" fmla="*/ 4865 h 6277"/>
                <a:gd name="T40" fmla="*/ 5510 w 6279"/>
                <a:gd name="T41" fmla="*/ 4843 h 6277"/>
                <a:gd name="T42" fmla="*/ 5396 w 6279"/>
                <a:gd name="T43" fmla="*/ 4818 h 6277"/>
                <a:gd name="T44" fmla="*/ 5283 w 6279"/>
                <a:gd name="T45" fmla="*/ 4790 h 6277"/>
                <a:gd name="T46" fmla="*/ 5172 w 6279"/>
                <a:gd name="T47" fmla="*/ 4760 h 6277"/>
                <a:gd name="T48" fmla="*/ 5061 w 6279"/>
                <a:gd name="T49" fmla="*/ 4727 h 6277"/>
                <a:gd name="T50" fmla="*/ 4950 w 6279"/>
                <a:gd name="T51" fmla="*/ 4693 h 6277"/>
                <a:gd name="T52" fmla="*/ 4841 w 6279"/>
                <a:gd name="T53" fmla="*/ 4656 h 6277"/>
                <a:gd name="T54" fmla="*/ 4734 w 6279"/>
                <a:gd name="T55" fmla="*/ 4617 h 6277"/>
                <a:gd name="T56" fmla="*/ 4627 w 6279"/>
                <a:gd name="T57" fmla="*/ 4575 h 6277"/>
                <a:gd name="T58" fmla="*/ 4523 w 6279"/>
                <a:gd name="T59" fmla="*/ 4531 h 6277"/>
                <a:gd name="T60" fmla="*/ 4418 w 6279"/>
                <a:gd name="T61" fmla="*/ 4485 h 6277"/>
                <a:gd name="T62" fmla="*/ 4314 w 6279"/>
                <a:gd name="T63" fmla="*/ 4437 h 6277"/>
                <a:gd name="T64" fmla="*/ 4213 w 6279"/>
                <a:gd name="T65" fmla="*/ 4386 h 6277"/>
                <a:gd name="T66" fmla="*/ 6279 w 6279"/>
                <a:gd name="T67" fmla="*/ 1690 h 6277"/>
                <a:gd name="T68" fmla="*/ 2279 w 6279"/>
                <a:gd name="T69" fmla="*/ 619 h 6277"/>
                <a:gd name="T70" fmla="*/ 1866 w 6279"/>
                <a:gd name="T71" fmla="*/ 2018 h 6277"/>
                <a:gd name="T72" fmla="*/ 1816 w 6279"/>
                <a:gd name="T73" fmla="*/ 1913 h 6277"/>
                <a:gd name="T74" fmla="*/ 1770 w 6279"/>
                <a:gd name="T75" fmla="*/ 1809 h 6277"/>
                <a:gd name="T76" fmla="*/ 1724 w 6279"/>
                <a:gd name="T77" fmla="*/ 1705 h 6277"/>
                <a:gd name="T78" fmla="*/ 1681 w 6279"/>
                <a:gd name="T79" fmla="*/ 1598 h 6277"/>
                <a:gd name="T80" fmla="*/ 1642 w 6279"/>
                <a:gd name="T81" fmla="*/ 1491 h 6277"/>
                <a:gd name="T82" fmla="*/ 1603 w 6279"/>
                <a:gd name="T83" fmla="*/ 1383 h 6277"/>
                <a:gd name="T84" fmla="*/ 1567 w 6279"/>
                <a:gd name="T85" fmla="*/ 1274 h 6277"/>
                <a:gd name="T86" fmla="*/ 1533 w 6279"/>
                <a:gd name="T87" fmla="*/ 1164 h 6277"/>
                <a:gd name="T88" fmla="*/ 1503 w 6279"/>
                <a:gd name="T89" fmla="*/ 1052 h 6277"/>
                <a:gd name="T90" fmla="*/ 1473 w 6279"/>
                <a:gd name="T91" fmla="*/ 940 h 6277"/>
                <a:gd name="T92" fmla="*/ 1447 w 6279"/>
                <a:gd name="T93" fmla="*/ 827 h 6277"/>
                <a:gd name="T94" fmla="*/ 1423 w 6279"/>
                <a:gd name="T95" fmla="*/ 713 h 6277"/>
                <a:gd name="T96" fmla="*/ 1402 w 6279"/>
                <a:gd name="T97" fmla="*/ 597 h 6277"/>
                <a:gd name="T98" fmla="*/ 1383 w 6279"/>
                <a:gd name="T99" fmla="*/ 481 h 6277"/>
                <a:gd name="T100" fmla="*/ 1366 w 6279"/>
                <a:gd name="T101" fmla="*/ 365 h 6277"/>
                <a:gd name="T102" fmla="*/ 0 w 6279"/>
                <a:gd name="T103" fmla="*/ 306 h 6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6279" h="6277">
                  <a:moveTo>
                    <a:pt x="0" y="306"/>
                  </a:moveTo>
                  <a:lnTo>
                    <a:pt x="33" y="600"/>
                  </a:lnTo>
                  <a:lnTo>
                    <a:pt x="81" y="891"/>
                  </a:lnTo>
                  <a:lnTo>
                    <a:pt x="140" y="1177"/>
                  </a:lnTo>
                  <a:lnTo>
                    <a:pt x="211" y="1458"/>
                  </a:lnTo>
                  <a:lnTo>
                    <a:pt x="294" y="1734"/>
                  </a:lnTo>
                  <a:lnTo>
                    <a:pt x="390" y="2006"/>
                  </a:lnTo>
                  <a:lnTo>
                    <a:pt x="495" y="2271"/>
                  </a:lnTo>
                  <a:lnTo>
                    <a:pt x="613" y="2531"/>
                  </a:lnTo>
                  <a:lnTo>
                    <a:pt x="741" y="2785"/>
                  </a:lnTo>
                  <a:lnTo>
                    <a:pt x="879" y="3032"/>
                  </a:lnTo>
                  <a:lnTo>
                    <a:pt x="1027" y="3273"/>
                  </a:lnTo>
                  <a:lnTo>
                    <a:pt x="1186" y="3507"/>
                  </a:lnTo>
                  <a:lnTo>
                    <a:pt x="1353" y="3734"/>
                  </a:lnTo>
                  <a:lnTo>
                    <a:pt x="1530" y="3953"/>
                  </a:lnTo>
                  <a:lnTo>
                    <a:pt x="1717" y="4164"/>
                  </a:lnTo>
                  <a:lnTo>
                    <a:pt x="1911" y="4367"/>
                  </a:lnTo>
                  <a:lnTo>
                    <a:pt x="2114" y="4561"/>
                  </a:lnTo>
                  <a:lnTo>
                    <a:pt x="2325" y="4748"/>
                  </a:lnTo>
                  <a:lnTo>
                    <a:pt x="2544" y="4924"/>
                  </a:lnTo>
                  <a:lnTo>
                    <a:pt x="2771" y="5092"/>
                  </a:lnTo>
                  <a:lnTo>
                    <a:pt x="3005" y="5250"/>
                  </a:lnTo>
                  <a:lnTo>
                    <a:pt x="3246" y="5398"/>
                  </a:lnTo>
                  <a:lnTo>
                    <a:pt x="3494" y="5536"/>
                  </a:lnTo>
                  <a:lnTo>
                    <a:pt x="3748" y="5664"/>
                  </a:lnTo>
                  <a:lnTo>
                    <a:pt x="4008" y="5782"/>
                  </a:lnTo>
                  <a:lnTo>
                    <a:pt x="4273" y="5887"/>
                  </a:lnTo>
                  <a:lnTo>
                    <a:pt x="4544" y="5983"/>
                  </a:lnTo>
                  <a:lnTo>
                    <a:pt x="4821" y="6066"/>
                  </a:lnTo>
                  <a:lnTo>
                    <a:pt x="5102" y="6137"/>
                  </a:lnTo>
                  <a:lnTo>
                    <a:pt x="5389" y="6196"/>
                  </a:lnTo>
                  <a:lnTo>
                    <a:pt x="5679" y="6244"/>
                  </a:lnTo>
                  <a:lnTo>
                    <a:pt x="5974" y="6277"/>
                  </a:lnTo>
                  <a:lnTo>
                    <a:pt x="5974" y="4918"/>
                  </a:lnTo>
                  <a:lnTo>
                    <a:pt x="5915" y="4911"/>
                  </a:lnTo>
                  <a:lnTo>
                    <a:pt x="5856" y="4903"/>
                  </a:lnTo>
                  <a:lnTo>
                    <a:pt x="5798" y="4895"/>
                  </a:lnTo>
                  <a:lnTo>
                    <a:pt x="5740" y="4886"/>
                  </a:lnTo>
                  <a:lnTo>
                    <a:pt x="5682" y="4875"/>
                  </a:lnTo>
                  <a:lnTo>
                    <a:pt x="5624" y="4865"/>
                  </a:lnTo>
                  <a:lnTo>
                    <a:pt x="5567" y="4854"/>
                  </a:lnTo>
                  <a:lnTo>
                    <a:pt x="5510" y="4843"/>
                  </a:lnTo>
                  <a:lnTo>
                    <a:pt x="5453" y="4831"/>
                  </a:lnTo>
                  <a:lnTo>
                    <a:pt x="5396" y="4818"/>
                  </a:lnTo>
                  <a:lnTo>
                    <a:pt x="5339" y="4804"/>
                  </a:lnTo>
                  <a:lnTo>
                    <a:pt x="5283" y="4790"/>
                  </a:lnTo>
                  <a:lnTo>
                    <a:pt x="5227" y="4775"/>
                  </a:lnTo>
                  <a:lnTo>
                    <a:pt x="5172" y="4760"/>
                  </a:lnTo>
                  <a:lnTo>
                    <a:pt x="5116" y="4743"/>
                  </a:lnTo>
                  <a:lnTo>
                    <a:pt x="5061" y="4727"/>
                  </a:lnTo>
                  <a:lnTo>
                    <a:pt x="5005" y="4710"/>
                  </a:lnTo>
                  <a:lnTo>
                    <a:pt x="4950" y="4693"/>
                  </a:lnTo>
                  <a:lnTo>
                    <a:pt x="4896" y="4674"/>
                  </a:lnTo>
                  <a:lnTo>
                    <a:pt x="4841" y="4656"/>
                  </a:lnTo>
                  <a:lnTo>
                    <a:pt x="4788" y="4636"/>
                  </a:lnTo>
                  <a:lnTo>
                    <a:pt x="4734" y="4617"/>
                  </a:lnTo>
                  <a:lnTo>
                    <a:pt x="4681" y="4596"/>
                  </a:lnTo>
                  <a:lnTo>
                    <a:pt x="4627" y="4575"/>
                  </a:lnTo>
                  <a:lnTo>
                    <a:pt x="4574" y="4554"/>
                  </a:lnTo>
                  <a:lnTo>
                    <a:pt x="4523" y="4531"/>
                  </a:lnTo>
                  <a:lnTo>
                    <a:pt x="4470" y="4508"/>
                  </a:lnTo>
                  <a:lnTo>
                    <a:pt x="4418" y="4485"/>
                  </a:lnTo>
                  <a:lnTo>
                    <a:pt x="4366" y="4461"/>
                  </a:lnTo>
                  <a:lnTo>
                    <a:pt x="4314" y="4437"/>
                  </a:lnTo>
                  <a:lnTo>
                    <a:pt x="4264" y="4412"/>
                  </a:lnTo>
                  <a:lnTo>
                    <a:pt x="4213" y="4386"/>
                  </a:lnTo>
                  <a:lnTo>
                    <a:pt x="5661" y="3998"/>
                  </a:lnTo>
                  <a:lnTo>
                    <a:pt x="6279" y="1690"/>
                  </a:lnTo>
                  <a:lnTo>
                    <a:pt x="4589" y="0"/>
                  </a:lnTo>
                  <a:lnTo>
                    <a:pt x="2279" y="619"/>
                  </a:lnTo>
                  <a:lnTo>
                    <a:pt x="1891" y="2066"/>
                  </a:lnTo>
                  <a:lnTo>
                    <a:pt x="1866" y="2018"/>
                  </a:lnTo>
                  <a:lnTo>
                    <a:pt x="1841" y="1964"/>
                  </a:lnTo>
                  <a:lnTo>
                    <a:pt x="1816" y="1913"/>
                  </a:lnTo>
                  <a:lnTo>
                    <a:pt x="1793" y="1861"/>
                  </a:lnTo>
                  <a:lnTo>
                    <a:pt x="1770" y="1809"/>
                  </a:lnTo>
                  <a:lnTo>
                    <a:pt x="1746" y="1757"/>
                  </a:lnTo>
                  <a:lnTo>
                    <a:pt x="1724" y="1705"/>
                  </a:lnTo>
                  <a:lnTo>
                    <a:pt x="1703" y="1652"/>
                  </a:lnTo>
                  <a:lnTo>
                    <a:pt x="1681" y="1598"/>
                  </a:lnTo>
                  <a:lnTo>
                    <a:pt x="1661" y="1545"/>
                  </a:lnTo>
                  <a:lnTo>
                    <a:pt x="1642" y="1491"/>
                  </a:lnTo>
                  <a:lnTo>
                    <a:pt x="1621" y="1438"/>
                  </a:lnTo>
                  <a:lnTo>
                    <a:pt x="1603" y="1383"/>
                  </a:lnTo>
                  <a:lnTo>
                    <a:pt x="1585" y="1329"/>
                  </a:lnTo>
                  <a:lnTo>
                    <a:pt x="1567" y="1274"/>
                  </a:lnTo>
                  <a:lnTo>
                    <a:pt x="1550" y="1218"/>
                  </a:lnTo>
                  <a:lnTo>
                    <a:pt x="1533" y="1164"/>
                  </a:lnTo>
                  <a:lnTo>
                    <a:pt x="1518" y="1108"/>
                  </a:lnTo>
                  <a:lnTo>
                    <a:pt x="1503" y="1052"/>
                  </a:lnTo>
                  <a:lnTo>
                    <a:pt x="1487" y="996"/>
                  </a:lnTo>
                  <a:lnTo>
                    <a:pt x="1473" y="940"/>
                  </a:lnTo>
                  <a:lnTo>
                    <a:pt x="1460" y="883"/>
                  </a:lnTo>
                  <a:lnTo>
                    <a:pt x="1447" y="827"/>
                  </a:lnTo>
                  <a:lnTo>
                    <a:pt x="1434" y="770"/>
                  </a:lnTo>
                  <a:lnTo>
                    <a:pt x="1423" y="713"/>
                  </a:lnTo>
                  <a:lnTo>
                    <a:pt x="1412" y="655"/>
                  </a:lnTo>
                  <a:lnTo>
                    <a:pt x="1402" y="597"/>
                  </a:lnTo>
                  <a:lnTo>
                    <a:pt x="1392" y="539"/>
                  </a:lnTo>
                  <a:lnTo>
                    <a:pt x="1383" y="481"/>
                  </a:lnTo>
                  <a:lnTo>
                    <a:pt x="1375" y="424"/>
                  </a:lnTo>
                  <a:lnTo>
                    <a:pt x="1366" y="365"/>
                  </a:lnTo>
                  <a:lnTo>
                    <a:pt x="1359" y="306"/>
                  </a:lnTo>
                  <a:lnTo>
                    <a:pt x="0" y="306"/>
                  </a:lnTo>
                  <a:close/>
                </a:path>
              </a:pathLst>
            </a:custGeom>
            <a:grpFill/>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anchor="t" anchorCtr="0" compatLnSpc="1"/>
            <a:lstStyle/>
            <a:p>
              <a:endParaRPr lang="zh-CN" altLang="en-US">
                <a:solidFill>
                  <a:schemeClr val="tx1">
                    <a:lumMod val="75000"/>
                    <a:lumOff val="25000"/>
                  </a:schemeClr>
                </a:solidFill>
                <a:cs typeface="+mn-ea"/>
                <a:sym typeface="+mn-lt"/>
              </a:endParaRPr>
            </a:p>
          </p:txBody>
        </p:sp>
        <p:sp>
          <p:nvSpPr>
            <p:cNvPr id="45" name="chenying0907 6"/>
            <p:cNvSpPr/>
            <p:nvPr/>
          </p:nvSpPr>
          <p:spPr bwMode="auto">
            <a:xfrm>
              <a:off x="3318846" y="3540828"/>
              <a:ext cx="557780" cy="557780"/>
            </a:xfrm>
            <a:custGeom>
              <a:avLst/>
              <a:gdLst>
                <a:gd name="T0" fmla="*/ 2950 w 3617"/>
                <a:gd name="T1" fmla="*/ 406 h 3615"/>
                <a:gd name="T2" fmla="*/ 2728 w 3617"/>
                <a:gd name="T3" fmla="*/ 250 h 3615"/>
                <a:gd name="T4" fmla="*/ 2489 w 3617"/>
                <a:gd name="T5" fmla="*/ 133 h 3615"/>
                <a:gd name="T6" fmla="*/ 2239 w 3617"/>
                <a:gd name="T7" fmla="*/ 51 h 3615"/>
                <a:gd name="T8" fmla="*/ 1982 w 3617"/>
                <a:gd name="T9" fmla="*/ 8 h 3615"/>
                <a:gd name="T10" fmla="*/ 1721 w 3617"/>
                <a:gd name="T11" fmla="*/ 2 h 3615"/>
                <a:gd name="T12" fmla="*/ 1463 w 3617"/>
                <a:gd name="T13" fmla="*/ 33 h 3615"/>
                <a:gd name="T14" fmla="*/ 1210 w 3617"/>
                <a:gd name="T15" fmla="*/ 101 h 3615"/>
                <a:gd name="T16" fmla="*/ 968 w 3617"/>
                <a:gd name="T17" fmla="*/ 207 h 3615"/>
                <a:gd name="T18" fmla="*/ 739 w 3617"/>
                <a:gd name="T19" fmla="*/ 350 h 3615"/>
                <a:gd name="T20" fmla="*/ 530 w 3617"/>
                <a:gd name="T21" fmla="*/ 529 h 3615"/>
                <a:gd name="T22" fmla="*/ 349 w 3617"/>
                <a:gd name="T23" fmla="*/ 738 h 3615"/>
                <a:gd name="T24" fmla="*/ 207 w 3617"/>
                <a:gd name="T25" fmla="*/ 967 h 3615"/>
                <a:gd name="T26" fmla="*/ 102 w 3617"/>
                <a:gd name="T27" fmla="*/ 1209 h 3615"/>
                <a:gd name="T28" fmla="*/ 34 w 3617"/>
                <a:gd name="T29" fmla="*/ 1462 h 3615"/>
                <a:gd name="T30" fmla="*/ 2 w 3617"/>
                <a:gd name="T31" fmla="*/ 1721 h 3615"/>
                <a:gd name="T32" fmla="*/ 8 w 3617"/>
                <a:gd name="T33" fmla="*/ 1981 h 3615"/>
                <a:gd name="T34" fmla="*/ 52 w 3617"/>
                <a:gd name="T35" fmla="*/ 2238 h 3615"/>
                <a:gd name="T36" fmla="*/ 132 w 3617"/>
                <a:gd name="T37" fmla="*/ 2487 h 3615"/>
                <a:gd name="T38" fmla="*/ 251 w 3617"/>
                <a:gd name="T39" fmla="*/ 2726 h 3615"/>
                <a:gd name="T40" fmla="*/ 405 w 3617"/>
                <a:gd name="T41" fmla="*/ 2948 h 3615"/>
                <a:gd name="T42" fmla="*/ 597 w 3617"/>
                <a:gd name="T43" fmla="*/ 3150 h 3615"/>
                <a:gd name="T44" fmla="*/ 813 w 3617"/>
                <a:gd name="T45" fmla="*/ 3318 h 3615"/>
                <a:gd name="T46" fmla="*/ 1047 w 3617"/>
                <a:gd name="T47" fmla="*/ 3448 h 3615"/>
                <a:gd name="T48" fmla="*/ 1294 w 3617"/>
                <a:gd name="T49" fmla="*/ 3541 h 3615"/>
                <a:gd name="T50" fmla="*/ 1549 w 3617"/>
                <a:gd name="T51" fmla="*/ 3597 h 3615"/>
                <a:gd name="T52" fmla="*/ 1809 w 3617"/>
                <a:gd name="T53" fmla="*/ 3615 h 3615"/>
                <a:gd name="T54" fmla="*/ 2069 w 3617"/>
                <a:gd name="T55" fmla="*/ 3597 h 3615"/>
                <a:gd name="T56" fmla="*/ 2323 w 3617"/>
                <a:gd name="T57" fmla="*/ 3541 h 3615"/>
                <a:gd name="T58" fmla="*/ 2570 w 3617"/>
                <a:gd name="T59" fmla="*/ 3448 h 3615"/>
                <a:gd name="T60" fmla="*/ 2804 w 3617"/>
                <a:gd name="T61" fmla="*/ 3318 h 3615"/>
                <a:gd name="T62" fmla="*/ 3020 w 3617"/>
                <a:gd name="T63" fmla="*/ 3150 h 3615"/>
                <a:gd name="T64" fmla="*/ 3211 w 3617"/>
                <a:gd name="T65" fmla="*/ 2948 h 3615"/>
                <a:gd name="T66" fmla="*/ 3366 w 3617"/>
                <a:gd name="T67" fmla="*/ 2726 h 3615"/>
                <a:gd name="T68" fmla="*/ 3484 w 3617"/>
                <a:gd name="T69" fmla="*/ 2487 h 3615"/>
                <a:gd name="T70" fmla="*/ 3565 w 3617"/>
                <a:gd name="T71" fmla="*/ 2238 h 3615"/>
                <a:gd name="T72" fmla="*/ 3609 w 3617"/>
                <a:gd name="T73" fmla="*/ 1981 h 3615"/>
                <a:gd name="T74" fmla="*/ 3615 w 3617"/>
                <a:gd name="T75" fmla="*/ 1721 h 3615"/>
                <a:gd name="T76" fmla="*/ 3584 w 3617"/>
                <a:gd name="T77" fmla="*/ 1462 h 3615"/>
                <a:gd name="T78" fmla="*/ 3516 w 3617"/>
                <a:gd name="T79" fmla="*/ 1209 h 3615"/>
                <a:gd name="T80" fmla="*/ 3410 w 3617"/>
                <a:gd name="T81" fmla="*/ 967 h 3615"/>
                <a:gd name="T82" fmla="*/ 3267 w 3617"/>
                <a:gd name="T83" fmla="*/ 738 h 3615"/>
                <a:gd name="T84" fmla="*/ 3087 w 3617"/>
                <a:gd name="T85" fmla="*/ 529 h 36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617" h="3615">
                  <a:moveTo>
                    <a:pt x="3087" y="529"/>
                  </a:moveTo>
                  <a:lnTo>
                    <a:pt x="3020" y="465"/>
                  </a:lnTo>
                  <a:lnTo>
                    <a:pt x="2950" y="406"/>
                  </a:lnTo>
                  <a:lnTo>
                    <a:pt x="2878" y="350"/>
                  </a:lnTo>
                  <a:lnTo>
                    <a:pt x="2804" y="298"/>
                  </a:lnTo>
                  <a:lnTo>
                    <a:pt x="2728" y="250"/>
                  </a:lnTo>
                  <a:lnTo>
                    <a:pt x="2649" y="207"/>
                  </a:lnTo>
                  <a:lnTo>
                    <a:pt x="2570" y="167"/>
                  </a:lnTo>
                  <a:lnTo>
                    <a:pt x="2489" y="133"/>
                  </a:lnTo>
                  <a:lnTo>
                    <a:pt x="2407" y="101"/>
                  </a:lnTo>
                  <a:lnTo>
                    <a:pt x="2323" y="75"/>
                  </a:lnTo>
                  <a:lnTo>
                    <a:pt x="2239" y="51"/>
                  </a:lnTo>
                  <a:lnTo>
                    <a:pt x="2154" y="33"/>
                  </a:lnTo>
                  <a:lnTo>
                    <a:pt x="2069" y="19"/>
                  </a:lnTo>
                  <a:lnTo>
                    <a:pt x="1982" y="8"/>
                  </a:lnTo>
                  <a:lnTo>
                    <a:pt x="1895" y="2"/>
                  </a:lnTo>
                  <a:lnTo>
                    <a:pt x="1809" y="0"/>
                  </a:lnTo>
                  <a:lnTo>
                    <a:pt x="1721" y="2"/>
                  </a:lnTo>
                  <a:lnTo>
                    <a:pt x="1635" y="8"/>
                  </a:lnTo>
                  <a:lnTo>
                    <a:pt x="1549" y="19"/>
                  </a:lnTo>
                  <a:lnTo>
                    <a:pt x="1463" y="33"/>
                  </a:lnTo>
                  <a:lnTo>
                    <a:pt x="1378" y="51"/>
                  </a:lnTo>
                  <a:lnTo>
                    <a:pt x="1294" y="75"/>
                  </a:lnTo>
                  <a:lnTo>
                    <a:pt x="1210" y="101"/>
                  </a:lnTo>
                  <a:lnTo>
                    <a:pt x="1128" y="133"/>
                  </a:lnTo>
                  <a:lnTo>
                    <a:pt x="1047" y="167"/>
                  </a:lnTo>
                  <a:lnTo>
                    <a:pt x="968" y="207"/>
                  </a:lnTo>
                  <a:lnTo>
                    <a:pt x="890" y="250"/>
                  </a:lnTo>
                  <a:lnTo>
                    <a:pt x="813" y="298"/>
                  </a:lnTo>
                  <a:lnTo>
                    <a:pt x="739" y="350"/>
                  </a:lnTo>
                  <a:lnTo>
                    <a:pt x="667" y="406"/>
                  </a:lnTo>
                  <a:lnTo>
                    <a:pt x="597" y="465"/>
                  </a:lnTo>
                  <a:lnTo>
                    <a:pt x="530" y="529"/>
                  </a:lnTo>
                  <a:lnTo>
                    <a:pt x="465" y="596"/>
                  </a:lnTo>
                  <a:lnTo>
                    <a:pt x="405" y="666"/>
                  </a:lnTo>
                  <a:lnTo>
                    <a:pt x="349" y="738"/>
                  </a:lnTo>
                  <a:lnTo>
                    <a:pt x="298" y="813"/>
                  </a:lnTo>
                  <a:lnTo>
                    <a:pt x="251" y="889"/>
                  </a:lnTo>
                  <a:lnTo>
                    <a:pt x="207" y="967"/>
                  </a:lnTo>
                  <a:lnTo>
                    <a:pt x="168" y="1046"/>
                  </a:lnTo>
                  <a:lnTo>
                    <a:pt x="132" y="1127"/>
                  </a:lnTo>
                  <a:lnTo>
                    <a:pt x="102" y="1209"/>
                  </a:lnTo>
                  <a:lnTo>
                    <a:pt x="74" y="1293"/>
                  </a:lnTo>
                  <a:lnTo>
                    <a:pt x="52" y="1377"/>
                  </a:lnTo>
                  <a:lnTo>
                    <a:pt x="34" y="1462"/>
                  </a:lnTo>
                  <a:lnTo>
                    <a:pt x="18" y="1547"/>
                  </a:lnTo>
                  <a:lnTo>
                    <a:pt x="8" y="1634"/>
                  </a:lnTo>
                  <a:lnTo>
                    <a:pt x="2" y="1721"/>
                  </a:lnTo>
                  <a:lnTo>
                    <a:pt x="0" y="1807"/>
                  </a:lnTo>
                  <a:lnTo>
                    <a:pt x="2" y="1894"/>
                  </a:lnTo>
                  <a:lnTo>
                    <a:pt x="8" y="1981"/>
                  </a:lnTo>
                  <a:lnTo>
                    <a:pt x="18" y="2067"/>
                  </a:lnTo>
                  <a:lnTo>
                    <a:pt x="34" y="2152"/>
                  </a:lnTo>
                  <a:lnTo>
                    <a:pt x="52" y="2238"/>
                  </a:lnTo>
                  <a:lnTo>
                    <a:pt x="74" y="2322"/>
                  </a:lnTo>
                  <a:lnTo>
                    <a:pt x="102" y="2405"/>
                  </a:lnTo>
                  <a:lnTo>
                    <a:pt x="132" y="2487"/>
                  </a:lnTo>
                  <a:lnTo>
                    <a:pt x="168" y="2569"/>
                  </a:lnTo>
                  <a:lnTo>
                    <a:pt x="207" y="2648"/>
                  </a:lnTo>
                  <a:lnTo>
                    <a:pt x="251" y="2726"/>
                  </a:lnTo>
                  <a:lnTo>
                    <a:pt x="298" y="2802"/>
                  </a:lnTo>
                  <a:lnTo>
                    <a:pt x="349" y="2876"/>
                  </a:lnTo>
                  <a:lnTo>
                    <a:pt x="405" y="2948"/>
                  </a:lnTo>
                  <a:lnTo>
                    <a:pt x="465" y="3018"/>
                  </a:lnTo>
                  <a:lnTo>
                    <a:pt x="530" y="3085"/>
                  </a:lnTo>
                  <a:lnTo>
                    <a:pt x="597" y="3150"/>
                  </a:lnTo>
                  <a:lnTo>
                    <a:pt x="667" y="3210"/>
                  </a:lnTo>
                  <a:lnTo>
                    <a:pt x="739" y="3266"/>
                  </a:lnTo>
                  <a:lnTo>
                    <a:pt x="813" y="3318"/>
                  </a:lnTo>
                  <a:lnTo>
                    <a:pt x="890" y="3364"/>
                  </a:lnTo>
                  <a:lnTo>
                    <a:pt x="968" y="3408"/>
                  </a:lnTo>
                  <a:lnTo>
                    <a:pt x="1047" y="3448"/>
                  </a:lnTo>
                  <a:lnTo>
                    <a:pt x="1128" y="3483"/>
                  </a:lnTo>
                  <a:lnTo>
                    <a:pt x="1210" y="3514"/>
                  </a:lnTo>
                  <a:lnTo>
                    <a:pt x="1294" y="3541"/>
                  </a:lnTo>
                  <a:lnTo>
                    <a:pt x="1378" y="3563"/>
                  </a:lnTo>
                  <a:lnTo>
                    <a:pt x="1463" y="3582"/>
                  </a:lnTo>
                  <a:lnTo>
                    <a:pt x="1549" y="3597"/>
                  </a:lnTo>
                  <a:lnTo>
                    <a:pt x="1635" y="3607"/>
                  </a:lnTo>
                  <a:lnTo>
                    <a:pt x="1721" y="3613"/>
                  </a:lnTo>
                  <a:lnTo>
                    <a:pt x="1809" y="3615"/>
                  </a:lnTo>
                  <a:lnTo>
                    <a:pt x="1895" y="3613"/>
                  </a:lnTo>
                  <a:lnTo>
                    <a:pt x="1982" y="3607"/>
                  </a:lnTo>
                  <a:lnTo>
                    <a:pt x="2069" y="3597"/>
                  </a:lnTo>
                  <a:lnTo>
                    <a:pt x="2154" y="3582"/>
                  </a:lnTo>
                  <a:lnTo>
                    <a:pt x="2239" y="3563"/>
                  </a:lnTo>
                  <a:lnTo>
                    <a:pt x="2323" y="3541"/>
                  </a:lnTo>
                  <a:lnTo>
                    <a:pt x="2407" y="3514"/>
                  </a:lnTo>
                  <a:lnTo>
                    <a:pt x="2489" y="3483"/>
                  </a:lnTo>
                  <a:lnTo>
                    <a:pt x="2570" y="3448"/>
                  </a:lnTo>
                  <a:lnTo>
                    <a:pt x="2649" y="3408"/>
                  </a:lnTo>
                  <a:lnTo>
                    <a:pt x="2728" y="3364"/>
                  </a:lnTo>
                  <a:lnTo>
                    <a:pt x="2804" y="3318"/>
                  </a:lnTo>
                  <a:lnTo>
                    <a:pt x="2878" y="3266"/>
                  </a:lnTo>
                  <a:lnTo>
                    <a:pt x="2950" y="3210"/>
                  </a:lnTo>
                  <a:lnTo>
                    <a:pt x="3020" y="3150"/>
                  </a:lnTo>
                  <a:lnTo>
                    <a:pt x="3087" y="3085"/>
                  </a:lnTo>
                  <a:lnTo>
                    <a:pt x="3151" y="3018"/>
                  </a:lnTo>
                  <a:lnTo>
                    <a:pt x="3211" y="2948"/>
                  </a:lnTo>
                  <a:lnTo>
                    <a:pt x="3267" y="2876"/>
                  </a:lnTo>
                  <a:lnTo>
                    <a:pt x="3319" y="2802"/>
                  </a:lnTo>
                  <a:lnTo>
                    <a:pt x="3366" y="2726"/>
                  </a:lnTo>
                  <a:lnTo>
                    <a:pt x="3410" y="2648"/>
                  </a:lnTo>
                  <a:lnTo>
                    <a:pt x="3450" y="2569"/>
                  </a:lnTo>
                  <a:lnTo>
                    <a:pt x="3484" y="2487"/>
                  </a:lnTo>
                  <a:lnTo>
                    <a:pt x="3516" y="2405"/>
                  </a:lnTo>
                  <a:lnTo>
                    <a:pt x="3542" y="2322"/>
                  </a:lnTo>
                  <a:lnTo>
                    <a:pt x="3565" y="2238"/>
                  </a:lnTo>
                  <a:lnTo>
                    <a:pt x="3584" y="2152"/>
                  </a:lnTo>
                  <a:lnTo>
                    <a:pt x="3598" y="2067"/>
                  </a:lnTo>
                  <a:lnTo>
                    <a:pt x="3609" y="1981"/>
                  </a:lnTo>
                  <a:lnTo>
                    <a:pt x="3615" y="1895"/>
                  </a:lnTo>
                  <a:lnTo>
                    <a:pt x="3617" y="1807"/>
                  </a:lnTo>
                  <a:lnTo>
                    <a:pt x="3615" y="1721"/>
                  </a:lnTo>
                  <a:lnTo>
                    <a:pt x="3609" y="1634"/>
                  </a:lnTo>
                  <a:lnTo>
                    <a:pt x="3598" y="1547"/>
                  </a:lnTo>
                  <a:lnTo>
                    <a:pt x="3584" y="1462"/>
                  </a:lnTo>
                  <a:lnTo>
                    <a:pt x="3565" y="1377"/>
                  </a:lnTo>
                  <a:lnTo>
                    <a:pt x="3542" y="1293"/>
                  </a:lnTo>
                  <a:lnTo>
                    <a:pt x="3516" y="1209"/>
                  </a:lnTo>
                  <a:lnTo>
                    <a:pt x="3484" y="1127"/>
                  </a:lnTo>
                  <a:lnTo>
                    <a:pt x="3450" y="1046"/>
                  </a:lnTo>
                  <a:lnTo>
                    <a:pt x="3410" y="967"/>
                  </a:lnTo>
                  <a:lnTo>
                    <a:pt x="3366" y="889"/>
                  </a:lnTo>
                  <a:lnTo>
                    <a:pt x="3319" y="813"/>
                  </a:lnTo>
                  <a:lnTo>
                    <a:pt x="3267" y="738"/>
                  </a:lnTo>
                  <a:lnTo>
                    <a:pt x="3211" y="666"/>
                  </a:lnTo>
                  <a:lnTo>
                    <a:pt x="3151" y="596"/>
                  </a:lnTo>
                  <a:lnTo>
                    <a:pt x="3087" y="529"/>
                  </a:lnTo>
                  <a:close/>
                </a:path>
              </a:pathLst>
            </a:custGeom>
            <a:grpFill/>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anchor="t" anchorCtr="0" compatLnSpc="1"/>
            <a:lstStyle/>
            <a:p>
              <a:endParaRPr lang="zh-CN" altLang="en-US">
                <a:solidFill>
                  <a:schemeClr val="tx1">
                    <a:lumMod val="75000"/>
                    <a:lumOff val="25000"/>
                  </a:schemeClr>
                </a:solidFill>
                <a:cs typeface="+mn-ea"/>
                <a:sym typeface="+mn-lt"/>
              </a:endParaRPr>
            </a:p>
          </p:txBody>
        </p:sp>
      </p:grpSp>
      <p:grpSp>
        <p:nvGrpSpPr>
          <p:cNvPr id="46" name="chenying0907 69"/>
          <p:cNvGrpSpPr/>
          <p:nvPr/>
        </p:nvGrpSpPr>
        <p:grpSpPr>
          <a:xfrm>
            <a:off x="6162770" y="3760017"/>
            <a:ext cx="1179463" cy="1178602"/>
            <a:chOff x="4638021" y="2912708"/>
            <a:chExt cx="1187134" cy="1185900"/>
          </a:xfrm>
          <a:solidFill>
            <a:srgbClr val="453162"/>
          </a:solidFill>
          <a:effectLst/>
        </p:grpSpPr>
        <p:sp>
          <p:nvSpPr>
            <p:cNvPr id="47" name="chenying0907 7"/>
            <p:cNvSpPr/>
            <p:nvPr/>
          </p:nvSpPr>
          <p:spPr bwMode="auto">
            <a:xfrm>
              <a:off x="5267375" y="3540828"/>
              <a:ext cx="557780" cy="557780"/>
            </a:xfrm>
            <a:custGeom>
              <a:avLst/>
              <a:gdLst>
                <a:gd name="T0" fmla="*/ 667 w 3617"/>
                <a:gd name="T1" fmla="*/ 3210 h 3615"/>
                <a:gd name="T2" fmla="*/ 889 w 3617"/>
                <a:gd name="T3" fmla="*/ 3364 h 3615"/>
                <a:gd name="T4" fmla="*/ 1128 w 3617"/>
                <a:gd name="T5" fmla="*/ 3483 h 3615"/>
                <a:gd name="T6" fmla="*/ 1378 w 3617"/>
                <a:gd name="T7" fmla="*/ 3563 h 3615"/>
                <a:gd name="T8" fmla="*/ 1635 w 3617"/>
                <a:gd name="T9" fmla="*/ 3607 h 3615"/>
                <a:gd name="T10" fmla="*/ 1896 w 3617"/>
                <a:gd name="T11" fmla="*/ 3613 h 3615"/>
                <a:gd name="T12" fmla="*/ 2154 w 3617"/>
                <a:gd name="T13" fmla="*/ 3582 h 3615"/>
                <a:gd name="T14" fmla="*/ 2407 w 3617"/>
                <a:gd name="T15" fmla="*/ 3514 h 3615"/>
                <a:gd name="T16" fmla="*/ 2649 w 3617"/>
                <a:gd name="T17" fmla="*/ 3408 h 3615"/>
                <a:gd name="T18" fmla="*/ 2878 w 3617"/>
                <a:gd name="T19" fmla="*/ 3266 h 3615"/>
                <a:gd name="T20" fmla="*/ 3087 w 3617"/>
                <a:gd name="T21" fmla="*/ 3085 h 3615"/>
                <a:gd name="T22" fmla="*/ 3268 w 3617"/>
                <a:gd name="T23" fmla="*/ 2876 h 3615"/>
                <a:gd name="T24" fmla="*/ 3410 w 3617"/>
                <a:gd name="T25" fmla="*/ 2648 h 3615"/>
                <a:gd name="T26" fmla="*/ 3515 w 3617"/>
                <a:gd name="T27" fmla="*/ 2405 h 3615"/>
                <a:gd name="T28" fmla="*/ 3583 w 3617"/>
                <a:gd name="T29" fmla="*/ 2152 h 3615"/>
                <a:gd name="T30" fmla="*/ 3615 w 3617"/>
                <a:gd name="T31" fmla="*/ 1895 h 3615"/>
                <a:gd name="T32" fmla="*/ 3609 w 3617"/>
                <a:gd name="T33" fmla="*/ 1634 h 3615"/>
                <a:gd name="T34" fmla="*/ 3565 w 3617"/>
                <a:gd name="T35" fmla="*/ 1377 h 3615"/>
                <a:gd name="T36" fmla="*/ 3485 w 3617"/>
                <a:gd name="T37" fmla="*/ 1127 h 3615"/>
                <a:gd name="T38" fmla="*/ 3366 w 3617"/>
                <a:gd name="T39" fmla="*/ 889 h 3615"/>
                <a:gd name="T40" fmla="*/ 3212 w 3617"/>
                <a:gd name="T41" fmla="*/ 666 h 3615"/>
                <a:gd name="T42" fmla="*/ 3020 w 3617"/>
                <a:gd name="T43" fmla="*/ 465 h 3615"/>
                <a:gd name="T44" fmla="*/ 2804 w 3617"/>
                <a:gd name="T45" fmla="*/ 298 h 3615"/>
                <a:gd name="T46" fmla="*/ 2570 w 3617"/>
                <a:gd name="T47" fmla="*/ 167 h 3615"/>
                <a:gd name="T48" fmla="*/ 2323 w 3617"/>
                <a:gd name="T49" fmla="*/ 75 h 3615"/>
                <a:gd name="T50" fmla="*/ 2068 w 3617"/>
                <a:gd name="T51" fmla="*/ 19 h 3615"/>
                <a:gd name="T52" fmla="*/ 1808 w 3617"/>
                <a:gd name="T53" fmla="*/ 0 h 3615"/>
                <a:gd name="T54" fmla="*/ 1548 w 3617"/>
                <a:gd name="T55" fmla="*/ 19 h 3615"/>
                <a:gd name="T56" fmla="*/ 1294 w 3617"/>
                <a:gd name="T57" fmla="*/ 75 h 3615"/>
                <a:gd name="T58" fmla="*/ 1047 w 3617"/>
                <a:gd name="T59" fmla="*/ 167 h 3615"/>
                <a:gd name="T60" fmla="*/ 813 w 3617"/>
                <a:gd name="T61" fmla="*/ 298 h 3615"/>
                <a:gd name="T62" fmla="*/ 597 w 3617"/>
                <a:gd name="T63" fmla="*/ 465 h 3615"/>
                <a:gd name="T64" fmla="*/ 406 w 3617"/>
                <a:gd name="T65" fmla="*/ 666 h 3615"/>
                <a:gd name="T66" fmla="*/ 251 w 3617"/>
                <a:gd name="T67" fmla="*/ 889 h 3615"/>
                <a:gd name="T68" fmla="*/ 133 w 3617"/>
                <a:gd name="T69" fmla="*/ 1127 h 3615"/>
                <a:gd name="T70" fmla="*/ 52 w 3617"/>
                <a:gd name="T71" fmla="*/ 1377 h 3615"/>
                <a:gd name="T72" fmla="*/ 8 w 3617"/>
                <a:gd name="T73" fmla="*/ 1634 h 3615"/>
                <a:gd name="T74" fmla="*/ 2 w 3617"/>
                <a:gd name="T75" fmla="*/ 1895 h 3615"/>
                <a:gd name="T76" fmla="*/ 33 w 3617"/>
                <a:gd name="T77" fmla="*/ 2152 h 3615"/>
                <a:gd name="T78" fmla="*/ 101 w 3617"/>
                <a:gd name="T79" fmla="*/ 2405 h 3615"/>
                <a:gd name="T80" fmla="*/ 207 w 3617"/>
                <a:gd name="T81" fmla="*/ 2648 h 3615"/>
                <a:gd name="T82" fmla="*/ 350 w 3617"/>
                <a:gd name="T83" fmla="*/ 2876 h 3615"/>
                <a:gd name="T84" fmla="*/ 530 w 3617"/>
                <a:gd name="T85" fmla="*/ 3085 h 36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617" h="3615">
                  <a:moveTo>
                    <a:pt x="530" y="3085"/>
                  </a:moveTo>
                  <a:lnTo>
                    <a:pt x="597" y="3150"/>
                  </a:lnTo>
                  <a:lnTo>
                    <a:pt x="667" y="3210"/>
                  </a:lnTo>
                  <a:lnTo>
                    <a:pt x="739" y="3266"/>
                  </a:lnTo>
                  <a:lnTo>
                    <a:pt x="813" y="3318"/>
                  </a:lnTo>
                  <a:lnTo>
                    <a:pt x="889" y="3364"/>
                  </a:lnTo>
                  <a:lnTo>
                    <a:pt x="968" y="3408"/>
                  </a:lnTo>
                  <a:lnTo>
                    <a:pt x="1047" y="3448"/>
                  </a:lnTo>
                  <a:lnTo>
                    <a:pt x="1128" y="3483"/>
                  </a:lnTo>
                  <a:lnTo>
                    <a:pt x="1210" y="3514"/>
                  </a:lnTo>
                  <a:lnTo>
                    <a:pt x="1294" y="3541"/>
                  </a:lnTo>
                  <a:lnTo>
                    <a:pt x="1378" y="3563"/>
                  </a:lnTo>
                  <a:lnTo>
                    <a:pt x="1463" y="3582"/>
                  </a:lnTo>
                  <a:lnTo>
                    <a:pt x="1548" y="3597"/>
                  </a:lnTo>
                  <a:lnTo>
                    <a:pt x="1635" y="3607"/>
                  </a:lnTo>
                  <a:lnTo>
                    <a:pt x="1722" y="3613"/>
                  </a:lnTo>
                  <a:lnTo>
                    <a:pt x="1808" y="3615"/>
                  </a:lnTo>
                  <a:lnTo>
                    <a:pt x="1896" y="3613"/>
                  </a:lnTo>
                  <a:lnTo>
                    <a:pt x="1982" y="3607"/>
                  </a:lnTo>
                  <a:lnTo>
                    <a:pt x="2068" y="3597"/>
                  </a:lnTo>
                  <a:lnTo>
                    <a:pt x="2154" y="3582"/>
                  </a:lnTo>
                  <a:lnTo>
                    <a:pt x="2239" y="3563"/>
                  </a:lnTo>
                  <a:lnTo>
                    <a:pt x="2323" y="3541"/>
                  </a:lnTo>
                  <a:lnTo>
                    <a:pt x="2407" y="3514"/>
                  </a:lnTo>
                  <a:lnTo>
                    <a:pt x="2489" y="3483"/>
                  </a:lnTo>
                  <a:lnTo>
                    <a:pt x="2570" y="3448"/>
                  </a:lnTo>
                  <a:lnTo>
                    <a:pt x="2649" y="3408"/>
                  </a:lnTo>
                  <a:lnTo>
                    <a:pt x="2727" y="3364"/>
                  </a:lnTo>
                  <a:lnTo>
                    <a:pt x="2804" y="3318"/>
                  </a:lnTo>
                  <a:lnTo>
                    <a:pt x="2878" y="3266"/>
                  </a:lnTo>
                  <a:lnTo>
                    <a:pt x="2950" y="3210"/>
                  </a:lnTo>
                  <a:lnTo>
                    <a:pt x="3020" y="3150"/>
                  </a:lnTo>
                  <a:lnTo>
                    <a:pt x="3087" y="3085"/>
                  </a:lnTo>
                  <a:lnTo>
                    <a:pt x="3152" y="3018"/>
                  </a:lnTo>
                  <a:lnTo>
                    <a:pt x="3212" y="2948"/>
                  </a:lnTo>
                  <a:lnTo>
                    <a:pt x="3268" y="2876"/>
                  </a:lnTo>
                  <a:lnTo>
                    <a:pt x="3319" y="2802"/>
                  </a:lnTo>
                  <a:lnTo>
                    <a:pt x="3366" y="2726"/>
                  </a:lnTo>
                  <a:lnTo>
                    <a:pt x="3410" y="2648"/>
                  </a:lnTo>
                  <a:lnTo>
                    <a:pt x="3449" y="2569"/>
                  </a:lnTo>
                  <a:lnTo>
                    <a:pt x="3485" y="2487"/>
                  </a:lnTo>
                  <a:lnTo>
                    <a:pt x="3515" y="2405"/>
                  </a:lnTo>
                  <a:lnTo>
                    <a:pt x="3543" y="2322"/>
                  </a:lnTo>
                  <a:lnTo>
                    <a:pt x="3565" y="2238"/>
                  </a:lnTo>
                  <a:lnTo>
                    <a:pt x="3583" y="2152"/>
                  </a:lnTo>
                  <a:lnTo>
                    <a:pt x="3599" y="2067"/>
                  </a:lnTo>
                  <a:lnTo>
                    <a:pt x="3609" y="1981"/>
                  </a:lnTo>
                  <a:lnTo>
                    <a:pt x="3615" y="1895"/>
                  </a:lnTo>
                  <a:lnTo>
                    <a:pt x="3617" y="1807"/>
                  </a:lnTo>
                  <a:lnTo>
                    <a:pt x="3615" y="1721"/>
                  </a:lnTo>
                  <a:lnTo>
                    <a:pt x="3609" y="1634"/>
                  </a:lnTo>
                  <a:lnTo>
                    <a:pt x="3599" y="1547"/>
                  </a:lnTo>
                  <a:lnTo>
                    <a:pt x="3583" y="1462"/>
                  </a:lnTo>
                  <a:lnTo>
                    <a:pt x="3565" y="1377"/>
                  </a:lnTo>
                  <a:lnTo>
                    <a:pt x="3543" y="1293"/>
                  </a:lnTo>
                  <a:lnTo>
                    <a:pt x="3515" y="1209"/>
                  </a:lnTo>
                  <a:lnTo>
                    <a:pt x="3485" y="1127"/>
                  </a:lnTo>
                  <a:lnTo>
                    <a:pt x="3449" y="1046"/>
                  </a:lnTo>
                  <a:lnTo>
                    <a:pt x="3410" y="967"/>
                  </a:lnTo>
                  <a:lnTo>
                    <a:pt x="3366" y="889"/>
                  </a:lnTo>
                  <a:lnTo>
                    <a:pt x="3319" y="813"/>
                  </a:lnTo>
                  <a:lnTo>
                    <a:pt x="3268" y="738"/>
                  </a:lnTo>
                  <a:lnTo>
                    <a:pt x="3212" y="666"/>
                  </a:lnTo>
                  <a:lnTo>
                    <a:pt x="3152" y="596"/>
                  </a:lnTo>
                  <a:lnTo>
                    <a:pt x="3087" y="529"/>
                  </a:lnTo>
                  <a:lnTo>
                    <a:pt x="3020" y="465"/>
                  </a:lnTo>
                  <a:lnTo>
                    <a:pt x="2950" y="406"/>
                  </a:lnTo>
                  <a:lnTo>
                    <a:pt x="2878" y="350"/>
                  </a:lnTo>
                  <a:lnTo>
                    <a:pt x="2804" y="298"/>
                  </a:lnTo>
                  <a:lnTo>
                    <a:pt x="2727" y="250"/>
                  </a:lnTo>
                  <a:lnTo>
                    <a:pt x="2649" y="207"/>
                  </a:lnTo>
                  <a:lnTo>
                    <a:pt x="2570" y="167"/>
                  </a:lnTo>
                  <a:lnTo>
                    <a:pt x="2489" y="133"/>
                  </a:lnTo>
                  <a:lnTo>
                    <a:pt x="2407" y="101"/>
                  </a:lnTo>
                  <a:lnTo>
                    <a:pt x="2323" y="75"/>
                  </a:lnTo>
                  <a:lnTo>
                    <a:pt x="2239" y="51"/>
                  </a:lnTo>
                  <a:lnTo>
                    <a:pt x="2154" y="33"/>
                  </a:lnTo>
                  <a:lnTo>
                    <a:pt x="2068" y="19"/>
                  </a:lnTo>
                  <a:lnTo>
                    <a:pt x="1982" y="8"/>
                  </a:lnTo>
                  <a:lnTo>
                    <a:pt x="1896" y="2"/>
                  </a:lnTo>
                  <a:lnTo>
                    <a:pt x="1808" y="0"/>
                  </a:lnTo>
                  <a:lnTo>
                    <a:pt x="1722" y="2"/>
                  </a:lnTo>
                  <a:lnTo>
                    <a:pt x="1635" y="8"/>
                  </a:lnTo>
                  <a:lnTo>
                    <a:pt x="1548" y="19"/>
                  </a:lnTo>
                  <a:lnTo>
                    <a:pt x="1463" y="33"/>
                  </a:lnTo>
                  <a:lnTo>
                    <a:pt x="1378" y="51"/>
                  </a:lnTo>
                  <a:lnTo>
                    <a:pt x="1294" y="75"/>
                  </a:lnTo>
                  <a:lnTo>
                    <a:pt x="1210" y="101"/>
                  </a:lnTo>
                  <a:lnTo>
                    <a:pt x="1128" y="133"/>
                  </a:lnTo>
                  <a:lnTo>
                    <a:pt x="1047" y="167"/>
                  </a:lnTo>
                  <a:lnTo>
                    <a:pt x="968" y="207"/>
                  </a:lnTo>
                  <a:lnTo>
                    <a:pt x="889" y="250"/>
                  </a:lnTo>
                  <a:lnTo>
                    <a:pt x="813" y="298"/>
                  </a:lnTo>
                  <a:lnTo>
                    <a:pt x="739" y="350"/>
                  </a:lnTo>
                  <a:lnTo>
                    <a:pt x="667" y="406"/>
                  </a:lnTo>
                  <a:lnTo>
                    <a:pt x="597" y="465"/>
                  </a:lnTo>
                  <a:lnTo>
                    <a:pt x="530" y="529"/>
                  </a:lnTo>
                  <a:lnTo>
                    <a:pt x="466" y="596"/>
                  </a:lnTo>
                  <a:lnTo>
                    <a:pt x="406" y="666"/>
                  </a:lnTo>
                  <a:lnTo>
                    <a:pt x="350" y="738"/>
                  </a:lnTo>
                  <a:lnTo>
                    <a:pt x="298" y="813"/>
                  </a:lnTo>
                  <a:lnTo>
                    <a:pt x="251" y="889"/>
                  </a:lnTo>
                  <a:lnTo>
                    <a:pt x="207" y="967"/>
                  </a:lnTo>
                  <a:lnTo>
                    <a:pt x="167" y="1046"/>
                  </a:lnTo>
                  <a:lnTo>
                    <a:pt x="133" y="1127"/>
                  </a:lnTo>
                  <a:lnTo>
                    <a:pt x="101" y="1209"/>
                  </a:lnTo>
                  <a:lnTo>
                    <a:pt x="75" y="1293"/>
                  </a:lnTo>
                  <a:lnTo>
                    <a:pt x="52" y="1377"/>
                  </a:lnTo>
                  <a:lnTo>
                    <a:pt x="33" y="1462"/>
                  </a:lnTo>
                  <a:lnTo>
                    <a:pt x="19" y="1548"/>
                  </a:lnTo>
                  <a:lnTo>
                    <a:pt x="8" y="1634"/>
                  </a:lnTo>
                  <a:lnTo>
                    <a:pt x="2" y="1721"/>
                  </a:lnTo>
                  <a:lnTo>
                    <a:pt x="0" y="1807"/>
                  </a:lnTo>
                  <a:lnTo>
                    <a:pt x="2" y="1895"/>
                  </a:lnTo>
                  <a:lnTo>
                    <a:pt x="8" y="1981"/>
                  </a:lnTo>
                  <a:lnTo>
                    <a:pt x="19" y="2067"/>
                  </a:lnTo>
                  <a:lnTo>
                    <a:pt x="33" y="2152"/>
                  </a:lnTo>
                  <a:lnTo>
                    <a:pt x="52" y="2238"/>
                  </a:lnTo>
                  <a:lnTo>
                    <a:pt x="75" y="2322"/>
                  </a:lnTo>
                  <a:lnTo>
                    <a:pt x="101" y="2405"/>
                  </a:lnTo>
                  <a:lnTo>
                    <a:pt x="133" y="2487"/>
                  </a:lnTo>
                  <a:lnTo>
                    <a:pt x="167" y="2569"/>
                  </a:lnTo>
                  <a:lnTo>
                    <a:pt x="207" y="2648"/>
                  </a:lnTo>
                  <a:lnTo>
                    <a:pt x="251" y="2726"/>
                  </a:lnTo>
                  <a:lnTo>
                    <a:pt x="298" y="2802"/>
                  </a:lnTo>
                  <a:lnTo>
                    <a:pt x="350" y="2876"/>
                  </a:lnTo>
                  <a:lnTo>
                    <a:pt x="406" y="2948"/>
                  </a:lnTo>
                  <a:lnTo>
                    <a:pt x="466" y="3018"/>
                  </a:lnTo>
                  <a:lnTo>
                    <a:pt x="530" y="3085"/>
                  </a:lnTo>
                  <a:close/>
                </a:path>
              </a:pathLst>
            </a:custGeom>
            <a:grp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anchor="t" anchorCtr="0" compatLnSpc="1"/>
            <a:lstStyle/>
            <a:p>
              <a:endParaRPr lang="zh-CN" altLang="en-US">
                <a:solidFill>
                  <a:schemeClr val="tx1">
                    <a:lumMod val="75000"/>
                    <a:lumOff val="25000"/>
                  </a:schemeClr>
                </a:solidFill>
                <a:cs typeface="+mn-ea"/>
                <a:sym typeface="+mn-lt"/>
              </a:endParaRPr>
            </a:p>
          </p:txBody>
        </p:sp>
        <p:sp>
          <p:nvSpPr>
            <p:cNvPr id="48" name="chenying0907 8"/>
            <p:cNvSpPr/>
            <p:nvPr/>
          </p:nvSpPr>
          <p:spPr bwMode="auto">
            <a:xfrm>
              <a:off x="4638021" y="2912708"/>
              <a:ext cx="934158" cy="968712"/>
            </a:xfrm>
            <a:custGeom>
              <a:avLst/>
              <a:gdLst>
                <a:gd name="T0" fmla="*/ 1915 w 6050"/>
                <a:gd name="T1" fmla="*/ 4346 h 6277"/>
                <a:gd name="T2" fmla="*/ 1809 w 6050"/>
                <a:gd name="T3" fmla="*/ 4400 h 6277"/>
                <a:gd name="T4" fmla="*/ 1702 w 6050"/>
                <a:gd name="T5" fmla="*/ 4452 h 6277"/>
                <a:gd name="T6" fmla="*/ 1593 w 6050"/>
                <a:gd name="T7" fmla="*/ 4502 h 6277"/>
                <a:gd name="T8" fmla="*/ 1483 w 6050"/>
                <a:gd name="T9" fmla="*/ 4550 h 6277"/>
                <a:gd name="T10" fmla="*/ 1373 w 6050"/>
                <a:gd name="T11" fmla="*/ 4594 h 6277"/>
                <a:gd name="T12" fmla="*/ 1260 w 6050"/>
                <a:gd name="T13" fmla="*/ 4637 h 6277"/>
                <a:gd name="T14" fmla="*/ 1146 w 6050"/>
                <a:gd name="T15" fmla="*/ 4676 h 6277"/>
                <a:gd name="T16" fmla="*/ 1031 w 6050"/>
                <a:gd name="T17" fmla="*/ 4714 h 6277"/>
                <a:gd name="T18" fmla="*/ 916 w 6050"/>
                <a:gd name="T19" fmla="*/ 4750 h 6277"/>
                <a:gd name="T20" fmla="*/ 799 w 6050"/>
                <a:gd name="T21" fmla="*/ 4781 h 6277"/>
                <a:gd name="T22" fmla="*/ 681 w 6050"/>
                <a:gd name="T23" fmla="*/ 4811 h 6277"/>
                <a:gd name="T24" fmla="*/ 561 w 6050"/>
                <a:gd name="T25" fmla="*/ 4838 h 6277"/>
                <a:gd name="T26" fmla="*/ 441 w 6050"/>
                <a:gd name="T27" fmla="*/ 4862 h 6277"/>
                <a:gd name="T28" fmla="*/ 320 w 6050"/>
                <a:gd name="T29" fmla="*/ 4884 h 6277"/>
                <a:gd name="T30" fmla="*/ 199 w 6050"/>
                <a:gd name="T31" fmla="*/ 4903 h 6277"/>
                <a:gd name="T32" fmla="*/ 76 w 6050"/>
                <a:gd name="T33" fmla="*/ 4918 h 6277"/>
                <a:gd name="T34" fmla="*/ 370 w 6050"/>
                <a:gd name="T35" fmla="*/ 6244 h 6277"/>
                <a:gd name="T36" fmla="*/ 947 w 6050"/>
                <a:gd name="T37" fmla="*/ 6137 h 6277"/>
                <a:gd name="T38" fmla="*/ 1505 w 6050"/>
                <a:gd name="T39" fmla="*/ 5983 h 6277"/>
                <a:gd name="T40" fmla="*/ 2042 w 6050"/>
                <a:gd name="T41" fmla="*/ 5782 h 6277"/>
                <a:gd name="T42" fmla="*/ 2556 w 6050"/>
                <a:gd name="T43" fmla="*/ 5536 h 6277"/>
                <a:gd name="T44" fmla="*/ 3044 w 6050"/>
                <a:gd name="T45" fmla="*/ 5250 h 6277"/>
                <a:gd name="T46" fmla="*/ 3504 w 6050"/>
                <a:gd name="T47" fmla="*/ 4924 h 6277"/>
                <a:gd name="T48" fmla="*/ 3935 w 6050"/>
                <a:gd name="T49" fmla="*/ 4561 h 6277"/>
                <a:gd name="T50" fmla="*/ 4333 w 6050"/>
                <a:gd name="T51" fmla="*/ 4164 h 6277"/>
                <a:gd name="T52" fmla="*/ 4696 w 6050"/>
                <a:gd name="T53" fmla="*/ 3734 h 6277"/>
                <a:gd name="T54" fmla="*/ 5022 w 6050"/>
                <a:gd name="T55" fmla="*/ 3273 h 6277"/>
                <a:gd name="T56" fmla="*/ 5309 w 6050"/>
                <a:gd name="T57" fmla="*/ 2785 h 6277"/>
                <a:gd name="T58" fmla="*/ 5553 w 6050"/>
                <a:gd name="T59" fmla="*/ 2271 h 6277"/>
                <a:gd name="T60" fmla="*/ 5754 w 6050"/>
                <a:gd name="T61" fmla="*/ 1734 h 6277"/>
                <a:gd name="T62" fmla="*/ 5910 w 6050"/>
                <a:gd name="T63" fmla="*/ 1177 h 6277"/>
                <a:gd name="T64" fmla="*/ 6015 w 6050"/>
                <a:gd name="T65" fmla="*/ 600 h 6277"/>
                <a:gd name="T66" fmla="*/ 4690 w 6050"/>
                <a:gd name="T67" fmla="*/ 306 h 6277"/>
                <a:gd name="T68" fmla="*/ 4664 w 6050"/>
                <a:gd name="T69" fmla="*/ 496 h 6277"/>
                <a:gd name="T70" fmla="*/ 4631 w 6050"/>
                <a:gd name="T71" fmla="*/ 682 h 6277"/>
                <a:gd name="T72" fmla="*/ 4593 w 6050"/>
                <a:gd name="T73" fmla="*/ 868 h 6277"/>
                <a:gd name="T74" fmla="*/ 4547 w 6050"/>
                <a:gd name="T75" fmla="*/ 1050 h 6277"/>
                <a:gd name="T76" fmla="*/ 4495 w 6050"/>
                <a:gd name="T77" fmla="*/ 1231 h 6277"/>
                <a:gd name="T78" fmla="*/ 4437 w 6050"/>
                <a:gd name="T79" fmla="*/ 1407 h 6277"/>
                <a:gd name="T80" fmla="*/ 4374 w 6050"/>
                <a:gd name="T81" fmla="*/ 1582 h 6277"/>
                <a:gd name="T82" fmla="*/ 4304 w 6050"/>
                <a:gd name="T83" fmla="*/ 1753 h 6277"/>
                <a:gd name="T84" fmla="*/ 1690 w 6050"/>
                <a:gd name="T85" fmla="*/ 0 h 6277"/>
                <a:gd name="T86" fmla="*/ 618 w 6050"/>
                <a:gd name="T87" fmla="*/ 3998 h 6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050" h="6277">
                  <a:moveTo>
                    <a:pt x="618" y="3998"/>
                  </a:moveTo>
                  <a:lnTo>
                    <a:pt x="1915" y="4346"/>
                  </a:lnTo>
                  <a:lnTo>
                    <a:pt x="1862" y="4374"/>
                  </a:lnTo>
                  <a:lnTo>
                    <a:pt x="1809" y="4400"/>
                  </a:lnTo>
                  <a:lnTo>
                    <a:pt x="1755" y="4427"/>
                  </a:lnTo>
                  <a:lnTo>
                    <a:pt x="1702" y="4452"/>
                  </a:lnTo>
                  <a:lnTo>
                    <a:pt x="1648" y="4478"/>
                  </a:lnTo>
                  <a:lnTo>
                    <a:pt x="1593" y="4502"/>
                  </a:lnTo>
                  <a:lnTo>
                    <a:pt x="1538" y="4526"/>
                  </a:lnTo>
                  <a:lnTo>
                    <a:pt x="1483" y="4550"/>
                  </a:lnTo>
                  <a:lnTo>
                    <a:pt x="1427" y="4572"/>
                  </a:lnTo>
                  <a:lnTo>
                    <a:pt x="1373" y="4594"/>
                  </a:lnTo>
                  <a:lnTo>
                    <a:pt x="1316" y="4616"/>
                  </a:lnTo>
                  <a:lnTo>
                    <a:pt x="1260" y="4637"/>
                  </a:lnTo>
                  <a:lnTo>
                    <a:pt x="1203" y="4657"/>
                  </a:lnTo>
                  <a:lnTo>
                    <a:pt x="1146" y="4676"/>
                  </a:lnTo>
                  <a:lnTo>
                    <a:pt x="1089" y="4696"/>
                  </a:lnTo>
                  <a:lnTo>
                    <a:pt x="1031" y="4714"/>
                  </a:lnTo>
                  <a:lnTo>
                    <a:pt x="973" y="4732"/>
                  </a:lnTo>
                  <a:lnTo>
                    <a:pt x="916" y="4750"/>
                  </a:lnTo>
                  <a:lnTo>
                    <a:pt x="858" y="4766"/>
                  </a:lnTo>
                  <a:lnTo>
                    <a:pt x="799" y="4781"/>
                  </a:lnTo>
                  <a:lnTo>
                    <a:pt x="740" y="4796"/>
                  </a:lnTo>
                  <a:lnTo>
                    <a:pt x="681" y="4811"/>
                  </a:lnTo>
                  <a:lnTo>
                    <a:pt x="621" y="4825"/>
                  </a:lnTo>
                  <a:lnTo>
                    <a:pt x="561" y="4838"/>
                  </a:lnTo>
                  <a:lnTo>
                    <a:pt x="501" y="4850"/>
                  </a:lnTo>
                  <a:lnTo>
                    <a:pt x="441" y="4862"/>
                  </a:lnTo>
                  <a:lnTo>
                    <a:pt x="381" y="4873"/>
                  </a:lnTo>
                  <a:lnTo>
                    <a:pt x="320" y="4884"/>
                  </a:lnTo>
                  <a:lnTo>
                    <a:pt x="260" y="4894"/>
                  </a:lnTo>
                  <a:lnTo>
                    <a:pt x="199" y="4903"/>
                  </a:lnTo>
                  <a:lnTo>
                    <a:pt x="138" y="4911"/>
                  </a:lnTo>
                  <a:lnTo>
                    <a:pt x="76" y="4918"/>
                  </a:lnTo>
                  <a:lnTo>
                    <a:pt x="76" y="6277"/>
                  </a:lnTo>
                  <a:lnTo>
                    <a:pt x="370" y="6244"/>
                  </a:lnTo>
                  <a:lnTo>
                    <a:pt x="661" y="6196"/>
                  </a:lnTo>
                  <a:lnTo>
                    <a:pt x="947" y="6137"/>
                  </a:lnTo>
                  <a:lnTo>
                    <a:pt x="1228" y="6066"/>
                  </a:lnTo>
                  <a:lnTo>
                    <a:pt x="1505" y="5983"/>
                  </a:lnTo>
                  <a:lnTo>
                    <a:pt x="1776" y="5887"/>
                  </a:lnTo>
                  <a:lnTo>
                    <a:pt x="2042" y="5782"/>
                  </a:lnTo>
                  <a:lnTo>
                    <a:pt x="2302" y="5664"/>
                  </a:lnTo>
                  <a:lnTo>
                    <a:pt x="2556" y="5536"/>
                  </a:lnTo>
                  <a:lnTo>
                    <a:pt x="2803" y="5398"/>
                  </a:lnTo>
                  <a:lnTo>
                    <a:pt x="3044" y="5250"/>
                  </a:lnTo>
                  <a:lnTo>
                    <a:pt x="3278" y="5092"/>
                  </a:lnTo>
                  <a:lnTo>
                    <a:pt x="3504" y="4924"/>
                  </a:lnTo>
                  <a:lnTo>
                    <a:pt x="3723" y="4748"/>
                  </a:lnTo>
                  <a:lnTo>
                    <a:pt x="3935" y="4561"/>
                  </a:lnTo>
                  <a:lnTo>
                    <a:pt x="4138" y="4367"/>
                  </a:lnTo>
                  <a:lnTo>
                    <a:pt x="4333" y="4164"/>
                  </a:lnTo>
                  <a:lnTo>
                    <a:pt x="4519" y="3953"/>
                  </a:lnTo>
                  <a:lnTo>
                    <a:pt x="4696" y="3734"/>
                  </a:lnTo>
                  <a:lnTo>
                    <a:pt x="4864" y="3507"/>
                  </a:lnTo>
                  <a:lnTo>
                    <a:pt x="5022" y="3273"/>
                  </a:lnTo>
                  <a:lnTo>
                    <a:pt x="5171" y="3032"/>
                  </a:lnTo>
                  <a:lnTo>
                    <a:pt x="5309" y="2785"/>
                  </a:lnTo>
                  <a:lnTo>
                    <a:pt x="5437" y="2531"/>
                  </a:lnTo>
                  <a:lnTo>
                    <a:pt x="5553" y="2271"/>
                  </a:lnTo>
                  <a:lnTo>
                    <a:pt x="5660" y="2006"/>
                  </a:lnTo>
                  <a:lnTo>
                    <a:pt x="5754" y="1734"/>
                  </a:lnTo>
                  <a:lnTo>
                    <a:pt x="5838" y="1458"/>
                  </a:lnTo>
                  <a:lnTo>
                    <a:pt x="5910" y="1177"/>
                  </a:lnTo>
                  <a:lnTo>
                    <a:pt x="5969" y="891"/>
                  </a:lnTo>
                  <a:lnTo>
                    <a:pt x="6015" y="600"/>
                  </a:lnTo>
                  <a:lnTo>
                    <a:pt x="6050" y="306"/>
                  </a:lnTo>
                  <a:lnTo>
                    <a:pt x="4690" y="306"/>
                  </a:lnTo>
                  <a:lnTo>
                    <a:pt x="4678" y="401"/>
                  </a:lnTo>
                  <a:lnTo>
                    <a:pt x="4664" y="496"/>
                  </a:lnTo>
                  <a:lnTo>
                    <a:pt x="4649" y="589"/>
                  </a:lnTo>
                  <a:lnTo>
                    <a:pt x="4631" y="682"/>
                  </a:lnTo>
                  <a:lnTo>
                    <a:pt x="4613" y="776"/>
                  </a:lnTo>
                  <a:lnTo>
                    <a:pt x="4593" y="868"/>
                  </a:lnTo>
                  <a:lnTo>
                    <a:pt x="4570" y="960"/>
                  </a:lnTo>
                  <a:lnTo>
                    <a:pt x="4547" y="1050"/>
                  </a:lnTo>
                  <a:lnTo>
                    <a:pt x="4523" y="1140"/>
                  </a:lnTo>
                  <a:lnTo>
                    <a:pt x="4495" y="1231"/>
                  </a:lnTo>
                  <a:lnTo>
                    <a:pt x="4468" y="1319"/>
                  </a:lnTo>
                  <a:lnTo>
                    <a:pt x="4437" y="1407"/>
                  </a:lnTo>
                  <a:lnTo>
                    <a:pt x="4407" y="1494"/>
                  </a:lnTo>
                  <a:lnTo>
                    <a:pt x="4374" y="1582"/>
                  </a:lnTo>
                  <a:lnTo>
                    <a:pt x="4340" y="1668"/>
                  </a:lnTo>
                  <a:lnTo>
                    <a:pt x="4304" y="1753"/>
                  </a:lnTo>
                  <a:lnTo>
                    <a:pt x="4000" y="619"/>
                  </a:lnTo>
                  <a:lnTo>
                    <a:pt x="1690" y="0"/>
                  </a:lnTo>
                  <a:lnTo>
                    <a:pt x="0" y="1690"/>
                  </a:lnTo>
                  <a:lnTo>
                    <a:pt x="618" y="3998"/>
                  </a:lnTo>
                  <a:close/>
                </a:path>
              </a:pathLst>
            </a:custGeom>
            <a:grp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anchor="t" anchorCtr="0" compatLnSpc="1"/>
            <a:lstStyle/>
            <a:p>
              <a:endParaRPr lang="zh-CN" altLang="en-US">
                <a:solidFill>
                  <a:schemeClr val="tx1">
                    <a:lumMod val="75000"/>
                    <a:lumOff val="25000"/>
                  </a:schemeClr>
                </a:solidFill>
                <a:cs typeface="+mn-ea"/>
                <a:sym typeface="+mn-lt"/>
              </a:endParaRPr>
            </a:p>
          </p:txBody>
        </p:sp>
      </p:grpSp>
      <p:grpSp>
        <p:nvGrpSpPr>
          <p:cNvPr id="49" name="chenying0907 72"/>
          <p:cNvGrpSpPr/>
          <p:nvPr/>
        </p:nvGrpSpPr>
        <p:grpSpPr>
          <a:xfrm>
            <a:off x="6162770" y="2424645"/>
            <a:ext cx="1179463" cy="1178602"/>
            <a:chOff x="4638021" y="1593533"/>
            <a:chExt cx="1187134" cy="1185900"/>
          </a:xfrm>
          <a:solidFill>
            <a:srgbClr val="453162"/>
          </a:solidFill>
          <a:effectLst/>
        </p:grpSpPr>
        <p:sp>
          <p:nvSpPr>
            <p:cNvPr id="50" name="chenying0907 9"/>
            <p:cNvSpPr/>
            <p:nvPr/>
          </p:nvSpPr>
          <p:spPr bwMode="auto">
            <a:xfrm>
              <a:off x="4638021" y="1846509"/>
              <a:ext cx="934158" cy="932924"/>
            </a:xfrm>
            <a:custGeom>
              <a:avLst/>
              <a:gdLst>
                <a:gd name="T0" fmla="*/ 76 w 6050"/>
                <a:gd name="T1" fmla="*/ 1359 h 6048"/>
                <a:gd name="T2" fmla="*/ 277 w 6050"/>
                <a:gd name="T3" fmla="*/ 1387 h 6048"/>
                <a:gd name="T4" fmla="*/ 477 w 6050"/>
                <a:gd name="T5" fmla="*/ 1422 h 6048"/>
                <a:gd name="T6" fmla="*/ 673 w 6050"/>
                <a:gd name="T7" fmla="*/ 1465 h 6048"/>
                <a:gd name="T8" fmla="*/ 867 w 6050"/>
                <a:gd name="T9" fmla="*/ 1515 h 6048"/>
                <a:gd name="T10" fmla="*/ 1058 w 6050"/>
                <a:gd name="T11" fmla="*/ 1571 h 6048"/>
                <a:gd name="T12" fmla="*/ 1246 w 6050"/>
                <a:gd name="T13" fmla="*/ 1635 h 6048"/>
                <a:gd name="T14" fmla="*/ 1429 w 6050"/>
                <a:gd name="T15" fmla="*/ 1706 h 6048"/>
                <a:gd name="T16" fmla="*/ 1610 w 6050"/>
                <a:gd name="T17" fmla="*/ 1784 h 6048"/>
                <a:gd name="T18" fmla="*/ 0 w 6050"/>
                <a:gd name="T19" fmla="*/ 4358 h 6048"/>
                <a:gd name="T20" fmla="*/ 4000 w 6050"/>
                <a:gd name="T21" fmla="*/ 5429 h 6048"/>
                <a:gd name="T22" fmla="*/ 4305 w 6050"/>
                <a:gd name="T23" fmla="*/ 4527 h 6048"/>
                <a:gd name="T24" fmla="*/ 4379 w 6050"/>
                <a:gd name="T25" fmla="*/ 4710 h 6048"/>
                <a:gd name="T26" fmla="*/ 4446 w 6050"/>
                <a:gd name="T27" fmla="*/ 4896 h 6048"/>
                <a:gd name="T28" fmla="*/ 4507 w 6050"/>
                <a:gd name="T29" fmla="*/ 5085 h 6048"/>
                <a:gd name="T30" fmla="*/ 4560 w 6050"/>
                <a:gd name="T31" fmla="*/ 5277 h 6048"/>
                <a:gd name="T32" fmla="*/ 4607 w 6050"/>
                <a:gd name="T33" fmla="*/ 5472 h 6048"/>
                <a:gd name="T34" fmla="*/ 4646 w 6050"/>
                <a:gd name="T35" fmla="*/ 5670 h 6048"/>
                <a:gd name="T36" fmla="*/ 4677 w 6050"/>
                <a:gd name="T37" fmla="*/ 5871 h 6048"/>
                <a:gd name="T38" fmla="*/ 6050 w 6050"/>
                <a:gd name="T39" fmla="*/ 5972 h 6048"/>
                <a:gd name="T40" fmla="*/ 5969 w 6050"/>
                <a:gd name="T41" fmla="*/ 5387 h 6048"/>
                <a:gd name="T42" fmla="*/ 5838 w 6050"/>
                <a:gd name="T43" fmla="*/ 4819 h 6048"/>
                <a:gd name="T44" fmla="*/ 5660 w 6050"/>
                <a:gd name="T45" fmla="*/ 4272 h 6048"/>
                <a:gd name="T46" fmla="*/ 5437 w 6050"/>
                <a:gd name="T47" fmla="*/ 3747 h 6048"/>
                <a:gd name="T48" fmla="*/ 5171 w 6050"/>
                <a:gd name="T49" fmla="*/ 3245 h 6048"/>
                <a:gd name="T50" fmla="*/ 4864 w 6050"/>
                <a:gd name="T51" fmla="*/ 2771 h 6048"/>
                <a:gd name="T52" fmla="*/ 4519 w 6050"/>
                <a:gd name="T53" fmla="*/ 2326 h 6048"/>
                <a:gd name="T54" fmla="*/ 4138 w 6050"/>
                <a:gd name="T55" fmla="*/ 1912 h 6048"/>
                <a:gd name="T56" fmla="*/ 3723 w 6050"/>
                <a:gd name="T57" fmla="*/ 1531 h 6048"/>
                <a:gd name="T58" fmla="*/ 3278 w 6050"/>
                <a:gd name="T59" fmla="*/ 1186 h 6048"/>
                <a:gd name="T60" fmla="*/ 2803 w 6050"/>
                <a:gd name="T61" fmla="*/ 879 h 6048"/>
                <a:gd name="T62" fmla="*/ 2302 w 6050"/>
                <a:gd name="T63" fmla="*/ 613 h 6048"/>
                <a:gd name="T64" fmla="*/ 1776 w 6050"/>
                <a:gd name="T65" fmla="*/ 390 h 6048"/>
                <a:gd name="T66" fmla="*/ 1228 w 6050"/>
                <a:gd name="T67" fmla="*/ 212 h 6048"/>
                <a:gd name="T68" fmla="*/ 661 w 6050"/>
                <a:gd name="T69" fmla="*/ 81 h 6048"/>
                <a:gd name="T70" fmla="*/ 76 w 6050"/>
                <a:gd name="T71" fmla="*/ 0 h 60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050" h="6048">
                  <a:moveTo>
                    <a:pt x="76" y="0"/>
                  </a:moveTo>
                  <a:lnTo>
                    <a:pt x="76" y="1359"/>
                  </a:lnTo>
                  <a:lnTo>
                    <a:pt x="176" y="1373"/>
                  </a:lnTo>
                  <a:lnTo>
                    <a:pt x="277" y="1387"/>
                  </a:lnTo>
                  <a:lnTo>
                    <a:pt x="377" y="1404"/>
                  </a:lnTo>
                  <a:lnTo>
                    <a:pt x="477" y="1422"/>
                  </a:lnTo>
                  <a:lnTo>
                    <a:pt x="575" y="1443"/>
                  </a:lnTo>
                  <a:lnTo>
                    <a:pt x="673" y="1465"/>
                  </a:lnTo>
                  <a:lnTo>
                    <a:pt x="770" y="1489"/>
                  </a:lnTo>
                  <a:lnTo>
                    <a:pt x="867" y="1515"/>
                  </a:lnTo>
                  <a:lnTo>
                    <a:pt x="962" y="1542"/>
                  </a:lnTo>
                  <a:lnTo>
                    <a:pt x="1058" y="1571"/>
                  </a:lnTo>
                  <a:lnTo>
                    <a:pt x="1152" y="1603"/>
                  </a:lnTo>
                  <a:lnTo>
                    <a:pt x="1246" y="1635"/>
                  </a:lnTo>
                  <a:lnTo>
                    <a:pt x="1338" y="1670"/>
                  </a:lnTo>
                  <a:lnTo>
                    <a:pt x="1429" y="1706"/>
                  </a:lnTo>
                  <a:lnTo>
                    <a:pt x="1521" y="1744"/>
                  </a:lnTo>
                  <a:lnTo>
                    <a:pt x="1610" y="1784"/>
                  </a:lnTo>
                  <a:lnTo>
                    <a:pt x="618" y="2050"/>
                  </a:lnTo>
                  <a:lnTo>
                    <a:pt x="0" y="4358"/>
                  </a:lnTo>
                  <a:lnTo>
                    <a:pt x="1690" y="6048"/>
                  </a:lnTo>
                  <a:lnTo>
                    <a:pt x="4000" y="5429"/>
                  </a:lnTo>
                  <a:lnTo>
                    <a:pt x="4266" y="4437"/>
                  </a:lnTo>
                  <a:lnTo>
                    <a:pt x="4305" y="4527"/>
                  </a:lnTo>
                  <a:lnTo>
                    <a:pt x="4343" y="4619"/>
                  </a:lnTo>
                  <a:lnTo>
                    <a:pt x="4379" y="4710"/>
                  </a:lnTo>
                  <a:lnTo>
                    <a:pt x="4414" y="4802"/>
                  </a:lnTo>
                  <a:lnTo>
                    <a:pt x="4446" y="4896"/>
                  </a:lnTo>
                  <a:lnTo>
                    <a:pt x="4478" y="4990"/>
                  </a:lnTo>
                  <a:lnTo>
                    <a:pt x="4507" y="5085"/>
                  </a:lnTo>
                  <a:lnTo>
                    <a:pt x="4535" y="5181"/>
                  </a:lnTo>
                  <a:lnTo>
                    <a:pt x="4560" y="5277"/>
                  </a:lnTo>
                  <a:lnTo>
                    <a:pt x="4585" y="5375"/>
                  </a:lnTo>
                  <a:lnTo>
                    <a:pt x="4607" y="5472"/>
                  </a:lnTo>
                  <a:lnTo>
                    <a:pt x="4627" y="5571"/>
                  </a:lnTo>
                  <a:lnTo>
                    <a:pt x="4646" y="5670"/>
                  </a:lnTo>
                  <a:lnTo>
                    <a:pt x="4663" y="5771"/>
                  </a:lnTo>
                  <a:lnTo>
                    <a:pt x="4677" y="5871"/>
                  </a:lnTo>
                  <a:lnTo>
                    <a:pt x="4690" y="5972"/>
                  </a:lnTo>
                  <a:lnTo>
                    <a:pt x="6050" y="5972"/>
                  </a:lnTo>
                  <a:lnTo>
                    <a:pt x="6015" y="5677"/>
                  </a:lnTo>
                  <a:lnTo>
                    <a:pt x="5969" y="5387"/>
                  </a:lnTo>
                  <a:lnTo>
                    <a:pt x="5910" y="5101"/>
                  </a:lnTo>
                  <a:lnTo>
                    <a:pt x="5838" y="4819"/>
                  </a:lnTo>
                  <a:lnTo>
                    <a:pt x="5754" y="4543"/>
                  </a:lnTo>
                  <a:lnTo>
                    <a:pt x="5660" y="4272"/>
                  </a:lnTo>
                  <a:lnTo>
                    <a:pt x="5553" y="4006"/>
                  </a:lnTo>
                  <a:lnTo>
                    <a:pt x="5437" y="3747"/>
                  </a:lnTo>
                  <a:lnTo>
                    <a:pt x="5309" y="3493"/>
                  </a:lnTo>
                  <a:lnTo>
                    <a:pt x="5171" y="3245"/>
                  </a:lnTo>
                  <a:lnTo>
                    <a:pt x="5022" y="3005"/>
                  </a:lnTo>
                  <a:lnTo>
                    <a:pt x="4864" y="2771"/>
                  </a:lnTo>
                  <a:lnTo>
                    <a:pt x="4696" y="2545"/>
                  </a:lnTo>
                  <a:lnTo>
                    <a:pt x="4519" y="2326"/>
                  </a:lnTo>
                  <a:lnTo>
                    <a:pt x="4333" y="2115"/>
                  </a:lnTo>
                  <a:lnTo>
                    <a:pt x="4138" y="1912"/>
                  </a:lnTo>
                  <a:lnTo>
                    <a:pt x="3935" y="1717"/>
                  </a:lnTo>
                  <a:lnTo>
                    <a:pt x="3723" y="1531"/>
                  </a:lnTo>
                  <a:lnTo>
                    <a:pt x="3504" y="1353"/>
                  </a:lnTo>
                  <a:lnTo>
                    <a:pt x="3278" y="1186"/>
                  </a:lnTo>
                  <a:lnTo>
                    <a:pt x="3044" y="1027"/>
                  </a:lnTo>
                  <a:lnTo>
                    <a:pt x="2803" y="879"/>
                  </a:lnTo>
                  <a:lnTo>
                    <a:pt x="2556" y="741"/>
                  </a:lnTo>
                  <a:lnTo>
                    <a:pt x="2302" y="613"/>
                  </a:lnTo>
                  <a:lnTo>
                    <a:pt x="2042" y="497"/>
                  </a:lnTo>
                  <a:lnTo>
                    <a:pt x="1776" y="390"/>
                  </a:lnTo>
                  <a:lnTo>
                    <a:pt x="1505" y="296"/>
                  </a:lnTo>
                  <a:lnTo>
                    <a:pt x="1228" y="212"/>
                  </a:lnTo>
                  <a:lnTo>
                    <a:pt x="947" y="140"/>
                  </a:lnTo>
                  <a:lnTo>
                    <a:pt x="661" y="81"/>
                  </a:lnTo>
                  <a:lnTo>
                    <a:pt x="370" y="35"/>
                  </a:lnTo>
                  <a:lnTo>
                    <a:pt x="76" y="0"/>
                  </a:lnTo>
                  <a:close/>
                </a:path>
              </a:pathLst>
            </a:custGeom>
            <a:grpFill/>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anchor="t" anchorCtr="0" compatLnSpc="1"/>
            <a:lstStyle/>
            <a:p>
              <a:endParaRPr lang="zh-CN" altLang="en-US">
                <a:solidFill>
                  <a:schemeClr val="tx1">
                    <a:lumMod val="75000"/>
                    <a:lumOff val="25000"/>
                  </a:schemeClr>
                </a:solidFill>
                <a:cs typeface="+mn-ea"/>
                <a:sym typeface="+mn-lt"/>
              </a:endParaRPr>
            </a:p>
          </p:txBody>
        </p:sp>
        <p:sp>
          <p:nvSpPr>
            <p:cNvPr id="51" name="chenying0907 10"/>
            <p:cNvSpPr/>
            <p:nvPr/>
          </p:nvSpPr>
          <p:spPr bwMode="auto">
            <a:xfrm>
              <a:off x="5267375" y="1593533"/>
              <a:ext cx="557780" cy="557780"/>
            </a:xfrm>
            <a:custGeom>
              <a:avLst/>
              <a:gdLst>
                <a:gd name="T0" fmla="*/ 667 w 3617"/>
                <a:gd name="T1" fmla="*/ 3209 h 3615"/>
                <a:gd name="T2" fmla="*/ 889 w 3617"/>
                <a:gd name="T3" fmla="*/ 3365 h 3615"/>
                <a:gd name="T4" fmla="*/ 1128 w 3617"/>
                <a:gd name="T5" fmla="*/ 3482 h 3615"/>
                <a:gd name="T6" fmla="*/ 1378 w 3617"/>
                <a:gd name="T7" fmla="*/ 3564 h 3615"/>
                <a:gd name="T8" fmla="*/ 1635 w 3617"/>
                <a:gd name="T9" fmla="*/ 3607 h 3615"/>
                <a:gd name="T10" fmla="*/ 1896 w 3617"/>
                <a:gd name="T11" fmla="*/ 3613 h 3615"/>
                <a:gd name="T12" fmla="*/ 2154 w 3617"/>
                <a:gd name="T13" fmla="*/ 3582 h 3615"/>
                <a:gd name="T14" fmla="*/ 2407 w 3617"/>
                <a:gd name="T15" fmla="*/ 3514 h 3615"/>
                <a:gd name="T16" fmla="*/ 2649 w 3617"/>
                <a:gd name="T17" fmla="*/ 3408 h 3615"/>
                <a:gd name="T18" fmla="*/ 2878 w 3617"/>
                <a:gd name="T19" fmla="*/ 3265 h 3615"/>
                <a:gd name="T20" fmla="*/ 3087 w 3617"/>
                <a:gd name="T21" fmla="*/ 3086 h 3615"/>
                <a:gd name="T22" fmla="*/ 3268 w 3617"/>
                <a:gd name="T23" fmla="*/ 2877 h 3615"/>
                <a:gd name="T24" fmla="*/ 3410 w 3617"/>
                <a:gd name="T25" fmla="*/ 2648 h 3615"/>
                <a:gd name="T26" fmla="*/ 3515 w 3617"/>
                <a:gd name="T27" fmla="*/ 2406 h 3615"/>
                <a:gd name="T28" fmla="*/ 3583 w 3617"/>
                <a:gd name="T29" fmla="*/ 2153 h 3615"/>
                <a:gd name="T30" fmla="*/ 3615 w 3617"/>
                <a:gd name="T31" fmla="*/ 1894 h 3615"/>
                <a:gd name="T32" fmla="*/ 3609 w 3617"/>
                <a:gd name="T33" fmla="*/ 1634 h 3615"/>
                <a:gd name="T34" fmla="*/ 3565 w 3617"/>
                <a:gd name="T35" fmla="*/ 1377 h 3615"/>
                <a:gd name="T36" fmla="*/ 3485 w 3617"/>
                <a:gd name="T37" fmla="*/ 1128 h 3615"/>
                <a:gd name="T38" fmla="*/ 3366 w 3617"/>
                <a:gd name="T39" fmla="*/ 889 h 3615"/>
                <a:gd name="T40" fmla="*/ 3212 w 3617"/>
                <a:gd name="T41" fmla="*/ 667 h 3615"/>
                <a:gd name="T42" fmla="*/ 3020 w 3617"/>
                <a:gd name="T43" fmla="*/ 466 h 3615"/>
                <a:gd name="T44" fmla="*/ 2804 w 3617"/>
                <a:gd name="T45" fmla="*/ 297 h 3615"/>
                <a:gd name="T46" fmla="*/ 2570 w 3617"/>
                <a:gd name="T47" fmla="*/ 167 h 3615"/>
                <a:gd name="T48" fmla="*/ 2323 w 3617"/>
                <a:gd name="T49" fmla="*/ 74 h 3615"/>
                <a:gd name="T50" fmla="*/ 2068 w 3617"/>
                <a:gd name="T51" fmla="*/ 18 h 3615"/>
                <a:gd name="T52" fmla="*/ 1808 w 3617"/>
                <a:gd name="T53" fmla="*/ 0 h 3615"/>
                <a:gd name="T54" fmla="*/ 1548 w 3617"/>
                <a:gd name="T55" fmla="*/ 18 h 3615"/>
                <a:gd name="T56" fmla="*/ 1294 w 3617"/>
                <a:gd name="T57" fmla="*/ 74 h 3615"/>
                <a:gd name="T58" fmla="*/ 1047 w 3617"/>
                <a:gd name="T59" fmla="*/ 167 h 3615"/>
                <a:gd name="T60" fmla="*/ 813 w 3617"/>
                <a:gd name="T61" fmla="*/ 297 h 3615"/>
                <a:gd name="T62" fmla="*/ 597 w 3617"/>
                <a:gd name="T63" fmla="*/ 465 h 3615"/>
                <a:gd name="T64" fmla="*/ 406 w 3617"/>
                <a:gd name="T65" fmla="*/ 667 h 3615"/>
                <a:gd name="T66" fmla="*/ 251 w 3617"/>
                <a:gd name="T67" fmla="*/ 889 h 3615"/>
                <a:gd name="T68" fmla="*/ 133 w 3617"/>
                <a:gd name="T69" fmla="*/ 1128 h 3615"/>
                <a:gd name="T70" fmla="*/ 52 w 3617"/>
                <a:gd name="T71" fmla="*/ 1377 h 3615"/>
                <a:gd name="T72" fmla="*/ 8 w 3617"/>
                <a:gd name="T73" fmla="*/ 1634 h 3615"/>
                <a:gd name="T74" fmla="*/ 2 w 3617"/>
                <a:gd name="T75" fmla="*/ 1894 h 3615"/>
                <a:gd name="T76" fmla="*/ 33 w 3617"/>
                <a:gd name="T77" fmla="*/ 2153 h 3615"/>
                <a:gd name="T78" fmla="*/ 101 w 3617"/>
                <a:gd name="T79" fmla="*/ 2406 h 3615"/>
                <a:gd name="T80" fmla="*/ 207 w 3617"/>
                <a:gd name="T81" fmla="*/ 2648 h 3615"/>
                <a:gd name="T82" fmla="*/ 350 w 3617"/>
                <a:gd name="T83" fmla="*/ 2877 h 3615"/>
                <a:gd name="T84" fmla="*/ 530 w 3617"/>
                <a:gd name="T85" fmla="*/ 3086 h 36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617" h="3615">
                  <a:moveTo>
                    <a:pt x="530" y="3086"/>
                  </a:moveTo>
                  <a:lnTo>
                    <a:pt x="597" y="3150"/>
                  </a:lnTo>
                  <a:lnTo>
                    <a:pt x="667" y="3209"/>
                  </a:lnTo>
                  <a:lnTo>
                    <a:pt x="739" y="3265"/>
                  </a:lnTo>
                  <a:lnTo>
                    <a:pt x="813" y="3317"/>
                  </a:lnTo>
                  <a:lnTo>
                    <a:pt x="889" y="3365"/>
                  </a:lnTo>
                  <a:lnTo>
                    <a:pt x="968" y="3408"/>
                  </a:lnTo>
                  <a:lnTo>
                    <a:pt x="1047" y="3448"/>
                  </a:lnTo>
                  <a:lnTo>
                    <a:pt x="1128" y="3482"/>
                  </a:lnTo>
                  <a:lnTo>
                    <a:pt x="1210" y="3514"/>
                  </a:lnTo>
                  <a:lnTo>
                    <a:pt x="1294" y="3540"/>
                  </a:lnTo>
                  <a:lnTo>
                    <a:pt x="1378" y="3564"/>
                  </a:lnTo>
                  <a:lnTo>
                    <a:pt x="1463" y="3582"/>
                  </a:lnTo>
                  <a:lnTo>
                    <a:pt x="1549" y="3596"/>
                  </a:lnTo>
                  <a:lnTo>
                    <a:pt x="1635" y="3607"/>
                  </a:lnTo>
                  <a:lnTo>
                    <a:pt x="1722" y="3613"/>
                  </a:lnTo>
                  <a:lnTo>
                    <a:pt x="1808" y="3615"/>
                  </a:lnTo>
                  <a:lnTo>
                    <a:pt x="1896" y="3613"/>
                  </a:lnTo>
                  <a:lnTo>
                    <a:pt x="1982" y="3607"/>
                  </a:lnTo>
                  <a:lnTo>
                    <a:pt x="2068" y="3596"/>
                  </a:lnTo>
                  <a:lnTo>
                    <a:pt x="2154" y="3582"/>
                  </a:lnTo>
                  <a:lnTo>
                    <a:pt x="2239" y="3564"/>
                  </a:lnTo>
                  <a:lnTo>
                    <a:pt x="2323" y="3540"/>
                  </a:lnTo>
                  <a:lnTo>
                    <a:pt x="2407" y="3514"/>
                  </a:lnTo>
                  <a:lnTo>
                    <a:pt x="2489" y="3482"/>
                  </a:lnTo>
                  <a:lnTo>
                    <a:pt x="2570" y="3448"/>
                  </a:lnTo>
                  <a:lnTo>
                    <a:pt x="2649" y="3408"/>
                  </a:lnTo>
                  <a:lnTo>
                    <a:pt x="2727" y="3365"/>
                  </a:lnTo>
                  <a:lnTo>
                    <a:pt x="2804" y="3317"/>
                  </a:lnTo>
                  <a:lnTo>
                    <a:pt x="2878" y="3265"/>
                  </a:lnTo>
                  <a:lnTo>
                    <a:pt x="2950" y="3209"/>
                  </a:lnTo>
                  <a:lnTo>
                    <a:pt x="3020" y="3150"/>
                  </a:lnTo>
                  <a:lnTo>
                    <a:pt x="3087" y="3086"/>
                  </a:lnTo>
                  <a:lnTo>
                    <a:pt x="3152" y="3019"/>
                  </a:lnTo>
                  <a:lnTo>
                    <a:pt x="3212" y="2949"/>
                  </a:lnTo>
                  <a:lnTo>
                    <a:pt x="3268" y="2877"/>
                  </a:lnTo>
                  <a:lnTo>
                    <a:pt x="3319" y="2802"/>
                  </a:lnTo>
                  <a:lnTo>
                    <a:pt x="3366" y="2726"/>
                  </a:lnTo>
                  <a:lnTo>
                    <a:pt x="3410" y="2648"/>
                  </a:lnTo>
                  <a:lnTo>
                    <a:pt x="3449" y="2569"/>
                  </a:lnTo>
                  <a:lnTo>
                    <a:pt x="3485" y="2488"/>
                  </a:lnTo>
                  <a:lnTo>
                    <a:pt x="3515" y="2406"/>
                  </a:lnTo>
                  <a:lnTo>
                    <a:pt x="3543" y="2322"/>
                  </a:lnTo>
                  <a:lnTo>
                    <a:pt x="3565" y="2238"/>
                  </a:lnTo>
                  <a:lnTo>
                    <a:pt x="3583" y="2153"/>
                  </a:lnTo>
                  <a:lnTo>
                    <a:pt x="3599" y="2068"/>
                  </a:lnTo>
                  <a:lnTo>
                    <a:pt x="3609" y="1981"/>
                  </a:lnTo>
                  <a:lnTo>
                    <a:pt x="3615" y="1894"/>
                  </a:lnTo>
                  <a:lnTo>
                    <a:pt x="3617" y="1808"/>
                  </a:lnTo>
                  <a:lnTo>
                    <a:pt x="3615" y="1721"/>
                  </a:lnTo>
                  <a:lnTo>
                    <a:pt x="3609" y="1634"/>
                  </a:lnTo>
                  <a:lnTo>
                    <a:pt x="3599" y="1548"/>
                  </a:lnTo>
                  <a:lnTo>
                    <a:pt x="3583" y="1463"/>
                  </a:lnTo>
                  <a:lnTo>
                    <a:pt x="3565" y="1377"/>
                  </a:lnTo>
                  <a:lnTo>
                    <a:pt x="3543" y="1293"/>
                  </a:lnTo>
                  <a:lnTo>
                    <a:pt x="3515" y="1210"/>
                  </a:lnTo>
                  <a:lnTo>
                    <a:pt x="3485" y="1128"/>
                  </a:lnTo>
                  <a:lnTo>
                    <a:pt x="3449" y="1046"/>
                  </a:lnTo>
                  <a:lnTo>
                    <a:pt x="3410" y="967"/>
                  </a:lnTo>
                  <a:lnTo>
                    <a:pt x="3366" y="889"/>
                  </a:lnTo>
                  <a:lnTo>
                    <a:pt x="3319" y="813"/>
                  </a:lnTo>
                  <a:lnTo>
                    <a:pt x="3268" y="739"/>
                  </a:lnTo>
                  <a:lnTo>
                    <a:pt x="3212" y="667"/>
                  </a:lnTo>
                  <a:lnTo>
                    <a:pt x="3152" y="597"/>
                  </a:lnTo>
                  <a:lnTo>
                    <a:pt x="3087" y="530"/>
                  </a:lnTo>
                  <a:lnTo>
                    <a:pt x="3020" y="466"/>
                  </a:lnTo>
                  <a:lnTo>
                    <a:pt x="2950" y="405"/>
                  </a:lnTo>
                  <a:lnTo>
                    <a:pt x="2878" y="349"/>
                  </a:lnTo>
                  <a:lnTo>
                    <a:pt x="2804" y="297"/>
                  </a:lnTo>
                  <a:lnTo>
                    <a:pt x="2727" y="251"/>
                  </a:lnTo>
                  <a:lnTo>
                    <a:pt x="2649" y="207"/>
                  </a:lnTo>
                  <a:lnTo>
                    <a:pt x="2570" y="167"/>
                  </a:lnTo>
                  <a:lnTo>
                    <a:pt x="2489" y="132"/>
                  </a:lnTo>
                  <a:lnTo>
                    <a:pt x="2407" y="102"/>
                  </a:lnTo>
                  <a:lnTo>
                    <a:pt x="2323" y="74"/>
                  </a:lnTo>
                  <a:lnTo>
                    <a:pt x="2239" y="52"/>
                  </a:lnTo>
                  <a:lnTo>
                    <a:pt x="2154" y="33"/>
                  </a:lnTo>
                  <a:lnTo>
                    <a:pt x="2068" y="18"/>
                  </a:lnTo>
                  <a:lnTo>
                    <a:pt x="1982" y="8"/>
                  </a:lnTo>
                  <a:lnTo>
                    <a:pt x="1896" y="2"/>
                  </a:lnTo>
                  <a:lnTo>
                    <a:pt x="1808" y="0"/>
                  </a:lnTo>
                  <a:lnTo>
                    <a:pt x="1722" y="2"/>
                  </a:lnTo>
                  <a:lnTo>
                    <a:pt x="1635" y="8"/>
                  </a:lnTo>
                  <a:lnTo>
                    <a:pt x="1548" y="18"/>
                  </a:lnTo>
                  <a:lnTo>
                    <a:pt x="1463" y="33"/>
                  </a:lnTo>
                  <a:lnTo>
                    <a:pt x="1378" y="52"/>
                  </a:lnTo>
                  <a:lnTo>
                    <a:pt x="1294" y="74"/>
                  </a:lnTo>
                  <a:lnTo>
                    <a:pt x="1210" y="102"/>
                  </a:lnTo>
                  <a:lnTo>
                    <a:pt x="1128" y="132"/>
                  </a:lnTo>
                  <a:lnTo>
                    <a:pt x="1047" y="167"/>
                  </a:lnTo>
                  <a:lnTo>
                    <a:pt x="968" y="207"/>
                  </a:lnTo>
                  <a:lnTo>
                    <a:pt x="889" y="250"/>
                  </a:lnTo>
                  <a:lnTo>
                    <a:pt x="813" y="297"/>
                  </a:lnTo>
                  <a:lnTo>
                    <a:pt x="739" y="349"/>
                  </a:lnTo>
                  <a:lnTo>
                    <a:pt x="667" y="405"/>
                  </a:lnTo>
                  <a:lnTo>
                    <a:pt x="597" y="465"/>
                  </a:lnTo>
                  <a:lnTo>
                    <a:pt x="530" y="530"/>
                  </a:lnTo>
                  <a:lnTo>
                    <a:pt x="466" y="597"/>
                  </a:lnTo>
                  <a:lnTo>
                    <a:pt x="406" y="667"/>
                  </a:lnTo>
                  <a:lnTo>
                    <a:pt x="350" y="739"/>
                  </a:lnTo>
                  <a:lnTo>
                    <a:pt x="298" y="813"/>
                  </a:lnTo>
                  <a:lnTo>
                    <a:pt x="251" y="889"/>
                  </a:lnTo>
                  <a:lnTo>
                    <a:pt x="207" y="967"/>
                  </a:lnTo>
                  <a:lnTo>
                    <a:pt x="167" y="1046"/>
                  </a:lnTo>
                  <a:lnTo>
                    <a:pt x="133" y="1128"/>
                  </a:lnTo>
                  <a:lnTo>
                    <a:pt x="101" y="1210"/>
                  </a:lnTo>
                  <a:lnTo>
                    <a:pt x="75" y="1293"/>
                  </a:lnTo>
                  <a:lnTo>
                    <a:pt x="52" y="1377"/>
                  </a:lnTo>
                  <a:lnTo>
                    <a:pt x="33" y="1463"/>
                  </a:lnTo>
                  <a:lnTo>
                    <a:pt x="19" y="1548"/>
                  </a:lnTo>
                  <a:lnTo>
                    <a:pt x="8" y="1634"/>
                  </a:lnTo>
                  <a:lnTo>
                    <a:pt x="2" y="1720"/>
                  </a:lnTo>
                  <a:lnTo>
                    <a:pt x="0" y="1808"/>
                  </a:lnTo>
                  <a:lnTo>
                    <a:pt x="2" y="1894"/>
                  </a:lnTo>
                  <a:lnTo>
                    <a:pt x="8" y="1981"/>
                  </a:lnTo>
                  <a:lnTo>
                    <a:pt x="19" y="2068"/>
                  </a:lnTo>
                  <a:lnTo>
                    <a:pt x="33" y="2153"/>
                  </a:lnTo>
                  <a:lnTo>
                    <a:pt x="52" y="2238"/>
                  </a:lnTo>
                  <a:lnTo>
                    <a:pt x="75" y="2322"/>
                  </a:lnTo>
                  <a:lnTo>
                    <a:pt x="101" y="2406"/>
                  </a:lnTo>
                  <a:lnTo>
                    <a:pt x="133" y="2488"/>
                  </a:lnTo>
                  <a:lnTo>
                    <a:pt x="167" y="2569"/>
                  </a:lnTo>
                  <a:lnTo>
                    <a:pt x="207" y="2648"/>
                  </a:lnTo>
                  <a:lnTo>
                    <a:pt x="251" y="2726"/>
                  </a:lnTo>
                  <a:lnTo>
                    <a:pt x="298" y="2802"/>
                  </a:lnTo>
                  <a:lnTo>
                    <a:pt x="350" y="2877"/>
                  </a:lnTo>
                  <a:lnTo>
                    <a:pt x="406" y="2949"/>
                  </a:lnTo>
                  <a:lnTo>
                    <a:pt x="466" y="3019"/>
                  </a:lnTo>
                  <a:lnTo>
                    <a:pt x="530" y="3086"/>
                  </a:lnTo>
                  <a:close/>
                </a:path>
              </a:pathLst>
            </a:custGeom>
            <a:grpFill/>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anchor="t" anchorCtr="0" compatLnSpc="1"/>
            <a:lstStyle/>
            <a:p>
              <a:endParaRPr lang="zh-CN" altLang="en-US">
                <a:solidFill>
                  <a:schemeClr val="tx1">
                    <a:lumMod val="75000"/>
                    <a:lumOff val="25000"/>
                  </a:schemeClr>
                </a:solidFill>
                <a:cs typeface="+mn-ea"/>
                <a:sym typeface="+mn-lt"/>
              </a:endParaRPr>
            </a:p>
          </p:txBody>
        </p:sp>
      </p:grpSp>
      <p:grpSp>
        <p:nvGrpSpPr>
          <p:cNvPr id="52" name="chenying0907 76"/>
          <p:cNvGrpSpPr/>
          <p:nvPr/>
        </p:nvGrpSpPr>
        <p:grpSpPr>
          <a:xfrm>
            <a:off x="4821952" y="2424645"/>
            <a:ext cx="1179462" cy="1178602"/>
            <a:chOff x="3318846" y="1593533"/>
            <a:chExt cx="1187133" cy="1185900"/>
          </a:xfrm>
          <a:solidFill>
            <a:srgbClr val="453162"/>
          </a:solidFill>
          <a:effectLst/>
        </p:grpSpPr>
        <p:sp>
          <p:nvSpPr>
            <p:cNvPr id="53" name="chenying0907 11"/>
            <p:cNvSpPr/>
            <p:nvPr/>
          </p:nvSpPr>
          <p:spPr bwMode="auto">
            <a:xfrm>
              <a:off x="3537268" y="1846509"/>
              <a:ext cx="968711" cy="932924"/>
            </a:xfrm>
            <a:custGeom>
              <a:avLst/>
              <a:gdLst>
                <a:gd name="T0" fmla="*/ 1366 w 6279"/>
                <a:gd name="T1" fmla="*/ 5910 h 6048"/>
                <a:gd name="T2" fmla="*/ 1384 w 6279"/>
                <a:gd name="T3" fmla="*/ 5788 h 6048"/>
                <a:gd name="T4" fmla="*/ 1404 w 6279"/>
                <a:gd name="T5" fmla="*/ 5666 h 6048"/>
                <a:gd name="T6" fmla="*/ 1427 w 6279"/>
                <a:gd name="T7" fmla="*/ 5546 h 6048"/>
                <a:gd name="T8" fmla="*/ 1453 w 6279"/>
                <a:gd name="T9" fmla="*/ 5426 h 6048"/>
                <a:gd name="T10" fmla="*/ 1481 w 6279"/>
                <a:gd name="T11" fmla="*/ 5308 h 6048"/>
                <a:gd name="T12" fmla="*/ 1512 w 6279"/>
                <a:gd name="T13" fmla="*/ 5190 h 6048"/>
                <a:gd name="T14" fmla="*/ 1545 w 6279"/>
                <a:gd name="T15" fmla="*/ 5074 h 6048"/>
                <a:gd name="T16" fmla="*/ 1582 w 6279"/>
                <a:gd name="T17" fmla="*/ 4959 h 6048"/>
                <a:gd name="T18" fmla="*/ 1620 w 6279"/>
                <a:gd name="T19" fmla="*/ 4845 h 6048"/>
                <a:gd name="T20" fmla="*/ 1662 w 6279"/>
                <a:gd name="T21" fmla="*/ 4732 h 6048"/>
                <a:gd name="T22" fmla="*/ 1706 w 6279"/>
                <a:gd name="T23" fmla="*/ 4621 h 6048"/>
                <a:gd name="T24" fmla="*/ 1751 w 6279"/>
                <a:gd name="T25" fmla="*/ 4510 h 6048"/>
                <a:gd name="T26" fmla="*/ 1800 w 6279"/>
                <a:gd name="T27" fmla="*/ 4400 h 6048"/>
                <a:gd name="T28" fmla="*/ 1851 w 6279"/>
                <a:gd name="T29" fmla="*/ 4293 h 6048"/>
                <a:gd name="T30" fmla="*/ 1904 w 6279"/>
                <a:gd name="T31" fmla="*/ 4186 h 6048"/>
                <a:gd name="T32" fmla="*/ 2279 w 6279"/>
                <a:gd name="T33" fmla="*/ 5429 h 6048"/>
                <a:gd name="T34" fmla="*/ 6279 w 6279"/>
                <a:gd name="T35" fmla="*/ 4358 h 6048"/>
                <a:gd name="T36" fmla="*/ 4526 w 6279"/>
                <a:gd name="T37" fmla="*/ 1745 h 6048"/>
                <a:gd name="T38" fmla="*/ 4697 w 6279"/>
                <a:gd name="T39" fmla="*/ 1675 h 6048"/>
                <a:gd name="T40" fmla="*/ 4872 w 6279"/>
                <a:gd name="T41" fmla="*/ 1612 h 6048"/>
                <a:gd name="T42" fmla="*/ 5049 w 6279"/>
                <a:gd name="T43" fmla="*/ 1554 h 6048"/>
                <a:gd name="T44" fmla="*/ 5229 w 6279"/>
                <a:gd name="T45" fmla="*/ 1502 h 6048"/>
                <a:gd name="T46" fmla="*/ 5411 w 6279"/>
                <a:gd name="T47" fmla="*/ 1457 h 6048"/>
                <a:gd name="T48" fmla="*/ 5597 w 6279"/>
                <a:gd name="T49" fmla="*/ 1418 h 6048"/>
                <a:gd name="T50" fmla="*/ 5784 w 6279"/>
                <a:gd name="T51" fmla="*/ 1386 h 6048"/>
                <a:gd name="T52" fmla="*/ 5974 w 6279"/>
                <a:gd name="T53" fmla="*/ 1359 h 6048"/>
                <a:gd name="T54" fmla="*/ 5679 w 6279"/>
                <a:gd name="T55" fmla="*/ 35 h 6048"/>
                <a:gd name="T56" fmla="*/ 5102 w 6279"/>
                <a:gd name="T57" fmla="*/ 140 h 6048"/>
                <a:gd name="T58" fmla="*/ 4544 w 6279"/>
                <a:gd name="T59" fmla="*/ 296 h 6048"/>
                <a:gd name="T60" fmla="*/ 4008 w 6279"/>
                <a:gd name="T61" fmla="*/ 497 h 6048"/>
                <a:gd name="T62" fmla="*/ 3494 w 6279"/>
                <a:gd name="T63" fmla="*/ 741 h 6048"/>
                <a:gd name="T64" fmla="*/ 3005 w 6279"/>
                <a:gd name="T65" fmla="*/ 1027 h 6048"/>
                <a:gd name="T66" fmla="*/ 2544 w 6279"/>
                <a:gd name="T67" fmla="*/ 1353 h 6048"/>
                <a:gd name="T68" fmla="*/ 2114 w 6279"/>
                <a:gd name="T69" fmla="*/ 1717 h 6048"/>
                <a:gd name="T70" fmla="*/ 1717 w 6279"/>
                <a:gd name="T71" fmla="*/ 2115 h 6048"/>
                <a:gd name="T72" fmla="*/ 1353 w 6279"/>
                <a:gd name="T73" fmla="*/ 2545 h 6048"/>
                <a:gd name="T74" fmla="*/ 1027 w 6279"/>
                <a:gd name="T75" fmla="*/ 3005 h 6048"/>
                <a:gd name="T76" fmla="*/ 741 w 6279"/>
                <a:gd name="T77" fmla="*/ 3493 h 6048"/>
                <a:gd name="T78" fmla="*/ 495 w 6279"/>
                <a:gd name="T79" fmla="*/ 4006 h 6048"/>
                <a:gd name="T80" fmla="*/ 294 w 6279"/>
                <a:gd name="T81" fmla="*/ 4543 h 6048"/>
                <a:gd name="T82" fmla="*/ 140 w 6279"/>
                <a:gd name="T83" fmla="*/ 5101 h 6048"/>
                <a:gd name="T84" fmla="*/ 33 w 6279"/>
                <a:gd name="T85" fmla="*/ 5677 h 6048"/>
                <a:gd name="T86" fmla="*/ 1359 w 6279"/>
                <a:gd name="T87" fmla="*/ 5972 h 60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279" h="6048">
                  <a:moveTo>
                    <a:pt x="1359" y="5972"/>
                  </a:moveTo>
                  <a:lnTo>
                    <a:pt x="1366" y="5910"/>
                  </a:lnTo>
                  <a:lnTo>
                    <a:pt x="1375" y="5849"/>
                  </a:lnTo>
                  <a:lnTo>
                    <a:pt x="1384" y="5788"/>
                  </a:lnTo>
                  <a:lnTo>
                    <a:pt x="1394" y="5727"/>
                  </a:lnTo>
                  <a:lnTo>
                    <a:pt x="1404" y="5666"/>
                  </a:lnTo>
                  <a:lnTo>
                    <a:pt x="1415" y="5606"/>
                  </a:lnTo>
                  <a:lnTo>
                    <a:pt x="1427" y="5546"/>
                  </a:lnTo>
                  <a:lnTo>
                    <a:pt x="1440" y="5486"/>
                  </a:lnTo>
                  <a:lnTo>
                    <a:pt x="1453" y="5426"/>
                  </a:lnTo>
                  <a:lnTo>
                    <a:pt x="1466" y="5367"/>
                  </a:lnTo>
                  <a:lnTo>
                    <a:pt x="1481" y="5308"/>
                  </a:lnTo>
                  <a:lnTo>
                    <a:pt x="1496" y="5249"/>
                  </a:lnTo>
                  <a:lnTo>
                    <a:pt x="1512" y="5190"/>
                  </a:lnTo>
                  <a:lnTo>
                    <a:pt x="1528" y="5132"/>
                  </a:lnTo>
                  <a:lnTo>
                    <a:pt x="1545" y="5074"/>
                  </a:lnTo>
                  <a:lnTo>
                    <a:pt x="1563" y="5016"/>
                  </a:lnTo>
                  <a:lnTo>
                    <a:pt x="1582" y="4959"/>
                  </a:lnTo>
                  <a:lnTo>
                    <a:pt x="1601" y="4902"/>
                  </a:lnTo>
                  <a:lnTo>
                    <a:pt x="1620" y="4845"/>
                  </a:lnTo>
                  <a:lnTo>
                    <a:pt x="1641" y="4788"/>
                  </a:lnTo>
                  <a:lnTo>
                    <a:pt x="1662" y="4732"/>
                  </a:lnTo>
                  <a:lnTo>
                    <a:pt x="1683" y="4675"/>
                  </a:lnTo>
                  <a:lnTo>
                    <a:pt x="1706" y="4621"/>
                  </a:lnTo>
                  <a:lnTo>
                    <a:pt x="1728" y="4565"/>
                  </a:lnTo>
                  <a:lnTo>
                    <a:pt x="1751" y="4510"/>
                  </a:lnTo>
                  <a:lnTo>
                    <a:pt x="1776" y="4455"/>
                  </a:lnTo>
                  <a:lnTo>
                    <a:pt x="1800" y="4400"/>
                  </a:lnTo>
                  <a:lnTo>
                    <a:pt x="1825" y="4346"/>
                  </a:lnTo>
                  <a:lnTo>
                    <a:pt x="1851" y="4293"/>
                  </a:lnTo>
                  <a:lnTo>
                    <a:pt x="1877" y="4239"/>
                  </a:lnTo>
                  <a:lnTo>
                    <a:pt x="1904" y="4186"/>
                  </a:lnTo>
                  <a:lnTo>
                    <a:pt x="1932" y="4133"/>
                  </a:lnTo>
                  <a:lnTo>
                    <a:pt x="2279" y="5429"/>
                  </a:lnTo>
                  <a:lnTo>
                    <a:pt x="4589" y="6048"/>
                  </a:lnTo>
                  <a:lnTo>
                    <a:pt x="6279" y="4358"/>
                  </a:lnTo>
                  <a:lnTo>
                    <a:pt x="5661" y="2050"/>
                  </a:lnTo>
                  <a:lnTo>
                    <a:pt x="4526" y="1745"/>
                  </a:lnTo>
                  <a:lnTo>
                    <a:pt x="4611" y="1710"/>
                  </a:lnTo>
                  <a:lnTo>
                    <a:pt x="4697" y="1675"/>
                  </a:lnTo>
                  <a:lnTo>
                    <a:pt x="4785" y="1643"/>
                  </a:lnTo>
                  <a:lnTo>
                    <a:pt x="4872" y="1612"/>
                  </a:lnTo>
                  <a:lnTo>
                    <a:pt x="4960" y="1582"/>
                  </a:lnTo>
                  <a:lnTo>
                    <a:pt x="5049" y="1554"/>
                  </a:lnTo>
                  <a:lnTo>
                    <a:pt x="5139" y="1527"/>
                  </a:lnTo>
                  <a:lnTo>
                    <a:pt x="5229" y="1502"/>
                  </a:lnTo>
                  <a:lnTo>
                    <a:pt x="5320" y="1479"/>
                  </a:lnTo>
                  <a:lnTo>
                    <a:pt x="5411" y="1457"/>
                  </a:lnTo>
                  <a:lnTo>
                    <a:pt x="5504" y="1436"/>
                  </a:lnTo>
                  <a:lnTo>
                    <a:pt x="5597" y="1418"/>
                  </a:lnTo>
                  <a:lnTo>
                    <a:pt x="5690" y="1401"/>
                  </a:lnTo>
                  <a:lnTo>
                    <a:pt x="5784" y="1386"/>
                  </a:lnTo>
                  <a:lnTo>
                    <a:pt x="5878" y="1372"/>
                  </a:lnTo>
                  <a:lnTo>
                    <a:pt x="5974" y="1359"/>
                  </a:lnTo>
                  <a:lnTo>
                    <a:pt x="5974" y="0"/>
                  </a:lnTo>
                  <a:lnTo>
                    <a:pt x="5679" y="35"/>
                  </a:lnTo>
                  <a:lnTo>
                    <a:pt x="5389" y="81"/>
                  </a:lnTo>
                  <a:lnTo>
                    <a:pt x="5102" y="140"/>
                  </a:lnTo>
                  <a:lnTo>
                    <a:pt x="4821" y="212"/>
                  </a:lnTo>
                  <a:lnTo>
                    <a:pt x="4544" y="296"/>
                  </a:lnTo>
                  <a:lnTo>
                    <a:pt x="4273" y="390"/>
                  </a:lnTo>
                  <a:lnTo>
                    <a:pt x="4008" y="497"/>
                  </a:lnTo>
                  <a:lnTo>
                    <a:pt x="3748" y="613"/>
                  </a:lnTo>
                  <a:lnTo>
                    <a:pt x="3494" y="741"/>
                  </a:lnTo>
                  <a:lnTo>
                    <a:pt x="3246" y="879"/>
                  </a:lnTo>
                  <a:lnTo>
                    <a:pt x="3005" y="1027"/>
                  </a:lnTo>
                  <a:lnTo>
                    <a:pt x="2771" y="1186"/>
                  </a:lnTo>
                  <a:lnTo>
                    <a:pt x="2544" y="1353"/>
                  </a:lnTo>
                  <a:lnTo>
                    <a:pt x="2325" y="1531"/>
                  </a:lnTo>
                  <a:lnTo>
                    <a:pt x="2114" y="1717"/>
                  </a:lnTo>
                  <a:lnTo>
                    <a:pt x="1911" y="1912"/>
                  </a:lnTo>
                  <a:lnTo>
                    <a:pt x="1717" y="2115"/>
                  </a:lnTo>
                  <a:lnTo>
                    <a:pt x="1530" y="2326"/>
                  </a:lnTo>
                  <a:lnTo>
                    <a:pt x="1353" y="2545"/>
                  </a:lnTo>
                  <a:lnTo>
                    <a:pt x="1186" y="2771"/>
                  </a:lnTo>
                  <a:lnTo>
                    <a:pt x="1027" y="3005"/>
                  </a:lnTo>
                  <a:lnTo>
                    <a:pt x="879" y="3245"/>
                  </a:lnTo>
                  <a:lnTo>
                    <a:pt x="741" y="3493"/>
                  </a:lnTo>
                  <a:lnTo>
                    <a:pt x="613" y="3747"/>
                  </a:lnTo>
                  <a:lnTo>
                    <a:pt x="495" y="4006"/>
                  </a:lnTo>
                  <a:lnTo>
                    <a:pt x="390" y="4272"/>
                  </a:lnTo>
                  <a:lnTo>
                    <a:pt x="294" y="4543"/>
                  </a:lnTo>
                  <a:lnTo>
                    <a:pt x="211" y="4819"/>
                  </a:lnTo>
                  <a:lnTo>
                    <a:pt x="140" y="5101"/>
                  </a:lnTo>
                  <a:lnTo>
                    <a:pt x="81" y="5387"/>
                  </a:lnTo>
                  <a:lnTo>
                    <a:pt x="33" y="5677"/>
                  </a:lnTo>
                  <a:lnTo>
                    <a:pt x="0" y="5972"/>
                  </a:lnTo>
                  <a:lnTo>
                    <a:pt x="1359" y="5972"/>
                  </a:lnTo>
                  <a:close/>
                </a:path>
              </a:pathLst>
            </a:custGeom>
            <a:grpFill/>
            <a:effectLst/>
            <a:scene3d>
              <a:camera prst="orthographicFront">
                <a:rot lat="0" lon="0" rev="0"/>
              </a:camera>
              <a:lightRig rig="threePt" dir="t">
                <a:rot lat="0" lon="0" rev="1200000"/>
              </a:lightRig>
            </a:scene3d>
            <a:sp3d/>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anchor="t" anchorCtr="0" compatLnSpc="1"/>
            <a:lstStyle/>
            <a:p>
              <a:endParaRPr lang="zh-CN" altLang="en-US">
                <a:solidFill>
                  <a:schemeClr val="tx1">
                    <a:lumMod val="75000"/>
                    <a:lumOff val="25000"/>
                  </a:schemeClr>
                </a:solidFill>
                <a:cs typeface="+mn-ea"/>
                <a:sym typeface="+mn-lt"/>
              </a:endParaRPr>
            </a:p>
          </p:txBody>
        </p:sp>
        <p:sp>
          <p:nvSpPr>
            <p:cNvPr id="54" name="chenying0907 12"/>
            <p:cNvSpPr/>
            <p:nvPr/>
          </p:nvSpPr>
          <p:spPr bwMode="auto">
            <a:xfrm>
              <a:off x="3318846" y="1593533"/>
              <a:ext cx="557780" cy="557780"/>
            </a:xfrm>
            <a:custGeom>
              <a:avLst/>
              <a:gdLst>
                <a:gd name="T0" fmla="*/ 667 w 3617"/>
                <a:gd name="T1" fmla="*/ 3209 h 3615"/>
                <a:gd name="T2" fmla="*/ 890 w 3617"/>
                <a:gd name="T3" fmla="*/ 3365 h 3615"/>
                <a:gd name="T4" fmla="*/ 1128 w 3617"/>
                <a:gd name="T5" fmla="*/ 3482 h 3615"/>
                <a:gd name="T6" fmla="*/ 1378 w 3617"/>
                <a:gd name="T7" fmla="*/ 3564 h 3615"/>
                <a:gd name="T8" fmla="*/ 1635 w 3617"/>
                <a:gd name="T9" fmla="*/ 3607 h 3615"/>
                <a:gd name="T10" fmla="*/ 1895 w 3617"/>
                <a:gd name="T11" fmla="*/ 3613 h 3615"/>
                <a:gd name="T12" fmla="*/ 2154 w 3617"/>
                <a:gd name="T13" fmla="*/ 3582 h 3615"/>
                <a:gd name="T14" fmla="*/ 2407 w 3617"/>
                <a:gd name="T15" fmla="*/ 3514 h 3615"/>
                <a:gd name="T16" fmla="*/ 2649 w 3617"/>
                <a:gd name="T17" fmla="*/ 3408 h 3615"/>
                <a:gd name="T18" fmla="*/ 2878 w 3617"/>
                <a:gd name="T19" fmla="*/ 3265 h 3615"/>
                <a:gd name="T20" fmla="*/ 3087 w 3617"/>
                <a:gd name="T21" fmla="*/ 3086 h 3615"/>
                <a:gd name="T22" fmla="*/ 3267 w 3617"/>
                <a:gd name="T23" fmla="*/ 2877 h 3615"/>
                <a:gd name="T24" fmla="*/ 3410 w 3617"/>
                <a:gd name="T25" fmla="*/ 2648 h 3615"/>
                <a:gd name="T26" fmla="*/ 3516 w 3617"/>
                <a:gd name="T27" fmla="*/ 2406 h 3615"/>
                <a:gd name="T28" fmla="*/ 3584 w 3617"/>
                <a:gd name="T29" fmla="*/ 2153 h 3615"/>
                <a:gd name="T30" fmla="*/ 3615 w 3617"/>
                <a:gd name="T31" fmla="*/ 1894 h 3615"/>
                <a:gd name="T32" fmla="*/ 3609 w 3617"/>
                <a:gd name="T33" fmla="*/ 1634 h 3615"/>
                <a:gd name="T34" fmla="*/ 3565 w 3617"/>
                <a:gd name="T35" fmla="*/ 1377 h 3615"/>
                <a:gd name="T36" fmla="*/ 3484 w 3617"/>
                <a:gd name="T37" fmla="*/ 1128 h 3615"/>
                <a:gd name="T38" fmla="*/ 3366 w 3617"/>
                <a:gd name="T39" fmla="*/ 889 h 3615"/>
                <a:gd name="T40" fmla="*/ 3211 w 3617"/>
                <a:gd name="T41" fmla="*/ 667 h 3615"/>
                <a:gd name="T42" fmla="*/ 3020 w 3617"/>
                <a:gd name="T43" fmla="*/ 465 h 3615"/>
                <a:gd name="T44" fmla="*/ 2804 w 3617"/>
                <a:gd name="T45" fmla="*/ 297 h 3615"/>
                <a:gd name="T46" fmla="*/ 2570 w 3617"/>
                <a:gd name="T47" fmla="*/ 167 h 3615"/>
                <a:gd name="T48" fmla="*/ 2323 w 3617"/>
                <a:gd name="T49" fmla="*/ 74 h 3615"/>
                <a:gd name="T50" fmla="*/ 2069 w 3617"/>
                <a:gd name="T51" fmla="*/ 18 h 3615"/>
                <a:gd name="T52" fmla="*/ 1809 w 3617"/>
                <a:gd name="T53" fmla="*/ 0 h 3615"/>
                <a:gd name="T54" fmla="*/ 1549 w 3617"/>
                <a:gd name="T55" fmla="*/ 18 h 3615"/>
                <a:gd name="T56" fmla="*/ 1294 w 3617"/>
                <a:gd name="T57" fmla="*/ 74 h 3615"/>
                <a:gd name="T58" fmla="*/ 1047 w 3617"/>
                <a:gd name="T59" fmla="*/ 167 h 3615"/>
                <a:gd name="T60" fmla="*/ 813 w 3617"/>
                <a:gd name="T61" fmla="*/ 297 h 3615"/>
                <a:gd name="T62" fmla="*/ 597 w 3617"/>
                <a:gd name="T63" fmla="*/ 465 h 3615"/>
                <a:gd name="T64" fmla="*/ 405 w 3617"/>
                <a:gd name="T65" fmla="*/ 667 h 3615"/>
                <a:gd name="T66" fmla="*/ 251 w 3617"/>
                <a:gd name="T67" fmla="*/ 889 h 3615"/>
                <a:gd name="T68" fmla="*/ 132 w 3617"/>
                <a:gd name="T69" fmla="*/ 1128 h 3615"/>
                <a:gd name="T70" fmla="*/ 52 w 3617"/>
                <a:gd name="T71" fmla="*/ 1377 h 3615"/>
                <a:gd name="T72" fmla="*/ 8 w 3617"/>
                <a:gd name="T73" fmla="*/ 1634 h 3615"/>
                <a:gd name="T74" fmla="*/ 2 w 3617"/>
                <a:gd name="T75" fmla="*/ 1894 h 3615"/>
                <a:gd name="T76" fmla="*/ 34 w 3617"/>
                <a:gd name="T77" fmla="*/ 2153 h 3615"/>
                <a:gd name="T78" fmla="*/ 102 w 3617"/>
                <a:gd name="T79" fmla="*/ 2406 h 3615"/>
                <a:gd name="T80" fmla="*/ 207 w 3617"/>
                <a:gd name="T81" fmla="*/ 2648 h 3615"/>
                <a:gd name="T82" fmla="*/ 349 w 3617"/>
                <a:gd name="T83" fmla="*/ 2877 h 3615"/>
                <a:gd name="T84" fmla="*/ 530 w 3617"/>
                <a:gd name="T85" fmla="*/ 3086 h 36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617" h="3615">
                  <a:moveTo>
                    <a:pt x="530" y="3086"/>
                  </a:moveTo>
                  <a:lnTo>
                    <a:pt x="597" y="3150"/>
                  </a:lnTo>
                  <a:lnTo>
                    <a:pt x="667" y="3209"/>
                  </a:lnTo>
                  <a:lnTo>
                    <a:pt x="739" y="3265"/>
                  </a:lnTo>
                  <a:lnTo>
                    <a:pt x="813" y="3317"/>
                  </a:lnTo>
                  <a:lnTo>
                    <a:pt x="890" y="3365"/>
                  </a:lnTo>
                  <a:lnTo>
                    <a:pt x="968" y="3408"/>
                  </a:lnTo>
                  <a:lnTo>
                    <a:pt x="1047" y="3448"/>
                  </a:lnTo>
                  <a:lnTo>
                    <a:pt x="1128" y="3482"/>
                  </a:lnTo>
                  <a:lnTo>
                    <a:pt x="1210" y="3514"/>
                  </a:lnTo>
                  <a:lnTo>
                    <a:pt x="1294" y="3540"/>
                  </a:lnTo>
                  <a:lnTo>
                    <a:pt x="1378" y="3564"/>
                  </a:lnTo>
                  <a:lnTo>
                    <a:pt x="1463" y="3582"/>
                  </a:lnTo>
                  <a:lnTo>
                    <a:pt x="1549" y="3596"/>
                  </a:lnTo>
                  <a:lnTo>
                    <a:pt x="1635" y="3607"/>
                  </a:lnTo>
                  <a:lnTo>
                    <a:pt x="1721" y="3613"/>
                  </a:lnTo>
                  <a:lnTo>
                    <a:pt x="1809" y="3615"/>
                  </a:lnTo>
                  <a:lnTo>
                    <a:pt x="1895" y="3613"/>
                  </a:lnTo>
                  <a:lnTo>
                    <a:pt x="1982" y="3607"/>
                  </a:lnTo>
                  <a:lnTo>
                    <a:pt x="2069" y="3596"/>
                  </a:lnTo>
                  <a:lnTo>
                    <a:pt x="2154" y="3582"/>
                  </a:lnTo>
                  <a:lnTo>
                    <a:pt x="2239" y="3564"/>
                  </a:lnTo>
                  <a:lnTo>
                    <a:pt x="2323" y="3540"/>
                  </a:lnTo>
                  <a:lnTo>
                    <a:pt x="2407" y="3514"/>
                  </a:lnTo>
                  <a:lnTo>
                    <a:pt x="2489" y="3482"/>
                  </a:lnTo>
                  <a:lnTo>
                    <a:pt x="2570" y="3448"/>
                  </a:lnTo>
                  <a:lnTo>
                    <a:pt x="2649" y="3408"/>
                  </a:lnTo>
                  <a:lnTo>
                    <a:pt x="2728" y="3365"/>
                  </a:lnTo>
                  <a:lnTo>
                    <a:pt x="2804" y="3317"/>
                  </a:lnTo>
                  <a:lnTo>
                    <a:pt x="2878" y="3265"/>
                  </a:lnTo>
                  <a:lnTo>
                    <a:pt x="2950" y="3209"/>
                  </a:lnTo>
                  <a:lnTo>
                    <a:pt x="3020" y="3150"/>
                  </a:lnTo>
                  <a:lnTo>
                    <a:pt x="3087" y="3086"/>
                  </a:lnTo>
                  <a:lnTo>
                    <a:pt x="3151" y="3019"/>
                  </a:lnTo>
                  <a:lnTo>
                    <a:pt x="3211" y="2949"/>
                  </a:lnTo>
                  <a:lnTo>
                    <a:pt x="3267" y="2877"/>
                  </a:lnTo>
                  <a:lnTo>
                    <a:pt x="3319" y="2802"/>
                  </a:lnTo>
                  <a:lnTo>
                    <a:pt x="3366" y="2726"/>
                  </a:lnTo>
                  <a:lnTo>
                    <a:pt x="3410" y="2648"/>
                  </a:lnTo>
                  <a:lnTo>
                    <a:pt x="3450" y="2569"/>
                  </a:lnTo>
                  <a:lnTo>
                    <a:pt x="3484" y="2488"/>
                  </a:lnTo>
                  <a:lnTo>
                    <a:pt x="3516" y="2406"/>
                  </a:lnTo>
                  <a:lnTo>
                    <a:pt x="3542" y="2322"/>
                  </a:lnTo>
                  <a:lnTo>
                    <a:pt x="3565" y="2238"/>
                  </a:lnTo>
                  <a:lnTo>
                    <a:pt x="3584" y="2153"/>
                  </a:lnTo>
                  <a:lnTo>
                    <a:pt x="3598" y="2068"/>
                  </a:lnTo>
                  <a:lnTo>
                    <a:pt x="3609" y="1981"/>
                  </a:lnTo>
                  <a:lnTo>
                    <a:pt x="3615" y="1894"/>
                  </a:lnTo>
                  <a:lnTo>
                    <a:pt x="3617" y="1808"/>
                  </a:lnTo>
                  <a:lnTo>
                    <a:pt x="3615" y="1720"/>
                  </a:lnTo>
                  <a:lnTo>
                    <a:pt x="3609" y="1634"/>
                  </a:lnTo>
                  <a:lnTo>
                    <a:pt x="3598" y="1548"/>
                  </a:lnTo>
                  <a:lnTo>
                    <a:pt x="3584" y="1463"/>
                  </a:lnTo>
                  <a:lnTo>
                    <a:pt x="3565" y="1377"/>
                  </a:lnTo>
                  <a:lnTo>
                    <a:pt x="3542" y="1293"/>
                  </a:lnTo>
                  <a:lnTo>
                    <a:pt x="3516" y="1210"/>
                  </a:lnTo>
                  <a:lnTo>
                    <a:pt x="3484" y="1128"/>
                  </a:lnTo>
                  <a:lnTo>
                    <a:pt x="3450" y="1046"/>
                  </a:lnTo>
                  <a:lnTo>
                    <a:pt x="3410" y="967"/>
                  </a:lnTo>
                  <a:lnTo>
                    <a:pt x="3366" y="889"/>
                  </a:lnTo>
                  <a:lnTo>
                    <a:pt x="3319" y="813"/>
                  </a:lnTo>
                  <a:lnTo>
                    <a:pt x="3267" y="739"/>
                  </a:lnTo>
                  <a:lnTo>
                    <a:pt x="3211" y="667"/>
                  </a:lnTo>
                  <a:lnTo>
                    <a:pt x="3151" y="597"/>
                  </a:lnTo>
                  <a:lnTo>
                    <a:pt x="3087" y="530"/>
                  </a:lnTo>
                  <a:lnTo>
                    <a:pt x="3020" y="465"/>
                  </a:lnTo>
                  <a:lnTo>
                    <a:pt x="2950" y="405"/>
                  </a:lnTo>
                  <a:lnTo>
                    <a:pt x="2878" y="349"/>
                  </a:lnTo>
                  <a:lnTo>
                    <a:pt x="2804" y="297"/>
                  </a:lnTo>
                  <a:lnTo>
                    <a:pt x="2728" y="251"/>
                  </a:lnTo>
                  <a:lnTo>
                    <a:pt x="2649" y="207"/>
                  </a:lnTo>
                  <a:lnTo>
                    <a:pt x="2570" y="167"/>
                  </a:lnTo>
                  <a:lnTo>
                    <a:pt x="2489" y="132"/>
                  </a:lnTo>
                  <a:lnTo>
                    <a:pt x="2407" y="102"/>
                  </a:lnTo>
                  <a:lnTo>
                    <a:pt x="2323" y="74"/>
                  </a:lnTo>
                  <a:lnTo>
                    <a:pt x="2239" y="52"/>
                  </a:lnTo>
                  <a:lnTo>
                    <a:pt x="2154" y="33"/>
                  </a:lnTo>
                  <a:lnTo>
                    <a:pt x="2069" y="18"/>
                  </a:lnTo>
                  <a:lnTo>
                    <a:pt x="1982" y="8"/>
                  </a:lnTo>
                  <a:lnTo>
                    <a:pt x="1895" y="2"/>
                  </a:lnTo>
                  <a:lnTo>
                    <a:pt x="1809" y="0"/>
                  </a:lnTo>
                  <a:lnTo>
                    <a:pt x="1721" y="2"/>
                  </a:lnTo>
                  <a:lnTo>
                    <a:pt x="1635" y="8"/>
                  </a:lnTo>
                  <a:lnTo>
                    <a:pt x="1549" y="18"/>
                  </a:lnTo>
                  <a:lnTo>
                    <a:pt x="1463" y="33"/>
                  </a:lnTo>
                  <a:lnTo>
                    <a:pt x="1378" y="52"/>
                  </a:lnTo>
                  <a:lnTo>
                    <a:pt x="1294" y="74"/>
                  </a:lnTo>
                  <a:lnTo>
                    <a:pt x="1210" y="102"/>
                  </a:lnTo>
                  <a:lnTo>
                    <a:pt x="1128" y="132"/>
                  </a:lnTo>
                  <a:lnTo>
                    <a:pt x="1047" y="167"/>
                  </a:lnTo>
                  <a:lnTo>
                    <a:pt x="968" y="207"/>
                  </a:lnTo>
                  <a:lnTo>
                    <a:pt x="890" y="251"/>
                  </a:lnTo>
                  <a:lnTo>
                    <a:pt x="813" y="297"/>
                  </a:lnTo>
                  <a:lnTo>
                    <a:pt x="739" y="349"/>
                  </a:lnTo>
                  <a:lnTo>
                    <a:pt x="667" y="405"/>
                  </a:lnTo>
                  <a:lnTo>
                    <a:pt x="597" y="465"/>
                  </a:lnTo>
                  <a:lnTo>
                    <a:pt x="530" y="530"/>
                  </a:lnTo>
                  <a:lnTo>
                    <a:pt x="466" y="597"/>
                  </a:lnTo>
                  <a:lnTo>
                    <a:pt x="405" y="667"/>
                  </a:lnTo>
                  <a:lnTo>
                    <a:pt x="349" y="739"/>
                  </a:lnTo>
                  <a:lnTo>
                    <a:pt x="298" y="813"/>
                  </a:lnTo>
                  <a:lnTo>
                    <a:pt x="251" y="889"/>
                  </a:lnTo>
                  <a:lnTo>
                    <a:pt x="207" y="967"/>
                  </a:lnTo>
                  <a:lnTo>
                    <a:pt x="168" y="1046"/>
                  </a:lnTo>
                  <a:lnTo>
                    <a:pt x="132" y="1128"/>
                  </a:lnTo>
                  <a:lnTo>
                    <a:pt x="102" y="1210"/>
                  </a:lnTo>
                  <a:lnTo>
                    <a:pt x="74" y="1293"/>
                  </a:lnTo>
                  <a:lnTo>
                    <a:pt x="52" y="1377"/>
                  </a:lnTo>
                  <a:lnTo>
                    <a:pt x="34" y="1463"/>
                  </a:lnTo>
                  <a:lnTo>
                    <a:pt x="18" y="1548"/>
                  </a:lnTo>
                  <a:lnTo>
                    <a:pt x="8" y="1634"/>
                  </a:lnTo>
                  <a:lnTo>
                    <a:pt x="2" y="1720"/>
                  </a:lnTo>
                  <a:lnTo>
                    <a:pt x="0" y="1808"/>
                  </a:lnTo>
                  <a:lnTo>
                    <a:pt x="2" y="1894"/>
                  </a:lnTo>
                  <a:lnTo>
                    <a:pt x="8" y="1981"/>
                  </a:lnTo>
                  <a:lnTo>
                    <a:pt x="18" y="2068"/>
                  </a:lnTo>
                  <a:lnTo>
                    <a:pt x="34" y="2153"/>
                  </a:lnTo>
                  <a:lnTo>
                    <a:pt x="52" y="2238"/>
                  </a:lnTo>
                  <a:lnTo>
                    <a:pt x="74" y="2322"/>
                  </a:lnTo>
                  <a:lnTo>
                    <a:pt x="102" y="2406"/>
                  </a:lnTo>
                  <a:lnTo>
                    <a:pt x="132" y="2488"/>
                  </a:lnTo>
                  <a:lnTo>
                    <a:pt x="168" y="2569"/>
                  </a:lnTo>
                  <a:lnTo>
                    <a:pt x="207" y="2648"/>
                  </a:lnTo>
                  <a:lnTo>
                    <a:pt x="251" y="2726"/>
                  </a:lnTo>
                  <a:lnTo>
                    <a:pt x="298" y="2802"/>
                  </a:lnTo>
                  <a:lnTo>
                    <a:pt x="349" y="2877"/>
                  </a:lnTo>
                  <a:lnTo>
                    <a:pt x="405" y="2949"/>
                  </a:lnTo>
                  <a:lnTo>
                    <a:pt x="465" y="3019"/>
                  </a:lnTo>
                  <a:lnTo>
                    <a:pt x="530" y="3086"/>
                  </a:lnTo>
                  <a:close/>
                </a:path>
              </a:pathLst>
            </a:custGeom>
            <a:grpFill/>
            <a:effectLst/>
            <a:scene3d>
              <a:camera prst="orthographicFront">
                <a:rot lat="0" lon="0" rev="0"/>
              </a:camera>
              <a:lightRig rig="threePt" dir="t">
                <a:rot lat="0" lon="0" rev="1200000"/>
              </a:lightRig>
            </a:scene3d>
            <a:sp3d/>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anchor="t" anchorCtr="0" compatLnSpc="1"/>
            <a:lstStyle/>
            <a:p>
              <a:endParaRPr lang="zh-CN" altLang="en-US">
                <a:solidFill>
                  <a:schemeClr val="tx1">
                    <a:lumMod val="75000"/>
                    <a:lumOff val="25000"/>
                  </a:schemeClr>
                </a:solidFill>
                <a:cs typeface="+mn-ea"/>
                <a:sym typeface="+mn-lt"/>
              </a:endParaRPr>
            </a:p>
          </p:txBody>
        </p:sp>
      </p:grpSp>
      <p:sp>
        <p:nvSpPr>
          <p:cNvPr id="55" name="TextBox 54"/>
          <p:cNvSpPr txBox="1"/>
          <p:nvPr/>
        </p:nvSpPr>
        <p:spPr>
          <a:xfrm>
            <a:off x="2275972" y="2277628"/>
            <a:ext cx="2329957" cy="337184"/>
          </a:xfrm>
          <a:prstGeom prst="roundRect">
            <a:avLst>
              <a:gd name="adj" fmla="val 0"/>
            </a:avLst>
          </a:prstGeom>
          <a:noFill/>
        </p:spPr>
        <p:txBody>
          <a:bodyPr wrap="square" rtlCol="0">
            <a:spAutoFit/>
          </a:bodyPr>
          <a:lstStyle/>
          <a:p>
            <a:pPr algn="r"/>
            <a:r>
              <a:rPr lang="zh-CN" altLang="en-US" sz="1600" b="1" dirty="0">
                <a:solidFill>
                  <a:schemeClr val="tx1">
                    <a:lumMod val="75000"/>
                    <a:lumOff val="25000"/>
                  </a:schemeClr>
                </a:solidFill>
                <a:cs typeface="+mn-ea"/>
                <a:sym typeface="+mn-lt"/>
              </a:rPr>
              <a:t>单击此处输入标题</a:t>
            </a:r>
            <a:endParaRPr lang="zh-CN" altLang="en-US" sz="1600" b="1" dirty="0">
              <a:solidFill>
                <a:schemeClr val="tx1">
                  <a:lumMod val="75000"/>
                  <a:lumOff val="25000"/>
                </a:schemeClr>
              </a:solidFill>
              <a:cs typeface="+mn-ea"/>
              <a:sym typeface="+mn-lt"/>
            </a:endParaRPr>
          </a:p>
        </p:txBody>
      </p:sp>
      <p:sp>
        <p:nvSpPr>
          <p:cNvPr id="56" name="TextBox 55"/>
          <p:cNvSpPr txBox="1"/>
          <p:nvPr/>
        </p:nvSpPr>
        <p:spPr>
          <a:xfrm>
            <a:off x="886460" y="2584450"/>
            <a:ext cx="3698240" cy="572464"/>
          </a:xfrm>
          <a:prstGeom prst="roundRect">
            <a:avLst>
              <a:gd name="adj" fmla="val 0"/>
            </a:avLst>
          </a:prstGeom>
          <a:noFill/>
          <a:ln w="25400">
            <a:noFill/>
          </a:ln>
          <a:effectLst/>
        </p:spPr>
        <p:txBody>
          <a:bodyPr wrap="square" rtlCol="0">
            <a:spAutoFit/>
          </a:bodyPr>
          <a:lstStyle/>
          <a:p>
            <a:pPr algn="r">
              <a:lnSpc>
                <a:spcPct val="130000"/>
              </a:lnSpc>
              <a:spcAft>
                <a:spcPts val="800"/>
              </a:spcAft>
            </a:pPr>
            <a:r>
              <a:rPr lang="zh-CN" altLang="en-US" sz="1200" dirty="0">
                <a:solidFill>
                  <a:schemeClr val="tx1">
                    <a:lumMod val="75000"/>
                    <a:lumOff val="25000"/>
                  </a:schemeClr>
                </a:solidFill>
                <a:cs typeface="+mn-ea"/>
                <a:sym typeface="+mn-lt"/>
              </a:rPr>
              <a:t>在此输入您的图表说明文字，在此输入您的图表说明文字，在此输入您的图表说明文字</a:t>
            </a:r>
            <a:endParaRPr lang="zh-CN" altLang="en-US" sz="1200" dirty="0">
              <a:solidFill>
                <a:schemeClr val="tx1">
                  <a:lumMod val="75000"/>
                  <a:lumOff val="25000"/>
                </a:schemeClr>
              </a:solidFill>
              <a:cs typeface="+mn-ea"/>
              <a:sym typeface="+mn-lt"/>
            </a:endParaRPr>
          </a:p>
        </p:txBody>
      </p:sp>
      <p:sp>
        <p:nvSpPr>
          <p:cNvPr id="57" name="TextBox 56"/>
          <p:cNvSpPr txBox="1"/>
          <p:nvPr/>
        </p:nvSpPr>
        <p:spPr>
          <a:xfrm>
            <a:off x="2255017" y="4219299"/>
            <a:ext cx="2329957" cy="337184"/>
          </a:xfrm>
          <a:prstGeom prst="roundRect">
            <a:avLst>
              <a:gd name="adj" fmla="val 0"/>
            </a:avLst>
          </a:prstGeom>
          <a:noFill/>
        </p:spPr>
        <p:txBody>
          <a:bodyPr wrap="square" rtlCol="0">
            <a:spAutoFit/>
          </a:bodyPr>
          <a:lstStyle/>
          <a:p>
            <a:pPr algn="r"/>
            <a:r>
              <a:rPr lang="zh-CN" altLang="en-US" sz="1600" b="1" dirty="0">
                <a:solidFill>
                  <a:schemeClr val="tx1">
                    <a:lumMod val="75000"/>
                    <a:lumOff val="25000"/>
                  </a:schemeClr>
                </a:solidFill>
                <a:cs typeface="+mn-ea"/>
                <a:sym typeface="+mn-lt"/>
              </a:rPr>
              <a:t>单击此处输入标题</a:t>
            </a:r>
            <a:endParaRPr lang="zh-CN" altLang="en-US" sz="1600" b="1" dirty="0">
              <a:solidFill>
                <a:schemeClr val="tx1">
                  <a:lumMod val="75000"/>
                  <a:lumOff val="25000"/>
                </a:schemeClr>
              </a:solidFill>
              <a:cs typeface="+mn-ea"/>
              <a:sym typeface="+mn-lt"/>
            </a:endParaRPr>
          </a:p>
        </p:txBody>
      </p:sp>
      <p:sp>
        <p:nvSpPr>
          <p:cNvPr id="58" name="TextBox 57"/>
          <p:cNvSpPr txBox="1"/>
          <p:nvPr/>
        </p:nvSpPr>
        <p:spPr>
          <a:xfrm>
            <a:off x="866140" y="4526280"/>
            <a:ext cx="3697605" cy="572464"/>
          </a:xfrm>
          <a:prstGeom prst="roundRect">
            <a:avLst>
              <a:gd name="adj" fmla="val 0"/>
            </a:avLst>
          </a:prstGeom>
          <a:noFill/>
          <a:ln w="25400">
            <a:noFill/>
          </a:ln>
          <a:effectLst/>
        </p:spPr>
        <p:txBody>
          <a:bodyPr wrap="square" rtlCol="0">
            <a:spAutoFit/>
          </a:bodyPr>
          <a:lstStyle/>
          <a:p>
            <a:pPr algn="r">
              <a:lnSpc>
                <a:spcPct val="130000"/>
              </a:lnSpc>
              <a:spcAft>
                <a:spcPts val="800"/>
              </a:spcAft>
            </a:pPr>
            <a:r>
              <a:rPr lang="zh-CN" altLang="en-US" sz="1200" dirty="0">
                <a:solidFill>
                  <a:schemeClr val="tx1">
                    <a:lumMod val="75000"/>
                    <a:lumOff val="25000"/>
                  </a:schemeClr>
                </a:solidFill>
                <a:cs typeface="+mn-ea"/>
                <a:sym typeface="+mn-lt"/>
              </a:rPr>
              <a:t>在此输入您的图表说明文字，在此输入您的图表说明文字，在此输入您的图表说明文字</a:t>
            </a:r>
            <a:endParaRPr lang="zh-CN" altLang="en-US" sz="1200" dirty="0">
              <a:solidFill>
                <a:schemeClr val="tx1">
                  <a:lumMod val="75000"/>
                  <a:lumOff val="25000"/>
                </a:schemeClr>
              </a:solidFill>
              <a:cs typeface="+mn-ea"/>
              <a:sym typeface="+mn-lt"/>
            </a:endParaRPr>
          </a:p>
        </p:txBody>
      </p:sp>
      <p:sp>
        <p:nvSpPr>
          <p:cNvPr id="59" name="TextBox 58"/>
          <p:cNvSpPr txBox="1"/>
          <p:nvPr/>
        </p:nvSpPr>
        <p:spPr>
          <a:xfrm>
            <a:off x="7508345" y="2277628"/>
            <a:ext cx="2329957" cy="337184"/>
          </a:xfrm>
          <a:prstGeom prst="roundRect">
            <a:avLst>
              <a:gd name="adj" fmla="val 0"/>
            </a:avLst>
          </a:prstGeom>
          <a:noFill/>
        </p:spPr>
        <p:txBody>
          <a:bodyPr wrap="square" rtlCol="0">
            <a:spAutoFit/>
          </a:bodyPr>
          <a:lstStyle/>
          <a:p>
            <a:pPr algn="l"/>
            <a:r>
              <a:rPr lang="zh-CN" altLang="en-US" sz="1600" b="1" dirty="0">
                <a:solidFill>
                  <a:schemeClr val="tx1">
                    <a:lumMod val="75000"/>
                    <a:lumOff val="25000"/>
                  </a:schemeClr>
                </a:solidFill>
                <a:cs typeface="+mn-ea"/>
                <a:sym typeface="+mn-lt"/>
              </a:rPr>
              <a:t>单击此处输入标题</a:t>
            </a:r>
            <a:endParaRPr lang="zh-CN" altLang="en-US" sz="1600" b="1" dirty="0">
              <a:solidFill>
                <a:schemeClr val="tx1">
                  <a:lumMod val="75000"/>
                  <a:lumOff val="25000"/>
                </a:schemeClr>
              </a:solidFill>
              <a:cs typeface="+mn-ea"/>
              <a:sym typeface="+mn-lt"/>
            </a:endParaRPr>
          </a:p>
        </p:txBody>
      </p:sp>
      <p:sp>
        <p:nvSpPr>
          <p:cNvPr id="60" name="TextBox 59"/>
          <p:cNvSpPr txBox="1"/>
          <p:nvPr/>
        </p:nvSpPr>
        <p:spPr>
          <a:xfrm>
            <a:off x="7508240" y="2584450"/>
            <a:ext cx="3726180" cy="572464"/>
          </a:xfrm>
          <a:prstGeom prst="roundRect">
            <a:avLst>
              <a:gd name="adj" fmla="val 0"/>
            </a:avLst>
          </a:prstGeom>
          <a:noFill/>
          <a:ln w="25400">
            <a:noFill/>
          </a:ln>
          <a:effectLst/>
        </p:spPr>
        <p:txBody>
          <a:bodyPr wrap="square" rtlCol="0">
            <a:spAutoFit/>
          </a:bodyPr>
          <a:lstStyle/>
          <a:p>
            <a:pPr>
              <a:lnSpc>
                <a:spcPct val="130000"/>
              </a:lnSpc>
              <a:spcAft>
                <a:spcPts val="800"/>
              </a:spcAft>
            </a:pPr>
            <a:r>
              <a:rPr lang="zh-CN" altLang="en-US" sz="1200" dirty="0">
                <a:solidFill>
                  <a:schemeClr val="tx1">
                    <a:lumMod val="75000"/>
                    <a:lumOff val="25000"/>
                  </a:schemeClr>
                </a:solidFill>
                <a:cs typeface="+mn-ea"/>
                <a:sym typeface="+mn-lt"/>
              </a:rPr>
              <a:t>在此输入您的图表说明文字，在此输入您的图表说明文字，在此输入您的图表说明文字</a:t>
            </a:r>
            <a:endParaRPr lang="zh-CN" altLang="en-US" sz="1200" dirty="0">
              <a:solidFill>
                <a:schemeClr val="tx1">
                  <a:lumMod val="75000"/>
                  <a:lumOff val="25000"/>
                </a:schemeClr>
              </a:solidFill>
              <a:cs typeface="+mn-ea"/>
              <a:sym typeface="+mn-lt"/>
            </a:endParaRPr>
          </a:p>
        </p:txBody>
      </p:sp>
      <p:sp>
        <p:nvSpPr>
          <p:cNvPr id="61" name="TextBox 60"/>
          <p:cNvSpPr txBox="1"/>
          <p:nvPr/>
        </p:nvSpPr>
        <p:spPr>
          <a:xfrm>
            <a:off x="7508345" y="4219624"/>
            <a:ext cx="2329957" cy="337184"/>
          </a:xfrm>
          <a:prstGeom prst="roundRect">
            <a:avLst>
              <a:gd name="adj" fmla="val 0"/>
            </a:avLst>
          </a:prstGeom>
          <a:noFill/>
        </p:spPr>
        <p:txBody>
          <a:bodyPr wrap="square" rtlCol="0">
            <a:spAutoFit/>
          </a:bodyPr>
          <a:lstStyle/>
          <a:p>
            <a:pPr algn="l"/>
            <a:r>
              <a:rPr lang="zh-CN" altLang="en-US" sz="1600" b="1" dirty="0">
                <a:solidFill>
                  <a:schemeClr val="tx1">
                    <a:lumMod val="75000"/>
                    <a:lumOff val="25000"/>
                  </a:schemeClr>
                </a:solidFill>
                <a:cs typeface="+mn-ea"/>
                <a:sym typeface="+mn-lt"/>
              </a:rPr>
              <a:t>单击此处输入标题</a:t>
            </a:r>
            <a:endParaRPr lang="zh-CN" altLang="en-US" sz="1600" b="1" dirty="0">
              <a:solidFill>
                <a:schemeClr val="tx1">
                  <a:lumMod val="75000"/>
                  <a:lumOff val="25000"/>
                </a:schemeClr>
              </a:solidFill>
              <a:cs typeface="+mn-ea"/>
              <a:sym typeface="+mn-lt"/>
            </a:endParaRPr>
          </a:p>
        </p:txBody>
      </p:sp>
      <p:sp>
        <p:nvSpPr>
          <p:cNvPr id="62" name="TextBox 61"/>
          <p:cNvSpPr txBox="1"/>
          <p:nvPr/>
        </p:nvSpPr>
        <p:spPr>
          <a:xfrm>
            <a:off x="7508240" y="4526280"/>
            <a:ext cx="3726815" cy="572464"/>
          </a:xfrm>
          <a:prstGeom prst="roundRect">
            <a:avLst>
              <a:gd name="adj" fmla="val 0"/>
            </a:avLst>
          </a:prstGeom>
          <a:noFill/>
          <a:ln w="25400">
            <a:noFill/>
          </a:ln>
          <a:effectLst/>
        </p:spPr>
        <p:txBody>
          <a:bodyPr wrap="square" rtlCol="0">
            <a:spAutoFit/>
          </a:bodyPr>
          <a:lstStyle/>
          <a:p>
            <a:pPr>
              <a:lnSpc>
                <a:spcPct val="130000"/>
              </a:lnSpc>
              <a:spcAft>
                <a:spcPts val="800"/>
              </a:spcAft>
            </a:pPr>
            <a:r>
              <a:rPr lang="zh-CN" altLang="en-US" sz="1200" dirty="0">
                <a:solidFill>
                  <a:schemeClr val="tx1">
                    <a:lumMod val="75000"/>
                    <a:lumOff val="25000"/>
                  </a:schemeClr>
                </a:solidFill>
                <a:cs typeface="+mn-ea"/>
                <a:sym typeface="+mn-lt"/>
              </a:rPr>
              <a:t>在此输入您的图表说明文字，在此输入您的图表说明文字，在此输入您的图表说明文字</a:t>
            </a:r>
            <a:endParaRPr lang="zh-CN" altLang="en-US" sz="1200" dirty="0">
              <a:solidFill>
                <a:schemeClr val="tx1">
                  <a:lumMod val="75000"/>
                  <a:lumOff val="25000"/>
                </a:schemeClr>
              </a:solidFill>
              <a:cs typeface="+mn-ea"/>
              <a:sym typeface="+mn-lt"/>
            </a:endParaRPr>
          </a:p>
        </p:txBody>
      </p:sp>
      <p:sp>
        <p:nvSpPr>
          <p:cNvPr id="25" name="TextBox 31"/>
          <p:cNvSpPr txBox="1"/>
          <p:nvPr/>
        </p:nvSpPr>
        <p:spPr>
          <a:xfrm>
            <a:off x="742359" y="258122"/>
            <a:ext cx="1351361" cy="400110"/>
          </a:xfrm>
          <a:prstGeom prst="rect">
            <a:avLst/>
          </a:prstGeom>
          <a:noFill/>
        </p:spPr>
        <p:txBody>
          <a:bodyPr wrap="square" rtlCol="0">
            <a:spAutoFit/>
          </a:bodyPr>
          <a:lstStyle/>
          <a:p>
            <a:r>
              <a:rPr lang="zh-CN" altLang="en-US" sz="2000" b="1" dirty="0">
                <a:solidFill>
                  <a:srgbClr val="453162"/>
                </a:solidFill>
                <a:cs typeface="+mn-ea"/>
                <a:sym typeface="+mn-lt"/>
              </a:rPr>
              <a:t>关于我</a:t>
            </a:r>
            <a:endParaRPr lang="zh-CN" altLang="en-US" sz="2000" b="1" dirty="0">
              <a:solidFill>
                <a:srgbClr val="453162"/>
              </a:solidFill>
              <a:cs typeface="+mn-ea"/>
              <a:sym typeface="+mn-lt"/>
            </a:endParaRPr>
          </a:p>
        </p:txBody>
      </p:sp>
      <p:sp>
        <p:nvSpPr>
          <p:cNvPr id="26" name="菱形 25"/>
          <p:cNvSpPr/>
          <p:nvPr/>
        </p:nvSpPr>
        <p:spPr>
          <a:xfrm>
            <a:off x="272340" y="223168"/>
            <a:ext cx="470019" cy="470019"/>
          </a:xfrm>
          <a:prstGeom prst="diamond">
            <a:avLst/>
          </a:prstGeom>
          <a:solidFill>
            <a:srgbClr val="4531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endParaRPr>
          </a:p>
        </p:txBody>
      </p:sp>
    </p:spTree>
  </p:cSld>
  <p:clrMapOvr>
    <a:masterClrMapping/>
  </p:clrMapOvr>
  <p:transition spd="slow" advClick="0" advTm="300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52"/>
                                        </p:tgtEl>
                                        <p:attrNameLst>
                                          <p:attrName>style.visibility</p:attrName>
                                        </p:attrNameLst>
                                      </p:cBhvr>
                                      <p:to>
                                        <p:strVal val="visible"/>
                                      </p:to>
                                    </p:set>
                                    <p:anim calcmode="lin" valueType="num">
                                      <p:cBhvr>
                                        <p:cTn id="7" dur="1000" fill="hold"/>
                                        <p:tgtEl>
                                          <p:spTgt spid="52"/>
                                        </p:tgtEl>
                                        <p:attrNameLst>
                                          <p:attrName>ppt_w</p:attrName>
                                        </p:attrNameLst>
                                      </p:cBhvr>
                                      <p:tavLst>
                                        <p:tav tm="0">
                                          <p:val>
                                            <p:fltVal val="0"/>
                                          </p:val>
                                        </p:tav>
                                        <p:tav tm="100000">
                                          <p:val>
                                            <p:strVal val="#ppt_w"/>
                                          </p:val>
                                        </p:tav>
                                      </p:tavLst>
                                    </p:anim>
                                    <p:anim calcmode="lin" valueType="num">
                                      <p:cBhvr>
                                        <p:cTn id="8" dur="1000" fill="hold"/>
                                        <p:tgtEl>
                                          <p:spTgt spid="52"/>
                                        </p:tgtEl>
                                        <p:attrNameLst>
                                          <p:attrName>ppt_h</p:attrName>
                                        </p:attrNameLst>
                                      </p:cBhvr>
                                      <p:tavLst>
                                        <p:tav tm="0">
                                          <p:val>
                                            <p:fltVal val="0"/>
                                          </p:val>
                                        </p:tav>
                                        <p:tav tm="100000">
                                          <p:val>
                                            <p:strVal val="#ppt_h"/>
                                          </p:val>
                                        </p:tav>
                                      </p:tavLst>
                                    </p:anim>
                                    <p:anim calcmode="lin" valueType="num">
                                      <p:cBhvr>
                                        <p:cTn id="9" dur="1000" fill="hold"/>
                                        <p:tgtEl>
                                          <p:spTgt spid="52"/>
                                        </p:tgtEl>
                                        <p:attrNameLst>
                                          <p:attrName>style.rotation</p:attrName>
                                        </p:attrNameLst>
                                      </p:cBhvr>
                                      <p:tavLst>
                                        <p:tav tm="0">
                                          <p:val>
                                            <p:fltVal val="90"/>
                                          </p:val>
                                        </p:tav>
                                        <p:tav tm="100000">
                                          <p:val>
                                            <p:fltVal val="0"/>
                                          </p:val>
                                        </p:tav>
                                      </p:tavLst>
                                    </p:anim>
                                    <p:animEffect transition="in" filter="fade">
                                      <p:cBhvr>
                                        <p:cTn id="10" dur="1000"/>
                                        <p:tgtEl>
                                          <p:spTgt spid="52"/>
                                        </p:tgtEl>
                                      </p:cBhvr>
                                    </p:animEffect>
                                  </p:childTnLst>
                                </p:cTn>
                              </p:par>
                              <p:par>
                                <p:cTn id="11" presetID="31" presetClass="entr" presetSubtype="0" fill="hold" nodeType="withEffect">
                                  <p:stCondLst>
                                    <p:cond delay="0"/>
                                  </p:stCondLst>
                                  <p:childTnLst>
                                    <p:set>
                                      <p:cBhvr>
                                        <p:cTn id="12" dur="1" fill="hold">
                                          <p:stCondLst>
                                            <p:cond delay="0"/>
                                          </p:stCondLst>
                                        </p:cTn>
                                        <p:tgtEl>
                                          <p:spTgt spid="49"/>
                                        </p:tgtEl>
                                        <p:attrNameLst>
                                          <p:attrName>style.visibility</p:attrName>
                                        </p:attrNameLst>
                                      </p:cBhvr>
                                      <p:to>
                                        <p:strVal val="visible"/>
                                      </p:to>
                                    </p:set>
                                    <p:anim calcmode="lin" valueType="num">
                                      <p:cBhvr>
                                        <p:cTn id="13" dur="1000" fill="hold"/>
                                        <p:tgtEl>
                                          <p:spTgt spid="49"/>
                                        </p:tgtEl>
                                        <p:attrNameLst>
                                          <p:attrName>ppt_w</p:attrName>
                                        </p:attrNameLst>
                                      </p:cBhvr>
                                      <p:tavLst>
                                        <p:tav tm="0">
                                          <p:val>
                                            <p:fltVal val="0"/>
                                          </p:val>
                                        </p:tav>
                                        <p:tav tm="100000">
                                          <p:val>
                                            <p:strVal val="#ppt_w"/>
                                          </p:val>
                                        </p:tav>
                                      </p:tavLst>
                                    </p:anim>
                                    <p:anim calcmode="lin" valueType="num">
                                      <p:cBhvr>
                                        <p:cTn id="14" dur="1000" fill="hold"/>
                                        <p:tgtEl>
                                          <p:spTgt spid="49"/>
                                        </p:tgtEl>
                                        <p:attrNameLst>
                                          <p:attrName>ppt_h</p:attrName>
                                        </p:attrNameLst>
                                      </p:cBhvr>
                                      <p:tavLst>
                                        <p:tav tm="0">
                                          <p:val>
                                            <p:fltVal val="0"/>
                                          </p:val>
                                        </p:tav>
                                        <p:tav tm="100000">
                                          <p:val>
                                            <p:strVal val="#ppt_h"/>
                                          </p:val>
                                        </p:tav>
                                      </p:tavLst>
                                    </p:anim>
                                    <p:anim calcmode="lin" valueType="num">
                                      <p:cBhvr>
                                        <p:cTn id="15" dur="1000" fill="hold"/>
                                        <p:tgtEl>
                                          <p:spTgt spid="49"/>
                                        </p:tgtEl>
                                        <p:attrNameLst>
                                          <p:attrName>style.rotation</p:attrName>
                                        </p:attrNameLst>
                                      </p:cBhvr>
                                      <p:tavLst>
                                        <p:tav tm="0">
                                          <p:val>
                                            <p:fltVal val="90"/>
                                          </p:val>
                                        </p:tav>
                                        <p:tav tm="100000">
                                          <p:val>
                                            <p:fltVal val="0"/>
                                          </p:val>
                                        </p:tav>
                                      </p:tavLst>
                                    </p:anim>
                                    <p:animEffect transition="in" filter="fade">
                                      <p:cBhvr>
                                        <p:cTn id="16" dur="1000"/>
                                        <p:tgtEl>
                                          <p:spTgt spid="49"/>
                                        </p:tgtEl>
                                      </p:cBhvr>
                                    </p:animEffect>
                                  </p:childTnLst>
                                </p:cTn>
                              </p:par>
                              <p:par>
                                <p:cTn id="17" presetID="31" presetClass="entr" presetSubtype="0" fill="hold" nodeType="withEffect">
                                  <p:stCondLst>
                                    <p:cond delay="0"/>
                                  </p:stCondLst>
                                  <p:childTnLst>
                                    <p:set>
                                      <p:cBhvr>
                                        <p:cTn id="18" dur="1" fill="hold">
                                          <p:stCondLst>
                                            <p:cond delay="0"/>
                                          </p:stCondLst>
                                        </p:cTn>
                                        <p:tgtEl>
                                          <p:spTgt spid="42"/>
                                        </p:tgtEl>
                                        <p:attrNameLst>
                                          <p:attrName>style.visibility</p:attrName>
                                        </p:attrNameLst>
                                      </p:cBhvr>
                                      <p:to>
                                        <p:strVal val="visible"/>
                                      </p:to>
                                    </p:set>
                                    <p:anim calcmode="lin" valueType="num">
                                      <p:cBhvr>
                                        <p:cTn id="19" dur="1000" fill="hold"/>
                                        <p:tgtEl>
                                          <p:spTgt spid="42"/>
                                        </p:tgtEl>
                                        <p:attrNameLst>
                                          <p:attrName>ppt_w</p:attrName>
                                        </p:attrNameLst>
                                      </p:cBhvr>
                                      <p:tavLst>
                                        <p:tav tm="0">
                                          <p:val>
                                            <p:fltVal val="0"/>
                                          </p:val>
                                        </p:tav>
                                        <p:tav tm="100000">
                                          <p:val>
                                            <p:strVal val="#ppt_w"/>
                                          </p:val>
                                        </p:tav>
                                      </p:tavLst>
                                    </p:anim>
                                    <p:anim calcmode="lin" valueType="num">
                                      <p:cBhvr>
                                        <p:cTn id="20" dur="1000" fill="hold"/>
                                        <p:tgtEl>
                                          <p:spTgt spid="42"/>
                                        </p:tgtEl>
                                        <p:attrNameLst>
                                          <p:attrName>ppt_h</p:attrName>
                                        </p:attrNameLst>
                                      </p:cBhvr>
                                      <p:tavLst>
                                        <p:tav tm="0">
                                          <p:val>
                                            <p:fltVal val="0"/>
                                          </p:val>
                                        </p:tav>
                                        <p:tav tm="100000">
                                          <p:val>
                                            <p:strVal val="#ppt_h"/>
                                          </p:val>
                                        </p:tav>
                                      </p:tavLst>
                                    </p:anim>
                                    <p:anim calcmode="lin" valueType="num">
                                      <p:cBhvr>
                                        <p:cTn id="21" dur="1000" fill="hold"/>
                                        <p:tgtEl>
                                          <p:spTgt spid="42"/>
                                        </p:tgtEl>
                                        <p:attrNameLst>
                                          <p:attrName>style.rotation</p:attrName>
                                        </p:attrNameLst>
                                      </p:cBhvr>
                                      <p:tavLst>
                                        <p:tav tm="0">
                                          <p:val>
                                            <p:fltVal val="90"/>
                                          </p:val>
                                        </p:tav>
                                        <p:tav tm="100000">
                                          <p:val>
                                            <p:fltVal val="0"/>
                                          </p:val>
                                        </p:tav>
                                      </p:tavLst>
                                    </p:anim>
                                    <p:animEffect transition="in" filter="fade">
                                      <p:cBhvr>
                                        <p:cTn id="22" dur="1000"/>
                                        <p:tgtEl>
                                          <p:spTgt spid="42"/>
                                        </p:tgtEl>
                                      </p:cBhvr>
                                    </p:animEffect>
                                  </p:childTnLst>
                                </p:cTn>
                              </p:par>
                              <p:par>
                                <p:cTn id="23" presetID="31" presetClass="entr" presetSubtype="0" fill="hold" nodeType="withEffect">
                                  <p:stCondLst>
                                    <p:cond delay="0"/>
                                  </p:stCondLst>
                                  <p:childTnLst>
                                    <p:set>
                                      <p:cBhvr>
                                        <p:cTn id="24" dur="1" fill="hold">
                                          <p:stCondLst>
                                            <p:cond delay="0"/>
                                          </p:stCondLst>
                                        </p:cTn>
                                        <p:tgtEl>
                                          <p:spTgt spid="46"/>
                                        </p:tgtEl>
                                        <p:attrNameLst>
                                          <p:attrName>style.visibility</p:attrName>
                                        </p:attrNameLst>
                                      </p:cBhvr>
                                      <p:to>
                                        <p:strVal val="visible"/>
                                      </p:to>
                                    </p:set>
                                    <p:anim calcmode="lin" valueType="num">
                                      <p:cBhvr>
                                        <p:cTn id="25" dur="1000" fill="hold"/>
                                        <p:tgtEl>
                                          <p:spTgt spid="46"/>
                                        </p:tgtEl>
                                        <p:attrNameLst>
                                          <p:attrName>ppt_w</p:attrName>
                                        </p:attrNameLst>
                                      </p:cBhvr>
                                      <p:tavLst>
                                        <p:tav tm="0">
                                          <p:val>
                                            <p:fltVal val="0"/>
                                          </p:val>
                                        </p:tav>
                                        <p:tav tm="100000">
                                          <p:val>
                                            <p:strVal val="#ppt_w"/>
                                          </p:val>
                                        </p:tav>
                                      </p:tavLst>
                                    </p:anim>
                                    <p:anim calcmode="lin" valueType="num">
                                      <p:cBhvr>
                                        <p:cTn id="26" dur="1000" fill="hold"/>
                                        <p:tgtEl>
                                          <p:spTgt spid="46"/>
                                        </p:tgtEl>
                                        <p:attrNameLst>
                                          <p:attrName>ppt_h</p:attrName>
                                        </p:attrNameLst>
                                      </p:cBhvr>
                                      <p:tavLst>
                                        <p:tav tm="0">
                                          <p:val>
                                            <p:fltVal val="0"/>
                                          </p:val>
                                        </p:tav>
                                        <p:tav tm="100000">
                                          <p:val>
                                            <p:strVal val="#ppt_h"/>
                                          </p:val>
                                        </p:tav>
                                      </p:tavLst>
                                    </p:anim>
                                    <p:anim calcmode="lin" valueType="num">
                                      <p:cBhvr>
                                        <p:cTn id="27" dur="1000" fill="hold"/>
                                        <p:tgtEl>
                                          <p:spTgt spid="46"/>
                                        </p:tgtEl>
                                        <p:attrNameLst>
                                          <p:attrName>style.rotation</p:attrName>
                                        </p:attrNameLst>
                                      </p:cBhvr>
                                      <p:tavLst>
                                        <p:tav tm="0">
                                          <p:val>
                                            <p:fltVal val="90"/>
                                          </p:val>
                                        </p:tav>
                                        <p:tav tm="100000">
                                          <p:val>
                                            <p:fltVal val="0"/>
                                          </p:val>
                                        </p:tav>
                                      </p:tavLst>
                                    </p:anim>
                                    <p:animEffect transition="in" filter="fade">
                                      <p:cBhvr>
                                        <p:cTn id="28" dur="1000"/>
                                        <p:tgtEl>
                                          <p:spTgt spid="46"/>
                                        </p:tgtEl>
                                      </p:cBhvr>
                                    </p:animEffect>
                                  </p:childTnLst>
                                </p:cTn>
                              </p:par>
                            </p:childTnLst>
                          </p:cTn>
                        </p:par>
                        <p:par>
                          <p:cTn id="29" fill="hold">
                            <p:stCondLst>
                              <p:cond delay="1000"/>
                            </p:stCondLst>
                            <p:childTnLst>
                              <p:par>
                                <p:cTn id="30" presetID="2" presetClass="entr" presetSubtype="8" fill="hold" grpId="0" nodeType="afterEffect">
                                  <p:stCondLst>
                                    <p:cond delay="0"/>
                                  </p:stCondLst>
                                  <p:childTnLst>
                                    <p:set>
                                      <p:cBhvr>
                                        <p:cTn id="31" dur="1" fill="hold">
                                          <p:stCondLst>
                                            <p:cond delay="0"/>
                                          </p:stCondLst>
                                        </p:cTn>
                                        <p:tgtEl>
                                          <p:spTgt spid="55"/>
                                        </p:tgtEl>
                                        <p:attrNameLst>
                                          <p:attrName>style.visibility</p:attrName>
                                        </p:attrNameLst>
                                      </p:cBhvr>
                                      <p:to>
                                        <p:strVal val="visible"/>
                                      </p:to>
                                    </p:set>
                                    <p:anim calcmode="lin" valueType="num">
                                      <p:cBhvr additive="base">
                                        <p:cTn id="32" dur="500" fill="hold"/>
                                        <p:tgtEl>
                                          <p:spTgt spid="55"/>
                                        </p:tgtEl>
                                        <p:attrNameLst>
                                          <p:attrName>ppt_x</p:attrName>
                                        </p:attrNameLst>
                                      </p:cBhvr>
                                      <p:tavLst>
                                        <p:tav tm="0">
                                          <p:val>
                                            <p:strVal val="0-#ppt_w/2"/>
                                          </p:val>
                                        </p:tav>
                                        <p:tav tm="100000">
                                          <p:val>
                                            <p:strVal val="#ppt_x"/>
                                          </p:val>
                                        </p:tav>
                                      </p:tavLst>
                                    </p:anim>
                                    <p:anim calcmode="lin" valueType="num">
                                      <p:cBhvr additive="base">
                                        <p:cTn id="33" dur="500" fill="hold"/>
                                        <p:tgtEl>
                                          <p:spTgt spid="55"/>
                                        </p:tgtEl>
                                        <p:attrNameLst>
                                          <p:attrName>ppt_y</p:attrName>
                                        </p:attrNameLst>
                                      </p:cBhvr>
                                      <p:tavLst>
                                        <p:tav tm="0">
                                          <p:val>
                                            <p:strVal val="#ppt_y"/>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56"/>
                                        </p:tgtEl>
                                        <p:attrNameLst>
                                          <p:attrName>style.visibility</p:attrName>
                                        </p:attrNameLst>
                                      </p:cBhvr>
                                      <p:to>
                                        <p:strVal val="visible"/>
                                      </p:to>
                                    </p:set>
                                    <p:anim calcmode="lin" valueType="num">
                                      <p:cBhvr additive="base">
                                        <p:cTn id="36" dur="500" fill="hold"/>
                                        <p:tgtEl>
                                          <p:spTgt spid="56"/>
                                        </p:tgtEl>
                                        <p:attrNameLst>
                                          <p:attrName>ppt_x</p:attrName>
                                        </p:attrNameLst>
                                      </p:cBhvr>
                                      <p:tavLst>
                                        <p:tav tm="0">
                                          <p:val>
                                            <p:strVal val="#ppt_x"/>
                                          </p:val>
                                        </p:tav>
                                        <p:tav tm="100000">
                                          <p:val>
                                            <p:strVal val="#ppt_x"/>
                                          </p:val>
                                        </p:tav>
                                      </p:tavLst>
                                    </p:anim>
                                    <p:anim calcmode="lin" valueType="num">
                                      <p:cBhvr additive="base">
                                        <p:cTn id="37" dur="500" fill="hold"/>
                                        <p:tgtEl>
                                          <p:spTgt spid="56"/>
                                        </p:tgtEl>
                                        <p:attrNameLst>
                                          <p:attrName>ppt_y</p:attrName>
                                        </p:attrNameLst>
                                      </p:cBhvr>
                                      <p:tavLst>
                                        <p:tav tm="0">
                                          <p:val>
                                            <p:strVal val="1+#ppt_h/2"/>
                                          </p:val>
                                        </p:tav>
                                        <p:tav tm="100000">
                                          <p:val>
                                            <p:strVal val="#ppt_y"/>
                                          </p:val>
                                        </p:tav>
                                      </p:tavLst>
                                    </p:anim>
                                  </p:childTnLst>
                                </p:cTn>
                              </p:par>
                            </p:childTnLst>
                          </p:cTn>
                        </p:par>
                        <p:par>
                          <p:cTn id="38" fill="hold">
                            <p:stCondLst>
                              <p:cond delay="1500"/>
                            </p:stCondLst>
                            <p:childTnLst>
                              <p:par>
                                <p:cTn id="39" presetID="2" presetClass="entr" presetSubtype="8" fill="hold" grpId="0" nodeType="afterEffect">
                                  <p:stCondLst>
                                    <p:cond delay="0"/>
                                  </p:stCondLst>
                                  <p:childTnLst>
                                    <p:set>
                                      <p:cBhvr>
                                        <p:cTn id="40" dur="1" fill="hold">
                                          <p:stCondLst>
                                            <p:cond delay="0"/>
                                          </p:stCondLst>
                                        </p:cTn>
                                        <p:tgtEl>
                                          <p:spTgt spid="57"/>
                                        </p:tgtEl>
                                        <p:attrNameLst>
                                          <p:attrName>style.visibility</p:attrName>
                                        </p:attrNameLst>
                                      </p:cBhvr>
                                      <p:to>
                                        <p:strVal val="visible"/>
                                      </p:to>
                                    </p:set>
                                    <p:anim calcmode="lin" valueType="num">
                                      <p:cBhvr additive="base">
                                        <p:cTn id="41" dur="500" fill="hold"/>
                                        <p:tgtEl>
                                          <p:spTgt spid="57"/>
                                        </p:tgtEl>
                                        <p:attrNameLst>
                                          <p:attrName>ppt_x</p:attrName>
                                        </p:attrNameLst>
                                      </p:cBhvr>
                                      <p:tavLst>
                                        <p:tav tm="0">
                                          <p:val>
                                            <p:strVal val="0-#ppt_w/2"/>
                                          </p:val>
                                        </p:tav>
                                        <p:tav tm="100000">
                                          <p:val>
                                            <p:strVal val="#ppt_x"/>
                                          </p:val>
                                        </p:tav>
                                      </p:tavLst>
                                    </p:anim>
                                    <p:anim calcmode="lin" valueType="num">
                                      <p:cBhvr additive="base">
                                        <p:cTn id="42" dur="500" fill="hold"/>
                                        <p:tgtEl>
                                          <p:spTgt spid="57"/>
                                        </p:tgtEl>
                                        <p:attrNameLst>
                                          <p:attrName>ppt_y</p:attrName>
                                        </p:attrNameLst>
                                      </p:cBhvr>
                                      <p:tavLst>
                                        <p:tav tm="0">
                                          <p:val>
                                            <p:strVal val="#ppt_y"/>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58"/>
                                        </p:tgtEl>
                                        <p:attrNameLst>
                                          <p:attrName>style.visibility</p:attrName>
                                        </p:attrNameLst>
                                      </p:cBhvr>
                                      <p:to>
                                        <p:strVal val="visible"/>
                                      </p:to>
                                    </p:set>
                                    <p:anim calcmode="lin" valueType="num">
                                      <p:cBhvr additive="base">
                                        <p:cTn id="45" dur="500" fill="hold"/>
                                        <p:tgtEl>
                                          <p:spTgt spid="58"/>
                                        </p:tgtEl>
                                        <p:attrNameLst>
                                          <p:attrName>ppt_x</p:attrName>
                                        </p:attrNameLst>
                                      </p:cBhvr>
                                      <p:tavLst>
                                        <p:tav tm="0">
                                          <p:val>
                                            <p:strVal val="#ppt_x"/>
                                          </p:val>
                                        </p:tav>
                                        <p:tav tm="100000">
                                          <p:val>
                                            <p:strVal val="#ppt_x"/>
                                          </p:val>
                                        </p:tav>
                                      </p:tavLst>
                                    </p:anim>
                                    <p:anim calcmode="lin" valueType="num">
                                      <p:cBhvr additive="base">
                                        <p:cTn id="46" dur="500" fill="hold"/>
                                        <p:tgtEl>
                                          <p:spTgt spid="58"/>
                                        </p:tgtEl>
                                        <p:attrNameLst>
                                          <p:attrName>ppt_y</p:attrName>
                                        </p:attrNameLst>
                                      </p:cBhvr>
                                      <p:tavLst>
                                        <p:tav tm="0">
                                          <p:val>
                                            <p:strVal val="1+#ppt_h/2"/>
                                          </p:val>
                                        </p:tav>
                                        <p:tav tm="100000">
                                          <p:val>
                                            <p:strVal val="#ppt_y"/>
                                          </p:val>
                                        </p:tav>
                                      </p:tavLst>
                                    </p:anim>
                                  </p:childTnLst>
                                </p:cTn>
                              </p:par>
                            </p:childTnLst>
                          </p:cTn>
                        </p:par>
                        <p:par>
                          <p:cTn id="47" fill="hold">
                            <p:stCondLst>
                              <p:cond delay="2000"/>
                            </p:stCondLst>
                            <p:childTnLst>
                              <p:par>
                                <p:cTn id="48" presetID="2" presetClass="entr" presetSubtype="2" fill="hold" grpId="0" nodeType="afterEffect">
                                  <p:stCondLst>
                                    <p:cond delay="0"/>
                                  </p:stCondLst>
                                  <p:childTnLst>
                                    <p:set>
                                      <p:cBhvr>
                                        <p:cTn id="49" dur="1" fill="hold">
                                          <p:stCondLst>
                                            <p:cond delay="0"/>
                                          </p:stCondLst>
                                        </p:cTn>
                                        <p:tgtEl>
                                          <p:spTgt spid="59"/>
                                        </p:tgtEl>
                                        <p:attrNameLst>
                                          <p:attrName>style.visibility</p:attrName>
                                        </p:attrNameLst>
                                      </p:cBhvr>
                                      <p:to>
                                        <p:strVal val="visible"/>
                                      </p:to>
                                    </p:set>
                                    <p:anim calcmode="lin" valueType="num">
                                      <p:cBhvr additive="base">
                                        <p:cTn id="50" dur="500" fill="hold"/>
                                        <p:tgtEl>
                                          <p:spTgt spid="59"/>
                                        </p:tgtEl>
                                        <p:attrNameLst>
                                          <p:attrName>ppt_x</p:attrName>
                                        </p:attrNameLst>
                                      </p:cBhvr>
                                      <p:tavLst>
                                        <p:tav tm="0">
                                          <p:val>
                                            <p:strVal val="1+#ppt_w/2"/>
                                          </p:val>
                                        </p:tav>
                                        <p:tav tm="100000">
                                          <p:val>
                                            <p:strVal val="#ppt_x"/>
                                          </p:val>
                                        </p:tav>
                                      </p:tavLst>
                                    </p:anim>
                                    <p:anim calcmode="lin" valueType="num">
                                      <p:cBhvr additive="base">
                                        <p:cTn id="51" dur="500" fill="hold"/>
                                        <p:tgtEl>
                                          <p:spTgt spid="59"/>
                                        </p:tgtEl>
                                        <p:attrNameLst>
                                          <p:attrName>ppt_y</p:attrName>
                                        </p:attrNameLst>
                                      </p:cBhvr>
                                      <p:tavLst>
                                        <p:tav tm="0">
                                          <p:val>
                                            <p:strVal val="#ppt_y"/>
                                          </p:val>
                                        </p:tav>
                                        <p:tav tm="100000">
                                          <p:val>
                                            <p:strVal val="#ppt_y"/>
                                          </p:val>
                                        </p:tav>
                                      </p:tavLst>
                                    </p:anim>
                                  </p:childTnLst>
                                </p:cTn>
                              </p:par>
                              <p:par>
                                <p:cTn id="52" presetID="2" presetClass="entr" presetSubtype="2" fill="hold" grpId="0" nodeType="withEffect">
                                  <p:stCondLst>
                                    <p:cond delay="0"/>
                                  </p:stCondLst>
                                  <p:childTnLst>
                                    <p:set>
                                      <p:cBhvr>
                                        <p:cTn id="53" dur="1" fill="hold">
                                          <p:stCondLst>
                                            <p:cond delay="0"/>
                                          </p:stCondLst>
                                        </p:cTn>
                                        <p:tgtEl>
                                          <p:spTgt spid="60"/>
                                        </p:tgtEl>
                                        <p:attrNameLst>
                                          <p:attrName>style.visibility</p:attrName>
                                        </p:attrNameLst>
                                      </p:cBhvr>
                                      <p:to>
                                        <p:strVal val="visible"/>
                                      </p:to>
                                    </p:set>
                                    <p:anim calcmode="lin" valueType="num">
                                      <p:cBhvr additive="base">
                                        <p:cTn id="54" dur="500" fill="hold"/>
                                        <p:tgtEl>
                                          <p:spTgt spid="60"/>
                                        </p:tgtEl>
                                        <p:attrNameLst>
                                          <p:attrName>ppt_x</p:attrName>
                                        </p:attrNameLst>
                                      </p:cBhvr>
                                      <p:tavLst>
                                        <p:tav tm="0">
                                          <p:val>
                                            <p:strVal val="1+#ppt_w/2"/>
                                          </p:val>
                                        </p:tav>
                                        <p:tav tm="100000">
                                          <p:val>
                                            <p:strVal val="#ppt_x"/>
                                          </p:val>
                                        </p:tav>
                                      </p:tavLst>
                                    </p:anim>
                                    <p:anim calcmode="lin" valueType="num">
                                      <p:cBhvr additive="base">
                                        <p:cTn id="55" dur="500" fill="hold"/>
                                        <p:tgtEl>
                                          <p:spTgt spid="60"/>
                                        </p:tgtEl>
                                        <p:attrNameLst>
                                          <p:attrName>ppt_y</p:attrName>
                                        </p:attrNameLst>
                                      </p:cBhvr>
                                      <p:tavLst>
                                        <p:tav tm="0">
                                          <p:val>
                                            <p:strVal val="#ppt_y"/>
                                          </p:val>
                                        </p:tav>
                                        <p:tav tm="100000">
                                          <p:val>
                                            <p:strVal val="#ppt_y"/>
                                          </p:val>
                                        </p:tav>
                                      </p:tavLst>
                                    </p:anim>
                                  </p:childTnLst>
                                </p:cTn>
                              </p:par>
                            </p:childTnLst>
                          </p:cTn>
                        </p:par>
                        <p:par>
                          <p:cTn id="56" fill="hold">
                            <p:stCondLst>
                              <p:cond delay="2500"/>
                            </p:stCondLst>
                            <p:childTnLst>
                              <p:par>
                                <p:cTn id="57" presetID="2" presetClass="entr" presetSubtype="2" fill="hold" grpId="0" nodeType="afterEffect">
                                  <p:stCondLst>
                                    <p:cond delay="0"/>
                                  </p:stCondLst>
                                  <p:childTnLst>
                                    <p:set>
                                      <p:cBhvr>
                                        <p:cTn id="58" dur="1" fill="hold">
                                          <p:stCondLst>
                                            <p:cond delay="0"/>
                                          </p:stCondLst>
                                        </p:cTn>
                                        <p:tgtEl>
                                          <p:spTgt spid="61"/>
                                        </p:tgtEl>
                                        <p:attrNameLst>
                                          <p:attrName>style.visibility</p:attrName>
                                        </p:attrNameLst>
                                      </p:cBhvr>
                                      <p:to>
                                        <p:strVal val="visible"/>
                                      </p:to>
                                    </p:set>
                                    <p:anim calcmode="lin" valueType="num">
                                      <p:cBhvr additive="base">
                                        <p:cTn id="59" dur="500" fill="hold"/>
                                        <p:tgtEl>
                                          <p:spTgt spid="61"/>
                                        </p:tgtEl>
                                        <p:attrNameLst>
                                          <p:attrName>ppt_x</p:attrName>
                                        </p:attrNameLst>
                                      </p:cBhvr>
                                      <p:tavLst>
                                        <p:tav tm="0">
                                          <p:val>
                                            <p:strVal val="1+#ppt_w/2"/>
                                          </p:val>
                                        </p:tav>
                                        <p:tav tm="100000">
                                          <p:val>
                                            <p:strVal val="#ppt_x"/>
                                          </p:val>
                                        </p:tav>
                                      </p:tavLst>
                                    </p:anim>
                                    <p:anim calcmode="lin" valueType="num">
                                      <p:cBhvr additive="base">
                                        <p:cTn id="60" dur="500" fill="hold"/>
                                        <p:tgtEl>
                                          <p:spTgt spid="61"/>
                                        </p:tgtEl>
                                        <p:attrNameLst>
                                          <p:attrName>ppt_y</p:attrName>
                                        </p:attrNameLst>
                                      </p:cBhvr>
                                      <p:tavLst>
                                        <p:tav tm="0">
                                          <p:val>
                                            <p:strVal val="#ppt_y"/>
                                          </p:val>
                                        </p:tav>
                                        <p:tav tm="100000">
                                          <p:val>
                                            <p:strVal val="#ppt_y"/>
                                          </p:val>
                                        </p:tav>
                                      </p:tavLst>
                                    </p:anim>
                                  </p:childTnLst>
                                </p:cTn>
                              </p:par>
                              <p:par>
                                <p:cTn id="61" presetID="2" presetClass="entr" presetSubtype="2" fill="hold" grpId="0" nodeType="withEffect">
                                  <p:stCondLst>
                                    <p:cond delay="0"/>
                                  </p:stCondLst>
                                  <p:childTnLst>
                                    <p:set>
                                      <p:cBhvr>
                                        <p:cTn id="62" dur="1" fill="hold">
                                          <p:stCondLst>
                                            <p:cond delay="0"/>
                                          </p:stCondLst>
                                        </p:cTn>
                                        <p:tgtEl>
                                          <p:spTgt spid="62"/>
                                        </p:tgtEl>
                                        <p:attrNameLst>
                                          <p:attrName>style.visibility</p:attrName>
                                        </p:attrNameLst>
                                      </p:cBhvr>
                                      <p:to>
                                        <p:strVal val="visible"/>
                                      </p:to>
                                    </p:set>
                                    <p:anim calcmode="lin" valueType="num">
                                      <p:cBhvr additive="base">
                                        <p:cTn id="63" dur="500" fill="hold"/>
                                        <p:tgtEl>
                                          <p:spTgt spid="62"/>
                                        </p:tgtEl>
                                        <p:attrNameLst>
                                          <p:attrName>ppt_x</p:attrName>
                                        </p:attrNameLst>
                                      </p:cBhvr>
                                      <p:tavLst>
                                        <p:tav tm="0">
                                          <p:val>
                                            <p:strVal val="1+#ppt_w/2"/>
                                          </p:val>
                                        </p:tav>
                                        <p:tav tm="100000">
                                          <p:val>
                                            <p:strVal val="#ppt_x"/>
                                          </p:val>
                                        </p:tav>
                                      </p:tavLst>
                                    </p:anim>
                                    <p:anim calcmode="lin" valueType="num">
                                      <p:cBhvr additive="base">
                                        <p:cTn id="64" dur="500" fill="hold"/>
                                        <p:tgtEl>
                                          <p:spTgt spid="62"/>
                                        </p:tgtEl>
                                        <p:attrNameLst>
                                          <p:attrName>ppt_y</p:attrName>
                                        </p:attrNameLst>
                                      </p:cBhvr>
                                      <p:tavLst>
                                        <p:tav tm="0">
                                          <p:val>
                                            <p:strVal val="#ppt_y"/>
                                          </p:val>
                                        </p:tav>
                                        <p:tav tm="100000">
                                          <p:val>
                                            <p:strVal val="#ppt_y"/>
                                          </p:val>
                                        </p:tav>
                                      </p:tavLst>
                                    </p:anim>
                                  </p:childTnLst>
                                </p:cTn>
                              </p:par>
                            </p:childTnLst>
                          </p:cTn>
                        </p:par>
                        <p:par>
                          <p:cTn id="65" fill="hold">
                            <p:stCondLst>
                              <p:cond delay="3000"/>
                            </p:stCondLst>
                            <p:childTnLst>
                              <p:par>
                                <p:cTn id="66" presetID="14" presetClass="entr" presetSubtype="10" fill="hold" grpId="0" nodeType="afterEffect">
                                  <p:stCondLst>
                                    <p:cond delay="0"/>
                                  </p:stCondLst>
                                  <p:childTnLst>
                                    <p:set>
                                      <p:cBhvr>
                                        <p:cTn id="67" dur="1" fill="hold">
                                          <p:stCondLst>
                                            <p:cond delay="0"/>
                                          </p:stCondLst>
                                        </p:cTn>
                                        <p:tgtEl>
                                          <p:spTgt spid="25"/>
                                        </p:tgtEl>
                                        <p:attrNameLst>
                                          <p:attrName>style.visibility</p:attrName>
                                        </p:attrNameLst>
                                      </p:cBhvr>
                                      <p:to>
                                        <p:strVal val="visible"/>
                                      </p:to>
                                    </p:set>
                                    <p:animEffect transition="in" filter="randombar(horizontal)">
                                      <p:cBhvr>
                                        <p:cTn id="68"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p:bldP spid="56" grpId="0" bldLvl="0"/>
      <p:bldP spid="57" grpId="0"/>
      <p:bldP spid="58" grpId="0" bldLvl="0"/>
      <p:bldP spid="59" grpId="0"/>
      <p:bldP spid="60" grpId="0" bldLvl="0"/>
      <p:bldP spid="61" grpId="0"/>
      <p:bldP spid="62" grpId="0" bldLvl="0"/>
      <p:bldP spid="2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组合 36"/>
          <p:cNvGrpSpPr/>
          <p:nvPr/>
        </p:nvGrpSpPr>
        <p:grpSpPr>
          <a:xfrm>
            <a:off x="1498343" y="1627830"/>
            <a:ext cx="2225141" cy="907751"/>
            <a:chOff x="1709209" y="1984470"/>
            <a:chExt cx="2293960" cy="1447800"/>
          </a:xfrm>
        </p:grpSpPr>
        <p:sp>
          <p:nvSpPr>
            <p:cNvPr id="38" name="圆角矩形 37"/>
            <p:cNvSpPr/>
            <p:nvPr/>
          </p:nvSpPr>
          <p:spPr>
            <a:xfrm>
              <a:off x="2104535" y="1984470"/>
              <a:ext cx="1535464" cy="1447800"/>
            </a:xfrm>
            <a:prstGeom prst="roundRect">
              <a:avLst/>
            </a:prstGeom>
            <a:solidFill>
              <a:srgbClr val="4531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90" b="1">
                <a:solidFill>
                  <a:schemeClr val="tx2">
                    <a:lumMod val="75000"/>
                  </a:schemeClr>
                </a:solidFill>
                <a:cs typeface="+mn-ea"/>
                <a:sym typeface="+mn-lt"/>
              </a:endParaRPr>
            </a:p>
          </p:txBody>
        </p:sp>
        <p:sp>
          <p:nvSpPr>
            <p:cNvPr id="44" name="文本框 43"/>
            <p:cNvSpPr txBox="1"/>
            <p:nvPr/>
          </p:nvSpPr>
          <p:spPr>
            <a:xfrm>
              <a:off x="1709209" y="2356212"/>
              <a:ext cx="2293960" cy="704315"/>
            </a:xfrm>
            <a:prstGeom prst="rect">
              <a:avLst/>
            </a:prstGeom>
            <a:noFill/>
          </p:spPr>
          <p:txBody>
            <a:bodyPr wrap="square" rtlCol="0" anchor="ctr">
              <a:spAutoFit/>
            </a:bodyPr>
            <a:lstStyle/>
            <a:p>
              <a:pPr algn="ctr">
                <a:lnSpc>
                  <a:spcPct val="120000"/>
                </a:lnSpc>
              </a:pPr>
              <a:r>
                <a:rPr lang="zh-CN" altLang="en-US" sz="2000" b="1" dirty="0">
                  <a:solidFill>
                    <a:schemeClr val="bg1">
                      <a:lumMod val="95000"/>
                    </a:schemeClr>
                  </a:solidFill>
                  <a:cs typeface="+mn-ea"/>
                  <a:sym typeface="+mn-lt"/>
                </a:rPr>
                <a:t>输入内容</a:t>
              </a:r>
              <a:endParaRPr lang="zh-CN" altLang="en-US" sz="2000" b="1" baseline="-3000" dirty="0">
                <a:solidFill>
                  <a:schemeClr val="bg1">
                    <a:lumMod val="95000"/>
                  </a:schemeClr>
                </a:solidFill>
                <a:cs typeface="+mn-ea"/>
                <a:sym typeface="+mn-lt"/>
              </a:endParaRPr>
            </a:p>
          </p:txBody>
        </p:sp>
      </p:grpSp>
      <p:sp>
        <p:nvSpPr>
          <p:cNvPr id="51" name="矩形 47"/>
          <p:cNvSpPr>
            <a:spLocks noChangeArrowheads="1"/>
          </p:cNvSpPr>
          <p:nvPr/>
        </p:nvSpPr>
        <p:spPr bwMode="auto">
          <a:xfrm>
            <a:off x="1121539" y="4952661"/>
            <a:ext cx="9385450" cy="8679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algn="ctr">
              <a:lnSpc>
                <a:spcPct val="120000"/>
              </a:lnSpc>
              <a:spcBef>
                <a:spcPct val="0"/>
              </a:spcBef>
              <a:buNone/>
            </a:pPr>
            <a:r>
              <a:rPr lang="zh-CN" altLang="en-US" sz="1400" dirty="0">
                <a:solidFill>
                  <a:schemeClr val="tx1">
                    <a:lumMod val="75000"/>
                    <a:lumOff val="25000"/>
                  </a:schemeClr>
                </a:solidFill>
                <a:latin typeface="+mn-lt"/>
                <a:ea typeface="+mn-ea"/>
                <a:cs typeface="+mn-ea"/>
                <a:sym typeface="+mn-lt"/>
              </a:rPr>
              <a:t>在此录入本图表的综合描述说明，在此录入本图表的综合描述说明，在此录入本图表的综合描述说明。在此录入本图表的综合描述说明，在此录入本图表的综合描述说明，在此录入上述图表的综合描述说明，在此录入上述图表的综合描述说明，在此录入上述图表的综合描述说明。</a:t>
            </a:r>
            <a:endParaRPr lang="zh-CN" altLang="en-US" sz="1400" dirty="0">
              <a:solidFill>
                <a:schemeClr val="tx1">
                  <a:lumMod val="75000"/>
                  <a:lumOff val="25000"/>
                </a:schemeClr>
              </a:solidFill>
              <a:latin typeface="+mn-lt"/>
              <a:ea typeface="+mn-ea"/>
              <a:cs typeface="+mn-ea"/>
              <a:sym typeface="+mn-lt"/>
            </a:endParaRPr>
          </a:p>
        </p:txBody>
      </p:sp>
      <p:sp>
        <p:nvSpPr>
          <p:cNvPr id="52" name="矩形 51"/>
          <p:cNvSpPr/>
          <p:nvPr/>
        </p:nvSpPr>
        <p:spPr>
          <a:xfrm>
            <a:off x="1954333" y="2813584"/>
            <a:ext cx="1313162" cy="430879"/>
          </a:xfrm>
          <a:prstGeom prst="rect">
            <a:avLst/>
          </a:prstGeom>
        </p:spPr>
        <p:txBody>
          <a:bodyPr wrap="none" lIns="91431" tIns="45716" rIns="91431" bIns="45716">
            <a:spAutoFit/>
          </a:bodyPr>
          <a:lstStyle/>
          <a:p>
            <a:pPr algn="ctr"/>
            <a:r>
              <a:rPr lang="zh-CN" altLang="en-US" sz="2200" b="1" dirty="0">
                <a:solidFill>
                  <a:srgbClr val="453162"/>
                </a:solidFill>
                <a:cs typeface="+mn-ea"/>
                <a:sym typeface="+mn-lt"/>
              </a:rPr>
              <a:t>添加标题</a:t>
            </a:r>
            <a:endParaRPr lang="en-US" altLang="zh-CN" sz="2200" b="1" dirty="0">
              <a:solidFill>
                <a:srgbClr val="453162"/>
              </a:solidFill>
              <a:cs typeface="+mn-ea"/>
              <a:sym typeface="+mn-lt"/>
            </a:endParaRPr>
          </a:p>
        </p:txBody>
      </p:sp>
      <p:sp>
        <p:nvSpPr>
          <p:cNvPr id="53" name="矩形 47"/>
          <p:cNvSpPr>
            <a:spLocks noChangeArrowheads="1"/>
          </p:cNvSpPr>
          <p:nvPr/>
        </p:nvSpPr>
        <p:spPr bwMode="auto">
          <a:xfrm>
            <a:off x="1659944" y="3292705"/>
            <a:ext cx="1907885" cy="1384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algn="ctr">
              <a:lnSpc>
                <a:spcPct val="120000"/>
              </a:lnSpc>
              <a:spcBef>
                <a:spcPct val="0"/>
              </a:spcBef>
              <a:buNone/>
            </a:pPr>
            <a:r>
              <a:rPr lang="zh-CN" altLang="en-US" sz="1400" dirty="0">
                <a:solidFill>
                  <a:schemeClr val="tx1">
                    <a:lumMod val="75000"/>
                    <a:lumOff val="25000"/>
                  </a:schemeClr>
                </a:solidFill>
                <a:latin typeface="+mn-lt"/>
                <a:ea typeface="+mn-ea"/>
                <a:cs typeface="+mn-ea"/>
                <a:sym typeface="+mn-lt"/>
              </a:rPr>
              <a:t>在此录入上述图表的描述说明，在此录入上述图表的描述说明，在此录入上述图表的描述说明。</a:t>
            </a:r>
            <a:endParaRPr lang="zh-CN" altLang="en-US" sz="1400" dirty="0">
              <a:solidFill>
                <a:schemeClr val="tx1">
                  <a:lumMod val="75000"/>
                  <a:lumOff val="25000"/>
                </a:schemeClr>
              </a:solidFill>
              <a:latin typeface="+mn-lt"/>
              <a:ea typeface="+mn-ea"/>
              <a:cs typeface="+mn-ea"/>
              <a:sym typeface="+mn-lt"/>
            </a:endParaRPr>
          </a:p>
        </p:txBody>
      </p:sp>
      <p:sp>
        <p:nvSpPr>
          <p:cNvPr id="54" name="矩形 53"/>
          <p:cNvSpPr/>
          <p:nvPr/>
        </p:nvSpPr>
        <p:spPr>
          <a:xfrm>
            <a:off x="4121638" y="2813584"/>
            <a:ext cx="1313162" cy="430879"/>
          </a:xfrm>
          <a:prstGeom prst="rect">
            <a:avLst/>
          </a:prstGeom>
        </p:spPr>
        <p:txBody>
          <a:bodyPr wrap="none" lIns="91431" tIns="45716" rIns="91431" bIns="45716">
            <a:spAutoFit/>
          </a:bodyPr>
          <a:lstStyle/>
          <a:p>
            <a:pPr algn="ctr"/>
            <a:r>
              <a:rPr lang="zh-CN" altLang="en-US" sz="2200" b="1" dirty="0">
                <a:solidFill>
                  <a:srgbClr val="453162"/>
                </a:solidFill>
                <a:cs typeface="+mn-ea"/>
                <a:sym typeface="+mn-lt"/>
              </a:rPr>
              <a:t>添加标题</a:t>
            </a:r>
            <a:endParaRPr lang="en-US" altLang="zh-CN" sz="2200" b="1" dirty="0">
              <a:solidFill>
                <a:srgbClr val="453162"/>
              </a:solidFill>
              <a:cs typeface="+mn-ea"/>
              <a:sym typeface="+mn-lt"/>
            </a:endParaRPr>
          </a:p>
        </p:txBody>
      </p:sp>
      <p:sp>
        <p:nvSpPr>
          <p:cNvPr id="55" name="矩形 47"/>
          <p:cNvSpPr>
            <a:spLocks noChangeArrowheads="1"/>
          </p:cNvSpPr>
          <p:nvPr/>
        </p:nvSpPr>
        <p:spPr bwMode="auto">
          <a:xfrm>
            <a:off x="3869920" y="3292705"/>
            <a:ext cx="1875361" cy="1384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algn="ctr">
              <a:lnSpc>
                <a:spcPct val="120000"/>
              </a:lnSpc>
              <a:spcBef>
                <a:spcPct val="0"/>
              </a:spcBef>
              <a:buNone/>
            </a:pPr>
            <a:r>
              <a:rPr lang="zh-CN" altLang="en-US" sz="1400" dirty="0">
                <a:solidFill>
                  <a:schemeClr val="tx1">
                    <a:lumMod val="75000"/>
                    <a:lumOff val="25000"/>
                  </a:schemeClr>
                </a:solidFill>
                <a:latin typeface="+mn-lt"/>
                <a:ea typeface="+mn-ea"/>
                <a:cs typeface="+mn-ea"/>
                <a:sym typeface="+mn-lt"/>
              </a:rPr>
              <a:t>在此录入上述图表的描述说明，在此录入上述图表的描述说明，在此录入上述图表的描述说明。</a:t>
            </a:r>
            <a:endParaRPr lang="zh-CN" altLang="en-US" sz="1400" dirty="0">
              <a:solidFill>
                <a:schemeClr val="tx1">
                  <a:lumMod val="75000"/>
                  <a:lumOff val="25000"/>
                </a:schemeClr>
              </a:solidFill>
              <a:latin typeface="+mn-lt"/>
              <a:ea typeface="+mn-ea"/>
              <a:cs typeface="+mn-ea"/>
              <a:sym typeface="+mn-lt"/>
            </a:endParaRPr>
          </a:p>
        </p:txBody>
      </p:sp>
      <p:sp>
        <p:nvSpPr>
          <p:cNvPr id="56" name="矩形 55"/>
          <p:cNvSpPr/>
          <p:nvPr/>
        </p:nvSpPr>
        <p:spPr>
          <a:xfrm>
            <a:off x="6288943" y="2813584"/>
            <a:ext cx="1313162" cy="430879"/>
          </a:xfrm>
          <a:prstGeom prst="rect">
            <a:avLst/>
          </a:prstGeom>
        </p:spPr>
        <p:txBody>
          <a:bodyPr wrap="none" lIns="91431" tIns="45716" rIns="91431" bIns="45716">
            <a:spAutoFit/>
          </a:bodyPr>
          <a:lstStyle/>
          <a:p>
            <a:pPr algn="ctr"/>
            <a:r>
              <a:rPr lang="zh-CN" altLang="en-US" sz="2200" b="1" dirty="0">
                <a:solidFill>
                  <a:srgbClr val="453162"/>
                </a:solidFill>
                <a:cs typeface="+mn-ea"/>
                <a:sym typeface="+mn-lt"/>
              </a:rPr>
              <a:t>添加标题</a:t>
            </a:r>
            <a:endParaRPr lang="en-US" altLang="zh-CN" sz="2200" b="1" dirty="0">
              <a:solidFill>
                <a:srgbClr val="453162"/>
              </a:solidFill>
              <a:cs typeface="+mn-ea"/>
              <a:sym typeface="+mn-lt"/>
            </a:endParaRPr>
          </a:p>
        </p:txBody>
      </p:sp>
      <p:sp>
        <p:nvSpPr>
          <p:cNvPr id="57" name="矩形 47"/>
          <p:cNvSpPr>
            <a:spLocks noChangeArrowheads="1"/>
          </p:cNvSpPr>
          <p:nvPr/>
        </p:nvSpPr>
        <p:spPr bwMode="auto">
          <a:xfrm>
            <a:off x="6047372" y="3292705"/>
            <a:ext cx="1892607" cy="1384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algn="ctr">
              <a:lnSpc>
                <a:spcPct val="120000"/>
              </a:lnSpc>
              <a:spcBef>
                <a:spcPct val="0"/>
              </a:spcBef>
              <a:buNone/>
            </a:pPr>
            <a:r>
              <a:rPr lang="zh-CN" altLang="en-US" sz="1400" dirty="0">
                <a:solidFill>
                  <a:schemeClr val="tx1">
                    <a:lumMod val="75000"/>
                    <a:lumOff val="25000"/>
                  </a:schemeClr>
                </a:solidFill>
                <a:latin typeface="+mn-lt"/>
                <a:ea typeface="+mn-ea"/>
                <a:cs typeface="+mn-ea"/>
                <a:sym typeface="+mn-lt"/>
              </a:rPr>
              <a:t>在此录入上述图表的描述说明，在此录入上述图表的描述说明，在此录入上述图表的描述说明。</a:t>
            </a:r>
            <a:endParaRPr lang="zh-CN" altLang="en-US" sz="1400" dirty="0">
              <a:solidFill>
                <a:schemeClr val="tx1">
                  <a:lumMod val="75000"/>
                  <a:lumOff val="25000"/>
                </a:schemeClr>
              </a:solidFill>
              <a:latin typeface="+mn-lt"/>
              <a:ea typeface="+mn-ea"/>
              <a:cs typeface="+mn-ea"/>
              <a:sym typeface="+mn-lt"/>
            </a:endParaRPr>
          </a:p>
        </p:txBody>
      </p:sp>
      <p:sp>
        <p:nvSpPr>
          <p:cNvPr id="58" name="矩形 57"/>
          <p:cNvSpPr/>
          <p:nvPr/>
        </p:nvSpPr>
        <p:spPr>
          <a:xfrm>
            <a:off x="8456247" y="2813584"/>
            <a:ext cx="1313162" cy="430879"/>
          </a:xfrm>
          <a:prstGeom prst="rect">
            <a:avLst/>
          </a:prstGeom>
        </p:spPr>
        <p:txBody>
          <a:bodyPr wrap="none" lIns="91431" tIns="45716" rIns="91431" bIns="45716">
            <a:spAutoFit/>
          </a:bodyPr>
          <a:lstStyle/>
          <a:p>
            <a:pPr algn="ctr"/>
            <a:r>
              <a:rPr lang="zh-CN" altLang="en-US" sz="2200" b="1" dirty="0">
                <a:solidFill>
                  <a:srgbClr val="453162"/>
                </a:solidFill>
                <a:cs typeface="+mn-ea"/>
                <a:sym typeface="+mn-lt"/>
              </a:rPr>
              <a:t>添加标题</a:t>
            </a:r>
            <a:endParaRPr lang="en-US" altLang="zh-CN" sz="2200" b="1" dirty="0">
              <a:solidFill>
                <a:srgbClr val="453162"/>
              </a:solidFill>
              <a:cs typeface="+mn-ea"/>
              <a:sym typeface="+mn-lt"/>
            </a:endParaRPr>
          </a:p>
        </p:txBody>
      </p:sp>
      <p:sp>
        <p:nvSpPr>
          <p:cNvPr id="59" name="矩形 47"/>
          <p:cNvSpPr>
            <a:spLocks noChangeArrowheads="1"/>
          </p:cNvSpPr>
          <p:nvPr/>
        </p:nvSpPr>
        <p:spPr bwMode="auto">
          <a:xfrm>
            <a:off x="8242070" y="3292705"/>
            <a:ext cx="1874993" cy="1384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algn="ctr">
              <a:lnSpc>
                <a:spcPct val="120000"/>
              </a:lnSpc>
              <a:spcBef>
                <a:spcPct val="0"/>
              </a:spcBef>
              <a:buNone/>
            </a:pPr>
            <a:r>
              <a:rPr lang="zh-CN" altLang="en-US" sz="1400" dirty="0">
                <a:solidFill>
                  <a:schemeClr val="tx1">
                    <a:lumMod val="75000"/>
                    <a:lumOff val="25000"/>
                  </a:schemeClr>
                </a:solidFill>
                <a:latin typeface="+mn-lt"/>
                <a:ea typeface="+mn-ea"/>
                <a:cs typeface="+mn-ea"/>
                <a:sym typeface="+mn-lt"/>
              </a:rPr>
              <a:t>在此录入上述图表的描述说明，在此录入上述图表的描述说明，在此录入上述图表的描述说明。</a:t>
            </a:r>
            <a:endParaRPr lang="zh-CN" altLang="en-US" sz="1400" dirty="0">
              <a:solidFill>
                <a:schemeClr val="tx1">
                  <a:lumMod val="75000"/>
                  <a:lumOff val="25000"/>
                </a:schemeClr>
              </a:solidFill>
              <a:latin typeface="+mn-lt"/>
              <a:ea typeface="+mn-ea"/>
              <a:cs typeface="+mn-ea"/>
              <a:sym typeface="+mn-lt"/>
            </a:endParaRPr>
          </a:p>
        </p:txBody>
      </p:sp>
      <p:cxnSp>
        <p:nvCxnSpPr>
          <p:cNvPr id="60" name="直接连接符 8"/>
          <p:cNvCxnSpPr/>
          <p:nvPr/>
        </p:nvCxnSpPr>
        <p:spPr>
          <a:xfrm>
            <a:off x="1134314" y="4830316"/>
            <a:ext cx="935990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7" name="TextBox 31"/>
          <p:cNvSpPr txBox="1"/>
          <p:nvPr/>
        </p:nvSpPr>
        <p:spPr>
          <a:xfrm>
            <a:off x="742359" y="258122"/>
            <a:ext cx="1351361" cy="400110"/>
          </a:xfrm>
          <a:prstGeom prst="rect">
            <a:avLst/>
          </a:prstGeom>
          <a:noFill/>
        </p:spPr>
        <p:txBody>
          <a:bodyPr wrap="square" rtlCol="0">
            <a:spAutoFit/>
          </a:bodyPr>
          <a:lstStyle/>
          <a:p>
            <a:r>
              <a:rPr lang="zh-CN" altLang="en-US" sz="2000" b="1" dirty="0">
                <a:solidFill>
                  <a:srgbClr val="453162"/>
                </a:solidFill>
                <a:cs typeface="+mn-ea"/>
                <a:sym typeface="+mn-lt"/>
              </a:rPr>
              <a:t>关于我</a:t>
            </a:r>
            <a:endParaRPr lang="zh-CN" altLang="en-US" sz="2000" b="1" dirty="0">
              <a:solidFill>
                <a:srgbClr val="453162"/>
              </a:solidFill>
              <a:cs typeface="+mn-ea"/>
              <a:sym typeface="+mn-lt"/>
            </a:endParaRPr>
          </a:p>
        </p:txBody>
      </p:sp>
      <p:sp>
        <p:nvSpPr>
          <p:cNvPr id="30" name="菱形 29"/>
          <p:cNvSpPr/>
          <p:nvPr/>
        </p:nvSpPr>
        <p:spPr>
          <a:xfrm>
            <a:off x="272340" y="223168"/>
            <a:ext cx="470019" cy="470019"/>
          </a:xfrm>
          <a:prstGeom prst="diamond">
            <a:avLst/>
          </a:prstGeom>
          <a:solidFill>
            <a:srgbClr val="4531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1" name="组合 30"/>
          <p:cNvGrpSpPr/>
          <p:nvPr/>
        </p:nvGrpSpPr>
        <p:grpSpPr>
          <a:xfrm>
            <a:off x="3665648" y="1627830"/>
            <a:ext cx="2225141" cy="907751"/>
            <a:chOff x="1709209" y="1984470"/>
            <a:chExt cx="2293960" cy="1447800"/>
          </a:xfrm>
        </p:grpSpPr>
        <p:sp>
          <p:nvSpPr>
            <p:cNvPr id="32" name="圆角矩形 31"/>
            <p:cNvSpPr/>
            <p:nvPr/>
          </p:nvSpPr>
          <p:spPr>
            <a:xfrm>
              <a:off x="2104535" y="1984470"/>
              <a:ext cx="1535464" cy="1447800"/>
            </a:xfrm>
            <a:prstGeom prst="roundRect">
              <a:avLst/>
            </a:prstGeom>
            <a:solidFill>
              <a:srgbClr val="4531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90" b="1">
                <a:solidFill>
                  <a:schemeClr val="tx2">
                    <a:lumMod val="75000"/>
                  </a:schemeClr>
                </a:solidFill>
                <a:cs typeface="+mn-ea"/>
                <a:sym typeface="+mn-lt"/>
              </a:endParaRPr>
            </a:p>
          </p:txBody>
        </p:sp>
        <p:sp>
          <p:nvSpPr>
            <p:cNvPr id="33" name="文本框 32"/>
            <p:cNvSpPr txBox="1"/>
            <p:nvPr/>
          </p:nvSpPr>
          <p:spPr>
            <a:xfrm>
              <a:off x="1709209" y="2356212"/>
              <a:ext cx="2293960" cy="704315"/>
            </a:xfrm>
            <a:prstGeom prst="rect">
              <a:avLst/>
            </a:prstGeom>
            <a:noFill/>
          </p:spPr>
          <p:txBody>
            <a:bodyPr wrap="square" rtlCol="0" anchor="ctr">
              <a:spAutoFit/>
            </a:bodyPr>
            <a:lstStyle/>
            <a:p>
              <a:pPr algn="ctr">
                <a:lnSpc>
                  <a:spcPct val="120000"/>
                </a:lnSpc>
              </a:pPr>
              <a:r>
                <a:rPr lang="zh-CN" altLang="en-US" sz="2000" b="1" dirty="0">
                  <a:solidFill>
                    <a:schemeClr val="bg1">
                      <a:lumMod val="95000"/>
                    </a:schemeClr>
                  </a:solidFill>
                  <a:cs typeface="+mn-ea"/>
                  <a:sym typeface="+mn-lt"/>
                </a:rPr>
                <a:t>输入内容</a:t>
              </a:r>
              <a:endParaRPr lang="zh-CN" altLang="en-US" sz="2000" b="1" baseline="-3000" dirty="0">
                <a:solidFill>
                  <a:schemeClr val="bg1">
                    <a:lumMod val="95000"/>
                  </a:schemeClr>
                </a:solidFill>
                <a:cs typeface="+mn-ea"/>
                <a:sym typeface="+mn-lt"/>
              </a:endParaRPr>
            </a:p>
          </p:txBody>
        </p:sp>
      </p:grpSp>
      <p:grpSp>
        <p:nvGrpSpPr>
          <p:cNvPr id="40" name="组合 39"/>
          <p:cNvGrpSpPr/>
          <p:nvPr/>
        </p:nvGrpSpPr>
        <p:grpSpPr>
          <a:xfrm>
            <a:off x="5814264" y="1627829"/>
            <a:ext cx="2225141" cy="907751"/>
            <a:chOff x="1709209" y="1984470"/>
            <a:chExt cx="2293960" cy="1447800"/>
          </a:xfrm>
        </p:grpSpPr>
        <p:sp>
          <p:nvSpPr>
            <p:cNvPr id="41" name="圆角矩形 40"/>
            <p:cNvSpPr/>
            <p:nvPr/>
          </p:nvSpPr>
          <p:spPr>
            <a:xfrm>
              <a:off x="2104535" y="1984470"/>
              <a:ext cx="1535464" cy="1447800"/>
            </a:xfrm>
            <a:prstGeom prst="roundRect">
              <a:avLst/>
            </a:prstGeom>
            <a:solidFill>
              <a:srgbClr val="4531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90" b="1">
                <a:solidFill>
                  <a:schemeClr val="tx2">
                    <a:lumMod val="75000"/>
                  </a:schemeClr>
                </a:solidFill>
                <a:cs typeface="+mn-ea"/>
                <a:sym typeface="+mn-lt"/>
              </a:endParaRPr>
            </a:p>
          </p:txBody>
        </p:sp>
        <p:sp>
          <p:nvSpPr>
            <p:cNvPr id="42" name="文本框 41"/>
            <p:cNvSpPr txBox="1"/>
            <p:nvPr/>
          </p:nvSpPr>
          <p:spPr>
            <a:xfrm>
              <a:off x="1709209" y="2356212"/>
              <a:ext cx="2293960" cy="704315"/>
            </a:xfrm>
            <a:prstGeom prst="rect">
              <a:avLst/>
            </a:prstGeom>
            <a:noFill/>
          </p:spPr>
          <p:txBody>
            <a:bodyPr wrap="square" rtlCol="0" anchor="ctr">
              <a:spAutoFit/>
            </a:bodyPr>
            <a:lstStyle/>
            <a:p>
              <a:pPr algn="ctr">
                <a:lnSpc>
                  <a:spcPct val="120000"/>
                </a:lnSpc>
              </a:pPr>
              <a:r>
                <a:rPr lang="zh-CN" altLang="en-US" sz="2000" b="1" dirty="0">
                  <a:solidFill>
                    <a:schemeClr val="bg1">
                      <a:lumMod val="95000"/>
                    </a:schemeClr>
                  </a:solidFill>
                  <a:cs typeface="+mn-ea"/>
                  <a:sym typeface="+mn-lt"/>
                </a:rPr>
                <a:t>输入内容</a:t>
              </a:r>
              <a:endParaRPr lang="zh-CN" altLang="en-US" sz="2000" b="1" baseline="-3000" dirty="0">
                <a:solidFill>
                  <a:schemeClr val="bg1">
                    <a:lumMod val="95000"/>
                  </a:schemeClr>
                </a:solidFill>
                <a:cs typeface="+mn-ea"/>
                <a:sym typeface="+mn-lt"/>
              </a:endParaRPr>
            </a:p>
          </p:txBody>
        </p:sp>
      </p:grpSp>
      <p:grpSp>
        <p:nvGrpSpPr>
          <p:cNvPr id="43" name="组合 42"/>
          <p:cNvGrpSpPr/>
          <p:nvPr/>
        </p:nvGrpSpPr>
        <p:grpSpPr>
          <a:xfrm>
            <a:off x="8000257" y="1627829"/>
            <a:ext cx="2225141" cy="907751"/>
            <a:chOff x="1709209" y="1984470"/>
            <a:chExt cx="2293960" cy="1447800"/>
          </a:xfrm>
        </p:grpSpPr>
        <p:sp>
          <p:nvSpPr>
            <p:cNvPr id="61" name="圆角矩形 60"/>
            <p:cNvSpPr/>
            <p:nvPr/>
          </p:nvSpPr>
          <p:spPr>
            <a:xfrm>
              <a:off x="2104535" y="1984470"/>
              <a:ext cx="1535464" cy="1447800"/>
            </a:xfrm>
            <a:prstGeom prst="roundRect">
              <a:avLst/>
            </a:prstGeom>
            <a:solidFill>
              <a:srgbClr val="4531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90" b="1">
                <a:solidFill>
                  <a:schemeClr val="tx2">
                    <a:lumMod val="75000"/>
                  </a:schemeClr>
                </a:solidFill>
                <a:cs typeface="+mn-ea"/>
                <a:sym typeface="+mn-lt"/>
              </a:endParaRPr>
            </a:p>
          </p:txBody>
        </p:sp>
        <p:sp>
          <p:nvSpPr>
            <p:cNvPr id="62" name="文本框 61"/>
            <p:cNvSpPr txBox="1"/>
            <p:nvPr/>
          </p:nvSpPr>
          <p:spPr>
            <a:xfrm>
              <a:off x="1709209" y="2356212"/>
              <a:ext cx="2293960" cy="704315"/>
            </a:xfrm>
            <a:prstGeom prst="rect">
              <a:avLst/>
            </a:prstGeom>
            <a:noFill/>
          </p:spPr>
          <p:txBody>
            <a:bodyPr wrap="square" rtlCol="0" anchor="ctr">
              <a:spAutoFit/>
            </a:bodyPr>
            <a:lstStyle/>
            <a:p>
              <a:pPr algn="ctr">
                <a:lnSpc>
                  <a:spcPct val="120000"/>
                </a:lnSpc>
              </a:pPr>
              <a:r>
                <a:rPr lang="zh-CN" altLang="en-US" sz="2000" b="1" dirty="0">
                  <a:solidFill>
                    <a:schemeClr val="bg1">
                      <a:lumMod val="95000"/>
                    </a:schemeClr>
                  </a:solidFill>
                  <a:cs typeface="+mn-ea"/>
                  <a:sym typeface="+mn-lt"/>
                </a:rPr>
                <a:t>输入内容</a:t>
              </a:r>
              <a:endParaRPr lang="zh-CN" altLang="en-US" sz="2000" b="1" baseline="-3000" dirty="0">
                <a:solidFill>
                  <a:schemeClr val="bg1">
                    <a:lumMod val="95000"/>
                  </a:schemeClr>
                </a:solidFill>
                <a:cs typeface="+mn-ea"/>
                <a:sym typeface="+mn-lt"/>
              </a:endParaRPr>
            </a:p>
          </p:txBody>
        </p:sp>
      </p:grpSp>
    </p:spTree>
  </p:cSld>
  <p:clrMapOvr>
    <a:masterClrMapping/>
  </p:clrMapOvr>
  <p:transition spd="slow" advClick="0" advTm="300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37"/>
                                        </p:tgtEl>
                                        <p:attrNameLst>
                                          <p:attrName>style.visibility</p:attrName>
                                        </p:attrNameLst>
                                      </p:cBhvr>
                                      <p:to>
                                        <p:strVal val="visible"/>
                                      </p:to>
                                    </p:set>
                                    <p:anim calcmode="lin" valueType="num">
                                      <p:cBhvr additive="base">
                                        <p:cTn id="7" dur="400" fill="hold"/>
                                        <p:tgtEl>
                                          <p:spTgt spid="37"/>
                                        </p:tgtEl>
                                        <p:attrNameLst>
                                          <p:attrName>ppt_x</p:attrName>
                                        </p:attrNameLst>
                                      </p:cBhvr>
                                      <p:tavLst>
                                        <p:tav tm="0">
                                          <p:val>
                                            <p:strVal val="0-#ppt_w/2"/>
                                          </p:val>
                                        </p:tav>
                                        <p:tav tm="100000">
                                          <p:val>
                                            <p:strVal val="#ppt_x"/>
                                          </p:val>
                                        </p:tav>
                                      </p:tavLst>
                                    </p:anim>
                                    <p:anim calcmode="lin" valueType="num">
                                      <p:cBhvr additive="base">
                                        <p:cTn id="8" dur="400" fill="hold"/>
                                        <p:tgtEl>
                                          <p:spTgt spid="37"/>
                                        </p:tgtEl>
                                        <p:attrNameLst>
                                          <p:attrName>ppt_y</p:attrName>
                                        </p:attrNameLst>
                                      </p:cBhvr>
                                      <p:tavLst>
                                        <p:tav tm="0">
                                          <p:val>
                                            <p:strVal val="#ppt_y"/>
                                          </p:val>
                                        </p:tav>
                                        <p:tav tm="100000">
                                          <p:val>
                                            <p:strVal val="#ppt_y"/>
                                          </p:val>
                                        </p:tav>
                                      </p:tavLst>
                                    </p:anim>
                                  </p:childTnLst>
                                </p:cTn>
                              </p:par>
                              <p:par>
                                <p:cTn id="9" presetID="12" presetClass="entr" presetSubtype="1" fill="hold" grpId="0" nodeType="withEffect">
                                  <p:stCondLst>
                                    <p:cond delay="500"/>
                                  </p:stCondLst>
                                  <p:childTnLst>
                                    <p:set>
                                      <p:cBhvr>
                                        <p:cTn id="10" dur="1" fill="hold">
                                          <p:stCondLst>
                                            <p:cond delay="0"/>
                                          </p:stCondLst>
                                        </p:cTn>
                                        <p:tgtEl>
                                          <p:spTgt spid="52"/>
                                        </p:tgtEl>
                                        <p:attrNameLst>
                                          <p:attrName>style.visibility</p:attrName>
                                        </p:attrNameLst>
                                      </p:cBhvr>
                                      <p:to>
                                        <p:strVal val="visible"/>
                                      </p:to>
                                    </p:set>
                                    <p:anim calcmode="lin" valueType="num">
                                      <p:cBhvr additive="base">
                                        <p:cTn id="11" dur="400"/>
                                        <p:tgtEl>
                                          <p:spTgt spid="52"/>
                                        </p:tgtEl>
                                        <p:attrNameLst>
                                          <p:attrName>ppt_y</p:attrName>
                                        </p:attrNameLst>
                                      </p:cBhvr>
                                      <p:tavLst>
                                        <p:tav tm="0">
                                          <p:val>
                                            <p:strVal val="#ppt_y-#ppt_h*1.125000"/>
                                          </p:val>
                                        </p:tav>
                                        <p:tav tm="100000">
                                          <p:val>
                                            <p:strVal val="#ppt_y"/>
                                          </p:val>
                                        </p:tav>
                                      </p:tavLst>
                                    </p:anim>
                                    <p:animEffect transition="in" filter="wipe(down)">
                                      <p:cBhvr>
                                        <p:cTn id="12" dur="400"/>
                                        <p:tgtEl>
                                          <p:spTgt spid="52"/>
                                        </p:tgtEl>
                                      </p:cBhvr>
                                    </p:animEffect>
                                  </p:childTnLst>
                                </p:cTn>
                              </p:par>
                              <p:par>
                                <p:cTn id="13" presetID="12" presetClass="entr" presetSubtype="1" fill="hold" grpId="0" nodeType="withEffect">
                                  <p:stCondLst>
                                    <p:cond delay="500"/>
                                  </p:stCondLst>
                                  <p:childTnLst>
                                    <p:set>
                                      <p:cBhvr>
                                        <p:cTn id="14" dur="1" fill="hold">
                                          <p:stCondLst>
                                            <p:cond delay="0"/>
                                          </p:stCondLst>
                                        </p:cTn>
                                        <p:tgtEl>
                                          <p:spTgt spid="53"/>
                                        </p:tgtEl>
                                        <p:attrNameLst>
                                          <p:attrName>style.visibility</p:attrName>
                                        </p:attrNameLst>
                                      </p:cBhvr>
                                      <p:to>
                                        <p:strVal val="visible"/>
                                      </p:to>
                                    </p:set>
                                    <p:anim calcmode="lin" valueType="num">
                                      <p:cBhvr additive="base">
                                        <p:cTn id="15" dur="400"/>
                                        <p:tgtEl>
                                          <p:spTgt spid="53"/>
                                        </p:tgtEl>
                                        <p:attrNameLst>
                                          <p:attrName>ppt_y</p:attrName>
                                        </p:attrNameLst>
                                      </p:cBhvr>
                                      <p:tavLst>
                                        <p:tav tm="0">
                                          <p:val>
                                            <p:strVal val="#ppt_y-#ppt_h*1.125000"/>
                                          </p:val>
                                        </p:tav>
                                        <p:tav tm="100000">
                                          <p:val>
                                            <p:strVal val="#ppt_y"/>
                                          </p:val>
                                        </p:tav>
                                      </p:tavLst>
                                    </p:anim>
                                    <p:animEffect transition="in" filter="wipe(down)">
                                      <p:cBhvr>
                                        <p:cTn id="16" dur="400"/>
                                        <p:tgtEl>
                                          <p:spTgt spid="53"/>
                                        </p:tgtEl>
                                      </p:cBhvr>
                                    </p:animEffect>
                                  </p:childTnLst>
                                </p:cTn>
                              </p:par>
                              <p:par>
                                <p:cTn id="17" presetID="12" presetClass="entr" presetSubtype="1" fill="hold" grpId="0" nodeType="withEffect">
                                  <p:stCondLst>
                                    <p:cond delay="500"/>
                                  </p:stCondLst>
                                  <p:childTnLst>
                                    <p:set>
                                      <p:cBhvr>
                                        <p:cTn id="18" dur="1" fill="hold">
                                          <p:stCondLst>
                                            <p:cond delay="0"/>
                                          </p:stCondLst>
                                        </p:cTn>
                                        <p:tgtEl>
                                          <p:spTgt spid="54"/>
                                        </p:tgtEl>
                                        <p:attrNameLst>
                                          <p:attrName>style.visibility</p:attrName>
                                        </p:attrNameLst>
                                      </p:cBhvr>
                                      <p:to>
                                        <p:strVal val="visible"/>
                                      </p:to>
                                    </p:set>
                                    <p:anim calcmode="lin" valueType="num">
                                      <p:cBhvr additive="base">
                                        <p:cTn id="19" dur="400"/>
                                        <p:tgtEl>
                                          <p:spTgt spid="54"/>
                                        </p:tgtEl>
                                        <p:attrNameLst>
                                          <p:attrName>ppt_y</p:attrName>
                                        </p:attrNameLst>
                                      </p:cBhvr>
                                      <p:tavLst>
                                        <p:tav tm="0">
                                          <p:val>
                                            <p:strVal val="#ppt_y-#ppt_h*1.125000"/>
                                          </p:val>
                                        </p:tav>
                                        <p:tav tm="100000">
                                          <p:val>
                                            <p:strVal val="#ppt_y"/>
                                          </p:val>
                                        </p:tav>
                                      </p:tavLst>
                                    </p:anim>
                                    <p:animEffect transition="in" filter="wipe(down)">
                                      <p:cBhvr>
                                        <p:cTn id="20" dur="400"/>
                                        <p:tgtEl>
                                          <p:spTgt spid="54"/>
                                        </p:tgtEl>
                                      </p:cBhvr>
                                    </p:animEffect>
                                  </p:childTnLst>
                                </p:cTn>
                              </p:par>
                              <p:par>
                                <p:cTn id="21" presetID="12" presetClass="entr" presetSubtype="1" fill="hold" grpId="0" nodeType="withEffect">
                                  <p:stCondLst>
                                    <p:cond delay="500"/>
                                  </p:stCondLst>
                                  <p:childTnLst>
                                    <p:set>
                                      <p:cBhvr>
                                        <p:cTn id="22" dur="1" fill="hold">
                                          <p:stCondLst>
                                            <p:cond delay="0"/>
                                          </p:stCondLst>
                                        </p:cTn>
                                        <p:tgtEl>
                                          <p:spTgt spid="55"/>
                                        </p:tgtEl>
                                        <p:attrNameLst>
                                          <p:attrName>style.visibility</p:attrName>
                                        </p:attrNameLst>
                                      </p:cBhvr>
                                      <p:to>
                                        <p:strVal val="visible"/>
                                      </p:to>
                                    </p:set>
                                    <p:anim calcmode="lin" valueType="num">
                                      <p:cBhvr additive="base">
                                        <p:cTn id="23" dur="400"/>
                                        <p:tgtEl>
                                          <p:spTgt spid="55"/>
                                        </p:tgtEl>
                                        <p:attrNameLst>
                                          <p:attrName>ppt_y</p:attrName>
                                        </p:attrNameLst>
                                      </p:cBhvr>
                                      <p:tavLst>
                                        <p:tav tm="0">
                                          <p:val>
                                            <p:strVal val="#ppt_y-#ppt_h*1.125000"/>
                                          </p:val>
                                        </p:tav>
                                        <p:tav tm="100000">
                                          <p:val>
                                            <p:strVal val="#ppt_y"/>
                                          </p:val>
                                        </p:tav>
                                      </p:tavLst>
                                    </p:anim>
                                    <p:animEffect transition="in" filter="wipe(down)">
                                      <p:cBhvr>
                                        <p:cTn id="24" dur="400"/>
                                        <p:tgtEl>
                                          <p:spTgt spid="55"/>
                                        </p:tgtEl>
                                      </p:cBhvr>
                                    </p:animEffect>
                                  </p:childTnLst>
                                </p:cTn>
                              </p:par>
                              <p:par>
                                <p:cTn id="25" presetID="12" presetClass="entr" presetSubtype="1" fill="hold" grpId="0" nodeType="withEffect">
                                  <p:stCondLst>
                                    <p:cond delay="500"/>
                                  </p:stCondLst>
                                  <p:childTnLst>
                                    <p:set>
                                      <p:cBhvr>
                                        <p:cTn id="26" dur="1" fill="hold">
                                          <p:stCondLst>
                                            <p:cond delay="0"/>
                                          </p:stCondLst>
                                        </p:cTn>
                                        <p:tgtEl>
                                          <p:spTgt spid="56"/>
                                        </p:tgtEl>
                                        <p:attrNameLst>
                                          <p:attrName>style.visibility</p:attrName>
                                        </p:attrNameLst>
                                      </p:cBhvr>
                                      <p:to>
                                        <p:strVal val="visible"/>
                                      </p:to>
                                    </p:set>
                                    <p:anim calcmode="lin" valueType="num">
                                      <p:cBhvr additive="base">
                                        <p:cTn id="27" dur="400"/>
                                        <p:tgtEl>
                                          <p:spTgt spid="56"/>
                                        </p:tgtEl>
                                        <p:attrNameLst>
                                          <p:attrName>ppt_y</p:attrName>
                                        </p:attrNameLst>
                                      </p:cBhvr>
                                      <p:tavLst>
                                        <p:tav tm="0">
                                          <p:val>
                                            <p:strVal val="#ppt_y-#ppt_h*1.125000"/>
                                          </p:val>
                                        </p:tav>
                                        <p:tav tm="100000">
                                          <p:val>
                                            <p:strVal val="#ppt_y"/>
                                          </p:val>
                                        </p:tav>
                                      </p:tavLst>
                                    </p:anim>
                                    <p:animEffect transition="in" filter="wipe(down)">
                                      <p:cBhvr>
                                        <p:cTn id="28" dur="400"/>
                                        <p:tgtEl>
                                          <p:spTgt spid="56"/>
                                        </p:tgtEl>
                                      </p:cBhvr>
                                    </p:animEffect>
                                  </p:childTnLst>
                                </p:cTn>
                              </p:par>
                              <p:par>
                                <p:cTn id="29" presetID="12" presetClass="entr" presetSubtype="1" fill="hold" grpId="0" nodeType="withEffect">
                                  <p:stCondLst>
                                    <p:cond delay="500"/>
                                  </p:stCondLst>
                                  <p:childTnLst>
                                    <p:set>
                                      <p:cBhvr>
                                        <p:cTn id="30" dur="1" fill="hold">
                                          <p:stCondLst>
                                            <p:cond delay="0"/>
                                          </p:stCondLst>
                                        </p:cTn>
                                        <p:tgtEl>
                                          <p:spTgt spid="57"/>
                                        </p:tgtEl>
                                        <p:attrNameLst>
                                          <p:attrName>style.visibility</p:attrName>
                                        </p:attrNameLst>
                                      </p:cBhvr>
                                      <p:to>
                                        <p:strVal val="visible"/>
                                      </p:to>
                                    </p:set>
                                    <p:anim calcmode="lin" valueType="num">
                                      <p:cBhvr additive="base">
                                        <p:cTn id="31" dur="400"/>
                                        <p:tgtEl>
                                          <p:spTgt spid="57"/>
                                        </p:tgtEl>
                                        <p:attrNameLst>
                                          <p:attrName>ppt_y</p:attrName>
                                        </p:attrNameLst>
                                      </p:cBhvr>
                                      <p:tavLst>
                                        <p:tav tm="0">
                                          <p:val>
                                            <p:strVal val="#ppt_y-#ppt_h*1.125000"/>
                                          </p:val>
                                        </p:tav>
                                        <p:tav tm="100000">
                                          <p:val>
                                            <p:strVal val="#ppt_y"/>
                                          </p:val>
                                        </p:tav>
                                      </p:tavLst>
                                    </p:anim>
                                    <p:animEffect transition="in" filter="wipe(down)">
                                      <p:cBhvr>
                                        <p:cTn id="32" dur="400"/>
                                        <p:tgtEl>
                                          <p:spTgt spid="57"/>
                                        </p:tgtEl>
                                      </p:cBhvr>
                                    </p:animEffect>
                                  </p:childTnLst>
                                </p:cTn>
                              </p:par>
                              <p:par>
                                <p:cTn id="33" presetID="12" presetClass="entr" presetSubtype="1" fill="hold" grpId="0" nodeType="withEffect">
                                  <p:stCondLst>
                                    <p:cond delay="500"/>
                                  </p:stCondLst>
                                  <p:childTnLst>
                                    <p:set>
                                      <p:cBhvr>
                                        <p:cTn id="34" dur="1" fill="hold">
                                          <p:stCondLst>
                                            <p:cond delay="0"/>
                                          </p:stCondLst>
                                        </p:cTn>
                                        <p:tgtEl>
                                          <p:spTgt spid="58"/>
                                        </p:tgtEl>
                                        <p:attrNameLst>
                                          <p:attrName>style.visibility</p:attrName>
                                        </p:attrNameLst>
                                      </p:cBhvr>
                                      <p:to>
                                        <p:strVal val="visible"/>
                                      </p:to>
                                    </p:set>
                                    <p:anim calcmode="lin" valueType="num">
                                      <p:cBhvr additive="base">
                                        <p:cTn id="35" dur="400"/>
                                        <p:tgtEl>
                                          <p:spTgt spid="58"/>
                                        </p:tgtEl>
                                        <p:attrNameLst>
                                          <p:attrName>ppt_y</p:attrName>
                                        </p:attrNameLst>
                                      </p:cBhvr>
                                      <p:tavLst>
                                        <p:tav tm="0">
                                          <p:val>
                                            <p:strVal val="#ppt_y-#ppt_h*1.125000"/>
                                          </p:val>
                                        </p:tav>
                                        <p:tav tm="100000">
                                          <p:val>
                                            <p:strVal val="#ppt_y"/>
                                          </p:val>
                                        </p:tav>
                                      </p:tavLst>
                                    </p:anim>
                                    <p:animEffect transition="in" filter="wipe(down)">
                                      <p:cBhvr>
                                        <p:cTn id="36" dur="400"/>
                                        <p:tgtEl>
                                          <p:spTgt spid="58"/>
                                        </p:tgtEl>
                                      </p:cBhvr>
                                    </p:animEffect>
                                  </p:childTnLst>
                                </p:cTn>
                              </p:par>
                              <p:par>
                                <p:cTn id="37" presetID="12" presetClass="entr" presetSubtype="1" fill="hold" grpId="0" nodeType="withEffect">
                                  <p:stCondLst>
                                    <p:cond delay="500"/>
                                  </p:stCondLst>
                                  <p:childTnLst>
                                    <p:set>
                                      <p:cBhvr>
                                        <p:cTn id="38" dur="1" fill="hold">
                                          <p:stCondLst>
                                            <p:cond delay="0"/>
                                          </p:stCondLst>
                                        </p:cTn>
                                        <p:tgtEl>
                                          <p:spTgt spid="59"/>
                                        </p:tgtEl>
                                        <p:attrNameLst>
                                          <p:attrName>style.visibility</p:attrName>
                                        </p:attrNameLst>
                                      </p:cBhvr>
                                      <p:to>
                                        <p:strVal val="visible"/>
                                      </p:to>
                                    </p:set>
                                    <p:anim calcmode="lin" valueType="num">
                                      <p:cBhvr additive="base">
                                        <p:cTn id="39" dur="400"/>
                                        <p:tgtEl>
                                          <p:spTgt spid="59"/>
                                        </p:tgtEl>
                                        <p:attrNameLst>
                                          <p:attrName>ppt_y</p:attrName>
                                        </p:attrNameLst>
                                      </p:cBhvr>
                                      <p:tavLst>
                                        <p:tav tm="0">
                                          <p:val>
                                            <p:strVal val="#ppt_y-#ppt_h*1.125000"/>
                                          </p:val>
                                        </p:tav>
                                        <p:tav tm="100000">
                                          <p:val>
                                            <p:strVal val="#ppt_y"/>
                                          </p:val>
                                        </p:tav>
                                      </p:tavLst>
                                    </p:anim>
                                    <p:animEffect transition="in" filter="wipe(down)">
                                      <p:cBhvr>
                                        <p:cTn id="40" dur="400"/>
                                        <p:tgtEl>
                                          <p:spTgt spid="59"/>
                                        </p:tgtEl>
                                      </p:cBhvr>
                                    </p:animEffect>
                                  </p:childTnLst>
                                </p:cTn>
                              </p:par>
                            </p:childTnLst>
                          </p:cTn>
                        </p:par>
                        <p:par>
                          <p:cTn id="41" fill="hold">
                            <p:stCondLst>
                              <p:cond delay="500"/>
                            </p:stCondLst>
                            <p:childTnLst>
                              <p:par>
                                <p:cTn id="42" presetID="16" presetClass="entr" presetSubtype="37" fill="hold" nodeType="afterEffect">
                                  <p:stCondLst>
                                    <p:cond delay="0"/>
                                  </p:stCondLst>
                                  <p:childTnLst>
                                    <p:set>
                                      <p:cBhvr>
                                        <p:cTn id="43" dur="1" fill="hold">
                                          <p:stCondLst>
                                            <p:cond delay="0"/>
                                          </p:stCondLst>
                                        </p:cTn>
                                        <p:tgtEl>
                                          <p:spTgt spid="60"/>
                                        </p:tgtEl>
                                        <p:attrNameLst>
                                          <p:attrName>style.visibility</p:attrName>
                                        </p:attrNameLst>
                                      </p:cBhvr>
                                      <p:to>
                                        <p:strVal val="visible"/>
                                      </p:to>
                                    </p:set>
                                    <p:animEffect transition="in" filter="barn(outVertical)">
                                      <p:cBhvr>
                                        <p:cTn id="44" dur="750"/>
                                        <p:tgtEl>
                                          <p:spTgt spid="60"/>
                                        </p:tgtEl>
                                      </p:cBhvr>
                                    </p:animEffect>
                                  </p:childTnLst>
                                </p:cTn>
                              </p:par>
                              <p:par>
                                <p:cTn id="45" presetID="53" presetClass="entr" presetSubtype="16" fill="hold" grpId="0" nodeType="withEffect">
                                  <p:stCondLst>
                                    <p:cond delay="250"/>
                                  </p:stCondLst>
                                  <p:childTnLst>
                                    <p:set>
                                      <p:cBhvr>
                                        <p:cTn id="46" dur="1" fill="hold">
                                          <p:stCondLst>
                                            <p:cond delay="0"/>
                                          </p:stCondLst>
                                        </p:cTn>
                                        <p:tgtEl>
                                          <p:spTgt spid="51"/>
                                        </p:tgtEl>
                                        <p:attrNameLst>
                                          <p:attrName>style.visibility</p:attrName>
                                        </p:attrNameLst>
                                      </p:cBhvr>
                                      <p:to>
                                        <p:strVal val="visible"/>
                                      </p:to>
                                    </p:set>
                                    <p:anim calcmode="lin" valueType="num">
                                      <p:cBhvr>
                                        <p:cTn id="47" dur="500" fill="hold"/>
                                        <p:tgtEl>
                                          <p:spTgt spid="51"/>
                                        </p:tgtEl>
                                        <p:attrNameLst>
                                          <p:attrName>ppt_w</p:attrName>
                                        </p:attrNameLst>
                                      </p:cBhvr>
                                      <p:tavLst>
                                        <p:tav tm="0">
                                          <p:val>
                                            <p:fltVal val="0"/>
                                          </p:val>
                                        </p:tav>
                                        <p:tav tm="100000">
                                          <p:val>
                                            <p:strVal val="#ppt_w"/>
                                          </p:val>
                                        </p:tav>
                                      </p:tavLst>
                                    </p:anim>
                                    <p:anim calcmode="lin" valueType="num">
                                      <p:cBhvr>
                                        <p:cTn id="48" dur="500" fill="hold"/>
                                        <p:tgtEl>
                                          <p:spTgt spid="51"/>
                                        </p:tgtEl>
                                        <p:attrNameLst>
                                          <p:attrName>ppt_h</p:attrName>
                                        </p:attrNameLst>
                                      </p:cBhvr>
                                      <p:tavLst>
                                        <p:tav tm="0">
                                          <p:val>
                                            <p:fltVal val="0"/>
                                          </p:val>
                                        </p:tav>
                                        <p:tav tm="100000">
                                          <p:val>
                                            <p:strVal val="#ppt_h"/>
                                          </p:val>
                                        </p:tav>
                                      </p:tavLst>
                                    </p:anim>
                                    <p:animEffect transition="in" filter="fade">
                                      <p:cBhvr>
                                        <p:cTn id="49" dur="500"/>
                                        <p:tgtEl>
                                          <p:spTgt spid="51"/>
                                        </p:tgtEl>
                                      </p:cBhvr>
                                    </p:animEffect>
                                  </p:childTnLst>
                                </p:cTn>
                              </p:par>
                            </p:childTnLst>
                          </p:cTn>
                        </p:par>
                        <p:par>
                          <p:cTn id="50" fill="hold">
                            <p:stCondLst>
                              <p:cond delay="1500"/>
                            </p:stCondLst>
                            <p:childTnLst>
                              <p:par>
                                <p:cTn id="51" presetID="14" presetClass="entr" presetSubtype="10" fill="hold" grpId="0" nodeType="afterEffect">
                                  <p:stCondLst>
                                    <p:cond delay="0"/>
                                  </p:stCondLst>
                                  <p:childTnLst>
                                    <p:set>
                                      <p:cBhvr>
                                        <p:cTn id="52" dur="1" fill="hold">
                                          <p:stCondLst>
                                            <p:cond delay="0"/>
                                          </p:stCondLst>
                                        </p:cTn>
                                        <p:tgtEl>
                                          <p:spTgt spid="27"/>
                                        </p:tgtEl>
                                        <p:attrNameLst>
                                          <p:attrName>style.visibility</p:attrName>
                                        </p:attrNameLst>
                                      </p:cBhvr>
                                      <p:to>
                                        <p:strVal val="visible"/>
                                      </p:to>
                                    </p:set>
                                    <p:animEffect transition="in" filter="randombar(horizontal)">
                                      <p:cBhvr>
                                        <p:cTn id="53" dur="500"/>
                                        <p:tgtEl>
                                          <p:spTgt spid="27"/>
                                        </p:tgtEl>
                                      </p:cBhvr>
                                    </p:animEffect>
                                  </p:childTnLst>
                                </p:cTn>
                              </p:par>
                            </p:childTnLst>
                          </p:cTn>
                        </p:par>
                        <p:par>
                          <p:cTn id="54" fill="hold">
                            <p:stCondLst>
                              <p:cond delay="2000"/>
                            </p:stCondLst>
                            <p:childTnLst>
                              <p:par>
                                <p:cTn id="55" presetID="2" presetClass="entr" presetSubtype="8" fill="hold" nodeType="afterEffect">
                                  <p:stCondLst>
                                    <p:cond delay="0"/>
                                  </p:stCondLst>
                                  <p:childTnLst>
                                    <p:set>
                                      <p:cBhvr>
                                        <p:cTn id="56" dur="1" fill="hold">
                                          <p:stCondLst>
                                            <p:cond delay="0"/>
                                          </p:stCondLst>
                                        </p:cTn>
                                        <p:tgtEl>
                                          <p:spTgt spid="31"/>
                                        </p:tgtEl>
                                        <p:attrNameLst>
                                          <p:attrName>style.visibility</p:attrName>
                                        </p:attrNameLst>
                                      </p:cBhvr>
                                      <p:to>
                                        <p:strVal val="visible"/>
                                      </p:to>
                                    </p:set>
                                    <p:anim calcmode="lin" valueType="num">
                                      <p:cBhvr additive="base">
                                        <p:cTn id="57" dur="400" fill="hold"/>
                                        <p:tgtEl>
                                          <p:spTgt spid="31"/>
                                        </p:tgtEl>
                                        <p:attrNameLst>
                                          <p:attrName>ppt_x</p:attrName>
                                        </p:attrNameLst>
                                      </p:cBhvr>
                                      <p:tavLst>
                                        <p:tav tm="0">
                                          <p:val>
                                            <p:strVal val="0-#ppt_w/2"/>
                                          </p:val>
                                        </p:tav>
                                        <p:tav tm="100000">
                                          <p:val>
                                            <p:strVal val="#ppt_x"/>
                                          </p:val>
                                        </p:tav>
                                      </p:tavLst>
                                    </p:anim>
                                    <p:anim calcmode="lin" valueType="num">
                                      <p:cBhvr additive="base">
                                        <p:cTn id="58" dur="400" fill="hold"/>
                                        <p:tgtEl>
                                          <p:spTgt spid="31"/>
                                        </p:tgtEl>
                                        <p:attrNameLst>
                                          <p:attrName>ppt_y</p:attrName>
                                        </p:attrNameLst>
                                      </p:cBhvr>
                                      <p:tavLst>
                                        <p:tav tm="0">
                                          <p:val>
                                            <p:strVal val="#ppt_y"/>
                                          </p:val>
                                        </p:tav>
                                        <p:tav tm="100000">
                                          <p:val>
                                            <p:strVal val="#ppt_y"/>
                                          </p:val>
                                        </p:tav>
                                      </p:tavLst>
                                    </p:anim>
                                  </p:childTnLst>
                                </p:cTn>
                              </p:par>
                            </p:childTnLst>
                          </p:cTn>
                        </p:par>
                        <p:par>
                          <p:cTn id="59" fill="hold">
                            <p:stCondLst>
                              <p:cond delay="2500"/>
                            </p:stCondLst>
                            <p:childTnLst>
                              <p:par>
                                <p:cTn id="60" presetID="2" presetClass="entr" presetSubtype="8" fill="hold" nodeType="afterEffect">
                                  <p:stCondLst>
                                    <p:cond delay="0"/>
                                  </p:stCondLst>
                                  <p:childTnLst>
                                    <p:set>
                                      <p:cBhvr>
                                        <p:cTn id="61" dur="1" fill="hold">
                                          <p:stCondLst>
                                            <p:cond delay="0"/>
                                          </p:stCondLst>
                                        </p:cTn>
                                        <p:tgtEl>
                                          <p:spTgt spid="40"/>
                                        </p:tgtEl>
                                        <p:attrNameLst>
                                          <p:attrName>style.visibility</p:attrName>
                                        </p:attrNameLst>
                                      </p:cBhvr>
                                      <p:to>
                                        <p:strVal val="visible"/>
                                      </p:to>
                                    </p:set>
                                    <p:anim calcmode="lin" valueType="num">
                                      <p:cBhvr additive="base">
                                        <p:cTn id="62" dur="400" fill="hold"/>
                                        <p:tgtEl>
                                          <p:spTgt spid="40"/>
                                        </p:tgtEl>
                                        <p:attrNameLst>
                                          <p:attrName>ppt_x</p:attrName>
                                        </p:attrNameLst>
                                      </p:cBhvr>
                                      <p:tavLst>
                                        <p:tav tm="0">
                                          <p:val>
                                            <p:strVal val="0-#ppt_w/2"/>
                                          </p:val>
                                        </p:tav>
                                        <p:tav tm="100000">
                                          <p:val>
                                            <p:strVal val="#ppt_x"/>
                                          </p:val>
                                        </p:tav>
                                      </p:tavLst>
                                    </p:anim>
                                    <p:anim calcmode="lin" valueType="num">
                                      <p:cBhvr additive="base">
                                        <p:cTn id="63" dur="400" fill="hold"/>
                                        <p:tgtEl>
                                          <p:spTgt spid="40"/>
                                        </p:tgtEl>
                                        <p:attrNameLst>
                                          <p:attrName>ppt_y</p:attrName>
                                        </p:attrNameLst>
                                      </p:cBhvr>
                                      <p:tavLst>
                                        <p:tav tm="0">
                                          <p:val>
                                            <p:strVal val="#ppt_y"/>
                                          </p:val>
                                        </p:tav>
                                        <p:tav tm="100000">
                                          <p:val>
                                            <p:strVal val="#ppt_y"/>
                                          </p:val>
                                        </p:tav>
                                      </p:tavLst>
                                    </p:anim>
                                  </p:childTnLst>
                                </p:cTn>
                              </p:par>
                            </p:childTnLst>
                          </p:cTn>
                        </p:par>
                        <p:par>
                          <p:cTn id="64" fill="hold">
                            <p:stCondLst>
                              <p:cond delay="3000"/>
                            </p:stCondLst>
                            <p:childTnLst>
                              <p:par>
                                <p:cTn id="65" presetID="2" presetClass="entr" presetSubtype="8" fill="hold" nodeType="afterEffect">
                                  <p:stCondLst>
                                    <p:cond delay="0"/>
                                  </p:stCondLst>
                                  <p:childTnLst>
                                    <p:set>
                                      <p:cBhvr>
                                        <p:cTn id="66" dur="1" fill="hold">
                                          <p:stCondLst>
                                            <p:cond delay="0"/>
                                          </p:stCondLst>
                                        </p:cTn>
                                        <p:tgtEl>
                                          <p:spTgt spid="43"/>
                                        </p:tgtEl>
                                        <p:attrNameLst>
                                          <p:attrName>style.visibility</p:attrName>
                                        </p:attrNameLst>
                                      </p:cBhvr>
                                      <p:to>
                                        <p:strVal val="visible"/>
                                      </p:to>
                                    </p:set>
                                    <p:anim calcmode="lin" valueType="num">
                                      <p:cBhvr additive="base">
                                        <p:cTn id="67" dur="400" fill="hold"/>
                                        <p:tgtEl>
                                          <p:spTgt spid="43"/>
                                        </p:tgtEl>
                                        <p:attrNameLst>
                                          <p:attrName>ppt_x</p:attrName>
                                        </p:attrNameLst>
                                      </p:cBhvr>
                                      <p:tavLst>
                                        <p:tav tm="0">
                                          <p:val>
                                            <p:strVal val="0-#ppt_w/2"/>
                                          </p:val>
                                        </p:tav>
                                        <p:tav tm="100000">
                                          <p:val>
                                            <p:strVal val="#ppt_x"/>
                                          </p:val>
                                        </p:tav>
                                      </p:tavLst>
                                    </p:anim>
                                    <p:anim calcmode="lin" valueType="num">
                                      <p:cBhvr additive="base">
                                        <p:cTn id="68" dur="400" fill="hold"/>
                                        <p:tgtEl>
                                          <p:spTgt spid="4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P spid="52" grpId="0"/>
      <p:bldP spid="53" grpId="0"/>
      <p:bldP spid="54" grpId="0"/>
      <p:bldP spid="55" grpId="0"/>
      <p:bldP spid="56" grpId="0"/>
      <p:bldP spid="57" grpId="0"/>
      <p:bldP spid="58" grpId="0"/>
      <p:bldP spid="59" grpId="0"/>
      <p:bldP spid="2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 name="组合 44"/>
          <p:cNvGrpSpPr/>
          <p:nvPr/>
        </p:nvGrpSpPr>
        <p:grpSpPr bwMode="auto">
          <a:xfrm>
            <a:off x="963085" y="2258484"/>
            <a:ext cx="2137833" cy="1625600"/>
            <a:chOff x="910361" y="1498145"/>
            <a:chExt cx="1604239" cy="1219655"/>
          </a:xfrm>
        </p:grpSpPr>
        <p:sp>
          <p:nvSpPr>
            <p:cNvPr id="46" name="任意多边形 45"/>
            <p:cNvSpPr/>
            <p:nvPr/>
          </p:nvSpPr>
          <p:spPr>
            <a:xfrm>
              <a:off x="1587000" y="1853878"/>
              <a:ext cx="927600" cy="863922"/>
            </a:xfrm>
            <a:custGeom>
              <a:avLst/>
              <a:gdLst>
                <a:gd name="connsiteX0" fmla="*/ 0 w 927100"/>
                <a:gd name="connsiteY0" fmla="*/ 279400 h 863600"/>
                <a:gd name="connsiteX1" fmla="*/ 215900 w 927100"/>
                <a:gd name="connsiteY1" fmla="*/ 0 h 863600"/>
                <a:gd name="connsiteX2" fmla="*/ 927100 w 927100"/>
                <a:gd name="connsiteY2" fmla="*/ 863600 h 863600"/>
              </a:gdLst>
              <a:ahLst/>
              <a:cxnLst>
                <a:cxn ang="0">
                  <a:pos x="connsiteX0" y="connsiteY0"/>
                </a:cxn>
                <a:cxn ang="0">
                  <a:pos x="connsiteX1" y="connsiteY1"/>
                </a:cxn>
                <a:cxn ang="0">
                  <a:pos x="connsiteX2" y="connsiteY2"/>
                </a:cxn>
              </a:cxnLst>
              <a:rect l="l" t="t" r="r" b="b"/>
              <a:pathLst>
                <a:path w="927100" h="863600">
                  <a:moveTo>
                    <a:pt x="0" y="279400"/>
                  </a:moveTo>
                  <a:lnTo>
                    <a:pt x="215900" y="0"/>
                  </a:lnTo>
                  <a:lnTo>
                    <a:pt x="927100" y="863600"/>
                  </a:lnTo>
                </a:path>
              </a:pathLst>
            </a:custGeom>
            <a:noFill/>
            <a:ln w="12700">
              <a:solidFill>
                <a:srgbClr val="45316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solidFill>
                  <a:srgbClr val="453162"/>
                </a:solidFill>
                <a:cs typeface="+mn-ea"/>
                <a:sym typeface="+mn-lt"/>
              </a:endParaRPr>
            </a:p>
          </p:txBody>
        </p:sp>
        <p:sp>
          <p:nvSpPr>
            <p:cNvPr id="47" name="矩形 21"/>
            <p:cNvSpPr>
              <a:spLocks noChangeArrowheads="1"/>
            </p:cNvSpPr>
            <p:nvPr/>
          </p:nvSpPr>
          <p:spPr bwMode="auto">
            <a:xfrm>
              <a:off x="910361" y="1498145"/>
              <a:ext cx="1177880" cy="277102"/>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wrap="none">
              <a:spAutoFit/>
            </a:bodyPr>
            <a:lstStyle/>
            <a:p>
              <a:pPr eaLnBrk="1" hangingPunct="1"/>
              <a:r>
                <a:rPr lang="zh-CN" altLang="en-US" sz="2700" baseline="-3000" dirty="0">
                  <a:solidFill>
                    <a:srgbClr val="453162"/>
                  </a:solidFill>
                  <a:cs typeface="+mn-ea"/>
                  <a:sym typeface="+mn-lt"/>
                </a:rPr>
                <a:t>点击添加标题</a:t>
              </a:r>
              <a:endParaRPr lang="zh-CN" altLang="en-US" sz="2700" baseline="-3000" dirty="0">
                <a:solidFill>
                  <a:srgbClr val="453162"/>
                </a:solidFill>
                <a:cs typeface="+mn-ea"/>
                <a:sym typeface="+mn-lt"/>
              </a:endParaRPr>
            </a:p>
          </p:txBody>
        </p:sp>
      </p:grpSp>
      <p:grpSp>
        <p:nvGrpSpPr>
          <p:cNvPr id="48" name="组合 47"/>
          <p:cNvGrpSpPr/>
          <p:nvPr/>
        </p:nvGrpSpPr>
        <p:grpSpPr bwMode="auto">
          <a:xfrm>
            <a:off x="5628913" y="1974851"/>
            <a:ext cx="2264141" cy="2332567"/>
            <a:chOff x="4409935" y="1284513"/>
            <a:chExt cx="1698765" cy="1750787"/>
          </a:xfrm>
        </p:grpSpPr>
        <p:sp>
          <p:nvSpPr>
            <p:cNvPr id="49" name="任意多边形 48"/>
            <p:cNvSpPr/>
            <p:nvPr/>
          </p:nvSpPr>
          <p:spPr>
            <a:xfrm>
              <a:off x="5054190" y="1613381"/>
              <a:ext cx="1054510" cy="1421919"/>
            </a:xfrm>
            <a:custGeom>
              <a:avLst/>
              <a:gdLst>
                <a:gd name="connsiteX0" fmla="*/ 152400 w 889000"/>
                <a:gd name="connsiteY0" fmla="*/ 1016000 h 1016000"/>
                <a:gd name="connsiteX1" fmla="*/ 0 w 889000"/>
                <a:gd name="connsiteY1" fmla="*/ 0 h 1016000"/>
                <a:gd name="connsiteX2" fmla="*/ 889000 w 889000"/>
                <a:gd name="connsiteY2" fmla="*/ 292100 h 1016000"/>
                <a:gd name="connsiteX0-1" fmla="*/ 317500 w 1054100"/>
                <a:gd name="connsiteY0-2" fmla="*/ 1422400 h 1422400"/>
                <a:gd name="connsiteX1-3" fmla="*/ 0 w 1054100"/>
                <a:gd name="connsiteY1-4" fmla="*/ 0 h 1422400"/>
                <a:gd name="connsiteX2-5" fmla="*/ 1054100 w 1054100"/>
                <a:gd name="connsiteY2-6" fmla="*/ 698500 h 1422400"/>
              </a:gdLst>
              <a:ahLst/>
              <a:cxnLst>
                <a:cxn ang="0">
                  <a:pos x="connsiteX0-1" y="connsiteY0-2"/>
                </a:cxn>
                <a:cxn ang="0">
                  <a:pos x="connsiteX1-3" y="connsiteY1-4"/>
                </a:cxn>
                <a:cxn ang="0">
                  <a:pos x="connsiteX2-5" y="connsiteY2-6"/>
                </a:cxn>
              </a:cxnLst>
              <a:rect l="l" t="t" r="r" b="b"/>
              <a:pathLst>
                <a:path w="1054100" h="1422400">
                  <a:moveTo>
                    <a:pt x="317500" y="1422400"/>
                  </a:moveTo>
                  <a:lnTo>
                    <a:pt x="0" y="0"/>
                  </a:lnTo>
                  <a:lnTo>
                    <a:pt x="1054100" y="698500"/>
                  </a:lnTo>
                </a:path>
              </a:pathLst>
            </a:custGeom>
            <a:noFill/>
            <a:ln w="12700">
              <a:solidFill>
                <a:srgbClr val="45316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solidFill>
                  <a:srgbClr val="453162"/>
                </a:solidFill>
                <a:cs typeface="+mn-ea"/>
                <a:sym typeface="+mn-lt"/>
              </a:endParaRPr>
            </a:p>
          </p:txBody>
        </p:sp>
        <p:sp>
          <p:nvSpPr>
            <p:cNvPr id="50" name="矩形 24"/>
            <p:cNvSpPr>
              <a:spLocks noChangeArrowheads="1"/>
            </p:cNvSpPr>
            <p:nvPr/>
          </p:nvSpPr>
          <p:spPr bwMode="auto">
            <a:xfrm>
              <a:off x="4409935" y="1284513"/>
              <a:ext cx="1235433" cy="288765"/>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wrap="none">
              <a:spAutoFit/>
            </a:bodyPr>
            <a:lstStyle/>
            <a:p>
              <a:pPr algn="ctr" eaLnBrk="1" hangingPunct="1"/>
              <a:r>
                <a:rPr lang="zh-CN" altLang="en-US" sz="1900">
                  <a:solidFill>
                    <a:srgbClr val="453162"/>
                  </a:solidFill>
                  <a:cs typeface="+mn-ea"/>
                  <a:sym typeface="+mn-lt"/>
                </a:rPr>
                <a:t>点击添加标题</a:t>
              </a:r>
              <a:endParaRPr lang="zh-CN" altLang="en-US" sz="1900">
                <a:solidFill>
                  <a:srgbClr val="453162"/>
                </a:solidFill>
                <a:cs typeface="+mn-ea"/>
                <a:sym typeface="+mn-lt"/>
              </a:endParaRPr>
            </a:p>
          </p:txBody>
        </p:sp>
      </p:grpSp>
      <p:sp>
        <p:nvSpPr>
          <p:cNvPr id="51" name="任意多边形 50"/>
          <p:cNvSpPr/>
          <p:nvPr/>
        </p:nvSpPr>
        <p:spPr>
          <a:xfrm>
            <a:off x="433918" y="2667000"/>
            <a:ext cx="10587567" cy="2353733"/>
          </a:xfrm>
          <a:custGeom>
            <a:avLst/>
            <a:gdLst>
              <a:gd name="connsiteX0" fmla="*/ 0 w 7941502"/>
              <a:gd name="connsiteY0" fmla="*/ 1252603 h 1766170"/>
              <a:gd name="connsiteX1" fmla="*/ 0 w 7941502"/>
              <a:gd name="connsiteY1" fmla="*/ 1252603 h 1766170"/>
              <a:gd name="connsiteX2" fmla="*/ 1077239 w 7941502"/>
              <a:gd name="connsiteY2" fmla="*/ 313151 h 1766170"/>
              <a:gd name="connsiteX3" fmla="*/ 1979113 w 7941502"/>
              <a:gd name="connsiteY3" fmla="*/ 951978 h 1766170"/>
              <a:gd name="connsiteX4" fmla="*/ 2780779 w 7941502"/>
              <a:gd name="connsiteY4" fmla="*/ 162838 h 1766170"/>
              <a:gd name="connsiteX5" fmla="*/ 3306872 w 7941502"/>
              <a:gd name="connsiteY5" fmla="*/ 676405 h 1766170"/>
              <a:gd name="connsiteX6" fmla="*/ 4885151 w 7941502"/>
              <a:gd name="connsiteY6" fmla="*/ 1202498 h 1766170"/>
              <a:gd name="connsiteX7" fmla="*/ 5586609 w 7941502"/>
              <a:gd name="connsiteY7" fmla="*/ 488515 h 1766170"/>
              <a:gd name="connsiteX8" fmla="*/ 6263014 w 7941502"/>
              <a:gd name="connsiteY8" fmla="*/ 300624 h 1766170"/>
              <a:gd name="connsiteX9" fmla="*/ 6601217 w 7941502"/>
              <a:gd name="connsiteY9" fmla="*/ 1766170 h 1766170"/>
              <a:gd name="connsiteX10" fmla="*/ 7177414 w 7941502"/>
              <a:gd name="connsiteY10" fmla="*/ 0 h 1766170"/>
              <a:gd name="connsiteX11" fmla="*/ 7941502 w 7941502"/>
              <a:gd name="connsiteY11" fmla="*/ 701457 h 1766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941502" h="1766170">
                <a:moveTo>
                  <a:pt x="0" y="1252603"/>
                </a:moveTo>
                <a:lnTo>
                  <a:pt x="0" y="1252603"/>
                </a:lnTo>
                <a:lnTo>
                  <a:pt x="1077239" y="313151"/>
                </a:lnTo>
                <a:lnTo>
                  <a:pt x="1979113" y="951978"/>
                </a:lnTo>
                <a:lnTo>
                  <a:pt x="2780779" y="162838"/>
                </a:lnTo>
                <a:lnTo>
                  <a:pt x="3306872" y="676405"/>
                </a:lnTo>
                <a:lnTo>
                  <a:pt x="4885151" y="1202498"/>
                </a:lnTo>
                <a:lnTo>
                  <a:pt x="5586609" y="488515"/>
                </a:lnTo>
                <a:lnTo>
                  <a:pt x="6263014" y="300624"/>
                </a:lnTo>
                <a:lnTo>
                  <a:pt x="6601217" y="1766170"/>
                </a:lnTo>
                <a:lnTo>
                  <a:pt x="7177414" y="0"/>
                </a:lnTo>
                <a:lnTo>
                  <a:pt x="7941502" y="701457"/>
                </a:lnTo>
              </a:path>
            </a:pathLst>
          </a:custGeom>
          <a:noFill/>
          <a:ln>
            <a:solidFill>
              <a:srgbClr val="453162"/>
            </a:solidFill>
          </a:ln>
        </p:spPr>
        <p:style>
          <a:lnRef idx="2">
            <a:schemeClr val="accent1">
              <a:shade val="50000"/>
            </a:schemeClr>
          </a:lnRef>
          <a:fillRef idx="1">
            <a:schemeClr val="accent1"/>
          </a:fillRef>
          <a:effectRef idx="0">
            <a:schemeClr val="accent1"/>
          </a:effectRef>
          <a:fontRef idx="minor">
            <a:schemeClr val="lt1"/>
          </a:fontRef>
        </p:style>
        <p:txBody>
          <a:bodyPr lIns="121888" tIns="60944" rIns="121888" bIns="60944" anchor="ctr"/>
          <a:lstStyle/>
          <a:p>
            <a:pPr algn="ctr">
              <a:defRPr/>
            </a:pPr>
            <a:endParaRPr lang="zh-CN" altLang="en-US" dirty="0">
              <a:solidFill>
                <a:schemeClr val="bg1"/>
              </a:solidFill>
              <a:cs typeface="+mn-ea"/>
              <a:sym typeface="+mn-lt"/>
            </a:endParaRPr>
          </a:p>
        </p:txBody>
      </p:sp>
      <p:grpSp>
        <p:nvGrpSpPr>
          <p:cNvPr id="52" name="组合 51"/>
          <p:cNvGrpSpPr/>
          <p:nvPr/>
        </p:nvGrpSpPr>
        <p:grpSpPr bwMode="auto">
          <a:xfrm>
            <a:off x="3048001" y="2954866"/>
            <a:ext cx="1569660" cy="2274332"/>
            <a:chOff x="2473526" y="2425699"/>
            <a:chExt cx="1178245" cy="1707221"/>
          </a:xfrm>
        </p:grpSpPr>
        <p:sp>
          <p:nvSpPr>
            <p:cNvPr id="53" name="任意多边形 52"/>
            <p:cNvSpPr/>
            <p:nvPr/>
          </p:nvSpPr>
          <p:spPr>
            <a:xfrm>
              <a:off x="3301316" y="2425699"/>
              <a:ext cx="46076" cy="1374373"/>
            </a:xfrm>
            <a:custGeom>
              <a:avLst/>
              <a:gdLst>
                <a:gd name="connsiteX0" fmla="*/ 0 w 0"/>
                <a:gd name="connsiteY0" fmla="*/ 0 h 1193800"/>
                <a:gd name="connsiteX1" fmla="*/ 0 w 0"/>
                <a:gd name="connsiteY1" fmla="*/ 1193800 h 1193800"/>
              </a:gdLst>
              <a:ahLst/>
              <a:cxnLst>
                <a:cxn ang="0">
                  <a:pos x="connsiteX0" y="connsiteY0"/>
                </a:cxn>
                <a:cxn ang="0">
                  <a:pos x="connsiteX1" y="connsiteY1"/>
                </a:cxn>
              </a:cxnLst>
              <a:rect l="l" t="t" r="r" b="b"/>
              <a:pathLst>
                <a:path h="1193800">
                  <a:moveTo>
                    <a:pt x="0" y="0"/>
                  </a:moveTo>
                  <a:lnTo>
                    <a:pt x="0" y="1193800"/>
                  </a:lnTo>
                </a:path>
              </a:pathLst>
            </a:custGeom>
            <a:noFill/>
            <a:ln w="12700">
              <a:solidFill>
                <a:srgbClr val="45316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solidFill>
                  <a:srgbClr val="453162"/>
                </a:solidFill>
                <a:cs typeface="+mn-ea"/>
                <a:sym typeface="+mn-lt"/>
              </a:endParaRPr>
            </a:p>
          </p:txBody>
        </p:sp>
        <p:sp>
          <p:nvSpPr>
            <p:cNvPr id="54" name="矩形 53"/>
            <p:cNvSpPr/>
            <p:nvPr/>
          </p:nvSpPr>
          <p:spPr>
            <a:xfrm>
              <a:off x="2473526" y="3855682"/>
              <a:ext cx="1178245" cy="277238"/>
            </a:xfrm>
            <a:prstGeom prst="rect">
              <a:avLst/>
            </a:prstGeom>
          </p:spPr>
          <p:txBody>
            <a:bodyPr wrap="none">
              <a:spAutoFit/>
            </a:bodyPr>
            <a:lstStyle/>
            <a:p>
              <a:pPr>
                <a:defRPr/>
              </a:pPr>
              <a:r>
                <a:rPr lang="zh-CN" altLang="en-US" dirty="0">
                  <a:solidFill>
                    <a:srgbClr val="453162"/>
                  </a:solidFill>
                  <a:cs typeface="+mn-ea"/>
                  <a:sym typeface="+mn-lt"/>
                </a:rPr>
                <a:t>点击添加标题</a:t>
              </a:r>
              <a:endParaRPr lang="zh-CN" altLang="en-US" dirty="0">
                <a:solidFill>
                  <a:srgbClr val="453162"/>
                </a:solidFill>
                <a:cs typeface="+mn-ea"/>
                <a:sym typeface="+mn-lt"/>
              </a:endParaRPr>
            </a:p>
          </p:txBody>
        </p:sp>
      </p:grpSp>
      <p:grpSp>
        <p:nvGrpSpPr>
          <p:cNvPr id="55" name="组合 54"/>
          <p:cNvGrpSpPr/>
          <p:nvPr/>
        </p:nvGrpSpPr>
        <p:grpSpPr bwMode="auto">
          <a:xfrm>
            <a:off x="1437217" y="3024716"/>
            <a:ext cx="862737" cy="654911"/>
            <a:chOff x="1266729" y="2071701"/>
            <a:chExt cx="646146" cy="492443"/>
          </a:xfrm>
        </p:grpSpPr>
        <p:sp>
          <p:nvSpPr>
            <p:cNvPr id="56" name="椭圆 55"/>
            <p:cNvSpPr/>
            <p:nvPr/>
          </p:nvSpPr>
          <p:spPr>
            <a:xfrm>
              <a:off x="1499764" y="2071701"/>
              <a:ext cx="163284" cy="162340"/>
            </a:xfrm>
            <a:prstGeom prst="ellipse">
              <a:avLst/>
            </a:prstGeom>
            <a:solidFill>
              <a:schemeClr val="tx2">
                <a:lumMod val="60000"/>
                <a:lumOff val="40000"/>
                <a:alpha val="80000"/>
              </a:schemeClr>
            </a:solidFill>
            <a:ln>
              <a:noFill/>
            </a:ln>
          </p:spPr>
          <p:txBody>
            <a:bodyPr lIns="68544" tIns="34272" rIns="68544" bIns="34272"/>
            <a:lstStyle/>
            <a:p>
              <a:pPr>
                <a:defRPr/>
              </a:pPr>
              <a:endParaRPr lang="zh-CN" altLang="en-US" dirty="0">
                <a:solidFill>
                  <a:schemeClr val="tx1">
                    <a:lumMod val="75000"/>
                    <a:lumOff val="25000"/>
                  </a:schemeClr>
                </a:solidFill>
                <a:cs typeface="+mn-ea"/>
                <a:sym typeface="+mn-lt"/>
              </a:endParaRPr>
            </a:p>
          </p:txBody>
        </p:sp>
        <p:sp>
          <p:nvSpPr>
            <p:cNvPr id="57" name="矩形 56"/>
            <p:cNvSpPr/>
            <p:nvPr/>
          </p:nvSpPr>
          <p:spPr>
            <a:xfrm>
              <a:off x="1266729" y="2332719"/>
              <a:ext cx="646146" cy="231425"/>
            </a:xfrm>
            <a:prstGeom prst="rect">
              <a:avLst/>
            </a:prstGeom>
          </p:spPr>
          <p:txBody>
            <a:bodyPr wrap="none">
              <a:spAutoFit/>
            </a:bodyPr>
            <a:lstStyle/>
            <a:p>
              <a:pPr>
                <a:defRPr/>
              </a:pPr>
              <a:r>
                <a:rPr lang="en-US" altLang="zh-CN" sz="1400" dirty="0">
                  <a:solidFill>
                    <a:schemeClr val="tx1">
                      <a:lumMod val="75000"/>
                      <a:lumOff val="25000"/>
                    </a:schemeClr>
                  </a:solidFill>
                  <a:cs typeface="+mn-ea"/>
                  <a:sym typeface="+mn-lt"/>
                </a:rPr>
                <a:t>2013.06</a:t>
              </a:r>
              <a:endParaRPr lang="zh-CN" altLang="en-US" sz="1400" dirty="0">
                <a:solidFill>
                  <a:schemeClr val="tx1">
                    <a:lumMod val="75000"/>
                    <a:lumOff val="25000"/>
                  </a:schemeClr>
                </a:solidFill>
                <a:cs typeface="+mn-ea"/>
                <a:sym typeface="+mn-lt"/>
              </a:endParaRPr>
            </a:p>
          </p:txBody>
        </p:sp>
      </p:grpSp>
      <p:grpSp>
        <p:nvGrpSpPr>
          <p:cNvPr id="58" name="组合 57"/>
          <p:cNvGrpSpPr/>
          <p:nvPr/>
        </p:nvGrpSpPr>
        <p:grpSpPr bwMode="auto">
          <a:xfrm>
            <a:off x="2567519" y="3805770"/>
            <a:ext cx="862737" cy="572361"/>
            <a:chOff x="2113346" y="3064841"/>
            <a:chExt cx="647638" cy="429773"/>
          </a:xfrm>
        </p:grpSpPr>
        <p:sp>
          <p:nvSpPr>
            <p:cNvPr id="59" name="椭圆 58"/>
            <p:cNvSpPr/>
            <p:nvPr/>
          </p:nvSpPr>
          <p:spPr>
            <a:xfrm>
              <a:off x="2407299" y="3064841"/>
              <a:ext cx="162072" cy="162115"/>
            </a:xfrm>
            <a:prstGeom prst="ellipse">
              <a:avLst/>
            </a:prstGeom>
            <a:solidFill>
              <a:schemeClr val="tx2">
                <a:lumMod val="60000"/>
                <a:lumOff val="40000"/>
                <a:alpha val="80000"/>
              </a:schemeClr>
            </a:solidFill>
            <a:ln>
              <a:noFill/>
            </a:ln>
          </p:spPr>
          <p:txBody>
            <a:bodyPr lIns="68544" tIns="34272" rIns="68544" bIns="34272"/>
            <a:lstStyle/>
            <a:p>
              <a:pPr>
                <a:defRPr/>
              </a:pPr>
              <a:endParaRPr lang="zh-CN" altLang="en-US" dirty="0">
                <a:solidFill>
                  <a:schemeClr val="tx1">
                    <a:lumMod val="75000"/>
                    <a:lumOff val="25000"/>
                  </a:schemeClr>
                </a:solidFill>
                <a:cs typeface="+mn-ea"/>
                <a:sym typeface="+mn-lt"/>
              </a:endParaRPr>
            </a:p>
          </p:txBody>
        </p:sp>
        <p:sp>
          <p:nvSpPr>
            <p:cNvPr id="60" name="矩形 59"/>
            <p:cNvSpPr/>
            <p:nvPr/>
          </p:nvSpPr>
          <p:spPr>
            <a:xfrm>
              <a:off x="2113346" y="3263511"/>
              <a:ext cx="647638" cy="231103"/>
            </a:xfrm>
            <a:prstGeom prst="rect">
              <a:avLst/>
            </a:prstGeom>
          </p:spPr>
          <p:txBody>
            <a:bodyPr wrap="none">
              <a:spAutoFit/>
            </a:bodyPr>
            <a:lstStyle/>
            <a:p>
              <a:pPr>
                <a:defRPr/>
              </a:pPr>
              <a:r>
                <a:rPr lang="en-US" altLang="zh-CN" sz="1400" dirty="0">
                  <a:solidFill>
                    <a:schemeClr val="tx1">
                      <a:lumMod val="75000"/>
                      <a:lumOff val="25000"/>
                    </a:schemeClr>
                  </a:solidFill>
                  <a:cs typeface="+mn-ea"/>
                  <a:sym typeface="+mn-lt"/>
                </a:rPr>
                <a:t>2013.09</a:t>
              </a:r>
              <a:endParaRPr lang="zh-CN" altLang="en-US" sz="1400" dirty="0">
                <a:solidFill>
                  <a:schemeClr val="tx1">
                    <a:lumMod val="75000"/>
                    <a:lumOff val="25000"/>
                  </a:schemeClr>
                </a:solidFill>
                <a:cs typeface="+mn-ea"/>
                <a:sym typeface="+mn-lt"/>
              </a:endParaRPr>
            </a:p>
          </p:txBody>
        </p:sp>
      </p:grpSp>
      <p:grpSp>
        <p:nvGrpSpPr>
          <p:cNvPr id="61" name="组合 60"/>
          <p:cNvGrpSpPr/>
          <p:nvPr/>
        </p:nvGrpSpPr>
        <p:grpSpPr bwMode="auto">
          <a:xfrm>
            <a:off x="3721102" y="2472267"/>
            <a:ext cx="862738" cy="554567"/>
            <a:chOff x="2979182" y="2064744"/>
            <a:chExt cx="647638" cy="416176"/>
          </a:xfrm>
        </p:grpSpPr>
        <p:sp>
          <p:nvSpPr>
            <p:cNvPr id="62" name="椭圆 61"/>
            <p:cNvSpPr/>
            <p:nvPr/>
          </p:nvSpPr>
          <p:spPr>
            <a:xfrm>
              <a:off x="3222289" y="2317309"/>
              <a:ext cx="163660" cy="163611"/>
            </a:xfrm>
            <a:prstGeom prst="ellipse">
              <a:avLst/>
            </a:prstGeom>
            <a:solidFill>
              <a:schemeClr val="tx2">
                <a:lumMod val="60000"/>
                <a:lumOff val="40000"/>
                <a:alpha val="80000"/>
              </a:schemeClr>
            </a:solidFill>
            <a:ln>
              <a:noFill/>
            </a:ln>
          </p:spPr>
          <p:txBody>
            <a:bodyPr lIns="68544" tIns="34272" rIns="68544" bIns="34272"/>
            <a:lstStyle/>
            <a:p>
              <a:pPr>
                <a:defRPr/>
              </a:pPr>
              <a:endParaRPr lang="zh-CN" altLang="en-US" dirty="0">
                <a:solidFill>
                  <a:schemeClr val="tx1">
                    <a:lumMod val="75000"/>
                    <a:lumOff val="25000"/>
                  </a:schemeClr>
                </a:solidFill>
                <a:cs typeface="+mn-ea"/>
                <a:sym typeface="+mn-lt"/>
              </a:endParaRPr>
            </a:p>
          </p:txBody>
        </p:sp>
        <p:sp>
          <p:nvSpPr>
            <p:cNvPr id="63" name="矩形 62"/>
            <p:cNvSpPr/>
            <p:nvPr/>
          </p:nvSpPr>
          <p:spPr>
            <a:xfrm>
              <a:off x="2979182" y="2064744"/>
              <a:ext cx="647638" cy="230972"/>
            </a:xfrm>
            <a:prstGeom prst="rect">
              <a:avLst/>
            </a:prstGeom>
          </p:spPr>
          <p:txBody>
            <a:bodyPr wrap="none">
              <a:spAutoFit/>
            </a:bodyPr>
            <a:lstStyle/>
            <a:p>
              <a:pPr>
                <a:defRPr/>
              </a:pPr>
              <a:r>
                <a:rPr lang="en-US" altLang="zh-CN" sz="1400" dirty="0">
                  <a:solidFill>
                    <a:schemeClr val="tx1">
                      <a:lumMod val="75000"/>
                      <a:lumOff val="25000"/>
                    </a:schemeClr>
                  </a:solidFill>
                  <a:cs typeface="+mn-ea"/>
                  <a:sym typeface="+mn-lt"/>
                </a:rPr>
                <a:t>2014.01</a:t>
              </a:r>
              <a:endParaRPr lang="zh-CN" altLang="en-US" sz="1400" dirty="0">
                <a:solidFill>
                  <a:schemeClr val="tx1">
                    <a:lumMod val="75000"/>
                    <a:lumOff val="25000"/>
                  </a:schemeClr>
                </a:solidFill>
                <a:cs typeface="+mn-ea"/>
                <a:sym typeface="+mn-lt"/>
              </a:endParaRPr>
            </a:p>
          </p:txBody>
        </p:sp>
      </p:grpSp>
      <p:grpSp>
        <p:nvGrpSpPr>
          <p:cNvPr id="64" name="组合 63"/>
          <p:cNvGrpSpPr/>
          <p:nvPr/>
        </p:nvGrpSpPr>
        <p:grpSpPr bwMode="auto">
          <a:xfrm>
            <a:off x="4705353" y="3365502"/>
            <a:ext cx="1144253" cy="307777"/>
            <a:chOff x="3717829" y="2733933"/>
            <a:chExt cx="856914" cy="230876"/>
          </a:xfrm>
        </p:grpSpPr>
        <p:sp>
          <p:nvSpPr>
            <p:cNvPr id="65" name="椭圆 64"/>
            <p:cNvSpPr/>
            <p:nvPr/>
          </p:nvSpPr>
          <p:spPr>
            <a:xfrm>
              <a:off x="3717829" y="2791094"/>
              <a:ext cx="163269" cy="161956"/>
            </a:xfrm>
            <a:prstGeom prst="ellipse">
              <a:avLst/>
            </a:prstGeom>
            <a:solidFill>
              <a:schemeClr val="tx2">
                <a:lumMod val="60000"/>
                <a:lumOff val="40000"/>
                <a:alpha val="80000"/>
              </a:schemeClr>
            </a:solidFill>
            <a:ln>
              <a:noFill/>
            </a:ln>
          </p:spPr>
          <p:txBody>
            <a:bodyPr lIns="68544" tIns="34272" rIns="68544" bIns="34272"/>
            <a:lstStyle/>
            <a:p>
              <a:pPr>
                <a:defRPr/>
              </a:pPr>
              <a:endParaRPr lang="zh-CN" altLang="en-US" dirty="0">
                <a:solidFill>
                  <a:schemeClr val="tx1">
                    <a:lumMod val="75000"/>
                    <a:lumOff val="25000"/>
                  </a:schemeClr>
                </a:solidFill>
                <a:cs typeface="+mn-ea"/>
                <a:sym typeface="+mn-lt"/>
              </a:endParaRPr>
            </a:p>
          </p:txBody>
        </p:sp>
        <p:sp>
          <p:nvSpPr>
            <p:cNvPr id="66" name="矩形 65"/>
            <p:cNvSpPr/>
            <p:nvPr/>
          </p:nvSpPr>
          <p:spPr>
            <a:xfrm>
              <a:off x="3928652" y="2733933"/>
              <a:ext cx="646091" cy="230876"/>
            </a:xfrm>
            <a:prstGeom prst="rect">
              <a:avLst/>
            </a:prstGeom>
          </p:spPr>
          <p:txBody>
            <a:bodyPr wrap="none">
              <a:spAutoFit/>
            </a:bodyPr>
            <a:lstStyle/>
            <a:p>
              <a:pPr>
                <a:defRPr/>
              </a:pPr>
              <a:r>
                <a:rPr lang="en-US" altLang="zh-CN" sz="1400" dirty="0">
                  <a:solidFill>
                    <a:schemeClr val="tx1">
                      <a:lumMod val="75000"/>
                      <a:lumOff val="25000"/>
                    </a:schemeClr>
                  </a:solidFill>
                  <a:cs typeface="+mn-ea"/>
                  <a:sym typeface="+mn-lt"/>
                </a:rPr>
                <a:t>2014.06</a:t>
              </a:r>
              <a:endParaRPr lang="zh-CN" altLang="en-US" sz="1400" dirty="0">
                <a:solidFill>
                  <a:schemeClr val="tx1">
                    <a:lumMod val="75000"/>
                    <a:lumOff val="25000"/>
                  </a:schemeClr>
                </a:solidFill>
                <a:cs typeface="+mn-ea"/>
                <a:sym typeface="+mn-lt"/>
              </a:endParaRPr>
            </a:p>
          </p:txBody>
        </p:sp>
      </p:grpSp>
      <p:grpSp>
        <p:nvGrpSpPr>
          <p:cNvPr id="67" name="组合 66"/>
          <p:cNvGrpSpPr/>
          <p:nvPr/>
        </p:nvGrpSpPr>
        <p:grpSpPr bwMode="auto">
          <a:xfrm>
            <a:off x="6612468" y="4180419"/>
            <a:ext cx="880370" cy="544844"/>
            <a:chOff x="5133702" y="3346781"/>
            <a:chExt cx="661194" cy="407877"/>
          </a:xfrm>
        </p:grpSpPr>
        <p:sp>
          <p:nvSpPr>
            <p:cNvPr id="68" name="椭圆 42"/>
            <p:cNvSpPr>
              <a:spLocks noChangeArrowheads="1"/>
            </p:cNvSpPr>
            <p:nvPr/>
          </p:nvSpPr>
          <p:spPr bwMode="auto">
            <a:xfrm>
              <a:off x="5310409" y="3346781"/>
              <a:ext cx="162839" cy="162839"/>
            </a:xfrm>
            <a:prstGeom prst="ellipse">
              <a:avLst/>
            </a:prstGeom>
            <a:solidFill>
              <a:schemeClr val="tx2">
                <a:lumMod val="60000"/>
                <a:lumOff val="40000"/>
                <a:alpha val="79999"/>
              </a:schemeClr>
            </a:solidFill>
            <a:ln>
              <a:noFill/>
            </a:ln>
            <a:extLst>
              <a:ext uri="{91240B29-F687-4F45-9708-019B960494DF}">
                <a14:hiddenLine xmlns:a14="http://schemas.microsoft.com/office/drawing/2010/main" w="9525">
                  <a:solidFill>
                    <a:srgbClr val="000000"/>
                  </a:solidFill>
                  <a:round/>
                </a14:hiddenLine>
              </a:ext>
            </a:extLst>
          </p:spPr>
          <p:txBody>
            <a:bodyPr lIns="68544" tIns="34272" rIns="68544" bIns="34272"/>
            <a:lstStyle/>
            <a:p>
              <a:pPr eaLnBrk="1" hangingPunct="1"/>
              <a:endParaRPr lang="zh-CN" altLang="en-US" sz="1500">
                <a:solidFill>
                  <a:schemeClr val="tx1">
                    <a:lumMod val="75000"/>
                    <a:lumOff val="25000"/>
                  </a:schemeClr>
                </a:solidFill>
                <a:cs typeface="+mn-ea"/>
                <a:sym typeface="+mn-lt"/>
              </a:endParaRPr>
            </a:p>
          </p:txBody>
        </p:sp>
        <p:sp>
          <p:nvSpPr>
            <p:cNvPr id="69" name="矩形 68"/>
            <p:cNvSpPr/>
            <p:nvPr/>
          </p:nvSpPr>
          <p:spPr>
            <a:xfrm>
              <a:off x="5133702" y="3524252"/>
              <a:ext cx="661194" cy="230406"/>
            </a:xfrm>
            <a:prstGeom prst="rect">
              <a:avLst/>
            </a:prstGeom>
          </p:spPr>
          <p:txBody>
            <a:bodyPr wrap="none">
              <a:spAutoFit/>
            </a:bodyPr>
            <a:lstStyle/>
            <a:p>
              <a:pPr>
                <a:defRPr/>
              </a:pPr>
              <a:r>
                <a:rPr lang="en-US" altLang="zh-CN" sz="1400" dirty="0">
                  <a:solidFill>
                    <a:schemeClr val="tx1">
                      <a:lumMod val="75000"/>
                      <a:lumOff val="25000"/>
                    </a:schemeClr>
                  </a:solidFill>
                  <a:cs typeface="+mn-ea"/>
                  <a:sym typeface="+mn-lt"/>
                </a:rPr>
                <a:t>2014.08 </a:t>
              </a:r>
              <a:endParaRPr lang="zh-CN" altLang="en-US" sz="1400" dirty="0">
                <a:solidFill>
                  <a:schemeClr val="tx1">
                    <a:lumMod val="75000"/>
                    <a:lumOff val="25000"/>
                  </a:schemeClr>
                </a:solidFill>
                <a:cs typeface="+mn-ea"/>
                <a:sym typeface="+mn-lt"/>
              </a:endParaRPr>
            </a:p>
          </p:txBody>
        </p:sp>
      </p:grpSp>
      <p:grpSp>
        <p:nvGrpSpPr>
          <p:cNvPr id="70" name="组合 69"/>
          <p:cNvGrpSpPr/>
          <p:nvPr/>
        </p:nvGrpSpPr>
        <p:grpSpPr bwMode="auto">
          <a:xfrm>
            <a:off x="7645404" y="3246965"/>
            <a:ext cx="862738" cy="580827"/>
            <a:chOff x="5908402" y="2645741"/>
            <a:chExt cx="647637" cy="435766"/>
          </a:xfrm>
        </p:grpSpPr>
        <p:sp>
          <p:nvSpPr>
            <p:cNvPr id="71" name="椭圆 45"/>
            <p:cNvSpPr>
              <a:spLocks noChangeArrowheads="1"/>
            </p:cNvSpPr>
            <p:nvPr/>
          </p:nvSpPr>
          <p:spPr bwMode="auto">
            <a:xfrm>
              <a:off x="6026689" y="2645741"/>
              <a:ext cx="162839" cy="162839"/>
            </a:xfrm>
            <a:prstGeom prst="ellipse">
              <a:avLst/>
            </a:prstGeom>
            <a:solidFill>
              <a:schemeClr val="tx2">
                <a:lumMod val="60000"/>
                <a:lumOff val="40000"/>
                <a:alpha val="79999"/>
              </a:schemeClr>
            </a:solidFill>
            <a:ln>
              <a:noFill/>
            </a:ln>
            <a:extLst>
              <a:ext uri="{91240B29-F687-4F45-9708-019B960494DF}">
                <a14:hiddenLine xmlns:a14="http://schemas.microsoft.com/office/drawing/2010/main" w="9525">
                  <a:solidFill>
                    <a:srgbClr val="000000"/>
                  </a:solidFill>
                  <a:round/>
                </a14:hiddenLine>
              </a:ext>
            </a:extLst>
          </p:spPr>
          <p:txBody>
            <a:bodyPr lIns="68544" tIns="34272" rIns="68544" bIns="34272"/>
            <a:lstStyle/>
            <a:p>
              <a:pPr eaLnBrk="1" hangingPunct="1"/>
              <a:endParaRPr lang="zh-CN" altLang="en-US" sz="1500">
                <a:solidFill>
                  <a:schemeClr val="tx1">
                    <a:lumMod val="75000"/>
                    <a:lumOff val="25000"/>
                  </a:schemeClr>
                </a:solidFill>
                <a:cs typeface="+mn-ea"/>
                <a:sym typeface="+mn-lt"/>
              </a:endParaRPr>
            </a:p>
          </p:txBody>
        </p:sp>
        <p:sp>
          <p:nvSpPr>
            <p:cNvPr id="72" name="矩形 71"/>
            <p:cNvSpPr/>
            <p:nvPr/>
          </p:nvSpPr>
          <p:spPr>
            <a:xfrm>
              <a:off x="5908402" y="2850597"/>
              <a:ext cx="647637" cy="230910"/>
            </a:xfrm>
            <a:prstGeom prst="rect">
              <a:avLst/>
            </a:prstGeom>
          </p:spPr>
          <p:txBody>
            <a:bodyPr wrap="none">
              <a:spAutoFit/>
            </a:bodyPr>
            <a:lstStyle/>
            <a:p>
              <a:pPr>
                <a:defRPr/>
              </a:pPr>
              <a:r>
                <a:rPr lang="en-US" altLang="zh-CN" sz="1400" dirty="0">
                  <a:solidFill>
                    <a:schemeClr val="tx1">
                      <a:lumMod val="75000"/>
                      <a:lumOff val="25000"/>
                    </a:schemeClr>
                  </a:solidFill>
                  <a:cs typeface="+mn-ea"/>
                  <a:sym typeface="+mn-lt"/>
                </a:rPr>
                <a:t>2014.10</a:t>
              </a:r>
              <a:endParaRPr lang="zh-CN" altLang="en-US" sz="1400" dirty="0">
                <a:solidFill>
                  <a:schemeClr val="tx1">
                    <a:lumMod val="75000"/>
                    <a:lumOff val="25000"/>
                  </a:schemeClr>
                </a:solidFill>
                <a:cs typeface="+mn-ea"/>
                <a:sym typeface="+mn-lt"/>
              </a:endParaRPr>
            </a:p>
          </p:txBody>
        </p:sp>
      </p:grpSp>
      <p:grpSp>
        <p:nvGrpSpPr>
          <p:cNvPr id="73" name="组合 72"/>
          <p:cNvGrpSpPr/>
          <p:nvPr/>
        </p:nvGrpSpPr>
        <p:grpSpPr bwMode="auto">
          <a:xfrm>
            <a:off x="8337554" y="2637367"/>
            <a:ext cx="862737" cy="552451"/>
            <a:chOff x="6441129" y="2188789"/>
            <a:chExt cx="647638" cy="414051"/>
          </a:xfrm>
        </p:grpSpPr>
        <p:sp>
          <p:nvSpPr>
            <p:cNvPr id="74" name="椭圆 73"/>
            <p:cNvSpPr/>
            <p:nvPr/>
          </p:nvSpPr>
          <p:spPr>
            <a:xfrm>
              <a:off x="6682647" y="2439440"/>
              <a:ext cx="162072" cy="163400"/>
            </a:xfrm>
            <a:prstGeom prst="ellipse">
              <a:avLst/>
            </a:prstGeom>
            <a:solidFill>
              <a:schemeClr val="tx2">
                <a:lumMod val="60000"/>
                <a:lumOff val="40000"/>
                <a:alpha val="80000"/>
              </a:schemeClr>
            </a:solidFill>
            <a:ln>
              <a:noFill/>
            </a:ln>
          </p:spPr>
          <p:txBody>
            <a:bodyPr lIns="68544" tIns="34272" rIns="68544" bIns="34272"/>
            <a:lstStyle/>
            <a:p>
              <a:pPr>
                <a:defRPr/>
              </a:pPr>
              <a:endParaRPr lang="zh-CN" altLang="en-US" dirty="0">
                <a:solidFill>
                  <a:schemeClr val="tx1">
                    <a:lumMod val="75000"/>
                    <a:lumOff val="25000"/>
                  </a:schemeClr>
                </a:solidFill>
                <a:cs typeface="+mn-ea"/>
                <a:sym typeface="+mn-lt"/>
              </a:endParaRPr>
            </a:p>
          </p:txBody>
        </p:sp>
        <p:sp>
          <p:nvSpPr>
            <p:cNvPr id="75" name="矩形 74"/>
            <p:cNvSpPr/>
            <p:nvPr/>
          </p:nvSpPr>
          <p:spPr>
            <a:xfrm>
              <a:off x="6441129" y="2188789"/>
              <a:ext cx="647638" cy="230673"/>
            </a:xfrm>
            <a:prstGeom prst="rect">
              <a:avLst/>
            </a:prstGeom>
          </p:spPr>
          <p:txBody>
            <a:bodyPr wrap="none">
              <a:spAutoFit/>
            </a:bodyPr>
            <a:lstStyle/>
            <a:p>
              <a:pPr>
                <a:defRPr/>
              </a:pPr>
              <a:r>
                <a:rPr lang="en-US" altLang="zh-CN" sz="1400" dirty="0">
                  <a:solidFill>
                    <a:schemeClr val="tx1">
                      <a:lumMod val="75000"/>
                      <a:lumOff val="25000"/>
                    </a:schemeClr>
                  </a:solidFill>
                  <a:cs typeface="+mn-ea"/>
                  <a:sym typeface="+mn-lt"/>
                </a:rPr>
                <a:t>2018.01</a:t>
              </a:r>
              <a:endParaRPr lang="zh-CN" altLang="en-US" sz="1400" dirty="0">
                <a:solidFill>
                  <a:schemeClr val="tx1">
                    <a:lumMod val="75000"/>
                    <a:lumOff val="25000"/>
                  </a:schemeClr>
                </a:solidFill>
                <a:cs typeface="+mn-ea"/>
                <a:sym typeface="+mn-lt"/>
              </a:endParaRPr>
            </a:p>
          </p:txBody>
        </p:sp>
      </p:grpSp>
      <p:grpSp>
        <p:nvGrpSpPr>
          <p:cNvPr id="76" name="组合 75"/>
          <p:cNvGrpSpPr/>
          <p:nvPr/>
        </p:nvGrpSpPr>
        <p:grpSpPr bwMode="auto">
          <a:xfrm>
            <a:off x="8845555" y="4883151"/>
            <a:ext cx="862737" cy="568127"/>
            <a:chOff x="6822054" y="3872561"/>
            <a:chExt cx="647638" cy="427332"/>
          </a:xfrm>
        </p:grpSpPr>
        <p:sp>
          <p:nvSpPr>
            <p:cNvPr id="77" name="椭圆 76"/>
            <p:cNvSpPr/>
            <p:nvPr/>
          </p:nvSpPr>
          <p:spPr>
            <a:xfrm>
              <a:off x="7055627" y="3872561"/>
              <a:ext cx="162072" cy="162395"/>
            </a:xfrm>
            <a:prstGeom prst="ellipse">
              <a:avLst/>
            </a:prstGeom>
            <a:solidFill>
              <a:schemeClr val="tx2">
                <a:lumMod val="60000"/>
                <a:lumOff val="40000"/>
                <a:alpha val="80000"/>
              </a:schemeClr>
            </a:solidFill>
            <a:ln>
              <a:noFill/>
            </a:ln>
          </p:spPr>
          <p:txBody>
            <a:bodyPr lIns="68544" tIns="34272" rIns="68544" bIns="34272"/>
            <a:lstStyle/>
            <a:p>
              <a:pPr>
                <a:defRPr/>
              </a:pPr>
              <a:endParaRPr lang="zh-CN" altLang="en-US" dirty="0">
                <a:solidFill>
                  <a:schemeClr val="tx1">
                    <a:lumMod val="75000"/>
                    <a:lumOff val="25000"/>
                  </a:schemeClr>
                </a:solidFill>
                <a:cs typeface="+mn-ea"/>
                <a:sym typeface="+mn-lt"/>
              </a:endParaRPr>
            </a:p>
          </p:txBody>
        </p:sp>
        <p:sp>
          <p:nvSpPr>
            <p:cNvPr id="78" name="矩形 77"/>
            <p:cNvSpPr/>
            <p:nvPr/>
          </p:nvSpPr>
          <p:spPr>
            <a:xfrm>
              <a:off x="6822054" y="4068390"/>
              <a:ext cx="647638" cy="231503"/>
            </a:xfrm>
            <a:prstGeom prst="rect">
              <a:avLst/>
            </a:prstGeom>
          </p:spPr>
          <p:txBody>
            <a:bodyPr wrap="none">
              <a:spAutoFit/>
            </a:bodyPr>
            <a:lstStyle/>
            <a:p>
              <a:pPr>
                <a:defRPr/>
              </a:pPr>
              <a:r>
                <a:rPr lang="en-US" altLang="zh-CN" sz="1400" dirty="0">
                  <a:solidFill>
                    <a:schemeClr val="tx1">
                      <a:lumMod val="75000"/>
                      <a:lumOff val="25000"/>
                    </a:schemeClr>
                  </a:solidFill>
                  <a:cs typeface="+mn-ea"/>
                  <a:sym typeface="+mn-lt"/>
                </a:rPr>
                <a:t>2018.02</a:t>
              </a:r>
              <a:endParaRPr lang="zh-CN" altLang="en-US" sz="1400" dirty="0">
                <a:solidFill>
                  <a:schemeClr val="tx1">
                    <a:lumMod val="75000"/>
                    <a:lumOff val="25000"/>
                  </a:schemeClr>
                </a:solidFill>
                <a:cs typeface="+mn-ea"/>
                <a:sym typeface="+mn-lt"/>
              </a:endParaRPr>
            </a:p>
          </p:txBody>
        </p:sp>
      </p:grpSp>
      <p:grpSp>
        <p:nvGrpSpPr>
          <p:cNvPr id="79" name="组合 78"/>
          <p:cNvGrpSpPr/>
          <p:nvPr/>
        </p:nvGrpSpPr>
        <p:grpSpPr bwMode="auto">
          <a:xfrm>
            <a:off x="9918698" y="2463800"/>
            <a:ext cx="1110388" cy="340784"/>
            <a:chOff x="7626889" y="2058017"/>
            <a:chExt cx="833410" cy="255263"/>
          </a:xfrm>
        </p:grpSpPr>
        <p:sp>
          <p:nvSpPr>
            <p:cNvPr id="80" name="椭圆 79"/>
            <p:cNvSpPr/>
            <p:nvPr/>
          </p:nvSpPr>
          <p:spPr>
            <a:xfrm>
              <a:off x="7626889" y="2149975"/>
              <a:ext cx="162045" cy="163305"/>
            </a:xfrm>
            <a:prstGeom prst="ellipse">
              <a:avLst/>
            </a:prstGeom>
            <a:solidFill>
              <a:schemeClr val="tx2">
                <a:lumMod val="60000"/>
                <a:lumOff val="40000"/>
                <a:alpha val="80000"/>
              </a:schemeClr>
            </a:solidFill>
            <a:ln>
              <a:noFill/>
            </a:ln>
          </p:spPr>
          <p:txBody>
            <a:bodyPr lIns="68544" tIns="34272" rIns="68544" bIns="34272"/>
            <a:lstStyle/>
            <a:p>
              <a:pPr>
                <a:defRPr/>
              </a:pPr>
              <a:endParaRPr lang="zh-CN" altLang="en-US" dirty="0">
                <a:solidFill>
                  <a:schemeClr val="tx1">
                    <a:lumMod val="75000"/>
                    <a:lumOff val="25000"/>
                  </a:schemeClr>
                </a:solidFill>
                <a:cs typeface="+mn-ea"/>
                <a:sym typeface="+mn-lt"/>
              </a:endParaRPr>
            </a:p>
          </p:txBody>
        </p:sp>
        <p:sp>
          <p:nvSpPr>
            <p:cNvPr id="81" name="矩形 80"/>
            <p:cNvSpPr/>
            <p:nvPr/>
          </p:nvSpPr>
          <p:spPr>
            <a:xfrm>
              <a:off x="7812765" y="2058017"/>
              <a:ext cx="647534" cy="230539"/>
            </a:xfrm>
            <a:prstGeom prst="rect">
              <a:avLst/>
            </a:prstGeom>
          </p:spPr>
          <p:txBody>
            <a:bodyPr wrap="none">
              <a:spAutoFit/>
            </a:bodyPr>
            <a:lstStyle/>
            <a:p>
              <a:pPr>
                <a:defRPr/>
              </a:pPr>
              <a:r>
                <a:rPr lang="en-US" altLang="zh-CN" sz="1400" dirty="0">
                  <a:solidFill>
                    <a:schemeClr val="tx1">
                      <a:lumMod val="75000"/>
                      <a:lumOff val="25000"/>
                    </a:schemeClr>
                  </a:solidFill>
                  <a:cs typeface="+mn-ea"/>
                  <a:sym typeface="+mn-lt"/>
                </a:rPr>
                <a:t>2018.04</a:t>
              </a:r>
              <a:endParaRPr lang="zh-CN" altLang="en-US" sz="1400" dirty="0">
                <a:solidFill>
                  <a:schemeClr val="tx1">
                    <a:lumMod val="75000"/>
                    <a:lumOff val="25000"/>
                  </a:schemeClr>
                </a:solidFill>
                <a:cs typeface="+mn-ea"/>
                <a:sym typeface="+mn-lt"/>
              </a:endParaRPr>
            </a:p>
          </p:txBody>
        </p:sp>
      </p:grpSp>
      <p:grpSp>
        <p:nvGrpSpPr>
          <p:cNvPr id="82" name="组合 81"/>
          <p:cNvGrpSpPr/>
          <p:nvPr/>
        </p:nvGrpSpPr>
        <p:grpSpPr bwMode="auto">
          <a:xfrm>
            <a:off x="9637186" y="2789766"/>
            <a:ext cx="1569660" cy="1935665"/>
            <a:chOff x="7416713" y="2092528"/>
            <a:chExt cx="1176716" cy="1451311"/>
          </a:xfrm>
        </p:grpSpPr>
        <p:cxnSp>
          <p:nvCxnSpPr>
            <p:cNvPr id="83" name="直接连接符 82"/>
            <p:cNvCxnSpPr/>
            <p:nvPr/>
          </p:nvCxnSpPr>
          <p:spPr>
            <a:xfrm>
              <a:off x="7745177" y="2092528"/>
              <a:ext cx="230085" cy="1115676"/>
            </a:xfrm>
            <a:prstGeom prst="line">
              <a:avLst/>
            </a:prstGeom>
            <a:ln w="12700">
              <a:solidFill>
                <a:srgbClr val="453162"/>
              </a:solidFill>
              <a:prstDash val="sysDash"/>
            </a:ln>
          </p:spPr>
          <p:style>
            <a:lnRef idx="1">
              <a:schemeClr val="accent1"/>
            </a:lnRef>
            <a:fillRef idx="0">
              <a:schemeClr val="accent1"/>
            </a:fillRef>
            <a:effectRef idx="0">
              <a:schemeClr val="accent1"/>
            </a:effectRef>
            <a:fontRef idx="minor">
              <a:schemeClr val="tx1"/>
            </a:fontRef>
          </p:style>
        </p:cxnSp>
        <p:sp>
          <p:nvSpPr>
            <p:cNvPr id="84" name="矩形 83"/>
            <p:cNvSpPr/>
            <p:nvPr/>
          </p:nvSpPr>
          <p:spPr>
            <a:xfrm>
              <a:off x="7416713" y="3266924"/>
              <a:ext cx="1176716" cy="276915"/>
            </a:xfrm>
            <a:prstGeom prst="rect">
              <a:avLst/>
            </a:prstGeom>
            <a:ln>
              <a:noFill/>
            </a:ln>
          </p:spPr>
          <p:txBody>
            <a:bodyPr wrap="none">
              <a:spAutoFit/>
            </a:bodyPr>
            <a:lstStyle/>
            <a:p>
              <a:pPr>
                <a:defRPr/>
              </a:pPr>
              <a:r>
                <a:rPr lang="zh-CN" altLang="en-US" dirty="0">
                  <a:solidFill>
                    <a:srgbClr val="453162"/>
                  </a:solidFill>
                  <a:cs typeface="+mn-ea"/>
                  <a:sym typeface="+mn-lt"/>
                </a:rPr>
                <a:t>点击添加标题</a:t>
              </a:r>
              <a:endParaRPr lang="zh-CN" altLang="en-US" dirty="0">
                <a:solidFill>
                  <a:srgbClr val="453162"/>
                </a:solidFill>
                <a:cs typeface="+mn-ea"/>
                <a:sym typeface="+mn-lt"/>
              </a:endParaRPr>
            </a:p>
          </p:txBody>
        </p:sp>
      </p:grpSp>
      <p:sp>
        <p:nvSpPr>
          <p:cNvPr id="85" name="TextBox 31"/>
          <p:cNvSpPr txBox="1"/>
          <p:nvPr/>
        </p:nvSpPr>
        <p:spPr>
          <a:xfrm>
            <a:off x="742359" y="258122"/>
            <a:ext cx="1351361" cy="400110"/>
          </a:xfrm>
          <a:prstGeom prst="rect">
            <a:avLst/>
          </a:prstGeom>
          <a:noFill/>
        </p:spPr>
        <p:txBody>
          <a:bodyPr wrap="square" rtlCol="0">
            <a:spAutoFit/>
          </a:bodyPr>
          <a:lstStyle/>
          <a:p>
            <a:r>
              <a:rPr lang="zh-CN" altLang="en-US" sz="2000" b="1" dirty="0">
                <a:solidFill>
                  <a:srgbClr val="453162"/>
                </a:solidFill>
                <a:cs typeface="+mn-ea"/>
                <a:sym typeface="+mn-lt"/>
              </a:rPr>
              <a:t>关于我</a:t>
            </a:r>
            <a:endParaRPr lang="zh-CN" altLang="en-US" sz="2000" b="1" dirty="0">
              <a:solidFill>
                <a:srgbClr val="453162"/>
              </a:solidFill>
              <a:cs typeface="+mn-ea"/>
              <a:sym typeface="+mn-lt"/>
            </a:endParaRPr>
          </a:p>
        </p:txBody>
      </p:sp>
      <p:sp>
        <p:nvSpPr>
          <p:cNvPr id="86" name="菱形 85"/>
          <p:cNvSpPr/>
          <p:nvPr/>
        </p:nvSpPr>
        <p:spPr>
          <a:xfrm>
            <a:off x="272340" y="223168"/>
            <a:ext cx="470019" cy="470019"/>
          </a:xfrm>
          <a:prstGeom prst="diamond">
            <a:avLst/>
          </a:prstGeom>
          <a:solidFill>
            <a:srgbClr val="4531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advClick="0" advTm="300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1000"/>
                                  </p:stCondLst>
                                  <p:childTnLst>
                                    <p:set>
                                      <p:cBhvr>
                                        <p:cTn id="6" dur="1" fill="hold">
                                          <p:stCondLst>
                                            <p:cond delay="0"/>
                                          </p:stCondLst>
                                        </p:cTn>
                                        <p:tgtEl>
                                          <p:spTgt spid="51"/>
                                        </p:tgtEl>
                                        <p:attrNameLst>
                                          <p:attrName>style.visibility</p:attrName>
                                        </p:attrNameLst>
                                      </p:cBhvr>
                                      <p:to>
                                        <p:strVal val="visible"/>
                                      </p:to>
                                    </p:set>
                                    <p:animEffect transition="in" filter="wipe(left)">
                                      <p:cBhvr>
                                        <p:cTn id="7" dur="2000"/>
                                        <p:tgtEl>
                                          <p:spTgt spid="51"/>
                                        </p:tgtEl>
                                      </p:cBhvr>
                                    </p:animEffect>
                                  </p:childTnLst>
                                </p:cTn>
                              </p:par>
                              <p:par>
                                <p:cTn id="8" presetID="23" presetClass="entr" presetSubtype="36" fill="hold" nodeType="withEffect">
                                  <p:stCondLst>
                                    <p:cond delay="300"/>
                                  </p:stCondLst>
                                  <p:childTnLst>
                                    <p:set>
                                      <p:cBhvr>
                                        <p:cTn id="9" dur="1" fill="hold">
                                          <p:stCondLst>
                                            <p:cond delay="0"/>
                                          </p:stCondLst>
                                        </p:cTn>
                                        <p:tgtEl>
                                          <p:spTgt spid="55"/>
                                        </p:tgtEl>
                                        <p:attrNameLst>
                                          <p:attrName>style.visibility</p:attrName>
                                        </p:attrNameLst>
                                      </p:cBhvr>
                                      <p:to>
                                        <p:strVal val="visible"/>
                                      </p:to>
                                    </p:set>
                                    <p:anim calcmode="lin" valueType="num">
                                      <p:cBhvr>
                                        <p:cTn id="10" dur="1000" fill="hold"/>
                                        <p:tgtEl>
                                          <p:spTgt spid="55"/>
                                        </p:tgtEl>
                                        <p:attrNameLst>
                                          <p:attrName>ppt_w</p:attrName>
                                        </p:attrNameLst>
                                      </p:cBhvr>
                                      <p:tavLst>
                                        <p:tav tm="0">
                                          <p:val>
                                            <p:strVal val="(6*min(max(#ppt_w*#ppt_h,.3),1)-7.4)/-.7*#ppt_w"/>
                                          </p:val>
                                        </p:tav>
                                        <p:tav tm="100000">
                                          <p:val>
                                            <p:strVal val="#ppt_w"/>
                                          </p:val>
                                        </p:tav>
                                      </p:tavLst>
                                    </p:anim>
                                    <p:anim calcmode="lin" valueType="num">
                                      <p:cBhvr>
                                        <p:cTn id="11" dur="1000" fill="hold"/>
                                        <p:tgtEl>
                                          <p:spTgt spid="55"/>
                                        </p:tgtEl>
                                        <p:attrNameLst>
                                          <p:attrName>ppt_h</p:attrName>
                                        </p:attrNameLst>
                                      </p:cBhvr>
                                      <p:tavLst>
                                        <p:tav tm="0">
                                          <p:val>
                                            <p:strVal val="(6*min(max(#ppt_w*#ppt_h,.3),1)-7.4)/-.7*#ppt_h"/>
                                          </p:val>
                                        </p:tav>
                                        <p:tav tm="100000">
                                          <p:val>
                                            <p:strVal val="#ppt_h"/>
                                          </p:val>
                                        </p:tav>
                                      </p:tavLst>
                                    </p:anim>
                                    <p:anim calcmode="lin" valueType="num">
                                      <p:cBhvr>
                                        <p:cTn id="12" dur="1000" fill="hold"/>
                                        <p:tgtEl>
                                          <p:spTgt spid="55"/>
                                        </p:tgtEl>
                                        <p:attrNameLst>
                                          <p:attrName>ppt_x</p:attrName>
                                        </p:attrNameLst>
                                      </p:cBhvr>
                                      <p:tavLst>
                                        <p:tav tm="0">
                                          <p:val>
                                            <p:fltVal val="0.5"/>
                                          </p:val>
                                        </p:tav>
                                        <p:tav tm="100000">
                                          <p:val>
                                            <p:strVal val="#ppt_x"/>
                                          </p:val>
                                        </p:tav>
                                      </p:tavLst>
                                    </p:anim>
                                    <p:anim calcmode="lin" valueType="num">
                                      <p:cBhvr>
                                        <p:cTn id="13" dur="1000" fill="hold"/>
                                        <p:tgtEl>
                                          <p:spTgt spid="55"/>
                                        </p:tgtEl>
                                        <p:attrNameLst>
                                          <p:attrName>ppt_y</p:attrName>
                                        </p:attrNameLst>
                                      </p:cBhvr>
                                      <p:tavLst>
                                        <p:tav tm="0">
                                          <p:val>
                                            <p:strVal val="1+(6*min(max(#ppt_w*#ppt_h,.3),1)-7.4)/-.7*#ppt_h/2"/>
                                          </p:val>
                                        </p:tav>
                                        <p:tav tm="100000">
                                          <p:val>
                                            <p:strVal val="#ppt_y"/>
                                          </p:val>
                                        </p:tav>
                                      </p:tavLst>
                                    </p:anim>
                                  </p:childTnLst>
                                </p:cTn>
                              </p:par>
                              <p:par>
                                <p:cTn id="14" presetID="23" presetClass="entr" presetSubtype="36" fill="hold" nodeType="withEffect">
                                  <p:stCondLst>
                                    <p:cond delay="500"/>
                                  </p:stCondLst>
                                  <p:childTnLst>
                                    <p:set>
                                      <p:cBhvr>
                                        <p:cTn id="15" dur="1" fill="hold">
                                          <p:stCondLst>
                                            <p:cond delay="0"/>
                                          </p:stCondLst>
                                        </p:cTn>
                                        <p:tgtEl>
                                          <p:spTgt spid="58"/>
                                        </p:tgtEl>
                                        <p:attrNameLst>
                                          <p:attrName>style.visibility</p:attrName>
                                        </p:attrNameLst>
                                      </p:cBhvr>
                                      <p:to>
                                        <p:strVal val="visible"/>
                                      </p:to>
                                    </p:set>
                                    <p:anim calcmode="lin" valueType="num">
                                      <p:cBhvr>
                                        <p:cTn id="16" dur="1000" fill="hold"/>
                                        <p:tgtEl>
                                          <p:spTgt spid="58"/>
                                        </p:tgtEl>
                                        <p:attrNameLst>
                                          <p:attrName>ppt_w</p:attrName>
                                        </p:attrNameLst>
                                      </p:cBhvr>
                                      <p:tavLst>
                                        <p:tav tm="0">
                                          <p:val>
                                            <p:strVal val="(6*min(max(#ppt_w*#ppt_h,.3),1)-7.4)/-.7*#ppt_w"/>
                                          </p:val>
                                        </p:tav>
                                        <p:tav tm="100000">
                                          <p:val>
                                            <p:strVal val="#ppt_w"/>
                                          </p:val>
                                        </p:tav>
                                      </p:tavLst>
                                    </p:anim>
                                    <p:anim calcmode="lin" valueType="num">
                                      <p:cBhvr>
                                        <p:cTn id="17" dur="1000" fill="hold"/>
                                        <p:tgtEl>
                                          <p:spTgt spid="58"/>
                                        </p:tgtEl>
                                        <p:attrNameLst>
                                          <p:attrName>ppt_h</p:attrName>
                                        </p:attrNameLst>
                                      </p:cBhvr>
                                      <p:tavLst>
                                        <p:tav tm="0">
                                          <p:val>
                                            <p:strVal val="(6*min(max(#ppt_w*#ppt_h,.3),1)-7.4)/-.7*#ppt_h"/>
                                          </p:val>
                                        </p:tav>
                                        <p:tav tm="100000">
                                          <p:val>
                                            <p:strVal val="#ppt_h"/>
                                          </p:val>
                                        </p:tav>
                                      </p:tavLst>
                                    </p:anim>
                                    <p:anim calcmode="lin" valueType="num">
                                      <p:cBhvr>
                                        <p:cTn id="18" dur="1000" fill="hold"/>
                                        <p:tgtEl>
                                          <p:spTgt spid="58"/>
                                        </p:tgtEl>
                                        <p:attrNameLst>
                                          <p:attrName>ppt_x</p:attrName>
                                        </p:attrNameLst>
                                      </p:cBhvr>
                                      <p:tavLst>
                                        <p:tav tm="0">
                                          <p:val>
                                            <p:fltVal val="0.5"/>
                                          </p:val>
                                        </p:tav>
                                        <p:tav tm="100000">
                                          <p:val>
                                            <p:strVal val="#ppt_x"/>
                                          </p:val>
                                        </p:tav>
                                      </p:tavLst>
                                    </p:anim>
                                    <p:anim calcmode="lin" valueType="num">
                                      <p:cBhvr>
                                        <p:cTn id="19" dur="1000" fill="hold"/>
                                        <p:tgtEl>
                                          <p:spTgt spid="58"/>
                                        </p:tgtEl>
                                        <p:attrNameLst>
                                          <p:attrName>ppt_y</p:attrName>
                                        </p:attrNameLst>
                                      </p:cBhvr>
                                      <p:tavLst>
                                        <p:tav tm="0">
                                          <p:val>
                                            <p:strVal val="1+(6*min(max(#ppt_w*#ppt_h,.3),1)-7.4)/-.7*#ppt_h/2"/>
                                          </p:val>
                                        </p:tav>
                                        <p:tav tm="100000">
                                          <p:val>
                                            <p:strVal val="#ppt_y"/>
                                          </p:val>
                                        </p:tav>
                                      </p:tavLst>
                                    </p:anim>
                                  </p:childTnLst>
                                </p:cTn>
                              </p:par>
                              <p:par>
                                <p:cTn id="20" presetID="23" presetClass="entr" presetSubtype="36" fill="hold" nodeType="withEffect">
                                  <p:stCondLst>
                                    <p:cond delay="800"/>
                                  </p:stCondLst>
                                  <p:childTnLst>
                                    <p:set>
                                      <p:cBhvr>
                                        <p:cTn id="21" dur="1" fill="hold">
                                          <p:stCondLst>
                                            <p:cond delay="0"/>
                                          </p:stCondLst>
                                        </p:cTn>
                                        <p:tgtEl>
                                          <p:spTgt spid="64"/>
                                        </p:tgtEl>
                                        <p:attrNameLst>
                                          <p:attrName>style.visibility</p:attrName>
                                        </p:attrNameLst>
                                      </p:cBhvr>
                                      <p:to>
                                        <p:strVal val="visible"/>
                                      </p:to>
                                    </p:set>
                                    <p:anim calcmode="lin" valueType="num">
                                      <p:cBhvr>
                                        <p:cTn id="22" dur="1000" fill="hold"/>
                                        <p:tgtEl>
                                          <p:spTgt spid="64"/>
                                        </p:tgtEl>
                                        <p:attrNameLst>
                                          <p:attrName>ppt_w</p:attrName>
                                        </p:attrNameLst>
                                      </p:cBhvr>
                                      <p:tavLst>
                                        <p:tav tm="0">
                                          <p:val>
                                            <p:strVal val="(6*min(max(#ppt_w*#ppt_h,.3),1)-7.4)/-.7*#ppt_w"/>
                                          </p:val>
                                        </p:tav>
                                        <p:tav tm="100000">
                                          <p:val>
                                            <p:strVal val="#ppt_w"/>
                                          </p:val>
                                        </p:tav>
                                      </p:tavLst>
                                    </p:anim>
                                    <p:anim calcmode="lin" valueType="num">
                                      <p:cBhvr>
                                        <p:cTn id="23" dur="1000" fill="hold"/>
                                        <p:tgtEl>
                                          <p:spTgt spid="64"/>
                                        </p:tgtEl>
                                        <p:attrNameLst>
                                          <p:attrName>ppt_h</p:attrName>
                                        </p:attrNameLst>
                                      </p:cBhvr>
                                      <p:tavLst>
                                        <p:tav tm="0">
                                          <p:val>
                                            <p:strVal val="(6*min(max(#ppt_w*#ppt_h,.3),1)-7.4)/-.7*#ppt_h"/>
                                          </p:val>
                                        </p:tav>
                                        <p:tav tm="100000">
                                          <p:val>
                                            <p:strVal val="#ppt_h"/>
                                          </p:val>
                                        </p:tav>
                                      </p:tavLst>
                                    </p:anim>
                                    <p:anim calcmode="lin" valueType="num">
                                      <p:cBhvr>
                                        <p:cTn id="24" dur="1000" fill="hold"/>
                                        <p:tgtEl>
                                          <p:spTgt spid="64"/>
                                        </p:tgtEl>
                                        <p:attrNameLst>
                                          <p:attrName>ppt_x</p:attrName>
                                        </p:attrNameLst>
                                      </p:cBhvr>
                                      <p:tavLst>
                                        <p:tav tm="0">
                                          <p:val>
                                            <p:fltVal val="0.5"/>
                                          </p:val>
                                        </p:tav>
                                        <p:tav tm="100000">
                                          <p:val>
                                            <p:strVal val="#ppt_x"/>
                                          </p:val>
                                        </p:tav>
                                      </p:tavLst>
                                    </p:anim>
                                    <p:anim calcmode="lin" valueType="num">
                                      <p:cBhvr>
                                        <p:cTn id="25" dur="1000" fill="hold"/>
                                        <p:tgtEl>
                                          <p:spTgt spid="64"/>
                                        </p:tgtEl>
                                        <p:attrNameLst>
                                          <p:attrName>ppt_y</p:attrName>
                                        </p:attrNameLst>
                                      </p:cBhvr>
                                      <p:tavLst>
                                        <p:tav tm="0">
                                          <p:val>
                                            <p:strVal val="1+(6*min(max(#ppt_w*#ppt_h,.3),1)-7.4)/-.7*#ppt_h/2"/>
                                          </p:val>
                                        </p:tav>
                                        <p:tav tm="100000">
                                          <p:val>
                                            <p:strVal val="#ppt_y"/>
                                          </p:val>
                                        </p:tav>
                                      </p:tavLst>
                                    </p:anim>
                                  </p:childTnLst>
                                </p:cTn>
                              </p:par>
                              <p:par>
                                <p:cTn id="26" presetID="23" presetClass="entr" presetSubtype="36" fill="hold" nodeType="withEffect">
                                  <p:stCondLst>
                                    <p:cond delay="600"/>
                                  </p:stCondLst>
                                  <p:childTnLst>
                                    <p:set>
                                      <p:cBhvr>
                                        <p:cTn id="27" dur="1" fill="hold">
                                          <p:stCondLst>
                                            <p:cond delay="0"/>
                                          </p:stCondLst>
                                        </p:cTn>
                                        <p:tgtEl>
                                          <p:spTgt spid="67"/>
                                        </p:tgtEl>
                                        <p:attrNameLst>
                                          <p:attrName>style.visibility</p:attrName>
                                        </p:attrNameLst>
                                      </p:cBhvr>
                                      <p:to>
                                        <p:strVal val="visible"/>
                                      </p:to>
                                    </p:set>
                                    <p:anim calcmode="lin" valueType="num">
                                      <p:cBhvr>
                                        <p:cTn id="28" dur="1000" fill="hold"/>
                                        <p:tgtEl>
                                          <p:spTgt spid="67"/>
                                        </p:tgtEl>
                                        <p:attrNameLst>
                                          <p:attrName>ppt_w</p:attrName>
                                        </p:attrNameLst>
                                      </p:cBhvr>
                                      <p:tavLst>
                                        <p:tav tm="0">
                                          <p:val>
                                            <p:strVal val="(6*min(max(#ppt_w*#ppt_h,.3),1)-7.4)/-.7*#ppt_w"/>
                                          </p:val>
                                        </p:tav>
                                        <p:tav tm="100000">
                                          <p:val>
                                            <p:strVal val="#ppt_w"/>
                                          </p:val>
                                        </p:tav>
                                      </p:tavLst>
                                    </p:anim>
                                    <p:anim calcmode="lin" valueType="num">
                                      <p:cBhvr>
                                        <p:cTn id="29" dur="1000" fill="hold"/>
                                        <p:tgtEl>
                                          <p:spTgt spid="67"/>
                                        </p:tgtEl>
                                        <p:attrNameLst>
                                          <p:attrName>ppt_h</p:attrName>
                                        </p:attrNameLst>
                                      </p:cBhvr>
                                      <p:tavLst>
                                        <p:tav tm="0">
                                          <p:val>
                                            <p:strVal val="(6*min(max(#ppt_w*#ppt_h,.3),1)-7.4)/-.7*#ppt_h"/>
                                          </p:val>
                                        </p:tav>
                                        <p:tav tm="100000">
                                          <p:val>
                                            <p:strVal val="#ppt_h"/>
                                          </p:val>
                                        </p:tav>
                                      </p:tavLst>
                                    </p:anim>
                                    <p:anim calcmode="lin" valueType="num">
                                      <p:cBhvr>
                                        <p:cTn id="30" dur="1000" fill="hold"/>
                                        <p:tgtEl>
                                          <p:spTgt spid="67"/>
                                        </p:tgtEl>
                                        <p:attrNameLst>
                                          <p:attrName>ppt_x</p:attrName>
                                        </p:attrNameLst>
                                      </p:cBhvr>
                                      <p:tavLst>
                                        <p:tav tm="0">
                                          <p:val>
                                            <p:fltVal val="0.5"/>
                                          </p:val>
                                        </p:tav>
                                        <p:tav tm="100000">
                                          <p:val>
                                            <p:strVal val="#ppt_x"/>
                                          </p:val>
                                        </p:tav>
                                      </p:tavLst>
                                    </p:anim>
                                    <p:anim calcmode="lin" valueType="num">
                                      <p:cBhvr>
                                        <p:cTn id="31" dur="1000" fill="hold"/>
                                        <p:tgtEl>
                                          <p:spTgt spid="67"/>
                                        </p:tgtEl>
                                        <p:attrNameLst>
                                          <p:attrName>ppt_y</p:attrName>
                                        </p:attrNameLst>
                                      </p:cBhvr>
                                      <p:tavLst>
                                        <p:tav tm="0">
                                          <p:val>
                                            <p:strVal val="1+(6*min(max(#ppt_w*#ppt_h,.3),1)-7.4)/-.7*#ppt_h/2"/>
                                          </p:val>
                                        </p:tav>
                                        <p:tav tm="100000">
                                          <p:val>
                                            <p:strVal val="#ppt_y"/>
                                          </p:val>
                                        </p:tav>
                                      </p:tavLst>
                                    </p:anim>
                                  </p:childTnLst>
                                </p:cTn>
                              </p:par>
                              <p:par>
                                <p:cTn id="32" presetID="23" presetClass="entr" presetSubtype="36" fill="hold" nodeType="withEffect">
                                  <p:stCondLst>
                                    <p:cond delay="300"/>
                                  </p:stCondLst>
                                  <p:childTnLst>
                                    <p:set>
                                      <p:cBhvr>
                                        <p:cTn id="33" dur="1" fill="hold">
                                          <p:stCondLst>
                                            <p:cond delay="0"/>
                                          </p:stCondLst>
                                        </p:cTn>
                                        <p:tgtEl>
                                          <p:spTgt spid="70"/>
                                        </p:tgtEl>
                                        <p:attrNameLst>
                                          <p:attrName>style.visibility</p:attrName>
                                        </p:attrNameLst>
                                      </p:cBhvr>
                                      <p:to>
                                        <p:strVal val="visible"/>
                                      </p:to>
                                    </p:set>
                                    <p:anim calcmode="lin" valueType="num">
                                      <p:cBhvr>
                                        <p:cTn id="34" dur="1000" fill="hold"/>
                                        <p:tgtEl>
                                          <p:spTgt spid="70"/>
                                        </p:tgtEl>
                                        <p:attrNameLst>
                                          <p:attrName>ppt_w</p:attrName>
                                        </p:attrNameLst>
                                      </p:cBhvr>
                                      <p:tavLst>
                                        <p:tav tm="0">
                                          <p:val>
                                            <p:strVal val="(6*min(max(#ppt_w*#ppt_h,.3),1)-7.4)/-.7*#ppt_w"/>
                                          </p:val>
                                        </p:tav>
                                        <p:tav tm="100000">
                                          <p:val>
                                            <p:strVal val="#ppt_w"/>
                                          </p:val>
                                        </p:tav>
                                      </p:tavLst>
                                    </p:anim>
                                    <p:anim calcmode="lin" valueType="num">
                                      <p:cBhvr>
                                        <p:cTn id="35" dur="1000" fill="hold"/>
                                        <p:tgtEl>
                                          <p:spTgt spid="70"/>
                                        </p:tgtEl>
                                        <p:attrNameLst>
                                          <p:attrName>ppt_h</p:attrName>
                                        </p:attrNameLst>
                                      </p:cBhvr>
                                      <p:tavLst>
                                        <p:tav tm="0">
                                          <p:val>
                                            <p:strVal val="(6*min(max(#ppt_w*#ppt_h,.3),1)-7.4)/-.7*#ppt_h"/>
                                          </p:val>
                                        </p:tav>
                                        <p:tav tm="100000">
                                          <p:val>
                                            <p:strVal val="#ppt_h"/>
                                          </p:val>
                                        </p:tav>
                                      </p:tavLst>
                                    </p:anim>
                                    <p:anim calcmode="lin" valueType="num">
                                      <p:cBhvr>
                                        <p:cTn id="36" dur="1000" fill="hold"/>
                                        <p:tgtEl>
                                          <p:spTgt spid="70"/>
                                        </p:tgtEl>
                                        <p:attrNameLst>
                                          <p:attrName>ppt_x</p:attrName>
                                        </p:attrNameLst>
                                      </p:cBhvr>
                                      <p:tavLst>
                                        <p:tav tm="0">
                                          <p:val>
                                            <p:fltVal val="0.5"/>
                                          </p:val>
                                        </p:tav>
                                        <p:tav tm="100000">
                                          <p:val>
                                            <p:strVal val="#ppt_x"/>
                                          </p:val>
                                        </p:tav>
                                      </p:tavLst>
                                    </p:anim>
                                    <p:anim calcmode="lin" valueType="num">
                                      <p:cBhvr>
                                        <p:cTn id="37" dur="1000" fill="hold"/>
                                        <p:tgtEl>
                                          <p:spTgt spid="70"/>
                                        </p:tgtEl>
                                        <p:attrNameLst>
                                          <p:attrName>ppt_y</p:attrName>
                                        </p:attrNameLst>
                                      </p:cBhvr>
                                      <p:tavLst>
                                        <p:tav tm="0">
                                          <p:val>
                                            <p:strVal val="1+(6*min(max(#ppt_w*#ppt_h,.3),1)-7.4)/-.7*#ppt_h/2"/>
                                          </p:val>
                                        </p:tav>
                                        <p:tav tm="100000">
                                          <p:val>
                                            <p:strVal val="#ppt_y"/>
                                          </p:val>
                                        </p:tav>
                                      </p:tavLst>
                                    </p:anim>
                                  </p:childTnLst>
                                </p:cTn>
                              </p:par>
                              <p:par>
                                <p:cTn id="38" presetID="23" presetClass="entr" presetSubtype="36" fill="hold" nodeType="withEffect">
                                  <p:stCondLst>
                                    <p:cond delay="1000"/>
                                  </p:stCondLst>
                                  <p:childTnLst>
                                    <p:set>
                                      <p:cBhvr>
                                        <p:cTn id="39" dur="1" fill="hold">
                                          <p:stCondLst>
                                            <p:cond delay="0"/>
                                          </p:stCondLst>
                                        </p:cTn>
                                        <p:tgtEl>
                                          <p:spTgt spid="73"/>
                                        </p:tgtEl>
                                        <p:attrNameLst>
                                          <p:attrName>style.visibility</p:attrName>
                                        </p:attrNameLst>
                                      </p:cBhvr>
                                      <p:to>
                                        <p:strVal val="visible"/>
                                      </p:to>
                                    </p:set>
                                    <p:anim calcmode="lin" valueType="num">
                                      <p:cBhvr>
                                        <p:cTn id="40" dur="1000" fill="hold"/>
                                        <p:tgtEl>
                                          <p:spTgt spid="73"/>
                                        </p:tgtEl>
                                        <p:attrNameLst>
                                          <p:attrName>ppt_w</p:attrName>
                                        </p:attrNameLst>
                                      </p:cBhvr>
                                      <p:tavLst>
                                        <p:tav tm="0">
                                          <p:val>
                                            <p:strVal val="(6*min(max(#ppt_w*#ppt_h,.3),1)-7.4)/-.7*#ppt_w"/>
                                          </p:val>
                                        </p:tav>
                                        <p:tav tm="100000">
                                          <p:val>
                                            <p:strVal val="#ppt_w"/>
                                          </p:val>
                                        </p:tav>
                                      </p:tavLst>
                                    </p:anim>
                                    <p:anim calcmode="lin" valueType="num">
                                      <p:cBhvr>
                                        <p:cTn id="41" dur="1000" fill="hold"/>
                                        <p:tgtEl>
                                          <p:spTgt spid="73"/>
                                        </p:tgtEl>
                                        <p:attrNameLst>
                                          <p:attrName>ppt_h</p:attrName>
                                        </p:attrNameLst>
                                      </p:cBhvr>
                                      <p:tavLst>
                                        <p:tav tm="0">
                                          <p:val>
                                            <p:strVal val="(6*min(max(#ppt_w*#ppt_h,.3),1)-7.4)/-.7*#ppt_h"/>
                                          </p:val>
                                        </p:tav>
                                        <p:tav tm="100000">
                                          <p:val>
                                            <p:strVal val="#ppt_h"/>
                                          </p:val>
                                        </p:tav>
                                      </p:tavLst>
                                    </p:anim>
                                    <p:anim calcmode="lin" valueType="num">
                                      <p:cBhvr>
                                        <p:cTn id="42" dur="1000" fill="hold"/>
                                        <p:tgtEl>
                                          <p:spTgt spid="73"/>
                                        </p:tgtEl>
                                        <p:attrNameLst>
                                          <p:attrName>ppt_x</p:attrName>
                                        </p:attrNameLst>
                                      </p:cBhvr>
                                      <p:tavLst>
                                        <p:tav tm="0">
                                          <p:val>
                                            <p:fltVal val="0.5"/>
                                          </p:val>
                                        </p:tav>
                                        <p:tav tm="100000">
                                          <p:val>
                                            <p:strVal val="#ppt_x"/>
                                          </p:val>
                                        </p:tav>
                                      </p:tavLst>
                                    </p:anim>
                                    <p:anim calcmode="lin" valueType="num">
                                      <p:cBhvr>
                                        <p:cTn id="43" dur="1000" fill="hold"/>
                                        <p:tgtEl>
                                          <p:spTgt spid="73"/>
                                        </p:tgtEl>
                                        <p:attrNameLst>
                                          <p:attrName>ppt_y</p:attrName>
                                        </p:attrNameLst>
                                      </p:cBhvr>
                                      <p:tavLst>
                                        <p:tav tm="0">
                                          <p:val>
                                            <p:strVal val="1+(6*min(max(#ppt_w*#ppt_h,.3),1)-7.4)/-.7*#ppt_h/2"/>
                                          </p:val>
                                        </p:tav>
                                        <p:tav tm="100000">
                                          <p:val>
                                            <p:strVal val="#ppt_y"/>
                                          </p:val>
                                        </p:tav>
                                      </p:tavLst>
                                    </p:anim>
                                  </p:childTnLst>
                                </p:cTn>
                              </p:par>
                              <p:par>
                                <p:cTn id="44" presetID="23" presetClass="entr" presetSubtype="36" fill="hold" nodeType="withEffect">
                                  <p:stCondLst>
                                    <p:cond delay="700"/>
                                  </p:stCondLst>
                                  <p:childTnLst>
                                    <p:set>
                                      <p:cBhvr>
                                        <p:cTn id="45" dur="1" fill="hold">
                                          <p:stCondLst>
                                            <p:cond delay="0"/>
                                          </p:stCondLst>
                                        </p:cTn>
                                        <p:tgtEl>
                                          <p:spTgt spid="76"/>
                                        </p:tgtEl>
                                        <p:attrNameLst>
                                          <p:attrName>style.visibility</p:attrName>
                                        </p:attrNameLst>
                                      </p:cBhvr>
                                      <p:to>
                                        <p:strVal val="visible"/>
                                      </p:to>
                                    </p:set>
                                    <p:anim calcmode="lin" valueType="num">
                                      <p:cBhvr>
                                        <p:cTn id="46" dur="1000" fill="hold"/>
                                        <p:tgtEl>
                                          <p:spTgt spid="76"/>
                                        </p:tgtEl>
                                        <p:attrNameLst>
                                          <p:attrName>ppt_w</p:attrName>
                                        </p:attrNameLst>
                                      </p:cBhvr>
                                      <p:tavLst>
                                        <p:tav tm="0">
                                          <p:val>
                                            <p:strVal val="(6*min(max(#ppt_w*#ppt_h,.3),1)-7.4)/-.7*#ppt_w"/>
                                          </p:val>
                                        </p:tav>
                                        <p:tav tm="100000">
                                          <p:val>
                                            <p:strVal val="#ppt_w"/>
                                          </p:val>
                                        </p:tav>
                                      </p:tavLst>
                                    </p:anim>
                                    <p:anim calcmode="lin" valueType="num">
                                      <p:cBhvr>
                                        <p:cTn id="47" dur="1000" fill="hold"/>
                                        <p:tgtEl>
                                          <p:spTgt spid="76"/>
                                        </p:tgtEl>
                                        <p:attrNameLst>
                                          <p:attrName>ppt_h</p:attrName>
                                        </p:attrNameLst>
                                      </p:cBhvr>
                                      <p:tavLst>
                                        <p:tav tm="0">
                                          <p:val>
                                            <p:strVal val="(6*min(max(#ppt_w*#ppt_h,.3),1)-7.4)/-.7*#ppt_h"/>
                                          </p:val>
                                        </p:tav>
                                        <p:tav tm="100000">
                                          <p:val>
                                            <p:strVal val="#ppt_h"/>
                                          </p:val>
                                        </p:tav>
                                      </p:tavLst>
                                    </p:anim>
                                    <p:anim calcmode="lin" valueType="num">
                                      <p:cBhvr>
                                        <p:cTn id="48" dur="1000" fill="hold"/>
                                        <p:tgtEl>
                                          <p:spTgt spid="76"/>
                                        </p:tgtEl>
                                        <p:attrNameLst>
                                          <p:attrName>ppt_x</p:attrName>
                                        </p:attrNameLst>
                                      </p:cBhvr>
                                      <p:tavLst>
                                        <p:tav tm="0">
                                          <p:val>
                                            <p:fltVal val="0.5"/>
                                          </p:val>
                                        </p:tav>
                                        <p:tav tm="100000">
                                          <p:val>
                                            <p:strVal val="#ppt_x"/>
                                          </p:val>
                                        </p:tav>
                                      </p:tavLst>
                                    </p:anim>
                                    <p:anim calcmode="lin" valueType="num">
                                      <p:cBhvr>
                                        <p:cTn id="49" dur="1000" fill="hold"/>
                                        <p:tgtEl>
                                          <p:spTgt spid="76"/>
                                        </p:tgtEl>
                                        <p:attrNameLst>
                                          <p:attrName>ppt_y</p:attrName>
                                        </p:attrNameLst>
                                      </p:cBhvr>
                                      <p:tavLst>
                                        <p:tav tm="0">
                                          <p:val>
                                            <p:strVal val="1+(6*min(max(#ppt_w*#ppt_h,.3),1)-7.4)/-.7*#ppt_h/2"/>
                                          </p:val>
                                        </p:tav>
                                        <p:tav tm="100000">
                                          <p:val>
                                            <p:strVal val="#ppt_y"/>
                                          </p:val>
                                        </p:tav>
                                      </p:tavLst>
                                    </p:anim>
                                  </p:childTnLst>
                                </p:cTn>
                              </p:par>
                              <p:par>
                                <p:cTn id="50" presetID="23" presetClass="entr" presetSubtype="36" fill="hold" nodeType="withEffect">
                                  <p:stCondLst>
                                    <p:cond delay="1000"/>
                                  </p:stCondLst>
                                  <p:childTnLst>
                                    <p:set>
                                      <p:cBhvr>
                                        <p:cTn id="51" dur="1" fill="hold">
                                          <p:stCondLst>
                                            <p:cond delay="0"/>
                                          </p:stCondLst>
                                        </p:cTn>
                                        <p:tgtEl>
                                          <p:spTgt spid="79"/>
                                        </p:tgtEl>
                                        <p:attrNameLst>
                                          <p:attrName>style.visibility</p:attrName>
                                        </p:attrNameLst>
                                      </p:cBhvr>
                                      <p:to>
                                        <p:strVal val="visible"/>
                                      </p:to>
                                    </p:set>
                                    <p:anim calcmode="lin" valueType="num">
                                      <p:cBhvr>
                                        <p:cTn id="52" dur="1000" fill="hold"/>
                                        <p:tgtEl>
                                          <p:spTgt spid="79"/>
                                        </p:tgtEl>
                                        <p:attrNameLst>
                                          <p:attrName>ppt_w</p:attrName>
                                        </p:attrNameLst>
                                      </p:cBhvr>
                                      <p:tavLst>
                                        <p:tav tm="0">
                                          <p:val>
                                            <p:strVal val="(6*min(max(#ppt_w*#ppt_h,.3),1)-7.4)/-.7*#ppt_w"/>
                                          </p:val>
                                        </p:tav>
                                        <p:tav tm="100000">
                                          <p:val>
                                            <p:strVal val="#ppt_w"/>
                                          </p:val>
                                        </p:tav>
                                      </p:tavLst>
                                    </p:anim>
                                    <p:anim calcmode="lin" valueType="num">
                                      <p:cBhvr>
                                        <p:cTn id="53" dur="1000" fill="hold"/>
                                        <p:tgtEl>
                                          <p:spTgt spid="79"/>
                                        </p:tgtEl>
                                        <p:attrNameLst>
                                          <p:attrName>ppt_h</p:attrName>
                                        </p:attrNameLst>
                                      </p:cBhvr>
                                      <p:tavLst>
                                        <p:tav tm="0">
                                          <p:val>
                                            <p:strVal val="(6*min(max(#ppt_w*#ppt_h,.3),1)-7.4)/-.7*#ppt_h"/>
                                          </p:val>
                                        </p:tav>
                                        <p:tav tm="100000">
                                          <p:val>
                                            <p:strVal val="#ppt_h"/>
                                          </p:val>
                                        </p:tav>
                                      </p:tavLst>
                                    </p:anim>
                                    <p:anim calcmode="lin" valueType="num">
                                      <p:cBhvr>
                                        <p:cTn id="54" dur="1000" fill="hold"/>
                                        <p:tgtEl>
                                          <p:spTgt spid="79"/>
                                        </p:tgtEl>
                                        <p:attrNameLst>
                                          <p:attrName>ppt_x</p:attrName>
                                        </p:attrNameLst>
                                      </p:cBhvr>
                                      <p:tavLst>
                                        <p:tav tm="0">
                                          <p:val>
                                            <p:fltVal val="0.5"/>
                                          </p:val>
                                        </p:tav>
                                        <p:tav tm="100000">
                                          <p:val>
                                            <p:strVal val="#ppt_x"/>
                                          </p:val>
                                        </p:tav>
                                      </p:tavLst>
                                    </p:anim>
                                    <p:anim calcmode="lin" valueType="num">
                                      <p:cBhvr>
                                        <p:cTn id="55" dur="1000" fill="hold"/>
                                        <p:tgtEl>
                                          <p:spTgt spid="79"/>
                                        </p:tgtEl>
                                        <p:attrNameLst>
                                          <p:attrName>ppt_y</p:attrName>
                                        </p:attrNameLst>
                                      </p:cBhvr>
                                      <p:tavLst>
                                        <p:tav tm="0">
                                          <p:val>
                                            <p:strVal val="1+(6*min(max(#ppt_w*#ppt_h,.3),1)-7.4)/-.7*#ppt_h/2"/>
                                          </p:val>
                                        </p:tav>
                                        <p:tav tm="100000">
                                          <p:val>
                                            <p:strVal val="#ppt_y"/>
                                          </p:val>
                                        </p:tav>
                                      </p:tavLst>
                                    </p:anim>
                                  </p:childTnLst>
                                </p:cTn>
                              </p:par>
                              <p:par>
                                <p:cTn id="56" presetID="23" presetClass="entr" presetSubtype="36" fill="hold" nodeType="withEffect">
                                  <p:stCondLst>
                                    <p:cond delay="800"/>
                                  </p:stCondLst>
                                  <p:childTnLst>
                                    <p:set>
                                      <p:cBhvr>
                                        <p:cTn id="57" dur="1" fill="hold">
                                          <p:stCondLst>
                                            <p:cond delay="0"/>
                                          </p:stCondLst>
                                        </p:cTn>
                                        <p:tgtEl>
                                          <p:spTgt spid="61"/>
                                        </p:tgtEl>
                                        <p:attrNameLst>
                                          <p:attrName>style.visibility</p:attrName>
                                        </p:attrNameLst>
                                      </p:cBhvr>
                                      <p:to>
                                        <p:strVal val="visible"/>
                                      </p:to>
                                    </p:set>
                                    <p:anim calcmode="lin" valueType="num">
                                      <p:cBhvr>
                                        <p:cTn id="58" dur="1000" fill="hold"/>
                                        <p:tgtEl>
                                          <p:spTgt spid="61"/>
                                        </p:tgtEl>
                                        <p:attrNameLst>
                                          <p:attrName>ppt_w</p:attrName>
                                        </p:attrNameLst>
                                      </p:cBhvr>
                                      <p:tavLst>
                                        <p:tav tm="0">
                                          <p:val>
                                            <p:strVal val="(6*min(max(#ppt_w*#ppt_h,.3),1)-7.4)/-.7*#ppt_w"/>
                                          </p:val>
                                        </p:tav>
                                        <p:tav tm="100000">
                                          <p:val>
                                            <p:strVal val="#ppt_w"/>
                                          </p:val>
                                        </p:tav>
                                      </p:tavLst>
                                    </p:anim>
                                    <p:anim calcmode="lin" valueType="num">
                                      <p:cBhvr>
                                        <p:cTn id="59" dur="1000" fill="hold"/>
                                        <p:tgtEl>
                                          <p:spTgt spid="61"/>
                                        </p:tgtEl>
                                        <p:attrNameLst>
                                          <p:attrName>ppt_h</p:attrName>
                                        </p:attrNameLst>
                                      </p:cBhvr>
                                      <p:tavLst>
                                        <p:tav tm="0">
                                          <p:val>
                                            <p:strVal val="(6*min(max(#ppt_w*#ppt_h,.3),1)-7.4)/-.7*#ppt_h"/>
                                          </p:val>
                                        </p:tav>
                                        <p:tav tm="100000">
                                          <p:val>
                                            <p:strVal val="#ppt_h"/>
                                          </p:val>
                                        </p:tav>
                                      </p:tavLst>
                                    </p:anim>
                                    <p:anim calcmode="lin" valueType="num">
                                      <p:cBhvr>
                                        <p:cTn id="60" dur="1000" fill="hold"/>
                                        <p:tgtEl>
                                          <p:spTgt spid="61"/>
                                        </p:tgtEl>
                                        <p:attrNameLst>
                                          <p:attrName>ppt_x</p:attrName>
                                        </p:attrNameLst>
                                      </p:cBhvr>
                                      <p:tavLst>
                                        <p:tav tm="0">
                                          <p:val>
                                            <p:fltVal val="0.5"/>
                                          </p:val>
                                        </p:tav>
                                        <p:tav tm="100000">
                                          <p:val>
                                            <p:strVal val="#ppt_x"/>
                                          </p:val>
                                        </p:tav>
                                      </p:tavLst>
                                    </p:anim>
                                    <p:anim calcmode="lin" valueType="num">
                                      <p:cBhvr>
                                        <p:cTn id="61" dur="1000" fill="hold"/>
                                        <p:tgtEl>
                                          <p:spTgt spid="61"/>
                                        </p:tgtEl>
                                        <p:attrNameLst>
                                          <p:attrName>ppt_y</p:attrName>
                                        </p:attrNameLst>
                                      </p:cBhvr>
                                      <p:tavLst>
                                        <p:tav tm="0">
                                          <p:val>
                                            <p:strVal val="1+(6*min(max(#ppt_w*#ppt_h,.3),1)-7.4)/-.7*#ppt_h/2"/>
                                          </p:val>
                                        </p:tav>
                                        <p:tav tm="100000">
                                          <p:val>
                                            <p:strVal val="#ppt_y"/>
                                          </p:val>
                                        </p:tav>
                                      </p:tavLst>
                                    </p:anim>
                                  </p:childTnLst>
                                </p:cTn>
                              </p:par>
                              <p:par>
                                <p:cTn id="62" presetID="22" presetClass="entr" presetSubtype="4" fill="hold" nodeType="withEffect">
                                  <p:stCondLst>
                                    <p:cond delay="2250"/>
                                  </p:stCondLst>
                                  <p:childTnLst>
                                    <p:set>
                                      <p:cBhvr>
                                        <p:cTn id="63" dur="1" fill="hold">
                                          <p:stCondLst>
                                            <p:cond delay="0"/>
                                          </p:stCondLst>
                                        </p:cTn>
                                        <p:tgtEl>
                                          <p:spTgt spid="45"/>
                                        </p:tgtEl>
                                        <p:attrNameLst>
                                          <p:attrName>style.visibility</p:attrName>
                                        </p:attrNameLst>
                                      </p:cBhvr>
                                      <p:to>
                                        <p:strVal val="visible"/>
                                      </p:to>
                                    </p:set>
                                    <p:animEffect transition="in" filter="wipe(down)">
                                      <p:cBhvr>
                                        <p:cTn id="64" dur="750"/>
                                        <p:tgtEl>
                                          <p:spTgt spid="45"/>
                                        </p:tgtEl>
                                      </p:cBhvr>
                                    </p:animEffect>
                                  </p:childTnLst>
                                </p:cTn>
                              </p:par>
                              <p:par>
                                <p:cTn id="65" presetID="22" presetClass="entr" presetSubtype="1" fill="hold" nodeType="withEffect">
                                  <p:stCondLst>
                                    <p:cond delay="2250"/>
                                  </p:stCondLst>
                                  <p:childTnLst>
                                    <p:set>
                                      <p:cBhvr>
                                        <p:cTn id="66" dur="1" fill="hold">
                                          <p:stCondLst>
                                            <p:cond delay="0"/>
                                          </p:stCondLst>
                                        </p:cTn>
                                        <p:tgtEl>
                                          <p:spTgt spid="52"/>
                                        </p:tgtEl>
                                        <p:attrNameLst>
                                          <p:attrName>style.visibility</p:attrName>
                                        </p:attrNameLst>
                                      </p:cBhvr>
                                      <p:to>
                                        <p:strVal val="visible"/>
                                      </p:to>
                                    </p:set>
                                    <p:animEffect transition="in" filter="wipe(up)">
                                      <p:cBhvr>
                                        <p:cTn id="67" dur="750"/>
                                        <p:tgtEl>
                                          <p:spTgt spid="52"/>
                                        </p:tgtEl>
                                      </p:cBhvr>
                                    </p:animEffect>
                                  </p:childTnLst>
                                </p:cTn>
                              </p:par>
                              <p:par>
                                <p:cTn id="68" presetID="22" presetClass="entr" presetSubtype="4" fill="hold" nodeType="withEffect">
                                  <p:stCondLst>
                                    <p:cond delay="2250"/>
                                  </p:stCondLst>
                                  <p:childTnLst>
                                    <p:set>
                                      <p:cBhvr>
                                        <p:cTn id="69" dur="1" fill="hold">
                                          <p:stCondLst>
                                            <p:cond delay="0"/>
                                          </p:stCondLst>
                                        </p:cTn>
                                        <p:tgtEl>
                                          <p:spTgt spid="48"/>
                                        </p:tgtEl>
                                        <p:attrNameLst>
                                          <p:attrName>style.visibility</p:attrName>
                                        </p:attrNameLst>
                                      </p:cBhvr>
                                      <p:to>
                                        <p:strVal val="visible"/>
                                      </p:to>
                                    </p:set>
                                    <p:animEffect transition="in" filter="wipe(down)">
                                      <p:cBhvr>
                                        <p:cTn id="70" dur="750"/>
                                        <p:tgtEl>
                                          <p:spTgt spid="48"/>
                                        </p:tgtEl>
                                      </p:cBhvr>
                                    </p:animEffect>
                                  </p:childTnLst>
                                </p:cTn>
                              </p:par>
                              <p:par>
                                <p:cTn id="71" presetID="22" presetClass="entr" presetSubtype="1" fill="hold" nodeType="withEffect">
                                  <p:stCondLst>
                                    <p:cond delay="2250"/>
                                  </p:stCondLst>
                                  <p:childTnLst>
                                    <p:set>
                                      <p:cBhvr>
                                        <p:cTn id="72" dur="1" fill="hold">
                                          <p:stCondLst>
                                            <p:cond delay="0"/>
                                          </p:stCondLst>
                                        </p:cTn>
                                        <p:tgtEl>
                                          <p:spTgt spid="82"/>
                                        </p:tgtEl>
                                        <p:attrNameLst>
                                          <p:attrName>style.visibility</p:attrName>
                                        </p:attrNameLst>
                                      </p:cBhvr>
                                      <p:to>
                                        <p:strVal val="visible"/>
                                      </p:to>
                                    </p:set>
                                    <p:animEffect transition="in" filter="wipe(up)">
                                      <p:cBhvr>
                                        <p:cTn id="73" dur="500"/>
                                        <p:tgtEl>
                                          <p:spTgt spid="82"/>
                                        </p:tgtEl>
                                      </p:cBhvr>
                                    </p:animEffect>
                                  </p:childTnLst>
                                </p:cTn>
                              </p:par>
                            </p:childTnLst>
                          </p:cTn>
                        </p:par>
                        <p:par>
                          <p:cTn id="74" fill="hold">
                            <p:stCondLst>
                              <p:cond delay="3000"/>
                            </p:stCondLst>
                            <p:childTnLst>
                              <p:par>
                                <p:cTn id="75" presetID="14" presetClass="entr" presetSubtype="10" fill="hold" grpId="0" nodeType="afterEffect">
                                  <p:stCondLst>
                                    <p:cond delay="0"/>
                                  </p:stCondLst>
                                  <p:childTnLst>
                                    <p:set>
                                      <p:cBhvr>
                                        <p:cTn id="76" dur="1" fill="hold">
                                          <p:stCondLst>
                                            <p:cond delay="0"/>
                                          </p:stCondLst>
                                        </p:cTn>
                                        <p:tgtEl>
                                          <p:spTgt spid="85"/>
                                        </p:tgtEl>
                                        <p:attrNameLst>
                                          <p:attrName>style.visibility</p:attrName>
                                        </p:attrNameLst>
                                      </p:cBhvr>
                                      <p:to>
                                        <p:strVal val="visible"/>
                                      </p:to>
                                    </p:set>
                                    <p:animEffect transition="in" filter="randombar(horizontal)">
                                      <p:cBhvr>
                                        <p:cTn id="77" dur="500"/>
                                        <p:tgtEl>
                                          <p:spTgt spid="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6"/>
          <p:cNvSpPr/>
          <p:nvPr/>
        </p:nvSpPr>
        <p:spPr bwMode="auto">
          <a:xfrm flipV="1">
            <a:off x="1958321" y="1585595"/>
            <a:ext cx="3483707" cy="3430252"/>
          </a:xfrm>
          <a:prstGeom prst="diamond">
            <a:avLst/>
          </a:prstGeom>
          <a:solidFill>
            <a:srgbClr val="453162"/>
          </a:solidFill>
          <a:ln w="0">
            <a:noFill/>
            <a:prstDash val="solid"/>
            <a:round/>
          </a:ln>
        </p:spPr>
        <p:txBody>
          <a:bodyPr vert="horz" wrap="square" lIns="121912" tIns="60956" rIns="121912" bIns="60956" numCol="1" anchor="t" anchorCtr="0" compatLnSpc="1"/>
          <a:lstStyle/>
          <a:p>
            <a:endParaRPr lang="zh-CN" altLang="en-US" sz="1705">
              <a:cs typeface="+mn-ea"/>
              <a:sym typeface="+mn-lt"/>
            </a:endParaRPr>
          </a:p>
        </p:txBody>
      </p:sp>
      <p:sp>
        <p:nvSpPr>
          <p:cNvPr id="12" name="文本框 11"/>
          <p:cNvSpPr txBox="1"/>
          <p:nvPr>
            <p:custDataLst>
              <p:tags r:id="rId1"/>
            </p:custDataLst>
          </p:nvPr>
        </p:nvSpPr>
        <p:spPr>
          <a:xfrm>
            <a:off x="3079812" y="3169348"/>
            <a:ext cx="1240724" cy="875624"/>
          </a:xfrm>
          <a:prstGeom prst="rect">
            <a:avLst/>
          </a:prstGeom>
          <a:noFill/>
        </p:spPr>
        <p:txBody>
          <a:bodyPr wrap="none" lIns="0" tIns="0" rIns="0" bIns="0">
            <a:spAutoFit/>
          </a:bodyPr>
          <a:lstStyle/>
          <a:p>
            <a:pPr algn="ctr">
              <a:defRPr/>
            </a:pPr>
            <a:r>
              <a:rPr lang="en-US" altLang="zh-CN" sz="4550" smtClean="0">
                <a:solidFill>
                  <a:schemeClr val="bg1"/>
                </a:solidFill>
                <a:cs typeface="+mn-ea"/>
                <a:sym typeface="+mn-lt"/>
              </a:rPr>
              <a:t>P</a:t>
            </a:r>
            <a:r>
              <a:rPr lang="en-US" altLang="zh-CN" sz="5690" smtClean="0">
                <a:solidFill>
                  <a:schemeClr val="bg1"/>
                </a:solidFill>
                <a:cs typeface="+mn-ea"/>
                <a:sym typeface="+mn-lt"/>
              </a:rPr>
              <a:t>art</a:t>
            </a:r>
            <a:endParaRPr lang="zh-CN" altLang="en-US" sz="23895" dirty="0">
              <a:solidFill>
                <a:schemeClr val="bg1"/>
              </a:solidFill>
              <a:cs typeface="+mn-ea"/>
              <a:sym typeface="+mn-lt"/>
            </a:endParaRPr>
          </a:p>
        </p:txBody>
      </p:sp>
      <p:sp>
        <p:nvSpPr>
          <p:cNvPr id="2052" name="文本框 13"/>
          <p:cNvSpPr txBox="1">
            <a:spLocks noChangeArrowheads="1"/>
          </p:cNvSpPr>
          <p:nvPr>
            <p:custDataLst>
              <p:tags r:id="rId2"/>
            </p:custDataLst>
          </p:nvPr>
        </p:nvSpPr>
        <p:spPr bwMode="auto">
          <a:xfrm>
            <a:off x="3208052" y="2737567"/>
            <a:ext cx="984245" cy="525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charset="0"/>
                <a:ea typeface="宋体" panose="02010600030101010101" pitchFamily="2" charset="-122"/>
              </a:defRPr>
            </a:lvl9pPr>
          </a:lstStyle>
          <a:p>
            <a:pPr algn="ctr" eaLnBrk="1" hangingPunct="1"/>
            <a:r>
              <a:rPr lang="zh-CN" altLang="en-US" sz="3415" dirty="0">
                <a:solidFill>
                  <a:schemeClr val="bg1"/>
                </a:solidFill>
                <a:latin typeface="+mn-lt"/>
                <a:ea typeface="+mn-ea"/>
                <a:cs typeface="+mn-ea"/>
                <a:sym typeface="+mn-lt"/>
              </a:rPr>
              <a:t>章 节</a:t>
            </a:r>
            <a:endParaRPr lang="zh-CN" altLang="en-US" sz="3415" dirty="0">
              <a:solidFill>
                <a:schemeClr val="bg1"/>
              </a:solidFill>
              <a:latin typeface="+mn-lt"/>
              <a:ea typeface="+mn-ea"/>
              <a:cs typeface="+mn-ea"/>
              <a:sym typeface="+mn-lt"/>
            </a:endParaRPr>
          </a:p>
        </p:txBody>
      </p:sp>
      <p:sp>
        <p:nvSpPr>
          <p:cNvPr id="2053" name="文本框 14"/>
          <p:cNvSpPr txBox="1">
            <a:spLocks noChangeArrowheads="1"/>
          </p:cNvSpPr>
          <p:nvPr>
            <p:custDataLst>
              <p:tags r:id="rId3"/>
            </p:custDataLst>
          </p:nvPr>
        </p:nvSpPr>
        <p:spPr bwMode="auto">
          <a:xfrm>
            <a:off x="5655100" y="2655610"/>
            <a:ext cx="1368965"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charset="0"/>
                <a:ea typeface="宋体" panose="02010600030101010101" pitchFamily="2" charset="-122"/>
              </a:defRPr>
            </a:lvl9pPr>
          </a:lstStyle>
          <a:p>
            <a:pPr eaLnBrk="1" hangingPunct="1"/>
            <a:r>
              <a:rPr lang="en-US" altLang="zh-CN" sz="9600" smtClean="0">
                <a:solidFill>
                  <a:srgbClr val="453162"/>
                </a:solidFill>
                <a:latin typeface="+mn-lt"/>
                <a:ea typeface="+mn-ea"/>
                <a:cs typeface="+mn-ea"/>
                <a:sym typeface="+mn-lt"/>
              </a:rPr>
              <a:t>02</a:t>
            </a:r>
            <a:endParaRPr lang="zh-CN" altLang="en-US" sz="9600" dirty="0">
              <a:solidFill>
                <a:srgbClr val="453162"/>
              </a:solidFill>
              <a:latin typeface="+mn-lt"/>
              <a:ea typeface="+mn-ea"/>
              <a:cs typeface="+mn-ea"/>
              <a:sym typeface="+mn-lt"/>
            </a:endParaRPr>
          </a:p>
        </p:txBody>
      </p:sp>
      <p:sp>
        <p:nvSpPr>
          <p:cNvPr id="6" name="标题 5"/>
          <p:cNvSpPr txBox="1"/>
          <p:nvPr>
            <p:custDataLst>
              <p:tags r:id="rId4"/>
            </p:custDataLst>
          </p:nvPr>
        </p:nvSpPr>
        <p:spPr>
          <a:xfrm>
            <a:off x="7036228" y="3262839"/>
            <a:ext cx="3495251" cy="525780"/>
          </a:xfrm>
          <a:prstGeom prst="rect">
            <a:avLst/>
          </a:prstGeom>
          <a:noFill/>
        </p:spPr>
        <p:txBody>
          <a:bodyPr wrap="square" lIns="0" tIns="0" rIns="0" bIns="0" anchor="t" anchorCtr="0">
            <a:spAutoFit/>
          </a:bodyPr>
          <a:lstStyle>
            <a:lvl1pPr algn="ctr">
              <a:lnSpc>
                <a:spcPct val="90000"/>
              </a:lnSpc>
              <a:spcBef>
                <a:spcPct val="0"/>
              </a:spcBef>
              <a:buNone/>
              <a:defRPr sz="4000">
                <a:latin typeface="+mj-lt"/>
                <a:ea typeface="+mj-ea"/>
                <a:cs typeface="+mj-cs"/>
              </a:defRPr>
            </a:lvl1pPr>
          </a:lstStyle>
          <a:p>
            <a:pPr algn="l">
              <a:defRPr/>
            </a:pPr>
            <a:r>
              <a:rPr lang="zh-CN" altLang="en-US" sz="3795" kern="0">
                <a:solidFill>
                  <a:srgbClr val="453162"/>
                </a:solidFill>
                <a:latin typeface="+mn-lt"/>
                <a:ea typeface="+mn-ea"/>
                <a:cs typeface="+mn-ea"/>
                <a:sym typeface="+mn-lt"/>
              </a:rPr>
              <a:t>学习经历</a:t>
            </a:r>
            <a:endParaRPr lang="zh-CN" altLang="en-US" sz="3795" kern="0">
              <a:solidFill>
                <a:srgbClr val="453162"/>
              </a:solidFill>
              <a:latin typeface="+mn-lt"/>
              <a:ea typeface="+mn-ea"/>
              <a:cs typeface="+mn-ea"/>
              <a:sym typeface="+mn-lt"/>
            </a:endParaRPr>
          </a:p>
        </p:txBody>
      </p:sp>
      <p:sp>
        <p:nvSpPr>
          <p:cNvPr id="2" name="椭圆 1"/>
          <p:cNvSpPr/>
          <p:nvPr/>
        </p:nvSpPr>
        <p:spPr>
          <a:xfrm>
            <a:off x="9987632" y="-1570120"/>
            <a:ext cx="3140616" cy="3140616"/>
          </a:xfrm>
          <a:prstGeom prst="ellipse">
            <a:avLst/>
          </a:prstGeom>
          <a:solidFill>
            <a:srgbClr val="453162"/>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sz="1705">
              <a:cs typeface="+mn-ea"/>
              <a:sym typeface="+mn-lt"/>
            </a:endParaRPr>
          </a:p>
        </p:txBody>
      </p:sp>
      <p:pic>
        <p:nvPicPr>
          <p:cNvPr id="9" name="图片 8"/>
          <p:cNvPicPr>
            <a:picLocks noChangeAspect="1"/>
          </p:cNvPicPr>
          <p:nvPr/>
        </p:nvPicPr>
        <p:blipFill rotWithShape="1">
          <a:blip r:embed="rId5">
            <a:clrChange>
              <a:clrFrom>
                <a:srgbClr val="009EB4"/>
              </a:clrFrom>
              <a:clrTo>
                <a:srgbClr val="009EB4">
                  <a:alpha val="0"/>
                </a:srgbClr>
              </a:clrTo>
            </a:clrChange>
            <a:extLst>
              <a:ext uri="{28A0092B-C50C-407E-A947-70E740481C1C}">
                <a14:useLocalDpi xmlns:a14="http://schemas.microsoft.com/office/drawing/2010/main" val="0"/>
              </a:ext>
            </a:extLst>
          </a:blip>
          <a:srcRect t="1375"/>
          <a:stretch>
            <a:fillRect/>
          </a:stretch>
        </p:blipFill>
        <p:spPr>
          <a:xfrm flipH="1">
            <a:off x="8684554" y="3595891"/>
            <a:ext cx="3504664" cy="3262109"/>
          </a:xfrm>
          <a:prstGeom prst="rect">
            <a:avLst/>
          </a:prstGeom>
        </p:spPr>
      </p:pic>
    </p:spTree>
    <p:custDataLst>
      <p:tags r:id="rId6"/>
    </p:custData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0">
        <p15:prstTrans prst="airplane"/>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par>
                                <p:cTn id="8" presetID="56" presetClass="entr" presetSubtype="0" fill="hold" grpId="0" nodeType="withEffect">
                                  <p:stCondLst>
                                    <p:cond delay="0"/>
                                  </p:stCondLst>
                                  <p:iterate type="lt">
                                    <p:tmPct val="10000"/>
                                  </p:iterate>
                                  <p:childTnLst>
                                    <p:set>
                                      <p:cBhvr>
                                        <p:cTn id="9" dur="1" fill="hold">
                                          <p:stCondLst>
                                            <p:cond delay="0"/>
                                          </p:stCondLst>
                                        </p:cTn>
                                        <p:tgtEl>
                                          <p:spTgt spid="12"/>
                                        </p:tgtEl>
                                        <p:attrNameLst>
                                          <p:attrName>style.visibility</p:attrName>
                                        </p:attrNameLst>
                                      </p:cBhvr>
                                      <p:to>
                                        <p:strVal val="visible"/>
                                      </p:to>
                                    </p:set>
                                    <p:anim by="(-#ppt_w*2)" calcmode="lin" valueType="num">
                                      <p:cBhvr rctx="PPT">
                                        <p:cTn id="10" dur="500" autoRev="1" fill="hold">
                                          <p:stCondLst>
                                            <p:cond delay="0"/>
                                          </p:stCondLst>
                                        </p:cTn>
                                        <p:tgtEl>
                                          <p:spTgt spid="12"/>
                                        </p:tgtEl>
                                        <p:attrNameLst>
                                          <p:attrName>ppt_w</p:attrName>
                                        </p:attrNameLst>
                                      </p:cBhvr>
                                    </p:anim>
                                    <p:anim by="(#ppt_w*0.50)" calcmode="lin" valueType="num">
                                      <p:cBhvr>
                                        <p:cTn id="11" dur="500" decel="50000" autoRev="1" fill="hold">
                                          <p:stCondLst>
                                            <p:cond delay="0"/>
                                          </p:stCondLst>
                                        </p:cTn>
                                        <p:tgtEl>
                                          <p:spTgt spid="12"/>
                                        </p:tgtEl>
                                        <p:attrNameLst>
                                          <p:attrName>ppt_x</p:attrName>
                                        </p:attrNameLst>
                                      </p:cBhvr>
                                    </p:anim>
                                    <p:anim from="(-#ppt_h/2)" to="(#ppt_y)" calcmode="lin" valueType="num">
                                      <p:cBhvr>
                                        <p:cTn id="12" dur="1000" fill="hold">
                                          <p:stCondLst>
                                            <p:cond delay="0"/>
                                          </p:stCondLst>
                                        </p:cTn>
                                        <p:tgtEl>
                                          <p:spTgt spid="12"/>
                                        </p:tgtEl>
                                        <p:attrNameLst>
                                          <p:attrName>ppt_y</p:attrName>
                                        </p:attrNameLst>
                                      </p:cBhvr>
                                    </p:anim>
                                    <p:animRot by="21600000">
                                      <p:cBhvr>
                                        <p:cTn id="13" dur="1000" fill="hold">
                                          <p:stCondLst>
                                            <p:cond delay="0"/>
                                          </p:stCondLst>
                                        </p:cTn>
                                        <p:tgtEl>
                                          <p:spTgt spid="12"/>
                                        </p:tgtEl>
                                        <p:attrNameLst>
                                          <p:attrName>r</p:attrName>
                                        </p:attrNameLst>
                                      </p:cBhvr>
                                    </p:animRot>
                                  </p:childTnLst>
                                </p:cTn>
                              </p:par>
                              <p:par>
                                <p:cTn id="14" presetID="56" presetClass="entr" presetSubtype="0" fill="hold" grpId="0" nodeType="withEffect">
                                  <p:stCondLst>
                                    <p:cond delay="0"/>
                                  </p:stCondLst>
                                  <p:iterate type="lt">
                                    <p:tmPct val="10000"/>
                                  </p:iterate>
                                  <p:childTnLst>
                                    <p:set>
                                      <p:cBhvr>
                                        <p:cTn id="15" dur="1" fill="hold">
                                          <p:stCondLst>
                                            <p:cond delay="0"/>
                                          </p:stCondLst>
                                        </p:cTn>
                                        <p:tgtEl>
                                          <p:spTgt spid="2052"/>
                                        </p:tgtEl>
                                        <p:attrNameLst>
                                          <p:attrName>style.visibility</p:attrName>
                                        </p:attrNameLst>
                                      </p:cBhvr>
                                      <p:to>
                                        <p:strVal val="visible"/>
                                      </p:to>
                                    </p:set>
                                    <p:anim by="(-#ppt_w*2)" calcmode="lin" valueType="num">
                                      <p:cBhvr rctx="PPT">
                                        <p:cTn id="16" dur="500" autoRev="1" fill="hold">
                                          <p:stCondLst>
                                            <p:cond delay="0"/>
                                          </p:stCondLst>
                                        </p:cTn>
                                        <p:tgtEl>
                                          <p:spTgt spid="2052"/>
                                        </p:tgtEl>
                                        <p:attrNameLst>
                                          <p:attrName>ppt_w</p:attrName>
                                        </p:attrNameLst>
                                      </p:cBhvr>
                                    </p:anim>
                                    <p:anim by="(#ppt_w*0.50)" calcmode="lin" valueType="num">
                                      <p:cBhvr>
                                        <p:cTn id="17" dur="500" decel="50000" autoRev="1" fill="hold">
                                          <p:stCondLst>
                                            <p:cond delay="0"/>
                                          </p:stCondLst>
                                        </p:cTn>
                                        <p:tgtEl>
                                          <p:spTgt spid="2052"/>
                                        </p:tgtEl>
                                        <p:attrNameLst>
                                          <p:attrName>ppt_x</p:attrName>
                                        </p:attrNameLst>
                                      </p:cBhvr>
                                    </p:anim>
                                    <p:anim from="(-#ppt_h/2)" to="(#ppt_y)" calcmode="lin" valueType="num">
                                      <p:cBhvr>
                                        <p:cTn id="18" dur="1000" fill="hold">
                                          <p:stCondLst>
                                            <p:cond delay="0"/>
                                          </p:stCondLst>
                                        </p:cTn>
                                        <p:tgtEl>
                                          <p:spTgt spid="2052"/>
                                        </p:tgtEl>
                                        <p:attrNameLst>
                                          <p:attrName>ppt_y</p:attrName>
                                        </p:attrNameLst>
                                      </p:cBhvr>
                                    </p:anim>
                                    <p:animRot by="21600000">
                                      <p:cBhvr>
                                        <p:cTn id="19" dur="1000" fill="hold">
                                          <p:stCondLst>
                                            <p:cond delay="0"/>
                                          </p:stCondLst>
                                        </p:cTn>
                                        <p:tgtEl>
                                          <p:spTgt spid="2052"/>
                                        </p:tgtEl>
                                        <p:attrNameLst>
                                          <p:attrName>r</p:attrName>
                                        </p:attrNameLst>
                                      </p:cBhvr>
                                    </p:animRot>
                                  </p:childTnLst>
                                </p:cTn>
                              </p:par>
                              <p:par>
                                <p:cTn id="20" presetID="56" presetClass="entr" presetSubtype="0" fill="hold" grpId="0" nodeType="withEffect">
                                  <p:stCondLst>
                                    <p:cond delay="0"/>
                                  </p:stCondLst>
                                  <p:iterate type="lt">
                                    <p:tmPct val="10000"/>
                                  </p:iterate>
                                  <p:childTnLst>
                                    <p:set>
                                      <p:cBhvr>
                                        <p:cTn id="21" dur="1" fill="hold">
                                          <p:stCondLst>
                                            <p:cond delay="0"/>
                                          </p:stCondLst>
                                        </p:cTn>
                                        <p:tgtEl>
                                          <p:spTgt spid="2053"/>
                                        </p:tgtEl>
                                        <p:attrNameLst>
                                          <p:attrName>style.visibility</p:attrName>
                                        </p:attrNameLst>
                                      </p:cBhvr>
                                      <p:to>
                                        <p:strVal val="visible"/>
                                      </p:to>
                                    </p:set>
                                    <p:anim by="(-#ppt_w*2)" calcmode="lin" valueType="num">
                                      <p:cBhvr rctx="PPT">
                                        <p:cTn id="22" dur="500" autoRev="1" fill="hold">
                                          <p:stCondLst>
                                            <p:cond delay="0"/>
                                          </p:stCondLst>
                                        </p:cTn>
                                        <p:tgtEl>
                                          <p:spTgt spid="2053"/>
                                        </p:tgtEl>
                                        <p:attrNameLst>
                                          <p:attrName>ppt_w</p:attrName>
                                        </p:attrNameLst>
                                      </p:cBhvr>
                                    </p:anim>
                                    <p:anim by="(#ppt_w*0.50)" calcmode="lin" valueType="num">
                                      <p:cBhvr>
                                        <p:cTn id="23" dur="500" decel="50000" autoRev="1" fill="hold">
                                          <p:stCondLst>
                                            <p:cond delay="0"/>
                                          </p:stCondLst>
                                        </p:cTn>
                                        <p:tgtEl>
                                          <p:spTgt spid="2053"/>
                                        </p:tgtEl>
                                        <p:attrNameLst>
                                          <p:attrName>ppt_x</p:attrName>
                                        </p:attrNameLst>
                                      </p:cBhvr>
                                    </p:anim>
                                    <p:anim from="(-#ppt_h/2)" to="(#ppt_y)" calcmode="lin" valueType="num">
                                      <p:cBhvr>
                                        <p:cTn id="24" dur="1000" fill="hold">
                                          <p:stCondLst>
                                            <p:cond delay="0"/>
                                          </p:stCondLst>
                                        </p:cTn>
                                        <p:tgtEl>
                                          <p:spTgt spid="2053"/>
                                        </p:tgtEl>
                                        <p:attrNameLst>
                                          <p:attrName>ppt_y</p:attrName>
                                        </p:attrNameLst>
                                      </p:cBhvr>
                                    </p:anim>
                                    <p:animRot by="21600000">
                                      <p:cBhvr>
                                        <p:cTn id="25" dur="1000" fill="hold">
                                          <p:stCondLst>
                                            <p:cond delay="0"/>
                                          </p:stCondLst>
                                        </p:cTn>
                                        <p:tgtEl>
                                          <p:spTgt spid="2053"/>
                                        </p:tgtEl>
                                        <p:attrNameLst>
                                          <p:attrName>r</p:attrName>
                                        </p:attrNameLst>
                                      </p:cBhvr>
                                    </p:animRot>
                                  </p:childTnLst>
                                </p:cTn>
                              </p:par>
                              <p:par>
                                <p:cTn id="26" presetID="2" presetClass="entr" presetSubtype="2" fill="hold" grpId="0" nodeType="with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additive="base">
                                        <p:cTn id="28" dur="500" fill="hold"/>
                                        <p:tgtEl>
                                          <p:spTgt spid="6"/>
                                        </p:tgtEl>
                                        <p:attrNameLst>
                                          <p:attrName>ppt_x</p:attrName>
                                        </p:attrNameLst>
                                      </p:cBhvr>
                                      <p:tavLst>
                                        <p:tav tm="0">
                                          <p:val>
                                            <p:strVal val="1+#ppt_w/2"/>
                                          </p:val>
                                        </p:tav>
                                        <p:tav tm="100000">
                                          <p:val>
                                            <p:strVal val="#ppt_x"/>
                                          </p:val>
                                        </p:tav>
                                      </p:tavLst>
                                    </p:anim>
                                    <p:anim calcmode="lin" valueType="num">
                                      <p:cBhvr additive="base">
                                        <p:cTn id="29"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P spid="12" grpId="0"/>
      <p:bldP spid="2052" grpId="0"/>
      <p:bldP spid="2053"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9"/>
          <p:cNvSpPr txBox="1"/>
          <p:nvPr/>
        </p:nvSpPr>
        <p:spPr>
          <a:xfrm>
            <a:off x="901700" y="4250267"/>
            <a:ext cx="2525184" cy="737057"/>
          </a:xfrm>
          <a:prstGeom prst="rect">
            <a:avLst/>
          </a:prstGeom>
          <a:noFill/>
        </p:spPr>
        <p:txBody>
          <a:bodyPr lIns="121917" tIns="60958" rIns="121917" bIns="60958">
            <a:spAutoFit/>
          </a:bodyPr>
          <a:lstStyle/>
          <a:p>
            <a:pPr algn="ctr">
              <a:lnSpc>
                <a:spcPct val="150000"/>
              </a:lnSpc>
              <a:defRPr/>
            </a:pPr>
            <a:r>
              <a:rPr lang="zh-CN" altLang="en-US" sz="1400" dirty="0">
                <a:solidFill>
                  <a:schemeClr val="tx1">
                    <a:lumMod val="75000"/>
                    <a:lumOff val="25000"/>
                  </a:schemeClr>
                </a:solidFill>
                <a:cs typeface="+mn-ea"/>
                <a:sym typeface="+mn-lt"/>
              </a:rPr>
              <a:t>您的内容打在这里，或者通过复制您的文本后</a:t>
            </a:r>
            <a:endParaRPr lang="zh-CN" altLang="en-US" sz="1400" dirty="0">
              <a:solidFill>
                <a:schemeClr val="tx1">
                  <a:lumMod val="75000"/>
                  <a:lumOff val="25000"/>
                </a:schemeClr>
              </a:solidFill>
              <a:cs typeface="+mn-ea"/>
              <a:sym typeface="+mn-lt"/>
            </a:endParaRPr>
          </a:p>
        </p:txBody>
      </p:sp>
      <p:sp>
        <p:nvSpPr>
          <p:cNvPr id="3" name="TextBox 30"/>
          <p:cNvSpPr txBox="1"/>
          <p:nvPr/>
        </p:nvSpPr>
        <p:spPr>
          <a:xfrm>
            <a:off x="3426885" y="4250267"/>
            <a:ext cx="2525183" cy="737057"/>
          </a:xfrm>
          <a:prstGeom prst="rect">
            <a:avLst/>
          </a:prstGeom>
          <a:noFill/>
        </p:spPr>
        <p:txBody>
          <a:bodyPr lIns="121917" tIns="60958" rIns="121917" bIns="60958">
            <a:spAutoFit/>
          </a:bodyPr>
          <a:lstStyle/>
          <a:p>
            <a:pPr algn="ctr">
              <a:lnSpc>
                <a:spcPct val="150000"/>
              </a:lnSpc>
              <a:defRPr/>
            </a:pPr>
            <a:r>
              <a:rPr lang="zh-CN" altLang="en-US" sz="1400" dirty="0">
                <a:solidFill>
                  <a:schemeClr val="tx1">
                    <a:lumMod val="75000"/>
                    <a:lumOff val="25000"/>
                  </a:schemeClr>
                </a:solidFill>
                <a:cs typeface="+mn-ea"/>
                <a:sym typeface="+mn-lt"/>
              </a:rPr>
              <a:t>您的内容打在这里，或者通过复制您的文本后</a:t>
            </a:r>
            <a:endParaRPr lang="zh-CN" altLang="en-US" sz="1400" dirty="0">
              <a:solidFill>
                <a:schemeClr val="tx1">
                  <a:lumMod val="75000"/>
                  <a:lumOff val="25000"/>
                </a:schemeClr>
              </a:solidFill>
              <a:cs typeface="+mn-ea"/>
              <a:sym typeface="+mn-lt"/>
            </a:endParaRPr>
          </a:p>
        </p:txBody>
      </p:sp>
      <p:sp>
        <p:nvSpPr>
          <p:cNvPr id="4" name="TextBox 31"/>
          <p:cNvSpPr txBox="1"/>
          <p:nvPr/>
        </p:nvSpPr>
        <p:spPr>
          <a:xfrm>
            <a:off x="6040967" y="4250267"/>
            <a:ext cx="2525184" cy="737057"/>
          </a:xfrm>
          <a:prstGeom prst="rect">
            <a:avLst/>
          </a:prstGeom>
          <a:noFill/>
        </p:spPr>
        <p:txBody>
          <a:bodyPr lIns="121917" tIns="60958" rIns="121917" bIns="60958">
            <a:spAutoFit/>
          </a:bodyPr>
          <a:lstStyle/>
          <a:p>
            <a:pPr algn="ctr">
              <a:lnSpc>
                <a:spcPct val="150000"/>
              </a:lnSpc>
              <a:defRPr/>
            </a:pPr>
            <a:r>
              <a:rPr lang="zh-CN" altLang="en-US" sz="1400" dirty="0">
                <a:solidFill>
                  <a:schemeClr val="tx1">
                    <a:lumMod val="75000"/>
                    <a:lumOff val="25000"/>
                  </a:schemeClr>
                </a:solidFill>
                <a:cs typeface="+mn-ea"/>
                <a:sym typeface="+mn-lt"/>
              </a:rPr>
              <a:t>您的内容打在这里，或者通过复制您的文本后</a:t>
            </a:r>
            <a:endParaRPr lang="zh-CN" altLang="en-US" sz="1400" dirty="0">
              <a:solidFill>
                <a:schemeClr val="tx1">
                  <a:lumMod val="75000"/>
                  <a:lumOff val="25000"/>
                </a:schemeClr>
              </a:solidFill>
              <a:cs typeface="+mn-ea"/>
              <a:sym typeface="+mn-lt"/>
            </a:endParaRPr>
          </a:p>
        </p:txBody>
      </p:sp>
      <p:sp>
        <p:nvSpPr>
          <p:cNvPr id="5" name="TextBox 32"/>
          <p:cNvSpPr txBox="1"/>
          <p:nvPr/>
        </p:nvSpPr>
        <p:spPr>
          <a:xfrm>
            <a:off x="8746067" y="4250267"/>
            <a:ext cx="2525184" cy="737057"/>
          </a:xfrm>
          <a:prstGeom prst="rect">
            <a:avLst/>
          </a:prstGeom>
          <a:noFill/>
        </p:spPr>
        <p:txBody>
          <a:bodyPr lIns="121917" tIns="60958" rIns="121917" bIns="60958">
            <a:spAutoFit/>
          </a:bodyPr>
          <a:lstStyle/>
          <a:p>
            <a:pPr algn="ctr">
              <a:lnSpc>
                <a:spcPct val="150000"/>
              </a:lnSpc>
              <a:defRPr/>
            </a:pPr>
            <a:r>
              <a:rPr lang="zh-CN" altLang="en-US" sz="1400" dirty="0">
                <a:solidFill>
                  <a:schemeClr val="tx1">
                    <a:lumMod val="75000"/>
                    <a:lumOff val="25000"/>
                  </a:schemeClr>
                </a:solidFill>
                <a:cs typeface="+mn-ea"/>
                <a:sym typeface="+mn-lt"/>
              </a:rPr>
              <a:t>您的内容打在这里，或者通过复制您的文本后</a:t>
            </a:r>
            <a:endParaRPr lang="zh-CN" altLang="en-US" sz="1400" dirty="0">
              <a:solidFill>
                <a:schemeClr val="tx1">
                  <a:lumMod val="75000"/>
                  <a:lumOff val="25000"/>
                </a:schemeClr>
              </a:solidFill>
              <a:cs typeface="+mn-ea"/>
              <a:sym typeface="+mn-lt"/>
            </a:endParaRPr>
          </a:p>
        </p:txBody>
      </p:sp>
      <p:sp>
        <p:nvSpPr>
          <p:cNvPr id="6" name="TextBox 34"/>
          <p:cNvSpPr txBox="1"/>
          <p:nvPr/>
        </p:nvSpPr>
        <p:spPr>
          <a:xfrm>
            <a:off x="2133601" y="5473700"/>
            <a:ext cx="7990417" cy="737057"/>
          </a:xfrm>
          <a:prstGeom prst="rect">
            <a:avLst/>
          </a:prstGeom>
          <a:noFill/>
        </p:spPr>
        <p:txBody>
          <a:bodyPr lIns="121917" tIns="60958" rIns="121917" bIns="60958">
            <a:spAutoFit/>
          </a:bodyPr>
          <a:lstStyle/>
          <a:p>
            <a:pPr algn="ctr">
              <a:lnSpc>
                <a:spcPct val="150000"/>
              </a:lnSpc>
              <a:defRPr/>
            </a:pPr>
            <a:r>
              <a:rPr lang="zh-CN" altLang="en-US" sz="1400" dirty="0">
                <a:solidFill>
                  <a:schemeClr val="tx1">
                    <a:lumMod val="75000"/>
                    <a:lumOff val="25000"/>
                  </a:schemeClr>
                </a:solidFill>
                <a:cs typeface="+mn-ea"/>
                <a:sym typeface="+mn-lt"/>
              </a:rPr>
              <a:t>您的内容打在这里，或者通过复制您的文本后，在此框中选择粘贴，并选择只保留文字。您的内容打在这里，或者通过复制您的文本后，在此框中选择粘贴，并选择只保留文字</a:t>
            </a:r>
            <a:endParaRPr lang="zh-CN" altLang="en-US" sz="1400" dirty="0">
              <a:solidFill>
                <a:schemeClr val="tx1">
                  <a:lumMod val="75000"/>
                  <a:lumOff val="25000"/>
                </a:schemeClr>
              </a:solidFill>
              <a:cs typeface="+mn-ea"/>
              <a:sym typeface="+mn-lt"/>
            </a:endParaRPr>
          </a:p>
        </p:txBody>
      </p:sp>
      <p:grpSp>
        <p:nvGrpSpPr>
          <p:cNvPr id="7" name="组合 6"/>
          <p:cNvGrpSpPr/>
          <p:nvPr/>
        </p:nvGrpSpPr>
        <p:grpSpPr bwMode="auto">
          <a:xfrm>
            <a:off x="992718" y="1289051"/>
            <a:ext cx="10189633" cy="2887133"/>
            <a:chOff x="751008" y="967406"/>
            <a:chExt cx="7641986" cy="2164103"/>
          </a:xfrm>
        </p:grpSpPr>
        <p:grpSp>
          <p:nvGrpSpPr>
            <p:cNvPr id="8" name="组合 7"/>
            <p:cNvGrpSpPr/>
            <p:nvPr/>
          </p:nvGrpSpPr>
          <p:grpSpPr bwMode="auto">
            <a:xfrm>
              <a:off x="1690779" y="967406"/>
              <a:ext cx="5665610" cy="1623077"/>
              <a:chOff x="1690779" y="967406"/>
              <a:chExt cx="5665610" cy="1623077"/>
            </a:xfrm>
          </p:grpSpPr>
          <p:cxnSp>
            <p:nvCxnSpPr>
              <p:cNvPr id="17" name="直接连接符 16"/>
              <p:cNvCxnSpPr/>
              <p:nvPr/>
            </p:nvCxnSpPr>
            <p:spPr>
              <a:xfrm>
                <a:off x="1690779" y="1981234"/>
                <a:ext cx="5665610" cy="0"/>
              </a:xfrm>
              <a:prstGeom prst="line">
                <a:avLst/>
              </a:prstGeom>
              <a:ln>
                <a:solidFill>
                  <a:srgbClr val="453162"/>
                </a:solidFill>
              </a:ln>
            </p:spPr>
            <p:style>
              <a:lnRef idx="1">
                <a:schemeClr val="accent1"/>
              </a:lnRef>
              <a:fillRef idx="0">
                <a:schemeClr val="accent1"/>
              </a:fillRef>
              <a:effectRef idx="0">
                <a:schemeClr val="accent1"/>
              </a:effectRef>
              <a:fontRef idx="minor">
                <a:schemeClr val="tx1"/>
              </a:fontRef>
            </p:style>
          </p:cxnSp>
          <p:cxnSp>
            <p:nvCxnSpPr>
              <p:cNvPr id="18" name="直接箭头连接符 17"/>
              <p:cNvCxnSpPr/>
              <p:nvPr/>
            </p:nvCxnSpPr>
            <p:spPr>
              <a:xfrm>
                <a:off x="1690779" y="1981234"/>
                <a:ext cx="0" cy="609249"/>
              </a:xfrm>
              <a:prstGeom prst="straightConnector1">
                <a:avLst/>
              </a:prstGeom>
              <a:ln>
                <a:solidFill>
                  <a:srgbClr val="453162"/>
                </a:solidFill>
                <a:tailEnd type="arrow"/>
              </a:ln>
            </p:spPr>
            <p:style>
              <a:lnRef idx="1">
                <a:schemeClr val="accent1"/>
              </a:lnRef>
              <a:fillRef idx="0">
                <a:schemeClr val="accent1"/>
              </a:fillRef>
              <a:effectRef idx="0">
                <a:schemeClr val="accent1"/>
              </a:effectRef>
              <a:fontRef idx="minor">
                <a:schemeClr val="tx1"/>
              </a:fontRef>
            </p:style>
          </p:cxnSp>
          <p:cxnSp>
            <p:nvCxnSpPr>
              <p:cNvPr id="19" name="直接箭头连接符 18"/>
              <p:cNvCxnSpPr/>
              <p:nvPr/>
            </p:nvCxnSpPr>
            <p:spPr>
              <a:xfrm>
                <a:off x="3598894" y="1981234"/>
                <a:ext cx="0" cy="609249"/>
              </a:xfrm>
              <a:prstGeom prst="straightConnector1">
                <a:avLst/>
              </a:prstGeom>
              <a:ln>
                <a:solidFill>
                  <a:srgbClr val="453162"/>
                </a:solidFill>
                <a:tailEnd type="arrow"/>
              </a:ln>
            </p:spPr>
            <p:style>
              <a:lnRef idx="1">
                <a:schemeClr val="accent1"/>
              </a:lnRef>
              <a:fillRef idx="0">
                <a:schemeClr val="accent1"/>
              </a:fillRef>
              <a:effectRef idx="0">
                <a:schemeClr val="accent1"/>
              </a:effectRef>
              <a:fontRef idx="minor">
                <a:schemeClr val="tx1"/>
              </a:fontRef>
            </p:style>
          </p:cxnSp>
          <p:cxnSp>
            <p:nvCxnSpPr>
              <p:cNvPr id="20" name="直接箭头连接符 19"/>
              <p:cNvCxnSpPr/>
              <p:nvPr/>
            </p:nvCxnSpPr>
            <p:spPr>
              <a:xfrm>
                <a:off x="5583207" y="1981234"/>
                <a:ext cx="0" cy="609249"/>
              </a:xfrm>
              <a:prstGeom prst="straightConnector1">
                <a:avLst/>
              </a:prstGeom>
              <a:ln>
                <a:solidFill>
                  <a:srgbClr val="453162"/>
                </a:solidFill>
                <a:tailEnd type="arrow"/>
              </a:ln>
            </p:spPr>
            <p:style>
              <a:lnRef idx="1">
                <a:schemeClr val="accent1"/>
              </a:lnRef>
              <a:fillRef idx="0">
                <a:schemeClr val="accent1"/>
              </a:fillRef>
              <a:effectRef idx="0">
                <a:schemeClr val="accent1"/>
              </a:effectRef>
              <a:fontRef idx="minor">
                <a:schemeClr val="tx1"/>
              </a:fontRef>
            </p:style>
          </p:cxnSp>
          <p:cxnSp>
            <p:nvCxnSpPr>
              <p:cNvPr id="21" name="直接箭头连接符 20"/>
              <p:cNvCxnSpPr/>
              <p:nvPr/>
            </p:nvCxnSpPr>
            <p:spPr>
              <a:xfrm>
                <a:off x="7354802" y="1981234"/>
                <a:ext cx="0" cy="609249"/>
              </a:xfrm>
              <a:prstGeom prst="straightConnector1">
                <a:avLst/>
              </a:prstGeom>
              <a:ln>
                <a:solidFill>
                  <a:srgbClr val="453162"/>
                </a:solidFill>
                <a:tailEnd type="arrow"/>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flipH="1">
                <a:off x="4583114" y="1508431"/>
                <a:ext cx="0" cy="472803"/>
              </a:xfrm>
              <a:prstGeom prst="line">
                <a:avLst/>
              </a:prstGeom>
              <a:ln>
                <a:solidFill>
                  <a:srgbClr val="453162"/>
                </a:solidFill>
              </a:ln>
            </p:spPr>
            <p:style>
              <a:lnRef idx="1">
                <a:schemeClr val="accent1"/>
              </a:lnRef>
              <a:fillRef idx="0">
                <a:schemeClr val="accent1"/>
              </a:fillRef>
              <a:effectRef idx="0">
                <a:schemeClr val="accent1"/>
              </a:effectRef>
              <a:fontRef idx="minor">
                <a:schemeClr val="tx1"/>
              </a:fontRef>
            </p:style>
          </p:cxnSp>
          <p:sp>
            <p:nvSpPr>
              <p:cNvPr id="23" name="矩形 22"/>
              <p:cNvSpPr/>
              <p:nvPr/>
            </p:nvSpPr>
            <p:spPr>
              <a:xfrm>
                <a:off x="3483010" y="967406"/>
                <a:ext cx="2177982" cy="541025"/>
              </a:xfrm>
              <a:prstGeom prst="rect">
                <a:avLst/>
              </a:prstGeom>
              <a:solidFill>
                <a:srgbClr val="45316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400" dirty="0">
                  <a:solidFill>
                    <a:schemeClr val="bg1"/>
                  </a:solidFill>
                  <a:cs typeface="+mn-ea"/>
                  <a:sym typeface="+mn-lt"/>
                </a:endParaRPr>
              </a:p>
            </p:txBody>
          </p:sp>
          <p:sp>
            <p:nvSpPr>
              <p:cNvPr id="24" name="TextBox 35"/>
              <p:cNvSpPr txBox="1"/>
              <p:nvPr/>
            </p:nvSpPr>
            <p:spPr>
              <a:xfrm>
                <a:off x="3801547" y="1087987"/>
                <a:ext cx="1523446" cy="311444"/>
              </a:xfrm>
              <a:prstGeom prst="rect">
                <a:avLst/>
              </a:prstGeom>
              <a:noFill/>
            </p:spPr>
            <p:txBody>
              <a:bodyPr wrap="none">
                <a:spAutoFit/>
              </a:bodyPr>
              <a:lstStyle/>
              <a:p>
                <a:pPr algn="ctr">
                  <a:defRPr/>
                </a:pPr>
                <a:r>
                  <a:rPr lang="zh-CN" altLang="en-US" sz="2100" b="1" spc="300" dirty="0">
                    <a:solidFill>
                      <a:schemeClr val="bg1"/>
                    </a:solidFill>
                    <a:cs typeface="+mn-ea"/>
                    <a:sym typeface="+mn-lt"/>
                  </a:rPr>
                  <a:t>点击添加标题</a:t>
                </a:r>
                <a:endParaRPr lang="zh-CN" altLang="en-US" sz="2100" b="1" spc="300" dirty="0">
                  <a:solidFill>
                    <a:schemeClr val="bg1"/>
                  </a:solidFill>
                  <a:cs typeface="+mn-ea"/>
                  <a:sym typeface="+mn-lt"/>
                </a:endParaRPr>
              </a:p>
            </p:txBody>
          </p:sp>
        </p:grpSp>
        <p:sp>
          <p:nvSpPr>
            <p:cNvPr id="9" name="矩形 8"/>
            <p:cNvSpPr/>
            <p:nvPr/>
          </p:nvSpPr>
          <p:spPr>
            <a:xfrm>
              <a:off x="751008" y="2590483"/>
              <a:ext cx="1789056" cy="541026"/>
            </a:xfrm>
            <a:prstGeom prst="rect">
              <a:avLst/>
            </a:prstGeom>
            <a:solidFill>
              <a:srgbClr val="45316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400" dirty="0">
                <a:solidFill>
                  <a:schemeClr val="bg1"/>
                </a:solidFill>
                <a:cs typeface="+mn-ea"/>
                <a:sym typeface="+mn-lt"/>
              </a:endParaRPr>
            </a:p>
          </p:txBody>
        </p:sp>
        <p:sp>
          <p:nvSpPr>
            <p:cNvPr id="10" name="TextBox 36"/>
            <p:cNvSpPr txBox="1">
              <a:spLocks noChangeArrowheads="1"/>
            </p:cNvSpPr>
            <p:nvPr/>
          </p:nvSpPr>
          <p:spPr bwMode="auto">
            <a:xfrm>
              <a:off x="1114311" y="2722497"/>
              <a:ext cx="1061796" cy="253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300">
                  <a:solidFill>
                    <a:schemeClr val="tx1"/>
                  </a:solidFill>
                  <a:latin typeface="方正正黑简体" pitchFamily="2" charset="-122"/>
                  <a:ea typeface="方正正黑简体" pitchFamily="2" charset="-122"/>
                </a:defRPr>
              </a:lvl1pPr>
              <a:lvl2pPr marL="742950" indent="-285750">
                <a:defRPr sz="1300">
                  <a:solidFill>
                    <a:schemeClr val="tx1"/>
                  </a:solidFill>
                  <a:latin typeface="方正正黑简体" pitchFamily="2" charset="-122"/>
                  <a:ea typeface="方正正黑简体" pitchFamily="2" charset="-122"/>
                </a:defRPr>
              </a:lvl2pPr>
              <a:lvl3pPr marL="1143000" indent="-228600">
                <a:defRPr sz="1300">
                  <a:solidFill>
                    <a:schemeClr val="tx1"/>
                  </a:solidFill>
                  <a:latin typeface="方正正黑简体" pitchFamily="2" charset="-122"/>
                  <a:ea typeface="方正正黑简体" pitchFamily="2" charset="-122"/>
                </a:defRPr>
              </a:lvl3pPr>
              <a:lvl4pPr marL="1600200" indent="-228600">
                <a:defRPr sz="1300">
                  <a:solidFill>
                    <a:schemeClr val="tx1"/>
                  </a:solidFill>
                  <a:latin typeface="方正正黑简体" pitchFamily="2" charset="-122"/>
                  <a:ea typeface="方正正黑简体" pitchFamily="2" charset="-122"/>
                </a:defRPr>
              </a:lvl4pPr>
              <a:lvl5pPr marL="2057400" indent="-228600">
                <a:defRPr sz="1300">
                  <a:solidFill>
                    <a:schemeClr val="tx1"/>
                  </a:solidFill>
                  <a:latin typeface="方正正黑简体" pitchFamily="2" charset="-122"/>
                  <a:ea typeface="方正正黑简体" pitchFamily="2" charset="-122"/>
                </a:defRPr>
              </a:lvl5pPr>
              <a:lvl6pPr marL="2514600" indent="-228600" defTabSz="685800" fontAlgn="base">
                <a:spcBef>
                  <a:spcPct val="0"/>
                </a:spcBef>
                <a:spcAft>
                  <a:spcPct val="0"/>
                </a:spcAft>
                <a:defRPr sz="1300">
                  <a:solidFill>
                    <a:schemeClr val="tx1"/>
                  </a:solidFill>
                  <a:latin typeface="方正正黑简体" pitchFamily="2" charset="-122"/>
                  <a:ea typeface="方正正黑简体" pitchFamily="2" charset="-122"/>
                </a:defRPr>
              </a:lvl6pPr>
              <a:lvl7pPr marL="2971800" indent="-228600" defTabSz="685800" fontAlgn="base">
                <a:spcBef>
                  <a:spcPct val="0"/>
                </a:spcBef>
                <a:spcAft>
                  <a:spcPct val="0"/>
                </a:spcAft>
                <a:defRPr sz="1300">
                  <a:solidFill>
                    <a:schemeClr val="tx1"/>
                  </a:solidFill>
                  <a:latin typeface="方正正黑简体" pitchFamily="2" charset="-122"/>
                  <a:ea typeface="方正正黑简体" pitchFamily="2" charset="-122"/>
                </a:defRPr>
              </a:lvl7pPr>
              <a:lvl8pPr marL="3429000" indent="-228600" defTabSz="685800" fontAlgn="base">
                <a:spcBef>
                  <a:spcPct val="0"/>
                </a:spcBef>
                <a:spcAft>
                  <a:spcPct val="0"/>
                </a:spcAft>
                <a:defRPr sz="1300">
                  <a:solidFill>
                    <a:schemeClr val="tx1"/>
                  </a:solidFill>
                  <a:latin typeface="方正正黑简体" pitchFamily="2" charset="-122"/>
                  <a:ea typeface="方正正黑简体" pitchFamily="2" charset="-122"/>
                </a:defRPr>
              </a:lvl8pPr>
              <a:lvl9pPr marL="3886200" indent="-228600" defTabSz="685800" fontAlgn="base">
                <a:spcBef>
                  <a:spcPct val="0"/>
                </a:spcBef>
                <a:spcAft>
                  <a:spcPct val="0"/>
                </a:spcAft>
                <a:defRPr sz="1300">
                  <a:solidFill>
                    <a:schemeClr val="tx1"/>
                  </a:solidFill>
                  <a:latin typeface="方正正黑简体" pitchFamily="2" charset="-122"/>
                  <a:ea typeface="方正正黑简体" pitchFamily="2" charset="-122"/>
                </a:defRPr>
              </a:lvl9pPr>
            </a:lstStyle>
            <a:p>
              <a:pPr algn="ctr" eaLnBrk="1" hangingPunct="1"/>
              <a:r>
                <a:rPr lang="zh-CN" altLang="en-US" sz="1600">
                  <a:solidFill>
                    <a:schemeClr val="bg1"/>
                  </a:solidFill>
                  <a:latin typeface="+mn-lt"/>
                  <a:ea typeface="+mn-ea"/>
                  <a:cs typeface="+mn-ea"/>
                  <a:sym typeface="+mn-lt"/>
                </a:rPr>
                <a:t>点击添加标题</a:t>
              </a:r>
              <a:endParaRPr lang="zh-CN" altLang="en-US" sz="1600">
                <a:solidFill>
                  <a:schemeClr val="bg1"/>
                </a:solidFill>
                <a:latin typeface="+mn-lt"/>
                <a:ea typeface="+mn-ea"/>
                <a:cs typeface="+mn-ea"/>
                <a:sym typeface="+mn-lt"/>
              </a:endParaRPr>
            </a:p>
          </p:txBody>
        </p:sp>
        <p:sp>
          <p:nvSpPr>
            <p:cNvPr id="11" name="矩形 10"/>
            <p:cNvSpPr/>
            <p:nvPr/>
          </p:nvSpPr>
          <p:spPr>
            <a:xfrm>
              <a:off x="2682935" y="2590483"/>
              <a:ext cx="1787469" cy="541026"/>
            </a:xfrm>
            <a:prstGeom prst="rect">
              <a:avLst/>
            </a:prstGeom>
            <a:solidFill>
              <a:srgbClr val="45316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400" dirty="0">
                <a:solidFill>
                  <a:schemeClr val="bg1"/>
                </a:solidFill>
                <a:cs typeface="+mn-ea"/>
                <a:sym typeface="+mn-lt"/>
              </a:endParaRPr>
            </a:p>
          </p:txBody>
        </p:sp>
        <p:sp>
          <p:nvSpPr>
            <p:cNvPr id="12" name="TextBox 37"/>
            <p:cNvSpPr txBox="1">
              <a:spLocks noChangeArrowheads="1"/>
            </p:cNvSpPr>
            <p:nvPr/>
          </p:nvSpPr>
          <p:spPr bwMode="auto">
            <a:xfrm>
              <a:off x="3045461" y="2722497"/>
              <a:ext cx="1061796" cy="253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300">
                  <a:solidFill>
                    <a:schemeClr val="tx1"/>
                  </a:solidFill>
                  <a:latin typeface="方正正黑简体" pitchFamily="2" charset="-122"/>
                  <a:ea typeface="方正正黑简体" pitchFamily="2" charset="-122"/>
                </a:defRPr>
              </a:lvl1pPr>
              <a:lvl2pPr marL="742950" indent="-285750">
                <a:defRPr sz="1300">
                  <a:solidFill>
                    <a:schemeClr val="tx1"/>
                  </a:solidFill>
                  <a:latin typeface="方正正黑简体" pitchFamily="2" charset="-122"/>
                  <a:ea typeface="方正正黑简体" pitchFamily="2" charset="-122"/>
                </a:defRPr>
              </a:lvl2pPr>
              <a:lvl3pPr marL="1143000" indent="-228600">
                <a:defRPr sz="1300">
                  <a:solidFill>
                    <a:schemeClr val="tx1"/>
                  </a:solidFill>
                  <a:latin typeface="方正正黑简体" pitchFamily="2" charset="-122"/>
                  <a:ea typeface="方正正黑简体" pitchFamily="2" charset="-122"/>
                </a:defRPr>
              </a:lvl3pPr>
              <a:lvl4pPr marL="1600200" indent="-228600">
                <a:defRPr sz="1300">
                  <a:solidFill>
                    <a:schemeClr val="tx1"/>
                  </a:solidFill>
                  <a:latin typeface="方正正黑简体" pitchFamily="2" charset="-122"/>
                  <a:ea typeface="方正正黑简体" pitchFamily="2" charset="-122"/>
                </a:defRPr>
              </a:lvl4pPr>
              <a:lvl5pPr marL="2057400" indent="-228600">
                <a:defRPr sz="1300">
                  <a:solidFill>
                    <a:schemeClr val="tx1"/>
                  </a:solidFill>
                  <a:latin typeface="方正正黑简体" pitchFamily="2" charset="-122"/>
                  <a:ea typeface="方正正黑简体" pitchFamily="2" charset="-122"/>
                </a:defRPr>
              </a:lvl5pPr>
              <a:lvl6pPr marL="2514600" indent="-228600" defTabSz="685800" fontAlgn="base">
                <a:spcBef>
                  <a:spcPct val="0"/>
                </a:spcBef>
                <a:spcAft>
                  <a:spcPct val="0"/>
                </a:spcAft>
                <a:defRPr sz="1300">
                  <a:solidFill>
                    <a:schemeClr val="tx1"/>
                  </a:solidFill>
                  <a:latin typeface="方正正黑简体" pitchFamily="2" charset="-122"/>
                  <a:ea typeface="方正正黑简体" pitchFamily="2" charset="-122"/>
                </a:defRPr>
              </a:lvl6pPr>
              <a:lvl7pPr marL="2971800" indent="-228600" defTabSz="685800" fontAlgn="base">
                <a:spcBef>
                  <a:spcPct val="0"/>
                </a:spcBef>
                <a:spcAft>
                  <a:spcPct val="0"/>
                </a:spcAft>
                <a:defRPr sz="1300">
                  <a:solidFill>
                    <a:schemeClr val="tx1"/>
                  </a:solidFill>
                  <a:latin typeface="方正正黑简体" pitchFamily="2" charset="-122"/>
                  <a:ea typeface="方正正黑简体" pitchFamily="2" charset="-122"/>
                </a:defRPr>
              </a:lvl7pPr>
              <a:lvl8pPr marL="3429000" indent="-228600" defTabSz="685800" fontAlgn="base">
                <a:spcBef>
                  <a:spcPct val="0"/>
                </a:spcBef>
                <a:spcAft>
                  <a:spcPct val="0"/>
                </a:spcAft>
                <a:defRPr sz="1300">
                  <a:solidFill>
                    <a:schemeClr val="tx1"/>
                  </a:solidFill>
                  <a:latin typeface="方正正黑简体" pitchFamily="2" charset="-122"/>
                  <a:ea typeface="方正正黑简体" pitchFamily="2" charset="-122"/>
                </a:defRPr>
              </a:lvl8pPr>
              <a:lvl9pPr marL="3886200" indent="-228600" defTabSz="685800" fontAlgn="base">
                <a:spcBef>
                  <a:spcPct val="0"/>
                </a:spcBef>
                <a:spcAft>
                  <a:spcPct val="0"/>
                </a:spcAft>
                <a:defRPr sz="1300">
                  <a:solidFill>
                    <a:schemeClr val="tx1"/>
                  </a:solidFill>
                  <a:latin typeface="方正正黑简体" pitchFamily="2" charset="-122"/>
                  <a:ea typeface="方正正黑简体" pitchFamily="2" charset="-122"/>
                </a:defRPr>
              </a:lvl9pPr>
            </a:lstStyle>
            <a:p>
              <a:pPr algn="ctr" eaLnBrk="1" hangingPunct="1"/>
              <a:r>
                <a:rPr lang="zh-CN" altLang="en-US" sz="1600">
                  <a:solidFill>
                    <a:schemeClr val="bg1"/>
                  </a:solidFill>
                  <a:latin typeface="+mn-lt"/>
                  <a:ea typeface="+mn-ea"/>
                  <a:cs typeface="+mn-ea"/>
                  <a:sym typeface="+mn-lt"/>
                </a:rPr>
                <a:t>点击添加标题</a:t>
              </a:r>
              <a:endParaRPr lang="zh-CN" altLang="en-US" sz="1600">
                <a:solidFill>
                  <a:schemeClr val="bg1"/>
                </a:solidFill>
                <a:latin typeface="+mn-lt"/>
                <a:ea typeface="+mn-ea"/>
                <a:cs typeface="+mn-ea"/>
                <a:sym typeface="+mn-lt"/>
              </a:endParaRPr>
            </a:p>
          </p:txBody>
        </p:sp>
        <p:sp>
          <p:nvSpPr>
            <p:cNvPr id="13" name="矩形 12"/>
            <p:cNvSpPr/>
            <p:nvPr/>
          </p:nvSpPr>
          <p:spPr>
            <a:xfrm>
              <a:off x="4643436" y="2590483"/>
              <a:ext cx="1789056" cy="541026"/>
            </a:xfrm>
            <a:prstGeom prst="rect">
              <a:avLst/>
            </a:prstGeom>
            <a:solidFill>
              <a:srgbClr val="45316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400" dirty="0">
                <a:solidFill>
                  <a:schemeClr val="bg1"/>
                </a:solidFill>
                <a:cs typeface="+mn-ea"/>
                <a:sym typeface="+mn-lt"/>
              </a:endParaRPr>
            </a:p>
          </p:txBody>
        </p:sp>
        <p:sp>
          <p:nvSpPr>
            <p:cNvPr id="14" name="TextBox 38"/>
            <p:cNvSpPr txBox="1">
              <a:spLocks noChangeArrowheads="1"/>
            </p:cNvSpPr>
            <p:nvPr/>
          </p:nvSpPr>
          <p:spPr bwMode="auto">
            <a:xfrm>
              <a:off x="5006678" y="2722497"/>
              <a:ext cx="1061796" cy="253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300">
                  <a:solidFill>
                    <a:schemeClr val="tx1"/>
                  </a:solidFill>
                  <a:latin typeface="方正正黑简体" pitchFamily="2" charset="-122"/>
                  <a:ea typeface="方正正黑简体" pitchFamily="2" charset="-122"/>
                </a:defRPr>
              </a:lvl1pPr>
              <a:lvl2pPr marL="742950" indent="-285750">
                <a:defRPr sz="1300">
                  <a:solidFill>
                    <a:schemeClr val="tx1"/>
                  </a:solidFill>
                  <a:latin typeface="方正正黑简体" pitchFamily="2" charset="-122"/>
                  <a:ea typeface="方正正黑简体" pitchFamily="2" charset="-122"/>
                </a:defRPr>
              </a:lvl2pPr>
              <a:lvl3pPr marL="1143000" indent="-228600">
                <a:defRPr sz="1300">
                  <a:solidFill>
                    <a:schemeClr val="tx1"/>
                  </a:solidFill>
                  <a:latin typeface="方正正黑简体" pitchFamily="2" charset="-122"/>
                  <a:ea typeface="方正正黑简体" pitchFamily="2" charset="-122"/>
                </a:defRPr>
              </a:lvl3pPr>
              <a:lvl4pPr marL="1600200" indent="-228600">
                <a:defRPr sz="1300">
                  <a:solidFill>
                    <a:schemeClr val="tx1"/>
                  </a:solidFill>
                  <a:latin typeface="方正正黑简体" pitchFamily="2" charset="-122"/>
                  <a:ea typeface="方正正黑简体" pitchFamily="2" charset="-122"/>
                </a:defRPr>
              </a:lvl4pPr>
              <a:lvl5pPr marL="2057400" indent="-228600">
                <a:defRPr sz="1300">
                  <a:solidFill>
                    <a:schemeClr val="tx1"/>
                  </a:solidFill>
                  <a:latin typeface="方正正黑简体" pitchFamily="2" charset="-122"/>
                  <a:ea typeface="方正正黑简体" pitchFamily="2" charset="-122"/>
                </a:defRPr>
              </a:lvl5pPr>
              <a:lvl6pPr marL="2514600" indent="-228600" defTabSz="685800" fontAlgn="base">
                <a:spcBef>
                  <a:spcPct val="0"/>
                </a:spcBef>
                <a:spcAft>
                  <a:spcPct val="0"/>
                </a:spcAft>
                <a:defRPr sz="1300">
                  <a:solidFill>
                    <a:schemeClr val="tx1"/>
                  </a:solidFill>
                  <a:latin typeface="方正正黑简体" pitchFamily="2" charset="-122"/>
                  <a:ea typeface="方正正黑简体" pitchFamily="2" charset="-122"/>
                </a:defRPr>
              </a:lvl6pPr>
              <a:lvl7pPr marL="2971800" indent="-228600" defTabSz="685800" fontAlgn="base">
                <a:spcBef>
                  <a:spcPct val="0"/>
                </a:spcBef>
                <a:spcAft>
                  <a:spcPct val="0"/>
                </a:spcAft>
                <a:defRPr sz="1300">
                  <a:solidFill>
                    <a:schemeClr val="tx1"/>
                  </a:solidFill>
                  <a:latin typeface="方正正黑简体" pitchFamily="2" charset="-122"/>
                  <a:ea typeface="方正正黑简体" pitchFamily="2" charset="-122"/>
                </a:defRPr>
              </a:lvl7pPr>
              <a:lvl8pPr marL="3429000" indent="-228600" defTabSz="685800" fontAlgn="base">
                <a:spcBef>
                  <a:spcPct val="0"/>
                </a:spcBef>
                <a:spcAft>
                  <a:spcPct val="0"/>
                </a:spcAft>
                <a:defRPr sz="1300">
                  <a:solidFill>
                    <a:schemeClr val="tx1"/>
                  </a:solidFill>
                  <a:latin typeface="方正正黑简体" pitchFamily="2" charset="-122"/>
                  <a:ea typeface="方正正黑简体" pitchFamily="2" charset="-122"/>
                </a:defRPr>
              </a:lvl8pPr>
              <a:lvl9pPr marL="3886200" indent="-228600" defTabSz="685800" fontAlgn="base">
                <a:spcBef>
                  <a:spcPct val="0"/>
                </a:spcBef>
                <a:spcAft>
                  <a:spcPct val="0"/>
                </a:spcAft>
                <a:defRPr sz="1300">
                  <a:solidFill>
                    <a:schemeClr val="tx1"/>
                  </a:solidFill>
                  <a:latin typeface="方正正黑简体" pitchFamily="2" charset="-122"/>
                  <a:ea typeface="方正正黑简体" pitchFamily="2" charset="-122"/>
                </a:defRPr>
              </a:lvl9pPr>
            </a:lstStyle>
            <a:p>
              <a:pPr algn="ctr" eaLnBrk="1" hangingPunct="1"/>
              <a:r>
                <a:rPr lang="zh-CN" altLang="en-US" sz="1600">
                  <a:solidFill>
                    <a:schemeClr val="bg1"/>
                  </a:solidFill>
                  <a:latin typeface="+mn-lt"/>
                  <a:ea typeface="+mn-ea"/>
                  <a:cs typeface="+mn-ea"/>
                  <a:sym typeface="+mn-lt"/>
                </a:rPr>
                <a:t>点击添加标题</a:t>
              </a:r>
              <a:endParaRPr lang="zh-CN" altLang="en-US" sz="1600">
                <a:solidFill>
                  <a:schemeClr val="bg1"/>
                </a:solidFill>
                <a:latin typeface="+mn-lt"/>
                <a:ea typeface="+mn-ea"/>
                <a:cs typeface="+mn-ea"/>
                <a:sym typeface="+mn-lt"/>
              </a:endParaRPr>
            </a:p>
          </p:txBody>
        </p:sp>
        <p:sp>
          <p:nvSpPr>
            <p:cNvPr id="15" name="矩形 14"/>
            <p:cNvSpPr/>
            <p:nvPr/>
          </p:nvSpPr>
          <p:spPr>
            <a:xfrm>
              <a:off x="6603937" y="2590483"/>
              <a:ext cx="1789057" cy="541026"/>
            </a:xfrm>
            <a:prstGeom prst="rect">
              <a:avLst/>
            </a:prstGeom>
            <a:solidFill>
              <a:srgbClr val="45316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400" dirty="0">
                <a:solidFill>
                  <a:schemeClr val="bg1"/>
                </a:solidFill>
                <a:cs typeface="+mn-ea"/>
                <a:sym typeface="+mn-lt"/>
              </a:endParaRPr>
            </a:p>
          </p:txBody>
        </p:sp>
        <p:sp>
          <p:nvSpPr>
            <p:cNvPr id="16" name="TextBox 39"/>
            <p:cNvSpPr txBox="1">
              <a:spLocks noChangeArrowheads="1"/>
            </p:cNvSpPr>
            <p:nvPr/>
          </p:nvSpPr>
          <p:spPr bwMode="auto">
            <a:xfrm>
              <a:off x="6967896" y="2722497"/>
              <a:ext cx="1061796" cy="253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300">
                  <a:solidFill>
                    <a:schemeClr val="tx1"/>
                  </a:solidFill>
                  <a:latin typeface="方正正黑简体" pitchFamily="2" charset="-122"/>
                  <a:ea typeface="方正正黑简体" pitchFamily="2" charset="-122"/>
                </a:defRPr>
              </a:lvl1pPr>
              <a:lvl2pPr marL="742950" indent="-285750">
                <a:defRPr sz="1300">
                  <a:solidFill>
                    <a:schemeClr val="tx1"/>
                  </a:solidFill>
                  <a:latin typeface="方正正黑简体" pitchFamily="2" charset="-122"/>
                  <a:ea typeface="方正正黑简体" pitchFamily="2" charset="-122"/>
                </a:defRPr>
              </a:lvl2pPr>
              <a:lvl3pPr marL="1143000" indent="-228600">
                <a:defRPr sz="1300">
                  <a:solidFill>
                    <a:schemeClr val="tx1"/>
                  </a:solidFill>
                  <a:latin typeface="方正正黑简体" pitchFamily="2" charset="-122"/>
                  <a:ea typeface="方正正黑简体" pitchFamily="2" charset="-122"/>
                </a:defRPr>
              </a:lvl3pPr>
              <a:lvl4pPr marL="1600200" indent="-228600">
                <a:defRPr sz="1300">
                  <a:solidFill>
                    <a:schemeClr val="tx1"/>
                  </a:solidFill>
                  <a:latin typeface="方正正黑简体" pitchFamily="2" charset="-122"/>
                  <a:ea typeface="方正正黑简体" pitchFamily="2" charset="-122"/>
                </a:defRPr>
              </a:lvl4pPr>
              <a:lvl5pPr marL="2057400" indent="-228600">
                <a:defRPr sz="1300">
                  <a:solidFill>
                    <a:schemeClr val="tx1"/>
                  </a:solidFill>
                  <a:latin typeface="方正正黑简体" pitchFamily="2" charset="-122"/>
                  <a:ea typeface="方正正黑简体" pitchFamily="2" charset="-122"/>
                </a:defRPr>
              </a:lvl5pPr>
              <a:lvl6pPr marL="2514600" indent="-228600" defTabSz="685800" fontAlgn="base">
                <a:spcBef>
                  <a:spcPct val="0"/>
                </a:spcBef>
                <a:spcAft>
                  <a:spcPct val="0"/>
                </a:spcAft>
                <a:defRPr sz="1300">
                  <a:solidFill>
                    <a:schemeClr val="tx1"/>
                  </a:solidFill>
                  <a:latin typeface="方正正黑简体" pitchFamily="2" charset="-122"/>
                  <a:ea typeface="方正正黑简体" pitchFamily="2" charset="-122"/>
                </a:defRPr>
              </a:lvl6pPr>
              <a:lvl7pPr marL="2971800" indent="-228600" defTabSz="685800" fontAlgn="base">
                <a:spcBef>
                  <a:spcPct val="0"/>
                </a:spcBef>
                <a:spcAft>
                  <a:spcPct val="0"/>
                </a:spcAft>
                <a:defRPr sz="1300">
                  <a:solidFill>
                    <a:schemeClr val="tx1"/>
                  </a:solidFill>
                  <a:latin typeface="方正正黑简体" pitchFamily="2" charset="-122"/>
                  <a:ea typeface="方正正黑简体" pitchFamily="2" charset="-122"/>
                </a:defRPr>
              </a:lvl7pPr>
              <a:lvl8pPr marL="3429000" indent="-228600" defTabSz="685800" fontAlgn="base">
                <a:spcBef>
                  <a:spcPct val="0"/>
                </a:spcBef>
                <a:spcAft>
                  <a:spcPct val="0"/>
                </a:spcAft>
                <a:defRPr sz="1300">
                  <a:solidFill>
                    <a:schemeClr val="tx1"/>
                  </a:solidFill>
                  <a:latin typeface="方正正黑简体" pitchFamily="2" charset="-122"/>
                  <a:ea typeface="方正正黑简体" pitchFamily="2" charset="-122"/>
                </a:defRPr>
              </a:lvl8pPr>
              <a:lvl9pPr marL="3886200" indent="-228600" defTabSz="685800" fontAlgn="base">
                <a:spcBef>
                  <a:spcPct val="0"/>
                </a:spcBef>
                <a:spcAft>
                  <a:spcPct val="0"/>
                </a:spcAft>
                <a:defRPr sz="1300">
                  <a:solidFill>
                    <a:schemeClr val="tx1"/>
                  </a:solidFill>
                  <a:latin typeface="方正正黑简体" pitchFamily="2" charset="-122"/>
                  <a:ea typeface="方正正黑简体" pitchFamily="2" charset="-122"/>
                </a:defRPr>
              </a:lvl9pPr>
            </a:lstStyle>
            <a:p>
              <a:pPr algn="ctr" eaLnBrk="1" hangingPunct="1"/>
              <a:r>
                <a:rPr lang="zh-CN" altLang="en-US" sz="1600">
                  <a:solidFill>
                    <a:schemeClr val="bg1"/>
                  </a:solidFill>
                  <a:latin typeface="+mn-lt"/>
                  <a:ea typeface="+mn-ea"/>
                  <a:cs typeface="+mn-ea"/>
                  <a:sym typeface="+mn-lt"/>
                </a:rPr>
                <a:t>点击添加标题</a:t>
              </a:r>
              <a:endParaRPr lang="zh-CN" altLang="en-US" sz="1600">
                <a:solidFill>
                  <a:schemeClr val="bg1"/>
                </a:solidFill>
                <a:latin typeface="+mn-lt"/>
                <a:ea typeface="+mn-ea"/>
                <a:cs typeface="+mn-ea"/>
                <a:sym typeface="+mn-lt"/>
              </a:endParaRPr>
            </a:p>
          </p:txBody>
        </p:sp>
      </p:grpSp>
      <p:sp>
        <p:nvSpPr>
          <p:cNvPr id="28" name="TextBox 31"/>
          <p:cNvSpPr txBox="1"/>
          <p:nvPr/>
        </p:nvSpPr>
        <p:spPr>
          <a:xfrm>
            <a:off x="742359" y="232691"/>
            <a:ext cx="1351361" cy="438453"/>
          </a:xfrm>
          <a:prstGeom prst="rect">
            <a:avLst/>
          </a:prstGeom>
          <a:noFill/>
        </p:spPr>
        <p:txBody>
          <a:bodyPr wrap="square" rtlCol="0">
            <a:spAutoFit/>
          </a:bodyPr>
          <a:lstStyle/>
          <a:p>
            <a:pPr>
              <a:lnSpc>
                <a:spcPct val="120000"/>
              </a:lnSpc>
            </a:pPr>
            <a:r>
              <a:rPr lang="zh-CN" altLang="en-US" sz="2000" b="1" smtClean="0">
                <a:solidFill>
                  <a:srgbClr val="453162"/>
                </a:solidFill>
                <a:cs typeface="+mn-ea"/>
                <a:sym typeface="+mn-lt"/>
              </a:rPr>
              <a:t>学习经历</a:t>
            </a:r>
            <a:endParaRPr lang="zh-CN" altLang="en-US" sz="2000" b="1" dirty="0">
              <a:solidFill>
                <a:srgbClr val="453162"/>
              </a:solidFill>
              <a:cs typeface="+mn-ea"/>
              <a:sym typeface="+mn-lt"/>
            </a:endParaRPr>
          </a:p>
        </p:txBody>
      </p:sp>
      <p:sp>
        <p:nvSpPr>
          <p:cNvPr id="29" name="菱形 28"/>
          <p:cNvSpPr/>
          <p:nvPr/>
        </p:nvSpPr>
        <p:spPr>
          <a:xfrm>
            <a:off x="272340" y="223168"/>
            <a:ext cx="470019" cy="470019"/>
          </a:xfrm>
          <a:prstGeom prst="diamond">
            <a:avLst/>
          </a:prstGeom>
          <a:solidFill>
            <a:srgbClr val="4531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advClick="0" advTm="300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par>
                          <p:cTn id="8" fill="hold">
                            <p:stCondLst>
                              <p:cond delay="500"/>
                            </p:stCondLst>
                            <p:childTnLst>
                              <p:par>
                                <p:cTn id="9" presetID="2" presetClass="entr" presetSubtype="4" decel="10000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400" fill="hold"/>
                                        <p:tgtEl>
                                          <p:spTgt spid="2"/>
                                        </p:tgtEl>
                                        <p:attrNameLst>
                                          <p:attrName>ppt_x</p:attrName>
                                        </p:attrNameLst>
                                      </p:cBhvr>
                                      <p:tavLst>
                                        <p:tav tm="0">
                                          <p:val>
                                            <p:strVal val="#ppt_x"/>
                                          </p:val>
                                        </p:tav>
                                        <p:tav tm="100000">
                                          <p:val>
                                            <p:strVal val="#ppt_x"/>
                                          </p:val>
                                        </p:tav>
                                      </p:tavLst>
                                    </p:anim>
                                    <p:anim calcmode="lin" valueType="num">
                                      <p:cBhvr additive="base">
                                        <p:cTn id="12" dur="400" fill="hold"/>
                                        <p:tgtEl>
                                          <p:spTgt spid="2"/>
                                        </p:tgtEl>
                                        <p:attrNameLst>
                                          <p:attrName>ppt_y</p:attrName>
                                        </p:attrNameLst>
                                      </p:cBhvr>
                                      <p:tavLst>
                                        <p:tav tm="0">
                                          <p:val>
                                            <p:strVal val="1+#ppt_h/2"/>
                                          </p:val>
                                        </p:tav>
                                        <p:tav tm="100000">
                                          <p:val>
                                            <p:strVal val="#ppt_y"/>
                                          </p:val>
                                        </p:tav>
                                      </p:tavLst>
                                    </p:anim>
                                  </p:childTnLst>
                                </p:cTn>
                              </p:par>
                              <p:par>
                                <p:cTn id="13" presetID="2" presetClass="entr" presetSubtype="4" decel="100000" fill="hold" grpId="0" nodeType="withEffect">
                                  <p:stCondLst>
                                    <p:cond delay="15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400" fill="hold"/>
                                        <p:tgtEl>
                                          <p:spTgt spid="3"/>
                                        </p:tgtEl>
                                        <p:attrNameLst>
                                          <p:attrName>ppt_x</p:attrName>
                                        </p:attrNameLst>
                                      </p:cBhvr>
                                      <p:tavLst>
                                        <p:tav tm="0">
                                          <p:val>
                                            <p:strVal val="#ppt_x"/>
                                          </p:val>
                                        </p:tav>
                                        <p:tav tm="100000">
                                          <p:val>
                                            <p:strVal val="#ppt_x"/>
                                          </p:val>
                                        </p:tav>
                                      </p:tavLst>
                                    </p:anim>
                                    <p:anim calcmode="lin" valueType="num">
                                      <p:cBhvr additive="base">
                                        <p:cTn id="16" dur="400" fill="hold"/>
                                        <p:tgtEl>
                                          <p:spTgt spid="3"/>
                                        </p:tgtEl>
                                        <p:attrNameLst>
                                          <p:attrName>ppt_y</p:attrName>
                                        </p:attrNameLst>
                                      </p:cBhvr>
                                      <p:tavLst>
                                        <p:tav tm="0">
                                          <p:val>
                                            <p:strVal val="1+#ppt_h/2"/>
                                          </p:val>
                                        </p:tav>
                                        <p:tav tm="100000">
                                          <p:val>
                                            <p:strVal val="#ppt_y"/>
                                          </p:val>
                                        </p:tav>
                                      </p:tavLst>
                                    </p:anim>
                                  </p:childTnLst>
                                </p:cTn>
                              </p:par>
                              <p:par>
                                <p:cTn id="17" presetID="2" presetClass="entr" presetSubtype="4" decel="100000" fill="hold" grpId="0" nodeType="withEffect">
                                  <p:stCondLst>
                                    <p:cond delay="30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400" fill="hold"/>
                                        <p:tgtEl>
                                          <p:spTgt spid="4"/>
                                        </p:tgtEl>
                                        <p:attrNameLst>
                                          <p:attrName>ppt_x</p:attrName>
                                        </p:attrNameLst>
                                      </p:cBhvr>
                                      <p:tavLst>
                                        <p:tav tm="0">
                                          <p:val>
                                            <p:strVal val="#ppt_x"/>
                                          </p:val>
                                        </p:tav>
                                        <p:tav tm="100000">
                                          <p:val>
                                            <p:strVal val="#ppt_x"/>
                                          </p:val>
                                        </p:tav>
                                      </p:tavLst>
                                    </p:anim>
                                    <p:anim calcmode="lin" valueType="num">
                                      <p:cBhvr additive="base">
                                        <p:cTn id="20" dur="400" fill="hold"/>
                                        <p:tgtEl>
                                          <p:spTgt spid="4"/>
                                        </p:tgtEl>
                                        <p:attrNameLst>
                                          <p:attrName>ppt_y</p:attrName>
                                        </p:attrNameLst>
                                      </p:cBhvr>
                                      <p:tavLst>
                                        <p:tav tm="0">
                                          <p:val>
                                            <p:strVal val="1+#ppt_h/2"/>
                                          </p:val>
                                        </p:tav>
                                        <p:tav tm="100000">
                                          <p:val>
                                            <p:strVal val="#ppt_y"/>
                                          </p:val>
                                        </p:tav>
                                      </p:tavLst>
                                    </p:anim>
                                  </p:childTnLst>
                                </p:cTn>
                              </p:par>
                              <p:par>
                                <p:cTn id="21" presetID="2" presetClass="entr" presetSubtype="4" decel="100000" fill="hold" grpId="0" nodeType="withEffect">
                                  <p:stCondLst>
                                    <p:cond delay="45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400" fill="hold"/>
                                        <p:tgtEl>
                                          <p:spTgt spid="5"/>
                                        </p:tgtEl>
                                        <p:attrNameLst>
                                          <p:attrName>ppt_x</p:attrName>
                                        </p:attrNameLst>
                                      </p:cBhvr>
                                      <p:tavLst>
                                        <p:tav tm="0">
                                          <p:val>
                                            <p:strVal val="#ppt_x"/>
                                          </p:val>
                                        </p:tav>
                                        <p:tav tm="100000">
                                          <p:val>
                                            <p:strVal val="#ppt_x"/>
                                          </p:val>
                                        </p:tav>
                                      </p:tavLst>
                                    </p:anim>
                                    <p:anim calcmode="lin" valueType="num">
                                      <p:cBhvr additive="base">
                                        <p:cTn id="24" dur="400" fill="hold"/>
                                        <p:tgtEl>
                                          <p:spTgt spid="5"/>
                                        </p:tgtEl>
                                        <p:attrNameLst>
                                          <p:attrName>ppt_y</p:attrName>
                                        </p:attrNameLst>
                                      </p:cBhvr>
                                      <p:tavLst>
                                        <p:tav tm="0">
                                          <p:val>
                                            <p:strVal val="1+#ppt_h/2"/>
                                          </p:val>
                                        </p:tav>
                                        <p:tav tm="100000">
                                          <p:val>
                                            <p:strVal val="#ppt_y"/>
                                          </p:val>
                                        </p:tav>
                                      </p:tavLst>
                                    </p:anim>
                                  </p:childTnLst>
                                </p:cTn>
                              </p:par>
                            </p:childTnLst>
                          </p:cTn>
                        </p:par>
                        <p:par>
                          <p:cTn id="25" fill="hold">
                            <p:stCondLst>
                              <p:cond delay="1000"/>
                            </p:stCondLst>
                            <p:childTnLst>
                              <p:par>
                                <p:cTn id="26" presetID="22" presetClass="entr" presetSubtype="8" fill="hold" grpId="0" nodeType="after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wipe(left)">
                                      <p:cBhvr>
                                        <p:cTn id="28" dur="500"/>
                                        <p:tgtEl>
                                          <p:spTgt spid="6"/>
                                        </p:tgtEl>
                                      </p:cBhvr>
                                    </p:animEffect>
                                  </p:childTnLst>
                                </p:cTn>
                              </p:par>
                            </p:childTnLst>
                          </p:cTn>
                        </p:par>
                        <p:par>
                          <p:cTn id="29" fill="hold">
                            <p:stCondLst>
                              <p:cond delay="1500"/>
                            </p:stCondLst>
                            <p:childTnLst>
                              <p:par>
                                <p:cTn id="30" presetID="14" presetClass="entr" presetSubtype="10" fill="hold" grpId="0" nodeType="afterEffect">
                                  <p:stCondLst>
                                    <p:cond delay="0"/>
                                  </p:stCondLst>
                                  <p:childTnLst>
                                    <p:set>
                                      <p:cBhvr>
                                        <p:cTn id="31" dur="1" fill="hold">
                                          <p:stCondLst>
                                            <p:cond delay="0"/>
                                          </p:stCondLst>
                                        </p:cTn>
                                        <p:tgtEl>
                                          <p:spTgt spid="28"/>
                                        </p:tgtEl>
                                        <p:attrNameLst>
                                          <p:attrName>style.visibility</p:attrName>
                                        </p:attrNameLst>
                                      </p:cBhvr>
                                      <p:to>
                                        <p:strVal val="visible"/>
                                      </p:to>
                                    </p:set>
                                    <p:animEffect transition="in" filter="randombar(horizontal)">
                                      <p:cBhvr>
                                        <p:cTn id="32"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28" grpId="0"/>
    </p:bldLst>
  </p:timing>
</p:sld>
</file>

<file path=ppt/tags/tag1.xml><?xml version="1.0" encoding="utf-8"?>
<p:tagLst xmlns:p="http://schemas.openxmlformats.org/presentationml/2006/main">
  <p:tag name="MH" val="20160830110146"/>
  <p:tag name="MH_LIBRARY" val="CONTENTS"/>
  <p:tag name="MH_TYPE" val="OTHERS"/>
  <p:tag name="ID" val="553512"/>
</p:tagLst>
</file>

<file path=ppt/tags/tag10.xml><?xml version="1.0" encoding="utf-8"?>
<p:tagLst xmlns:p="http://schemas.openxmlformats.org/presentationml/2006/main">
  <p:tag name="MH" val="20161022192605"/>
  <p:tag name="MH_LIBRARY" val="GRAPHIC"/>
  <p:tag name="MH_TYPE" val="Text"/>
  <p:tag name="MH_ORDER" val="4"/>
</p:tagLst>
</file>

<file path=ppt/tags/tag11.xml><?xml version="1.0" encoding="utf-8"?>
<p:tagLst xmlns:p="http://schemas.openxmlformats.org/presentationml/2006/main">
  <p:tag name="MH_TYPE" val="#NeiR#"/>
  <p:tag name="MH_NUMBER" val="4"/>
  <p:tag name="MH_CATEGORY" val="#BingLLB#"/>
  <p:tag name="MH_LAYOUT" val="SubTitle"/>
  <p:tag name="MH" val="20161022203400"/>
  <p:tag name="MH_LIBRARY" val="GRAPHIC"/>
</p:tagLst>
</file>

<file path=ppt/tags/tag12.xml><?xml version="1.0" encoding="utf-8"?>
<p:tagLst xmlns:p="http://schemas.openxmlformats.org/presentationml/2006/main">
  <p:tag name="MH" val="20161022204303"/>
  <p:tag name="MH_LIBRARY" val="GRAPHIC"/>
  <p:tag name="MH_ORDER" val="TextBox 11"/>
</p:tagLst>
</file>

<file path=ppt/tags/tag13.xml><?xml version="1.0" encoding="utf-8"?>
<p:tagLst xmlns:p="http://schemas.openxmlformats.org/presentationml/2006/main">
  <p:tag name="MH" val="20161022204303"/>
  <p:tag name="MH_LIBRARY" val="GRAPHIC"/>
  <p:tag name="MH_ORDER" val="文本框 13"/>
</p:tagLst>
</file>

<file path=ppt/tags/tag14.xml><?xml version="1.0" encoding="utf-8"?>
<p:tagLst xmlns:p="http://schemas.openxmlformats.org/presentationml/2006/main">
  <p:tag name="MH" val="20161022204303"/>
  <p:tag name="MH_LIBRARY" val="GRAPHIC"/>
  <p:tag name="MH_ORDER" val="文本框 14"/>
</p:tagLst>
</file>

<file path=ppt/tags/tag15.xml><?xml version="1.0" encoding="utf-8"?>
<p:tagLst xmlns:p="http://schemas.openxmlformats.org/presentationml/2006/main">
  <p:tag name="MH" val="20161022204343"/>
  <p:tag name="MH_LIBRARY" val="GRAPHIC"/>
  <p:tag name="MH_ORDER" val="标题 5"/>
</p:tagLst>
</file>

<file path=ppt/tags/tag16.xml><?xml version="1.0" encoding="utf-8"?>
<p:tagLst xmlns:p="http://schemas.openxmlformats.org/presentationml/2006/main">
  <p:tag name="MH" val="20161022204303"/>
  <p:tag name="MH_LIBRARY" val="GRAPHIC"/>
</p:tagLst>
</file>

<file path=ppt/tags/tag17.xml><?xml version="1.0" encoding="utf-8"?>
<p:tagLst xmlns:p="http://schemas.openxmlformats.org/presentationml/2006/main">
  <p:tag name="MH" val="20161022204303"/>
  <p:tag name="MH_LIBRARY" val="GRAPHIC"/>
  <p:tag name="MH_ORDER" val="TextBox 11"/>
</p:tagLst>
</file>

<file path=ppt/tags/tag18.xml><?xml version="1.0" encoding="utf-8"?>
<p:tagLst xmlns:p="http://schemas.openxmlformats.org/presentationml/2006/main">
  <p:tag name="MH" val="20161022204303"/>
  <p:tag name="MH_LIBRARY" val="GRAPHIC"/>
  <p:tag name="MH_ORDER" val="文本框 13"/>
</p:tagLst>
</file>

<file path=ppt/tags/tag19.xml><?xml version="1.0" encoding="utf-8"?>
<p:tagLst xmlns:p="http://schemas.openxmlformats.org/presentationml/2006/main">
  <p:tag name="MH" val="20161022204303"/>
  <p:tag name="MH_LIBRARY" val="GRAPHIC"/>
  <p:tag name="MH_ORDER" val="文本框 14"/>
</p:tagLst>
</file>

<file path=ppt/tags/tag2.xml><?xml version="1.0" encoding="utf-8"?>
<p:tagLst xmlns:p="http://schemas.openxmlformats.org/presentationml/2006/main">
  <p:tag name="MH" val="20160830110146"/>
  <p:tag name="MH_LIBRARY" val="CONTENTS"/>
  <p:tag name="MH_TYPE" val="OTHERS"/>
  <p:tag name="ID" val="553512"/>
</p:tagLst>
</file>

<file path=ppt/tags/tag20.xml><?xml version="1.0" encoding="utf-8"?>
<p:tagLst xmlns:p="http://schemas.openxmlformats.org/presentationml/2006/main">
  <p:tag name="MH" val="20161022204343"/>
  <p:tag name="MH_LIBRARY" val="GRAPHIC"/>
  <p:tag name="MH_ORDER" val="标题 5"/>
</p:tagLst>
</file>

<file path=ppt/tags/tag21.xml><?xml version="1.0" encoding="utf-8"?>
<p:tagLst xmlns:p="http://schemas.openxmlformats.org/presentationml/2006/main">
  <p:tag name="MH" val="20161022204303"/>
  <p:tag name="MH_LIBRARY" val="GRAPHIC"/>
</p:tagLst>
</file>

<file path=ppt/tags/tag22.xml><?xml version="1.0" encoding="utf-8"?>
<p:tagLst xmlns:p="http://schemas.openxmlformats.org/presentationml/2006/main">
  <p:tag name="MH" val="20161022204303"/>
  <p:tag name="MH_LIBRARY" val="GRAPHIC"/>
  <p:tag name="MH_ORDER" val="TextBox 11"/>
</p:tagLst>
</file>

<file path=ppt/tags/tag23.xml><?xml version="1.0" encoding="utf-8"?>
<p:tagLst xmlns:p="http://schemas.openxmlformats.org/presentationml/2006/main">
  <p:tag name="MH" val="20161022204303"/>
  <p:tag name="MH_LIBRARY" val="GRAPHIC"/>
  <p:tag name="MH_ORDER" val="文本框 13"/>
</p:tagLst>
</file>

<file path=ppt/tags/tag24.xml><?xml version="1.0" encoding="utf-8"?>
<p:tagLst xmlns:p="http://schemas.openxmlformats.org/presentationml/2006/main">
  <p:tag name="MH" val="20161022204303"/>
  <p:tag name="MH_LIBRARY" val="GRAPHIC"/>
  <p:tag name="MH_ORDER" val="文本框 14"/>
</p:tagLst>
</file>

<file path=ppt/tags/tag25.xml><?xml version="1.0" encoding="utf-8"?>
<p:tagLst xmlns:p="http://schemas.openxmlformats.org/presentationml/2006/main">
  <p:tag name="MH" val="20161022204343"/>
  <p:tag name="MH_LIBRARY" val="GRAPHIC"/>
  <p:tag name="MH_ORDER" val="标题 5"/>
</p:tagLst>
</file>

<file path=ppt/tags/tag26.xml><?xml version="1.0" encoding="utf-8"?>
<p:tagLst xmlns:p="http://schemas.openxmlformats.org/presentationml/2006/main">
  <p:tag name="MH" val="20161022204303"/>
  <p:tag name="MH_LIBRARY" val="GRAPHIC"/>
</p:tagLst>
</file>

<file path=ppt/tags/tag27.xml><?xml version="1.0" encoding="utf-8"?>
<p:tagLst xmlns:p="http://schemas.openxmlformats.org/presentationml/2006/main">
  <p:tag name="MH" val="20161022204303"/>
  <p:tag name="MH_LIBRARY" val="GRAPHIC"/>
  <p:tag name="MH_ORDER" val="TextBox 11"/>
</p:tagLst>
</file>

<file path=ppt/tags/tag28.xml><?xml version="1.0" encoding="utf-8"?>
<p:tagLst xmlns:p="http://schemas.openxmlformats.org/presentationml/2006/main">
  <p:tag name="MH" val="20161022204303"/>
  <p:tag name="MH_LIBRARY" val="GRAPHIC"/>
  <p:tag name="MH_ORDER" val="文本框 13"/>
</p:tagLst>
</file>

<file path=ppt/tags/tag29.xml><?xml version="1.0" encoding="utf-8"?>
<p:tagLst xmlns:p="http://schemas.openxmlformats.org/presentationml/2006/main">
  <p:tag name="MH" val="20161022204303"/>
  <p:tag name="MH_LIBRARY" val="GRAPHIC"/>
  <p:tag name="MH_ORDER" val="文本框 14"/>
</p:tagLst>
</file>

<file path=ppt/tags/tag3.xml><?xml version="1.0" encoding="utf-8"?>
<p:tagLst xmlns:p="http://schemas.openxmlformats.org/presentationml/2006/main">
  <p:tag name="MH" val="20161022203400"/>
  <p:tag name="MH_LIBRARY" val="GRAPHIC"/>
  <p:tag name="MH_TYPE" val="Other"/>
  <p:tag name="MH_ORDER" val="1"/>
</p:tagLst>
</file>

<file path=ppt/tags/tag30.xml><?xml version="1.0" encoding="utf-8"?>
<p:tagLst xmlns:p="http://schemas.openxmlformats.org/presentationml/2006/main">
  <p:tag name="MH" val="20161022204343"/>
  <p:tag name="MH_LIBRARY" val="GRAPHIC"/>
  <p:tag name="MH_ORDER" val="标题 5"/>
</p:tagLst>
</file>

<file path=ppt/tags/tag31.xml><?xml version="1.0" encoding="utf-8"?>
<p:tagLst xmlns:p="http://schemas.openxmlformats.org/presentationml/2006/main">
  <p:tag name="MH" val="20161022204303"/>
  <p:tag name="MH_LIBRARY" val="GRAPHIC"/>
</p:tagLst>
</file>

<file path=ppt/tags/tag32.xml><?xml version="1.0" encoding="utf-8"?>
<p:tagLst xmlns:p="http://schemas.openxmlformats.org/presentationml/2006/main">
  <p:tag name="ISPRING_PRESENTATION_TITLE" val="紫色简约简历"/>
  <p:tag name="commondata" val="eyJoZGlkIjoiYTQ3YTc2YjBlNWRhYjQ0NTA0MDBkN2E0YWM4YTZjZGMifQ=="/>
</p:tagLst>
</file>

<file path=ppt/tags/tag4.xml><?xml version="1.0" encoding="utf-8"?>
<p:tagLst xmlns:p="http://schemas.openxmlformats.org/presentationml/2006/main">
  <p:tag name="MH" val="20161022203400"/>
  <p:tag name="MH_LIBRARY" val="GRAPHIC"/>
  <p:tag name="MH_TYPE" val="Other"/>
  <p:tag name="MH_ORDER" val="2"/>
</p:tagLst>
</file>

<file path=ppt/tags/tag5.xml><?xml version="1.0" encoding="utf-8"?>
<p:tagLst xmlns:p="http://schemas.openxmlformats.org/presentationml/2006/main">
  <p:tag name="MH" val="20161022203400"/>
  <p:tag name="MH_LIBRARY" val="GRAPHIC"/>
  <p:tag name="MH_TYPE" val="Other"/>
  <p:tag name="MH_ORDER" val="3"/>
</p:tagLst>
</file>

<file path=ppt/tags/tag6.xml><?xml version="1.0" encoding="utf-8"?>
<p:tagLst xmlns:p="http://schemas.openxmlformats.org/presentationml/2006/main">
  <p:tag name="MH" val="20161022203400"/>
  <p:tag name="MH_LIBRARY" val="GRAPHIC"/>
  <p:tag name="MH_TYPE" val="Other"/>
  <p:tag name="MH_ORDER" val="4"/>
</p:tagLst>
</file>

<file path=ppt/tags/tag7.xml><?xml version="1.0" encoding="utf-8"?>
<p:tagLst xmlns:p="http://schemas.openxmlformats.org/presentationml/2006/main">
  <p:tag name="MH" val="20161022192605"/>
  <p:tag name="MH_LIBRARY" val="GRAPHIC"/>
  <p:tag name="MH_TYPE" val="Text"/>
  <p:tag name="MH_ORDER" val="1"/>
</p:tagLst>
</file>

<file path=ppt/tags/tag8.xml><?xml version="1.0" encoding="utf-8"?>
<p:tagLst xmlns:p="http://schemas.openxmlformats.org/presentationml/2006/main">
  <p:tag name="MH" val="20161022192605"/>
  <p:tag name="MH_LIBRARY" val="GRAPHIC"/>
  <p:tag name="MH_TYPE" val="Text"/>
  <p:tag name="MH_ORDER" val="2"/>
</p:tagLst>
</file>

<file path=ppt/tags/tag9.xml><?xml version="1.0" encoding="utf-8"?>
<p:tagLst xmlns:p="http://schemas.openxmlformats.org/presentationml/2006/main">
  <p:tag name="MH" val="20161022192605"/>
  <p:tag name="MH_LIBRARY" val="GRAPHIC"/>
  <p:tag name="MH_TYPE" val="Text"/>
  <p:tag name="MH_ORDER" val="3"/>
</p:tagLst>
</file>

<file path=ppt/theme/theme1.xml><?xml version="1.0" encoding="utf-8"?>
<a:theme xmlns:a="http://schemas.openxmlformats.org/drawingml/2006/main" name="Office 主题">
  <a:themeElements>
    <a:clrScheme name="气流">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y3ry3nja">
      <a:majorFont>
        <a:latin typeface="Arial"/>
        <a:ea typeface="阿里巴巴普惠体 B"/>
        <a:cs typeface=""/>
      </a:majorFont>
      <a:minorFont>
        <a:latin typeface="Arial"/>
        <a:ea typeface="阿里巴巴普惠体 B"/>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2625</Words>
  <Application>WPS 演示</Application>
  <PresentationFormat>宽屏</PresentationFormat>
  <Paragraphs>365</Paragraphs>
  <Slides>22</Slides>
  <Notes>21</Notes>
  <HiddenSlides>0</HiddenSlides>
  <MMClips>0</MMClips>
  <ScaleCrop>false</ScaleCrop>
  <HeadingPairs>
    <vt:vector size="6" baseType="variant">
      <vt:variant>
        <vt:lpstr>已用的字体</vt:lpstr>
      </vt:variant>
      <vt:variant>
        <vt:i4>17</vt:i4>
      </vt:variant>
      <vt:variant>
        <vt:lpstr>主题</vt:lpstr>
      </vt:variant>
      <vt:variant>
        <vt:i4>1</vt:i4>
      </vt:variant>
      <vt:variant>
        <vt:lpstr>幻灯片标题</vt:lpstr>
      </vt:variant>
      <vt:variant>
        <vt:i4>22</vt:i4>
      </vt:variant>
    </vt:vector>
  </HeadingPairs>
  <TitlesOfParts>
    <vt:vector size="40" baseType="lpstr">
      <vt:lpstr>Arial</vt:lpstr>
      <vt:lpstr>宋体</vt:lpstr>
      <vt:lpstr>Wingdings</vt:lpstr>
      <vt:lpstr>阿里巴巴普惠体 M</vt:lpstr>
      <vt:lpstr>Arial Unicode MS</vt:lpstr>
      <vt:lpstr>Calibri</vt:lpstr>
      <vt:lpstr>Arial Narrow</vt:lpstr>
      <vt:lpstr>Calibri</vt:lpstr>
      <vt:lpstr>思源黑体 CN Normal</vt:lpstr>
      <vt:lpstr>微软雅黑</vt:lpstr>
      <vt:lpstr>方正正黑简体</vt:lpstr>
      <vt:lpstr>黑体</vt:lpstr>
      <vt:lpstr>阿里巴巴普惠体 B</vt:lpstr>
      <vt:lpstr>Segoe Print</vt:lpstr>
      <vt:lpstr>Arial Unicode MS</vt:lpstr>
      <vt:lpstr>Lato Light</vt:lpstr>
      <vt:lpstr>MS PGothic</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Years later</cp:lastModifiedBy>
  <cp:revision>2</cp:revision>
  <dcterms:created xsi:type="dcterms:W3CDTF">2017-02-17T02:49:00Z</dcterms:created>
  <dcterms:modified xsi:type="dcterms:W3CDTF">2024-04-01T18:59:31Z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2052-12.1.0.16417</vt:lpwstr>
  </property>
  <property fmtid="{D5CDD505-2E9C-101B-9397-08002B2CF9AE}" pid="3" name="ICV">
    <vt:lpwstr>FF99ABD9CCF048FA85F9A40B9CA73C68_13</vt:lpwstr>
  </property>
</Properties>
</file>