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Lst>
  <p:notesMasterIdLst>
    <p:notesMasterId r:id="rId30"/>
  </p:notesMasterIdLst>
  <p:sldIdLst>
    <p:sldId id="343" r:id="rId4"/>
    <p:sldId id="341" r:id="rId5"/>
    <p:sldId id="342" r:id="rId6"/>
    <p:sldId id="321" r:id="rId7"/>
    <p:sldId id="338" r:id="rId8"/>
    <p:sldId id="322" r:id="rId9"/>
    <p:sldId id="337" r:id="rId10"/>
    <p:sldId id="323" r:id="rId11"/>
    <p:sldId id="344" r:id="rId12"/>
    <p:sldId id="333" r:id="rId13"/>
    <p:sldId id="324" r:id="rId14"/>
    <p:sldId id="334" r:id="rId15"/>
    <p:sldId id="327" r:id="rId16"/>
    <p:sldId id="345" r:id="rId17"/>
    <p:sldId id="326" r:id="rId18"/>
    <p:sldId id="335" r:id="rId19"/>
    <p:sldId id="328" r:id="rId20"/>
    <p:sldId id="336" r:id="rId21"/>
    <p:sldId id="325" r:id="rId22"/>
    <p:sldId id="346" r:id="rId23"/>
    <p:sldId id="332" r:id="rId24"/>
    <p:sldId id="329" r:id="rId25"/>
    <p:sldId id="331" r:id="rId26"/>
    <p:sldId id="330" r:id="rId27"/>
    <p:sldId id="347" r:id="rId28"/>
    <p:sldId id="369" r:id="rId29"/>
  </p:sldIdLst>
  <p:sldSz cx="9144000" cy="5143500" type="screen16x9"/>
  <p:notesSz cx="6858000" cy="91440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1" d="100"/>
          <a:sy n="141" d="100"/>
        </p:scale>
        <p:origin x="744"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4.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p>
      </c:txPr>
    </c:title>
    <c:autoTitleDeleted val="0"/>
    <c:plotArea>
      <c:layout>
        <c:manualLayout>
          <c:layoutTarget val="inner"/>
          <c:xMode val="edge"/>
          <c:yMode val="edge"/>
          <c:x val="0.0676197447932366"/>
          <c:y val="0.324309680184491"/>
          <c:w val="0.888789037854151"/>
          <c:h val="0.202229795710629"/>
        </c:manualLayout>
      </c:layout>
      <c:stockChart>
        <c:ser>
          <c:idx val="0"/>
          <c:order val="0"/>
          <c:tx>
            <c:strRef>
              <c:f>Sheet1!$B$1</c:f>
              <c:strCache>
                <c:ptCount val="1"/>
                <c:pt idx="0">
                  <c:v>Open</c:v>
                </c:pt>
              </c:strCache>
            </c:strRef>
          </c:tx>
          <c:spPr>
            <a:ln w="31750" cap="rnd">
              <a:noFill/>
              <a:round/>
            </a:ln>
            <a:effectLst/>
          </c:spPr>
          <c:marker>
            <c:symbol val="none"/>
          </c:marker>
          <c:dLbls>
            <c:delete val="1"/>
          </c:dLbls>
          <c:cat>
            <c:numRef>
              <c:f>Sheet1!$A$2:$A$6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Sheet1!$B$2:$B$6</c:f>
              <c:numCache>
                <c:formatCode>General</c:formatCode>
                <c:ptCount val="5"/>
                <c:pt idx="0">
                  <c:v>44</c:v>
                </c:pt>
                <c:pt idx="1">
                  <c:v>25</c:v>
                </c:pt>
                <c:pt idx="2">
                  <c:v>38</c:v>
                </c:pt>
                <c:pt idx="3">
                  <c:v>50</c:v>
                </c:pt>
                <c:pt idx="4">
                  <c:v>34</c:v>
                </c:pt>
              </c:numCache>
            </c:numRef>
          </c:val>
          <c:smooth val="0"/>
        </c:ser>
        <c:ser>
          <c:idx val="1"/>
          <c:order val="1"/>
          <c:tx>
            <c:strRef>
              <c:f>Sheet1!$C$1</c:f>
              <c:strCache>
                <c:ptCount val="1"/>
                <c:pt idx="0">
                  <c:v>High</c:v>
                </c:pt>
              </c:strCache>
            </c:strRef>
          </c:tx>
          <c:spPr>
            <a:ln w="31750" cap="rnd">
              <a:noFill/>
              <a:round/>
            </a:ln>
            <a:effectLst/>
          </c:spPr>
          <c:marker>
            <c:symbol val="none"/>
          </c:marker>
          <c:dLbls>
            <c:delete val="1"/>
          </c:dLbls>
          <c:cat>
            <c:numRef>
              <c:f>Sheet1!$A$2:$A$6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Sheet1!$C$2:$C$6</c:f>
              <c:numCache>
                <c:formatCode>General</c:formatCode>
                <c:ptCount val="5"/>
                <c:pt idx="0">
                  <c:v>55</c:v>
                </c:pt>
                <c:pt idx="1">
                  <c:v>57</c:v>
                </c:pt>
                <c:pt idx="2">
                  <c:v>57</c:v>
                </c:pt>
                <c:pt idx="3">
                  <c:v>58</c:v>
                </c:pt>
                <c:pt idx="4">
                  <c:v>36</c:v>
                </c:pt>
              </c:numCache>
            </c:numRef>
          </c:val>
          <c:smooth val="0"/>
        </c:ser>
        <c:ser>
          <c:idx val="2"/>
          <c:order val="2"/>
          <c:tx>
            <c:strRef>
              <c:f>Sheet1!$D$1</c:f>
              <c:strCache>
                <c:ptCount val="1"/>
                <c:pt idx="0">
                  <c:v>Low</c:v>
                </c:pt>
              </c:strCache>
            </c:strRef>
          </c:tx>
          <c:spPr>
            <a:ln w="31750" cap="rnd">
              <a:noFill/>
              <a:round/>
            </a:ln>
            <a:effectLst/>
          </c:spPr>
          <c:marker>
            <c:symbol val="none"/>
          </c:marker>
          <c:dLbls>
            <c:delete val="1"/>
          </c:dLbls>
          <c:cat>
            <c:numRef>
              <c:f>Sheet1!$A$2:$A$6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Sheet1!$D$2:$D$6</c:f>
              <c:numCache>
                <c:formatCode>General</c:formatCode>
                <c:ptCount val="5"/>
                <c:pt idx="0">
                  <c:v>11</c:v>
                </c:pt>
                <c:pt idx="1">
                  <c:v>12</c:v>
                </c:pt>
                <c:pt idx="2">
                  <c:v>13</c:v>
                </c:pt>
                <c:pt idx="3">
                  <c:v>11</c:v>
                </c:pt>
                <c:pt idx="4">
                  <c:v>5</c:v>
                </c:pt>
              </c:numCache>
            </c:numRef>
          </c:val>
          <c:smooth val="0"/>
        </c:ser>
        <c:ser>
          <c:idx val="3"/>
          <c:order val="3"/>
          <c:tx>
            <c:strRef>
              <c:f>Sheet1!$E$1</c:f>
              <c:strCache>
                <c:ptCount val="1"/>
                <c:pt idx="0">
                  <c:v>Close</c:v>
                </c:pt>
              </c:strCache>
            </c:strRef>
          </c:tx>
          <c:spPr>
            <a:ln w="31750" cap="rnd">
              <a:noFill/>
              <a:round/>
            </a:ln>
            <a:effectLst/>
          </c:spPr>
          <c:marker>
            <c:symbol val="none"/>
          </c:marker>
          <c:dLbls>
            <c:delete val="1"/>
          </c:dLbls>
          <c:cat>
            <c:numRef>
              <c:f>Sheet1!$A$2:$A$6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Sheet1!$E$2:$E$6</c:f>
              <c:numCache>
                <c:formatCode>General</c:formatCode>
                <c:ptCount val="5"/>
                <c:pt idx="0">
                  <c:v>25</c:v>
                </c:pt>
                <c:pt idx="1">
                  <c:v>38</c:v>
                </c:pt>
                <c:pt idx="2">
                  <c:v>50</c:v>
                </c:pt>
                <c:pt idx="3">
                  <c:v>34</c:v>
                </c:pt>
                <c:pt idx="4">
                  <c:v>18</c:v>
                </c:pt>
              </c:numCache>
            </c:numRef>
          </c:val>
          <c:smooth val="0"/>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2"/>
              </a:solidFill>
              <a:ln w="9525" cap="flat" cmpd="sng" algn="ctr">
                <a:solidFill>
                  <a:schemeClr val="tx1">
                    <a:lumMod val="65000"/>
                    <a:lumOff val="35000"/>
                  </a:schemeClr>
                </a:solidFill>
                <a:round/>
              </a:ln>
              <a:effectLst/>
            </c:spPr>
          </c:upBars>
          <c:downBars>
            <c:spPr>
              <a:solidFill>
                <a:schemeClr val="accent1"/>
              </a:solidFill>
              <a:ln w="9525" cap="flat" cmpd="sng" algn="ctr">
                <a:solidFill>
                  <a:schemeClr val="tx1">
                    <a:lumMod val="65000"/>
                    <a:lumOff val="35000"/>
                  </a:schemeClr>
                </a:solidFill>
                <a:round/>
              </a:ln>
              <a:effectLst/>
            </c:spPr>
          </c:downBars>
        </c:upDownBars>
        <c:axId val="-1656423920"/>
        <c:axId val="-1656427184"/>
      </c:stockChart>
      <c:dateAx>
        <c:axId val="-165642392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p>
        </c:txPr>
        <c:crossAx val="-1656427184"/>
        <c:crosses val="autoZero"/>
        <c:auto val="1"/>
        <c:lblOffset val="100"/>
        <c:baseTimeUnit val="days"/>
      </c:dateAx>
      <c:valAx>
        <c:axId val="-165642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p>
        </c:txPr>
        <c:crossAx val="-165642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p>
      </c:txPr>
    </c:legend>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w="19050">
              <a:noFill/>
            </a:ln>
          </c:spPr>
          <c:explosion val="0"/>
          <c:dPt>
            <c:idx val="0"/>
            <c:bubble3D val="0"/>
            <c:spPr>
              <a:solidFill>
                <a:schemeClr val="accent1"/>
              </a:solidFill>
              <a:ln w="19050">
                <a:noFill/>
              </a:ln>
              <a:effectLst/>
            </c:spPr>
          </c:dPt>
          <c:dPt>
            <c:idx val="1"/>
            <c:bubble3D val="0"/>
            <c:spPr>
              <a:solidFill>
                <a:schemeClr val="bg1">
                  <a:lumMod val="95000"/>
                </a:schemeClr>
              </a:solidFill>
              <a:ln w="19050">
                <a:noFill/>
              </a:ln>
              <a:effectLst/>
            </c:spPr>
          </c:dPt>
          <c:dPt>
            <c:idx val="2"/>
            <c:bubble3D val="0"/>
            <c:spPr>
              <a:solidFill>
                <a:schemeClr val="tx1">
                  <a:lumMod val="50000"/>
                  <a:lumOff val="50000"/>
                </a:schemeClr>
              </a:solidFill>
              <a:ln w="19050">
                <a:noFill/>
              </a:ln>
              <a:effectLst/>
            </c:spPr>
          </c:dPt>
          <c:dPt>
            <c:idx val="3"/>
            <c:bubble3D val="0"/>
            <c:spPr>
              <a:solidFill>
                <a:schemeClr val="tx1">
                  <a:lumMod val="50000"/>
                  <a:lumOff val="50000"/>
                </a:schemeClr>
              </a:solidFill>
              <a:ln w="19050">
                <a:noFill/>
              </a:ln>
              <a:effectLst/>
            </c:spPr>
          </c:dPt>
          <c:dLbls>
            <c:delete val="1"/>
          </c:dLbls>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w="19050">
              <a:noFill/>
            </a:ln>
          </c:spPr>
          <c:explosion val="0"/>
          <c:dPt>
            <c:idx val="0"/>
            <c:bubble3D val="0"/>
            <c:spPr>
              <a:solidFill>
                <a:schemeClr val="accent2"/>
              </a:solidFill>
              <a:ln w="19050">
                <a:noFill/>
              </a:ln>
              <a:effectLst/>
            </c:spPr>
          </c:dPt>
          <c:dPt>
            <c:idx val="1"/>
            <c:bubble3D val="0"/>
            <c:spPr>
              <a:solidFill>
                <a:schemeClr val="bg1">
                  <a:lumMod val="95000"/>
                </a:schemeClr>
              </a:solidFill>
              <a:ln w="19050">
                <a:noFill/>
              </a:ln>
              <a:effectLst/>
            </c:spPr>
          </c:dPt>
          <c:dPt>
            <c:idx val="2"/>
            <c:bubble3D val="0"/>
            <c:spPr>
              <a:solidFill>
                <a:schemeClr val="tx1">
                  <a:lumMod val="50000"/>
                  <a:lumOff val="50000"/>
                </a:schemeClr>
              </a:solidFill>
              <a:ln w="19050">
                <a:noFill/>
              </a:ln>
              <a:effectLst/>
            </c:spPr>
          </c:dPt>
          <c:dPt>
            <c:idx val="3"/>
            <c:bubble3D val="0"/>
            <c:spPr>
              <a:solidFill>
                <a:schemeClr val="tx1">
                  <a:lumMod val="50000"/>
                  <a:lumOff val="50000"/>
                </a:schemeClr>
              </a:solidFill>
              <a:ln w="19050">
                <a:noFill/>
              </a:ln>
              <a:effectLst/>
            </c:spPr>
          </c:dPt>
          <c:dLbls>
            <c:delete val="1"/>
          </c:dLbls>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w="19050">
              <a:noFill/>
            </a:ln>
          </c:spPr>
          <c:explosion val="0"/>
          <c:dPt>
            <c:idx val="0"/>
            <c:bubble3D val="0"/>
            <c:spPr>
              <a:solidFill>
                <a:schemeClr val="accent3"/>
              </a:solidFill>
              <a:ln w="19050">
                <a:noFill/>
              </a:ln>
              <a:effectLst/>
            </c:spPr>
          </c:dPt>
          <c:dPt>
            <c:idx val="1"/>
            <c:bubble3D val="0"/>
            <c:spPr>
              <a:solidFill>
                <a:schemeClr val="bg1">
                  <a:lumMod val="95000"/>
                </a:schemeClr>
              </a:solidFill>
              <a:ln w="19050">
                <a:noFill/>
              </a:ln>
              <a:effectLst/>
            </c:spPr>
          </c:dPt>
          <c:dPt>
            <c:idx val="2"/>
            <c:bubble3D val="0"/>
            <c:spPr>
              <a:solidFill>
                <a:schemeClr val="tx1">
                  <a:lumMod val="50000"/>
                  <a:lumOff val="50000"/>
                </a:schemeClr>
              </a:solidFill>
              <a:ln w="19050">
                <a:noFill/>
              </a:ln>
              <a:effectLst/>
            </c:spPr>
          </c:dPt>
          <c:dPt>
            <c:idx val="3"/>
            <c:bubble3D val="0"/>
            <c:spPr>
              <a:solidFill>
                <a:schemeClr val="tx1">
                  <a:lumMod val="50000"/>
                  <a:lumOff val="50000"/>
                </a:schemeClr>
              </a:solidFill>
              <a:ln w="19050">
                <a:noFill/>
              </a:ln>
              <a:effectLst/>
            </c:spPr>
          </c:dPt>
          <c:dLbls>
            <c:delete val="1"/>
          </c:dLbls>
          <c:cat>
            <c:strRef>
              <c:f>Sheet1!$A$2:$A$5</c:f>
              <c:strCache>
                <c:ptCount val="2"/>
                <c:pt idx="0">
                  <c:v>1st Qtr</c:v>
                </c:pt>
                <c:pt idx="1">
                  <c:v>2nd Qtr</c:v>
                </c:pt>
              </c:strCache>
            </c:strRef>
          </c:cat>
          <c:val>
            <c:numRef>
              <c:f>Sheet1!$B$2:$B$5</c:f>
              <c:numCache>
                <c:formatCode>General</c:formatCode>
                <c:ptCount val="4"/>
                <c:pt idx="0">
                  <c:v>9</c:v>
                </c:pt>
                <c:pt idx="1">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w="19050">
              <a:noFill/>
            </a:ln>
          </c:spPr>
          <c:explosion val="0"/>
          <c:dPt>
            <c:idx val="0"/>
            <c:bubble3D val="0"/>
            <c:spPr>
              <a:solidFill>
                <a:schemeClr val="accent4"/>
              </a:solidFill>
              <a:ln w="19050">
                <a:noFill/>
              </a:ln>
              <a:effectLst/>
            </c:spPr>
          </c:dPt>
          <c:dPt>
            <c:idx val="1"/>
            <c:bubble3D val="0"/>
            <c:spPr>
              <a:solidFill>
                <a:schemeClr val="bg1">
                  <a:lumMod val="95000"/>
                </a:schemeClr>
              </a:solidFill>
              <a:ln w="19050">
                <a:noFill/>
              </a:ln>
              <a:effectLst/>
            </c:spPr>
          </c:dPt>
          <c:dPt>
            <c:idx val="2"/>
            <c:bubble3D val="0"/>
            <c:spPr>
              <a:solidFill>
                <a:schemeClr val="tx1">
                  <a:lumMod val="50000"/>
                  <a:lumOff val="50000"/>
                </a:schemeClr>
              </a:solidFill>
              <a:ln w="19050">
                <a:noFill/>
              </a:ln>
              <a:effectLst/>
            </c:spPr>
          </c:dPt>
          <c:dPt>
            <c:idx val="3"/>
            <c:bubble3D val="0"/>
            <c:spPr>
              <a:solidFill>
                <a:schemeClr val="tx1">
                  <a:lumMod val="50000"/>
                  <a:lumOff val="50000"/>
                </a:schemeClr>
              </a:solidFill>
              <a:ln w="19050">
                <a:noFill/>
              </a:ln>
              <a:effectLst/>
            </c:spPr>
          </c:dPt>
          <c:dLbls>
            <c:delete val="1"/>
          </c:dLbls>
          <c:cat>
            <c:strRef>
              <c:f>Sheet1!$A$2:$A$5</c:f>
              <c:strCache>
                <c:ptCount val="2"/>
                <c:pt idx="0">
                  <c:v>1st Qtr</c:v>
                </c:pt>
                <c:pt idx="1">
                  <c:v>2nd Qtr</c:v>
                </c:pt>
              </c:strCache>
            </c:strRef>
          </c:cat>
          <c:val>
            <c:numRef>
              <c:f>Sheet1!$B$2:$B$5</c:f>
              <c:numCache>
                <c:formatCode>General</c:formatCode>
                <c:ptCount val="4"/>
                <c:pt idx="0">
                  <c:v>7</c:v>
                </c:pt>
                <c:pt idx="1">
                  <c:v>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Phone Features">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6378820" y="1531379"/>
            <a:ext cx="1429994" cy="2516514"/>
          </a:xfrm>
          <a:prstGeom prst="rect">
            <a:avLst/>
          </a:prstGeom>
        </p:spPr>
        <p:txBody>
          <a:bodyPr>
            <a:normAutofit/>
          </a:bodyPr>
          <a:lstStyle>
            <a:lvl1pPr>
              <a:defRPr sz="1350"/>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1109428" y="1885780"/>
            <a:ext cx="2818533" cy="1765322"/>
          </a:xfrm>
          <a:prstGeom prst="rect">
            <a:avLst/>
          </a:prstGeom>
          <a:noFill/>
        </p:spPr>
        <p:txBody>
          <a:bodyPr vert="horz" anchor="t"/>
          <a:lstStyle>
            <a:lvl1pPr>
              <a:defRPr sz="900">
                <a:solidFill>
                  <a:srgbClr val="FFFFFF"/>
                </a:solidFill>
              </a:defRPr>
            </a:lvl1pPr>
          </a:lstStyle>
          <a:p>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allery 1">
    <p:spTree>
      <p:nvGrpSpPr>
        <p:cNvPr id="1" name=""/>
        <p:cNvGrpSpPr/>
        <p:nvPr/>
      </p:nvGrpSpPr>
      <p:grpSpPr>
        <a:xfrm>
          <a:off x="0" y="0"/>
          <a:ext cx="0" cy="0"/>
          <a:chOff x="0" y="0"/>
          <a:chExt cx="0" cy="0"/>
        </a:xfrm>
      </p:grpSpPr>
      <p:sp>
        <p:nvSpPr>
          <p:cNvPr id="27" name="Picture Placeholder 13"/>
          <p:cNvSpPr>
            <a:spLocks noGrp="1"/>
          </p:cNvSpPr>
          <p:nvPr>
            <p:ph type="pic" sz="quarter" idx="44"/>
          </p:nvPr>
        </p:nvSpPr>
        <p:spPr>
          <a:xfrm>
            <a:off x="6851765" y="2757592"/>
            <a:ext cx="1137325" cy="1041902"/>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4577116" y="2757592"/>
            <a:ext cx="1137325" cy="1041902"/>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5714441" y="1715690"/>
            <a:ext cx="1137325" cy="1041902"/>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439791" y="1715690"/>
            <a:ext cx="1137325" cy="1041902"/>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1165143" y="1715690"/>
            <a:ext cx="1137325" cy="1041902"/>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
        <p:nvSpPr>
          <p:cNvPr id="11" name="Picture Placeholder 13"/>
          <p:cNvSpPr>
            <a:spLocks noGrp="1"/>
          </p:cNvSpPr>
          <p:nvPr>
            <p:ph type="pic" sz="quarter" idx="52"/>
          </p:nvPr>
        </p:nvSpPr>
        <p:spPr>
          <a:xfrm>
            <a:off x="2302467" y="2757592"/>
            <a:ext cx="1137325" cy="1041902"/>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f Layout 2">
    <p:spTree>
      <p:nvGrpSpPr>
        <p:cNvPr id="1" name=""/>
        <p:cNvGrpSpPr/>
        <p:nvPr/>
      </p:nvGrpSpPr>
      <p:grpSpPr>
        <a:xfrm>
          <a:off x="0" y="0"/>
          <a:ext cx="0" cy="0"/>
          <a:chOff x="0" y="0"/>
          <a:chExt cx="0" cy="0"/>
        </a:xfrm>
      </p:grpSpPr>
      <p:sp>
        <p:nvSpPr>
          <p:cNvPr id="34" name="Picture Placeholder 13"/>
          <p:cNvSpPr>
            <a:spLocks noGrp="1"/>
          </p:cNvSpPr>
          <p:nvPr>
            <p:ph type="pic" sz="quarter" idx="51"/>
          </p:nvPr>
        </p:nvSpPr>
        <p:spPr>
          <a:xfrm>
            <a:off x="4887832" y="1286196"/>
            <a:ext cx="3411974" cy="3125707"/>
          </a:xfrm>
          <a:prstGeom prst="rect">
            <a:avLst/>
          </a:prstGeom>
          <a:effectLst/>
        </p:spPr>
        <p:txBody>
          <a:bodyPr>
            <a:normAutofit/>
          </a:bodyPr>
          <a:lstStyle>
            <a:lvl1pPr marL="0" indent="0">
              <a:buNone/>
              <a:defRPr sz="94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Layout">
    <p:spTree>
      <p:nvGrpSpPr>
        <p:cNvPr id="1" name=""/>
        <p:cNvGrpSpPr/>
        <p:nvPr/>
      </p:nvGrpSpPr>
      <p:grpSpPr>
        <a:xfrm>
          <a:off x="0" y="0"/>
          <a:ext cx="0" cy="0"/>
          <a:chOff x="0" y="0"/>
          <a:chExt cx="0" cy="0"/>
        </a:xfrm>
      </p:grpSpPr>
      <p:sp>
        <p:nvSpPr>
          <p:cNvPr id="8" name="Picture Placeholder 13"/>
          <p:cNvSpPr>
            <a:spLocks noGrp="1"/>
          </p:cNvSpPr>
          <p:nvPr>
            <p:ph type="pic" sz="quarter" idx="24"/>
          </p:nvPr>
        </p:nvSpPr>
        <p:spPr>
          <a:xfrm>
            <a:off x="0" y="1650614"/>
            <a:ext cx="4082410" cy="2584617"/>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4929" y="0"/>
            <a:ext cx="5341258" cy="4937882"/>
          </a:xfrm>
          <a:prstGeom prst="rect">
            <a:avLst/>
          </a:prstGeom>
          <a:effectLst>
            <a:outerShdw blurRad="63500" sx="102000" sy="102000" algn="ctr" rotWithShape="0">
              <a:schemeClr val="bg1">
                <a:lumMod val="75000"/>
                <a:alpha val="40000"/>
              </a:scheme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851" y="1059543"/>
            <a:ext cx="3049064" cy="2818796"/>
          </a:xfrm>
          <a:prstGeom prst="rect">
            <a:avLst/>
          </a:prstGeom>
          <a:effectLst>
            <a:outerShdw blurRad="63500" sx="102000" sy="102000" algn="ctr" rotWithShape="0">
              <a:schemeClr val="bg1">
                <a:lumMod val="75000"/>
                <a:alpha val="40000"/>
              </a:scheme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9094" y="1856790"/>
            <a:ext cx="1510468" cy="1396396"/>
          </a:xfrm>
          <a:prstGeom prst="rect">
            <a:avLst/>
          </a:prstGeom>
          <a:effectLst>
            <a:outerShdw blurRad="63500" sx="102000" sy="102000" algn="ctr" rotWithShape="0">
              <a:schemeClr val="bg1">
                <a:lumMod val="75000"/>
                <a:alpha val="40000"/>
              </a:scheme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459000" y="4735800"/>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35800"/>
            <a:ext cx="2970000" cy="2376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658200" y="4735800"/>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atures Gallery">
    <p:spTree>
      <p:nvGrpSpPr>
        <p:cNvPr id="1" name=""/>
        <p:cNvGrpSpPr/>
        <p:nvPr/>
      </p:nvGrpSpPr>
      <p:grpSpPr>
        <a:xfrm>
          <a:off x="0" y="0"/>
          <a:ext cx="0" cy="0"/>
          <a:chOff x="0" y="0"/>
          <a:chExt cx="0" cy="0"/>
        </a:xfrm>
      </p:grpSpPr>
      <p:sp>
        <p:nvSpPr>
          <p:cNvPr id="14" name="Picture Placeholder 13"/>
          <p:cNvSpPr>
            <a:spLocks noGrp="1"/>
          </p:cNvSpPr>
          <p:nvPr>
            <p:ph type="pic" sz="quarter" idx="24"/>
          </p:nvPr>
        </p:nvSpPr>
        <p:spPr>
          <a:xfrm>
            <a:off x="6577661"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5" name="Picture Placeholder 13"/>
          <p:cNvSpPr>
            <a:spLocks noGrp="1"/>
          </p:cNvSpPr>
          <p:nvPr>
            <p:ph type="pic" sz="quarter" idx="25"/>
          </p:nvPr>
        </p:nvSpPr>
        <p:spPr>
          <a:xfrm>
            <a:off x="4661593"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6" name="Picture Placeholder 13"/>
          <p:cNvSpPr>
            <a:spLocks noGrp="1"/>
          </p:cNvSpPr>
          <p:nvPr>
            <p:ph type="pic" sz="quarter" idx="26"/>
          </p:nvPr>
        </p:nvSpPr>
        <p:spPr>
          <a:xfrm>
            <a:off x="5619627" y="2796904"/>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circle">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762878"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07205"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01220"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945547"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allery 4">
    <p:spTree>
      <p:nvGrpSpPr>
        <p:cNvPr id="1" name=""/>
        <p:cNvGrpSpPr/>
        <p:nvPr/>
      </p:nvGrpSpPr>
      <p:grpSpPr>
        <a:xfrm>
          <a:off x="0" y="0"/>
          <a:ext cx="0" cy="0"/>
          <a:chOff x="0" y="0"/>
          <a:chExt cx="0" cy="0"/>
        </a:xfrm>
      </p:grpSpPr>
      <p:sp>
        <p:nvSpPr>
          <p:cNvPr id="15" name="Picture Placeholder 14"/>
          <p:cNvSpPr>
            <a:spLocks noGrp="1"/>
          </p:cNvSpPr>
          <p:nvPr>
            <p:ph type="pic" sz="quarter" idx="24"/>
          </p:nvPr>
        </p:nvSpPr>
        <p:spPr>
          <a:xfrm>
            <a:off x="2058344" y="1409807"/>
            <a:ext cx="1982237" cy="2298798"/>
          </a:xfrm>
          <a:custGeom>
            <a:avLst/>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dirty="0"/>
          </a:p>
        </p:txBody>
      </p:sp>
      <p:sp>
        <p:nvSpPr>
          <p:cNvPr id="16" name="Picture Placeholder 15"/>
          <p:cNvSpPr>
            <a:spLocks noGrp="1"/>
          </p:cNvSpPr>
          <p:nvPr>
            <p:ph type="pic" sz="quarter" idx="23"/>
          </p:nvPr>
        </p:nvSpPr>
        <p:spPr>
          <a:xfrm>
            <a:off x="5036495" y="1409807"/>
            <a:ext cx="1982237" cy="2298798"/>
          </a:xfrm>
          <a:custGeom>
            <a:avLst/>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Gallery 4">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5972984"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0" name="Picture Placeholder 13"/>
          <p:cNvSpPr>
            <a:spLocks noGrp="1"/>
          </p:cNvSpPr>
          <p:nvPr>
            <p:ph type="pic" sz="quarter" idx="24"/>
          </p:nvPr>
        </p:nvSpPr>
        <p:spPr>
          <a:xfrm>
            <a:off x="772888"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1" name="Picture Placeholder 13"/>
          <p:cNvSpPr>
            <a:spLocks noGrp="1"/>
          </p:cNvSpPr>
          <p:nvPr>
            <p:ph type="pic" sz="quarter" idx="25"/>
          </p:nvPr>
        </p:nvSpPr>
        <p:spPr>
          <a:xfrm>
            <a:off x="3372936"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3" name="Picture Placeholder 13"/>
          <p:cNvSpPr>
            <a:spLocks noGrp="1"/>
          </p:cNvSpPr>
          <p:nvPr>
            <p:ph type="pic" sz="quarter" idx="26"/>
          </p:nvPr>
        </p:nvSpPr>
        <p:spPr>
          <a:xfrm>
            <a:off x="2708621" y="1407663"/>
            <a:ext cx="3596129"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4207009" y="2832537"/>
            <a:ext cx="2097741"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6341249" y="2832537"/>
            <a:ext cx="2116950"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685800" y="1407663"/>
            <a:ext cx="1976718"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6765"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4.jpe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9.jpe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0.jpeg"/><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文本框 5"/>
          <p:cNvSpPr txBox="1">
            <a:spLocks noChangeArrowheads="1"/>
          </p:cNvSpPr>
          <p:nvPr/>
        </p:nvSpPr>
        <p:spPr bwMode="auto">
          <a:xfrm>
            <a:off x="3002501" y="2132874"/>
            <a:ext cx="3139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简约清新通用模板</a:t>
            </a:r>
            <a:endPar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33" name="文本框 6"/>
          <p:cNvSpPr txBox="1">
            <a:spLocks noChangeArrowheads="1"/>
          </p:cNvSpPr>
          <p:nvPr/>
        </p:nvSpPr>
        <p:spPr bwMode="auto">
          <a:xfrm>
            <a:off x="2822098" y="2601438"/>
            <a:ext cx="3499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endPar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34" name="矩形 833"/>
          <p:cNvSpPr/>
          <p:nvPr/>
        </p:nvSpPr>
        <p:spPr>
          <a:xfrm>
            <a:off x="2885121" y="2987310"/>
            <a:ext cx="3373760" cy="333375"/>
          </a:xfrm>
          <a:prstGeom prst="rect">
            <a:avLst/>
          </a:prstGeom>
        </p:spPr>
        <p:txBody>
          <a:bodyPr wrap="square">
            <a:spAutoFit/>
          </a:bodyPr>
          <a:lstStyle/>
          <a:p>
            <a:pPr algn="ctr" defTabSz="914400">
              <a:lnSpc>
                <a:spcPct val="150000"/>
              </a:lnSpc>
              <a:defRPr/>
            </a:pP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汇报人</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a:t>
            </a:r>
            <a:r>
              <a:rPr lang="en-US" altLang="zh-CN"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PPT</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营</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汇报时间：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月</a:t>
            </a:r>
            <a:endParaRPr lang="zh-CN" altLang="en-US" sz="140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35" name="直接连接符 834"/>
          <p:cNvCxnSpPr/>
          <p:nvPr/>
        </p:nvCxnSpPr>
        <p:spPr>
          <a:xfrm>
            <a:off x="4378445" y="2979189"/>
            <a:ext cx="387113" cy="0"/>
          </a:xfrm>
          <a:prstGeom prst="line">
            <a:avLst/>
          </a:prstGeom>
          <a:noFill/>
          <a:ln w="12700" cap="flat" cmpd="sng" algn="ctr">
            <a:solidFill>
              <a:schemeClr val="bg1"/>
            </a:solidFill>
            <a:prstDash val="solid"/>
            <a:miter lim="800000"/>
          </a:ln>
          <a:effectLst/>
        </p:spPr>
      </p:cxnSp>
      <p:sp>
        <p:nvSpPr>
          <p:cNvPr id="8" name="文本框 5"/>
          <p:cNvSpPr txBox="1">
            <a:spLocks noChangeArrowheads="1"/>
          </p:cNvSpPr>
          <p:nvPr/>
        </p:nvSpPr>
        <p:spPr bwMode="auto">
          <a:xfrm>
            <a:off x="3827246" y="1225226"/>
            <a:ext cx="14895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495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20XX</a:t>
            </a:r>
            <a:endParaRPr lang="zh-CN" altLang="en-US" sz="495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86"/>
          <p:cNvSpPr>
            <a:spLocks noChangeArrowheads="1"/>
          </p:cNvSpPr>
          <p:nvPr/>
        </p:nvSpPr>
        <p:spPr bwMode="auto">
          <a:xfrm>
            <a:off x="879357" y="1792444"/>
            <a:ext cx="1666736" cy="1666844"/>
          </a:xfrm>
          <a:custGeom>
            <a:avLst/>
            <a:gdLst>
              <a:gd name="T0" fmla="*/ 1122 w 3835"/>
              <a:gd name="T1" fmla="*/ 3834 h 3835"/>
              <a:gd name="T2" fmla="*/ 0 w 3835"/>
              <a:gd name="T3" fmla="*/ 2712 h 3835"/>
              <a:gd name="T4" fmla="*/ 0 w 3835"/>
              <a:gd name="T5" fmla="*/ 1120 h 3835"/>
              <a:gd name="T6" fmla="*/ 1122 w 3835"/>
              <a:gd name="T7" fmla="*/ 0 h 3835"/>
              <a:gd name="T8" fmla="*/ 2702 w 3835"/>
              <a:gd name="T9" fmla="*/ 0 h 3835"/>
              <a:gd name="T10" fmla="*/ 3834 w 3835"/>
              <a:gd name="T11" fmla="*/ 1120 h 3835"/>
              <a:gd name="T12" fmla="*/ 3834 w 3835"/>
              <a:gd name="T13" fmla="*/ 2712 h 3835"/>
              <a:gd name="T14" fmla="*/ 2702 w 3835"/>
              <a:gd name="T15" fmla="*/ 3834 h 3835"/>
              <a:gd name="T16" fmla="*/ 1122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22" y="3834"/>
                </a:moveTo>
                <a:lnTo>
                  <a:pt x="0" y="2712"/>
                </a:lnTo>
                <a:lnTo>
                  <a:pt x="0" y="1120"/>
                </a:lnTo>
                <a:lnTo>
                  <a:pt x="1122" y="0"/>
                </a:lnTo>
                <a:lnTo>
                  <a:pt x="2702" y="0"/>
                </a:lnTo>
                <a:lnTo>
                  <a:pt x="3834" y="1120"/>
                </a:lnTo>
                <a:lnTo>
                  <a:pt x="3834" y="2712"/>
                </a:lnTo>
                <a:lnTo>
                  <a:pt x="2702" y="3834"/>
                </a:lnTo>
                <a:lnTo>
                  <a:pt x="1122" y="3834"/>
                </a:lnTo>
              </a:path>
            </a:pathLst>
          </a:custGeom>
          <a:solidFill>
            <a:schemeClr val="accent1">
              <a:alpha val="80000"/>
            </a:schemeClr>
          </a:solidFill>
          <a:ln>
            <a:noFill/>
          </a:ln>
          <a:effectLst/>
        </p:spPr>
        <p:txBody>
          <a:bodyPr wrap="none" anchor="ctr"/>
          <a:lstStyle/>
          <a:p>
            <a:pPr defTabSz="685800"/>
            <a:endParaRPr lang="en-US" sz="7465">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94"/>
          <p:cNvSpPr>
            <a:spLocks noChangeArrowheads="1"/>
          </p:cNvSpPr>
          <p:nvPr/>
        </p:nvSpPr>
        <p:spPr bwMode="auto">
          <a:xfrm>
            <a:off x="2310179" y="1792444"/>
            <a:ext cx="1660983" cy="1666844"/>
          </a:xfrm>
          <a:custGeom>
            <a:avLst/>
            <a:gdLst>
              <a:gd name="T0" fmla="*/ 1120 w 3825"/>
              <a:gd name="T1" fmla="*/ 3834 h 3835"/>
              <a:gd name="T2" fmla="*/ 0 w 3825"/>
              <a:gd name="T3" fmla="*/ 2712 h 3835"/>
              <a:gd name="T4" fmla="*/ 0 w 3825"/>
              <a:gd name="T5" fmla="*/ 1120 h 3835"/>
              <a:gd name="T6" fmla="*/ 1120 w 3825"/>
              <a:gd name="T7" fmla="*/ 0 h 3835"/>
              <a:gd name="T8" fmla="*/ 2702 w 3825"/>
              <a:gd name="T9" fmla="*/ 0 h 3835"/>
              <a:gd name="T10" fmla="*/ 3824 w 3825"/>
              <a:gd name="T11" fmla="*/ 1120 h 3835"/>
              <a:gd name="T12" fmla="*/ 3824 w 3825"/>
              <a:gd name="T13" fmla="*/ 2712 h 3835"/>
              <a:gd name="T14" fmla="*/ 2702 w 3825"/>
              <a:gd name="T15" fmla="*/ 3834 h 3835"/>
              <a:gd name="T16" fmla="*/ 1120 w 382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5" h="3835">
                <a:moveTo>
                  <a:pt x="1120" y="3834"/>
                </a:moveTo>
                <a:lnTo>
                  <a:pt x="0" y="2712"/>
                </a:lnTo>
                <a:lnTo>
                  <a:pt x="0" y="1120"/>
                </a:lnTo>
                <a:lnTo>
                  <a:pt x="1120" y="0"/>
                </a:lnTo>
                <a:lnTo>
                  <a:pt x="2702" y="0"/>
                </a:lnTo>
                <a:lnTo>
                  <a:pt x="3824" y="1120"/>
                </a:lnTo>
                <a:lnTo>
                  <a:pt x="3824" y="2712"/>
                </a:lnTo>
                <a:lnTo>
                  <a:pt x="2702" y="3834"/>
                </a:lnTo>
                <a:lnTo>
                  <a:pt x="1120" y="3834"/>
                </a:lnTo>
              </a:path>
            </a:pathLst>
          </a:custGeom>
          <a:solidFill>
            <a:schemeClr val="accent2">
              <a:alpha val="80000"/>
            </a:schemeClr>
          </a:solidFill>
          <a:ln>
            <a:noFill/>
          </a:ln>
          <a:effectLst/>
        </p:spPr>
        <p:txBody>
          <a:bodyPr wrap="none" anchor="ctr"/>
          <a:lstStyle/>
          <a:p>
            <a:pPr defTabSz="685800"/>
            <a:endParaRPr lang="en-US" sz="7465">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102"/>
          <p:cNvSpPr>
            <a:spLocks noChangeArrowheads="1"/>
          </p:cNvSpPr>
          <p:nvPr/>
        </p:nvSpPr>
        <p:spPr bwMode="auto">
          <a:xfrm>
            <a:off x="3737167" y="1792444"/>
            <a:ext cx="1666736" cy="1666844"/>
          </a:xfrm>
          <a:custGeom>
            <a:avLst/>
            <a:gdLst>
              <a:gd name="T0" fmla="*/ 1132 w 3835"/>
              <a:gd name="T1" fmla="*/ 3834 h 3835"/>
              <a:gd name="T2" fmla="*/ 0 w 3835"/>
              <a:gd name="T3" fmla="*/ 2712 h 3835"/>
              <a:gd name="T4" fmla="*/ 0 w 3835"/>
              <a:gd name="T5" fmla="*/ 1120 h 3835"/>
              <a:gd name="T6" fmla="*/ 1132 w 3835"/>
              <a:gd name="T7" fmla="*/ 0 h 3835"/>
              <a:gd name="T8" fmla="*/ 2712 w 3835"/>
              <a:gd name="T9" fmla="*/ 0 h 3835"/>
              <a:gd name="T10" fmla="*/ 3834 w 3835"/>
              <a:gd name="T11" fmla="*/ 1120 h 3835"/>
              <a:gd name="T12" fmla="*/ 3834 w 3835"/>
              <a:gd name="T13" fmla="*/ 2712 h 3835"/>
              <a:gd name="T14" fmla="*/ 2712 w 3835"/>
              <a:gd name="T15" fmla="*/ 3834 h 3835"/>
              <a:gd name="T16" fmla="*/ 1132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32" y="3834"/>
                </a:moveTo>
                <a:lnTo>
                  <a:pt x="0" y="2712"/>
                </a:lnTo>
                <a:lnTo>
                  <a:pt x="0" y="1120"/>
                </a:lnTo>
                <a:lnTo>
                  <a:pt x="1132" y="0"/>
                </a:lnTo>
                <a:lnTo>
                  <a:pt x="2712" y="0"/>
                </a:lnTo>
                <a:lnTo>
                  <a:pt x="3834" y="1120"/>
                </a:lnTo>
                <a:lnTo>
                  <a:pt x="3834" y="2712"/>
                </a:lnTo>
                <a:lnTo>
                  <a:pt x="2712" y="3834"/>
                </a:lnTo>
                <a:lnTo>
                  <a:pt x="1132" y="3834"/>
                </a:lnTo>
              </a:path>
            </a:pathLst>
          </a:custGeom>
          <a:solidFill>
            <a:schemeClr val="accent3">
              <a:alpha val="80000"/>
            </a:schemeClr>
          </a:solidFill>
          <a:ln>
            <a:noFill/>
          </a:ln>
          <a:effectLst/>
        </p:spPr>
        <p:txBody>
          <a:bodyPr wrap="none" anchor="ctr"/>
          <a:lstStyle/>
          <a:p>
            <a:pPr defTabSz="685800"/>
            <a:endParaRPr lang="en-US" sz="7465">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110"/>
          <p:cNvSpPr>
            <a:spLocks noChangeArrowheads="1"/>
          </p:cNvSpPr>
          <p:nvPr/>
        </p:nvSpPr>
        <p:spPr bwMode="auto">
          <a:xfrm>
            <a:off x="5167990" y="1792444"/>
            <a:ext cx="1666736" cy="1666844"/>
          </a:xfrm>
          <a:custGeom>
            <a:avLst/>
            <a:gdLst>
              <a:gd name="T0" fmla="*/ 1120 w 3835"/>
              <a:gd name="T1" fmla="*/ 3834 h 3835"/>
              <a:gd name="T2" fmla="*/ 0 w 3835"/>
              <a:gd name="T3" fmla="*/ 2712 h 3835"/>
              <a:gd name="T4" fmla="*/ 0 w 3835"/>
              <a:gd name="T5" fmla="*/ 1120 h 3835"/>
              <a:gd name="T6" fmla="*/ 1120 w 3835"/>
              <a:gd name="T7" fmla="*/ 0 h 3835"/>
              <a:gd name="T8" fmla="*/ 2712 w 3835"/>
              <a:gd name="T9" fmla="*/ 0 h 3835"/>
              <a:gd name="T10" fmla="*/ 3834 w 3835"/>
              <a:gd name="T11" fmla="*/ 1120 h 3835"/>
              <a:gd name="T12" fmla="*/ 3834 w 3835"/>
              <a:gd name="T13" fmla="*/ 2712 h 3835"/>
              <a:gd name="T14" fmla="*/ 2712 w 3835"/>
              <a:gd name="T15" fmla="*/ 3834 h 3835"/>
              <a:gd name="T16" fmla="*/ 1120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20" y="3834"/>
                </a:moveTo>
                <a:lnTo>
                  <a:pt x="0" y="2712"/>
                </a:lnTo>
                <a:lnTo>
                  <a:pt x="0" y="1120"/>
                </a:lnTo>
                <a:lnTo>
                  <a:pt x="1120" y="0"/>
                </a:lnTo>
                <a:lnTo>
                  <a:pt x="2712" y="0"/>
                </a:lnTo>
                <a:lnTo>
                  <a:pt x="3834" y="1120"/>
                </a:lnTo>
                <a:lnTo>
                  <a:pt x="3834" y="2712"/>
                </a:lnTo>
                <a:lnTo>
                  <a:pt x="2712" y="3834"/>
                </a:lnTo>
                <a:lnTo>
                  <a:pt x="1120" y="3834"/>
                </a:lnTo>
              </a:path>
            </a:pathLst>
          </a:custGeom>
          <a:solidFill>
            <a:schemeClr val="accent4">
              <a:alpha val="80000"/>
            </a:schemeClr>
          </a:solidFill>
          <a:ln>
            <a:noFill/>
          </a:ln>
          <a:effectLst/>
        </p:spPr>
        <p:txBody>
          <a:bodyPr wrap="none" anchor="ctr"/>
          <a:lstStyle/>
          <a:p>
            <a:pPr defTabSz="685800"/>
            <a:endParaRPr lang="en-US" sz="7465">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6" name="Freeform 118"/>
          <p:cNvSpPr>
            <a:spLocks noChangeArrowheads="1"/>
          </p:cNvSpPr>
          <p:nvPr/>
        </p:nvSpPr>
        <p:spPr bwMode="auto">
          <a:xfrm>
            <a:off x="6596893" y="1792444"/>
            <a:ext cx="1666736" cy="1666844"/>
          </a:xfrm>
          <a:custGeom>
            <a:avLst/>
            <a:gdLst>
              <a:gd name="T0" fmla="*/ 1122 w 3837"/>
              <a:gd name="T1" fmla="*/ 3834 h 3835"/>
              <a:gd name="T2" fmla="*/ 0 w 3837"/>
              <a:gd name="T3" fmla="*/ 2712 h 3835"/>
              <a:gd name="T4" fmla="*/ 0 w 3837"/>
              <a:gd name="T5" fmla="*/ 1120 h 3835"/>
              <a:gd name="T6" fmla="*/ 1122 w 3837"/>
              <a:gd name="T7" fmla="*/ 0 h 3835"/>
              <a:gd name="T8" fmla="*/ 2714 w 3837"/>
              <a:gd name="T9" fmla="*/ 0 h 3835"/>
              <a:gd name="T10" fmla="*/ 3836 w 3837"/>
              <a:gd name="T11" fmla="*/ 1120 h 3835"/>
              <a:gd name="T12" fmla="*/ 3836 w 3837"/>
              <a:gd name="T13" fmla="*/ 2712 h 3835"/>
              <a:gd name="T14" fmla="*/ 2714 w 3837"/>
              <a:gd name="T15" fmla="*/ 3834 h 3835"/>
              <a:gd name="T16" fmla="*/ 1122 w 3837"/>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7" h="3835">
                <a:moveTo>
                  <a:pt x="1122" y="3834"/>
                </a:moveTo>
                <a:lnTo>
                  <a:pt x="0" y="2712"/>
                </a:lnTo>
                <a:lnTo>
                  <a:pt x="0" y="1120"/>
                </a:lnTo>
                <a:lnTo>
                  <a:pt x="1122" y="0"/>
                </a:lnTo>
                <a:lnTo>
                  <a:pt x="2714" y="0"/>
                </a:lnTo>
                <a:lnTo>
                  <a:pt x="3836" y="1120"/>
                </a:lnTo>
                <a:lnTo>
                  <a:pt x="3836" y="2712"/>
                </a:lnTo>
                <a:lnTo>
                  <a:pt x="2714" y="3834"/>
                </a:lnTo>
                <a:lnTo>
                  <a:pt x="1122" y="3834"/>
                </a:lnTo>
              </a:path>
            </a:pathLst>
          </a:custGeom>
          <a:solidFill>
            <a:schemeClr val="accent5">
              <a:alpha val="80000"/>
            </a:schemeClr>
          </a:solidFill>
          <a:ln>
            <a:noFill/>
          </a:ln>
          <a:effectLst/>
        </p:spPr>
        <p:txBody>
          <a:bodyPr wrap="none" anchor="ctr"/>
          <a:lstStyle/>
          <a:p>
            <a:pPr defTabSz="685800"/>
            <a:endParaRPr lang="en-US" sz="7465">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TextBox 99"/>
          <p:cNvSpPr txBox="1"/>
          <p:nvPr/>
        </p:nvSpPr>
        <p:spPr>
          <a:xfrm>
            <a:off x="2490126" y="2542013"/>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Advertising</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7" name="TextBox 26"/>
          <p:cNvSpPr txBox="1"/>
          <p:nvPr/>
        </p:nvSpPr>
        <p:spPr>
          <a:xfrm>
            <a:off x="3904045" y="2542013"/>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8" name="TextBox 27"/>
          <p:cNvSpPr txBox="1"/>
          <p:nvPr/>
        </p:nvSpPr>
        <p:spPr>
          <a:xfrm>
            <a:off x="5352730" y="2542013"/>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Support</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9" name="TextBox 28"/>
          <p:cNvSpPr txBox="1"/>
          <p:nvPr/>
        </p:nvSpPr>
        <p:spPr>
          <a:xfrm>
            <a:off x="6781635" y="2542013"/>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Exclusive</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0" name="TextBox 29"/>
          <p:cNvSpPr txBox="1"/>
          <p:nvPr/>
        </p:nvSpPr>
        <p:spPr>
          <a:xfrm>
            <a:off x="1039003" y="2542013"/>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Structure</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3" name="Shape 2690"/>
          <p:cNvSpPr/>
          <p:nvPr/>
        </p:nvSpPr>
        <p:spPr>
          <a:xfrm>
            <a:off x="2959950" y="2031421"/>
            <a:ext cx="357605" cy="325096"/>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4" name="Shape 2783"/>
          <p:cNvSpPr/>
          <p:nvPr/>
        </p:nvSpPr>
        <p:spPr>
          <a:xfrm>
            <a:off x="4397714" y="2088077"/>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5" name="Shape 2645"/>
          <p:cNvSpPr/>
          <p:nvPr/>
        </p:nvSpPr>
        <p:spPr>
          <a:xfrm>
            <a:off x="1535840" y="2096440"/>
            <a:ext cx="357605" cy="26007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6" name="Shape 2547"/>
          <p:cNvSpPr/>
          <p:nvPr/>
        </p:nvSpPr>
        <p:spPr>
          <a:xfrm>
            <a:off x="5835943" y="2035279"/>
            <a:ext cx="325073" cy="325073"/>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7" name="Shape 2633"/>
          <p:cNvSpPr/>
          <p:nvPr/>
        </p:nvSpPr>
        <p:spPr>
          <a:xfrm>
            <a:off x="7270099" y="2048900"/>
            <a:ext cx="325073" cy="325073"/>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cxnSp>
        <p:nvCxnSpPr>
          <p:cNvPr id="17" name="直接连接符 16"/>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9"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6812" y="2832537"/>
            <a:ext cx="3483803" cy="158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 name="Rectangle 15"/>
          <p:cNvSpPr/>
          <p:nvPr/>
        </p:nvSpPr>
        <p:spPr>
          <a:xfrm>
            <a:off x="6350390" y="1407663"/>
            <a:ext cx="2106797" cy="1386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TextBox 22"/>
          <p:cNvSpPr txBox="1"/>
          <p:nvPr/>
        </p:nvSpPr>
        <p:spPr>
          <a:xfrm>
            <a:off x="920336" y="3310660"/>
            <a:ext cx="2994933" cy="845410"/>
          </a:xfrm>
          <a:prstGeom prst="rect">
            <a:avLst/>
          </a:prstGeom>
          <a:noFill/>
        </p:spPr>
        <p:txBody>
          <a:bodyPr wrap="square" lIns="91424" tIns="45713" rIns="91424" bIns="45713" rtlCol="0">
            <a:spAutoFit/>
          </a:bodyPr>
          <a:lstStyle/>
          <a:p>
            <a:pPr defTabSz="685800">
              <a:lnSpc>
                <a:spcPts val="1515"/>
              </a:lnSpc>
              <a:defRPr/>
            </a:pPr>
            <a:r>
              <a:rPr lang="en-US" sz="940"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 to spend more time with social media.</a:t>
            </a:r>
            <a:endParaRPr lang="en-US" sz="940"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24" name="Rectangle 23"/>
          <p:cNvSpPr/>
          <p:nvPr/>
        </p:nvSpPr>
        <p:spPr>
          <a:xfrm>
            <a:off x="916049" y="3041209"/>
            <a:ext cx="1404839" cy="276985"/>
          </a:xfrm>
          <a:prstGeom prst="rect">
            <a:avLst/>
          </a:prstGeom>
        </p:spPr>
        <p:txBody>
          <a:bodyPr wrap="none" lIns="91424" tIns="45713" rIns="91424" bIns="45713">
            <a:spAutoFit/>
          </a:bodyPr>
          <a:lstStyle/>
          <a:p>
            <a:pPr defTabSz="685800"/>
            <a:r>
              <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Headline here</a:t>
            </a:r>
            <a:endPar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5" name="TextBox 24"/>
          <p:cNvSpPr txBox="1"/>
          <p:nvPr/>
        </p:nvSpPr>
        <p:spPr>
          <a:xfrm>
            <a:off x="6507098" y="1855425"/>
            <a:ext cx="1832418" cy="845410"/>
          </a:xfrm>
          <a:prstGeom prst="rect">
            <a:avLst/>
          </a:prstGeom>
          <a:noFill/>
        </p:spPr>
        <p:txBody>
          <a:bodyPr wrap="square" lIns="91424" tIns="45713" rIns="91424" bIns="45713" rtlCol="0">
            <a:spAutoFit/>
          </a:bodyPr>
          <a:lstStyle/>
          <a:p>
            <a:pPr defTabSz="685800">
              <a:lnSpc>
                <a:spcPts val="1515"/>
              </a:lnSpc>
              <a:defRPr/>
            </a:pPr>
            <a:r>
              <a:rPr lang="en-US" sz="940"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a lot people and companies to create, sharing also exchange information, there are many effects that stem</a:t>
            </a:r>
            <a:endParaRPr lang="en-US" sz="940"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26" name="Rectangle 25"/>
          <p:cNvSpPr/>
          <p:nvPr/>
        </p:nvSpPr>
        <p:spPr>
          <a:xfrm>
            <a:off x="6502810" y="1585974"/>
            <a:ext cx="1404839" cy="276985"/>
          </a:xfrm>
          <a:prstGeom prst="rect">
            <a:avLst/>
          </a:prstGeom>
        </p:spPr>
        <p:txBody>
          <a:bodyPr wrap="none" lIns="91424" tIns="45713" rIns="91424" bIns="45713">
            <a:spAutoFit/>
          </a:bodyPr>
          <a:lstStyle/>
          <a:p>
            <a:pPr defTabSz="685800"/>
            <a:r>
              <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Headline here</a:t>
            </a:r>
            <a:endPar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cxnSp>
        <p:nvCxnSpPr>
          <p:cNvPr id="12" name="直接连接符 11"/>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pic>
        <p:nvPicPr>
          <p:cNvPr id="20" name="图片占位符 19"/>
          <p:cNvPicPr>
            <a:picLocks noGrp="1" noChangeAspect="1"/>
          </p:cNvPicPr>
          <p:nvPr>
            <p:ph type="pic" sz="quarter" idx="30"/>
          </p:nvPr>
        </p:nvPicPr>
        <p:blipFill>
          <a:blip r:embed="rId1" cstate="print">
            <a:extLst>
              <a:ext uri="{28A0092B-C50C-407E-A947-70E740481C1C}">
                <a14:useLocalDpi xmlns:a14="http://schemas.microsoft.com/office/drawing/2010/main" val="0"/>
              </a:ext>
            </a:extLst>
          </a:blip>
          <a:srcRect l="2451" r="2451"/>
          <a:stretch>
            <a:fillRect/>
          </a:stretch>
        </p:blipFill>
        <p:spPr/>
      </p:pic>
      <p:pic>
        <p:nvPicPr>
          <p:cNvPr id="22" name="图片占位符 21"/>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t="21093" b="21093"/>
          <a:stretch>
            <a:fillRect/>
          </a:stretch>
        </p:blipFill>
        <p:spPr/>
      </p:pic>
      <p:pic>
        <p:nvPicPr>
          <p:cNvPr id="28" name="图片占位符 27"/>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l="2975" r="2975"/>
          <a:stretch>
            <a:fillRect/>
          </a:stretch>
        </p:blipFill>
        <p:spPr/>
      </p:pic>
      <p:pic>
        <p:nvPicPr>
          <p:cNvPr id="30" name="图片占位符 29"/>
          <p:cNvPicPr>
            <a:picLocks noGrp="1" noChangeAspect="1"/>
          </p:cNvPicPr>
          <p:nvPr>
            <p:ph type="pic" sz="quarter" idx="28"/>
          </p:nvPr>
        </p:nvPicPr>
        <p:blipFill>
          <a:blip r:embed="rId4" cstate="print">
            <a:extLst>
              <a:ext uri="{28A0092B-C50C-407E-A947-70E740481C1C}">
                <a14:useLocalDpi xmlns:a14="http://schemas.microsoft.com/office/drawing/2010/main" val="0"/>
              </a:ext>
            </a:extLst>
          </a:blip>
          <a:srcRect l="5400" r="5400"/>
          <a:stretch>
            <a:fillRect/>
          </a:stretch>
        </p:blip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15647" y="2016054"/>
            <a:ext cx="548227"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2" name="TextBox 61"/>
          <p:cNvSpPr txBox="1"/>
          <p:nvPr/>
        </p:nvSpPr>
        <p:spPr>
          <a:xfrm>
            <a:off x="933979" y="2230094"/>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64" name="TextBox 63"/>
          <p:cNvSpPr txBox="1"/>
          <p:nvPr/>
        </p:nvSpPr>
        <p:spPr>
          <a:xfrm>
            <a:off x="3285264" y="2016054"/>
            <a:ext cx="658834"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Advertising</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5" name="TextBox 64"/>
          <p:cNvSpPr txBox="1"/>
          <p:nvPr/>
        </p:nvSpPr>
        <p:spPr>
          <a:xfrm>
            <a:off x="2858896" y="2230094"/>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67" name="TextBox 66"/>
          <p:cNvSpPr txBox="1"/>
          <p:nvPr/>
        </p:nvSpPr>
        <p:spPr>
          <a:xfrm>
            <a:off x="5307161" y="2016055"/>
            <a:ext cx="464871"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Support</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8" name="TextBox 67"/>
          <p:cNvSpPr txBox="1"/>
          <p:nvPr/>
        </p:nvSpPr>
        <p:spPr>
          <a:xfrm>
            <a:off x="4783813" y="2230094"/>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70" name="TextBox 69"/>
          <p:cNvSpPr txBox="1"/>
          <p:nvPr/>
        </p:nvSpPr>
        <p:spPr>
          <a:xfrm>
            <a:off x="7279364" y="2016055"/>
            <a:ext cx="370294"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Layers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1" name="TextBox 70"/>
          <p:cNvSpPr txBox="1"/>
          <p:nvPr/>
        </p:nvSpPr>
        <p:spPr>
          <a:xfrm>
            <a:off x="6708729" y="2230094"/>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73" name="TextBox 72"/>
          <p:cNvSpPr txBox="1"/>
          <p:nvPr/>
        </p:nvSpPr>
        <p:spPr>
          <a:xfrm>
            <a:off x="1468547" y="3601014"/>
            <a:ext cx="4424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Devices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4" name="TextBox 73"/>
          <p:cNvSpPr txBox="1"/>
          <p:nvPr/>
        </p:nvSpPr>
        <p:spPr>
          <a:xfrm>
            <a:off x="933979" y="38150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76" name="TextBox 75"/>
          <p:cNvSpPr txBox="1"/>
          <p:nvPr/>
        </p:nvSpPr>
        <p:spPr>
          <a:xfrm>
            <a:off x="3359802" y="3601014"/>
            <a:ext cx="509755"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Portfolio</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7" name="TextBox 76"/>
          <p:cNvSpPr txBox="1"/>
          <p:nvPr/>
        </p:nvSpPr>
        <p:spPr>
          <a:xfrm>
            <a:off x="2858896" y="38150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79" name="TextBox 78"/>
          <p:cNvSpPr txBox="1"/>
          <p:nvPr/>
        </p:nvSpPr>
        <p:spPr>
          <a:xfrm>
            <a:off x="5264679" y="3601014"/>
            <a:ext cx="549831"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Evolution</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80" name="TextBox 79"/>
          <p:cNvSpPr txBox="1"/>
          <p:nvPr/>
        </p:nvSpPr>
        <p:spPr>
          <a:xfrm>
            <a:off x="4783813" y="38150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82" name="TextBox 81"/>
          <p:cNvSpPr txBox="1"/>
          <p:nvPr/>
        </p:nvSpPr>
        <p:spPr>
          <a:xfrm>
            <a:off x="7202421" y="3601014"/>
            <a:ext cx="524181"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Exclusive</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83" name="TextBox 82"/>
          <p:cNvSpPr txBox="1"/>
          <p:nvPr/>
        </p:nvSpPr>
        <p:spPr>
          <a:xfrm>
            <a:off x="6708729" y="38150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85" name="Oval 84"/>
          <p:cNvSpPr/>
          <p:nvPr/>
        </p:nvSpPr>
        <p:spPr>
          <a:xfrm>
            <a:off x="7191215" y="2912604"/>
            <a:ext cx="546592" cy="54673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Oval 87"/>
          <p:cNvSpPr/>
          <p:nvPr/>
        </p:nvSpPr>
        <p:spPr>
          <a:xfrm>
            <a:off x="5266299" y="2912604"/>
            <a:ext cx="546592" cy="546734"/>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3" name="Oval 92"/>
          <p:cNvSpPr/>
          <p:nvPr/>
        </p:nvSpPr>
        <p:spPr>
          <a:xfrm>
            <a:off x="1416465" y="2912604"/>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Oval 101"/>
          <p:cNvSpPr/>
          <p:nvPr/>
        </p:nvSpPr>
        <p:spPr>
          <a:xfrm>
            <a:off x="3341382" y="1327644"/>
            <a:ext cx="546592" cy="54673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0" name="Oval 109"/>
          <p:cNvSpPr/>
          <p:nvPr/>
        </p:nvSpPr>
        <p:spPr>
          <a:xfrm>
            <a:off x="5266299" y="1350485"/>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4" name="Oval 113"/>
          <p:cNvSpPr/>
          <p:nvPr/>
        </p:nvSpPr>
        <p:spPr>
          <a:xfrm>
            <a:off x="3341382" y="291260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9" name="Oval 118"/>
          <p:cNvSpPr/>
          <p:nvPr/>
        </p:nvSpPr>
        <p:spPr>
          <a:xfrm>
            <a:off x="1416465" y="1327644"/>
            <a:ext cx="546592" cy="54673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 name="Oval 122"/>
          <p:cNvSpPr/>
          <p:nvPr/>
        </p:nvSpPr>
        <p:spPr>
          <a:xfrm>
            <a:off x="7191215" y="132764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Shape 2690"/>
          <p:cNvSpPr/>
          <p:nvPr/>
        </p:nvSpPr>
        <p:spPr>
          <a:xfrm>
            <a:off x="3489938" y="1481738"/>
            <a:ext cx="249479" cy="226800"/>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92" name="Shape 2783"/>
          <p:cNvSpPr/>
          <p:nvPr/>
        </p:nvSpPr>
        <p:spPr>
          <a:xfrm>
            <a:off x="7339771" y="1487408"/>
            <a:ext cx="249480" cy="215460"/>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94" name="Shape 2645"/>
          <p:cNvSpPr/>
          <p:nvPr/>
        </p:nvSpPr>
        <p:spPr>
          <a:xfrm>
            <a:off x="1567310" y="3102251"/>
            <a:ext cx="249480" cy="18144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95" name="Shape 2547"/>
          <p:cNvSpPr>
            <a:spLocks noChangeAspect="1"/>
          </p:cNvSpPr>
          <p:nvPr/>
        </p:nvSpPr>
        <p:spPr>
          <a:xfrm>
            <a:off x="5426202" y="1510460"/>
            <a:ext cx="243459" cy="24345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96" name="Shape 2633"/>
          <p:cNvSpPr/>
          <p:nvPr/>
        </p:nvSpPr>
        <p:spPr>
          <a:xfrm>
            <a:off x="7351288" y="3093178"/>
            <a:ext cx="226784" cy="22678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98" name="Shape 2525"/>
          <p:cNvSpPr>
            <a:spLocks noChangeAspect="1"/>
          </p:cNvSpPr>
          <p:nvPr/>
        </p:nvSpPr>
        <p:spPr>
          <a:xfrm>
            <a:off x="1545588" y="1461407"/>
            <a:ext cx="267462" cy="26746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99" name="Shape 2562"/>
          <p:cNvSpPr/>
          <p:nvPr/>
        </p:nvSpPr>
        <p:spPr>
          <a:xfrm>
            <a:off x="3509366" y="3085904"/>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100" name="Shape 2588"/>
          <p:cNvSpPr/>
          <p:nvPr/>
        </p:nvSpPr>
        <p:spPr>
          <a:xfrm>
            <a:off x="5434846" y="3082700"/>
            <a:ext cx="209496"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cxnSp>
        <p:nvCxnSpPr>
          <p:cNvPr id="34" name="直接连接符 33"/>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6"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3440086" y="2755830"/>
            <a:ext cx="1137029" cy="1043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6" name="Rectangle 85"/>
          <p:cNvSpPr/>
          <p:nvPr/>
        </p:nvSpPr>
        <p:spPr>
          <a:xfrm>
            <a:off x="5714143" y="2755830"/>
            <a:ext cx="1137029" cy="1043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7" name="Rectangle 86"/>
          <p:cNvSpPr/>
          <p:nvPr/>
        </p:nvSpPr>
        <p:spPr>
          <a:xfrm>
            <a:off x="1166029" y="2755830"/>
            <a:ext cx="1137029" cy="1043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Rectangle 87"/>
          <p:cNvSpPr/>
          <p:nvPr/>
        </p:nvSpPr>
        <p:spPr>
          <a:xfrm>
            <a:off x="4577115" y="1713927"/>
            <a:ext cx="1137029" cy="10419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9" name="Rectangle 88"/>
          <p:cNvSpPr/>
          <p:nvPr/>
        </p:nvSpPr>
        <p:spPr>
          <a:xfrm>
            <a:off x="6851172" y="1713927"/>
            <a:ext cx="1137029" cy="10419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0" name="Rectangle 89"/>
          <p:cNvSpPr/>
          <p:nvPr/>
        </p:nvSpPr>
        <p:spPr>
          <a:xfrm>
            <a:off x="2303058" y="1713927"/>
            <a:ext cx="1137029" cy="104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TextBox 90"/>
          <p:cNvSpPr txBox="1"/>
          <p:nvPr/>
        </p:nvSpPr>
        <p:spPr>
          <a:xfrm>
            <a:off x="3776166" y="3171352"/>
            <a:ext cx="464871"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Pictures</a:t>
            </a:r>
            <a:endPar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2" name="TextBox 91"/>
          <p:cNvSpPr txBox="1"/>
          <p:nvPr/>
        </p:nvSpPr>
        <p:spPr>
          <a:xfrm>
            <a:off x="3542376" y="3360301"/>
            <a:ext cx="932450" cy="368371"/>
          </a:xfrm>
          <a:prstGeom prst="rect">
            <a:avLst/>
          </a:prstGeom>
          <a:noFill/>
        </p:spPr>
        <p:txBody>
          <a:bodyPr wrap="square" lIns="0" tIns="0" rIns="0" bIns="0" rtlCol="0">
            <a:spAutoFit/>
          </a:bodyPr>
          <a:lstStyle/>
          <a:p>
            <a:pPr algn="ctr" defTabSz="685800">
              <a:lnSpc>
                <a:spcPts val="1515"/>
              </a:lnSpc>
            </a:pPr>
            <a:r>
              <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endPar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93" name="TextBox 92"/>
          <p:cNvSpPr txBox="1"/>
          <p:nvPr/>
        </p:nvSpPr>
        <p:spPr>
          <a:xfrm>
            <a:off x="4949264" y="2117298"/>
            <a:ext cx="392735"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Layout</a:t>
            </a:r>
            <a:endPar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4" name="TextBox 93"/>
          <p:cNvSpPr txBox="1"/>
          <p:nvPr/>
        </p:nvSpPr>
        <p:spPr>
          <a:xfrm>
            <a:off x="4679404" y="2306247"/>
            <a:ext cx="932450" cy="368371"/>
          </a:xfrm>
          <a:prstGeom prst="rect">
            <a:avLst/>
          </a:prstGeom>
          <a:noFill/>
        </p:spPr>
        <p:txBody>
          <a:bodyPr wrap="square" lIns="0" tIns="0" rIns="0" bIns="0" rtlCol="0">
            <a:spAutoFit/>
          </a:bodyPr>
          <a:lstStyle/>
          <a:p>
            <a:pPr algn="ctr" defTabSz="685800">
              <a:lnSpc>
                <a:spcPts val="1515"/>
              </a:lnSpc>
            </a:pPr>
            <a:r>
              <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endPar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95" name="TextBox 94"/>
          <p:cNvSpPr txBox="1"/>
          <p:nvPr/>
        </p:nvSpPr>
        <p:spPr>
          <a:xfrm>
            <a:off x="7137207" y="2104532"/>
            <a:ext cx="548227"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Welcome</a:t>
            </a:r>
            <a:endPar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6" name="TextBox 95"/>
          <p:cNvSpPr txBox="1"/>
          <p:nvPr/>
        </p:nvSpPr>
        <p:spPr>
          <a:xfrm>
            <a:off x="6953461" y="2306247"/>
            <a:ext cx="932450" cy="368371"/>
          </a:xfrm>
          <a:prstGeom prst="rect">
            <a:avLst/>
          </a:prstGeom>
          <a:noFill/>
        </p:spPr>
        <p:txBody>
          <a:bodyPr wrap="square" lIns="0" tIns="0" rIns="0" bIns="0" rtlCol="0">
            <a:spAutoFit/>
          </a:bodyPr>
          <a:lstStyle/>
          <a:p>
            <a:pPr algn="ctr" defTabSz="685800">
              <a:lnSpc>
                <a:spcPts val="1515"/>
              </a:lnSpc>
            </a:pPr>
            <a:r>
              <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endPar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97" name="TextBox 96"/>
          <p:cNvSpPr txBox="1"/>
          <p:nvPr/>
        </p:nvSpPr>
        <p:spPr>
          <a:xfrm>
            <a:off x="2746644" y="2117298"/>
            <a:ext cx="216405"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Ads</a:t>
            </a:r>
            <a:endPar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8" name="TextBox 97"/>
          <p:cNvSpPr txBox="1"/>
          <p:nvPr/>
        </p:nvSpPr>
        <p:spPr>
          <a:xfrm>
            <a:off x="2388621" y="2306247"/>
            <a:ext cx="932450" cy="368371"/>
          </a:xfrm>
          <a:prstGeom prst="rect">
            <a:avLst/>
          </a:prstGeom>
          <a:noFill/>
        </p:spPr>
        <p:txBody>
          <a:bodyPr wrap="square" lIns="0" tIns="0" rIns="0" bIns="0" rtlCol="0">
            <a:spAutoFit/>
          </a:bodyPr>
          <a:lstStyle/>
          <a:p>
            <a:pPr algn="ctr" defTabSz="685800">
              <a:lnSpc>
                <a:spcPts val="1515"/>
              </a:lnSpc>
            </a:pPr>
            <a:r>
              <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endPar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99" name="TextBox 98"/>
          <p:cNvSpPr txBox="1"/>
          <p:nvPr/>
        </p:nvSpPr>
        <p:spPr>
          <a:xfrm>
            <a:off x="6112740" y="3171352"/>
            <a:ext cx="339837"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Mixer</a:t>
            </a:r>
            <a:endPar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00" name="TextBox 99"/>
          <p:cNvSpPr txBox="1"/>
          <p:nvPr/>
        </p:nvSpPr>
        <p:spPr>
          <a:xfrm>
            <a:off x="5816433" y="3360301"/>
            <a:ext cx="932450" cy="368371"/>
          </a:xfrm>
          <a:prstGeom prst="rect">
            <a:avLst/>
          </a:prstGeom>
          <a:noFill/>
        </p:spPr>
        <p:txBody>
          <a:bodyPr wrap="square" lIns="0" tIns="0" rIns="0" bIns="0" rtlCol="0">
            <a:spAutoFit/>
          </a:bodyPr>
          <a:lstStyle/>
          <a:p>
            <a:pPr algn="ctr" defTabSz="685800">
              <a:lnSpc>
                <a:spcPts val="1515"/>
              </a:lnSpc>
            </a:pPr>
            <a:r>
              <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endPar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101" name="TextBox 100"/>
          <p:cNvSpPr txBox="1"/>
          <p:nvPr/>
        </p:nvSpPr>
        <p:spPr>
          <a:xfrm>
            <a:off x="1543892" y="3171352"/>
            <a:ext cx="347852"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Home</a:t>
            </a:r>
            <a:endParaRPr lang="en-US" sz="109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02" name="TextBox 101"/>
          <p:cNvSpPr txBox="1"/>
          <p:nvPr/>
        </p:nvSpPr>
        <p:spPr>
          <a:xfrm>
            <a:off x="1251592" y="3360301"/>
            <a:ext cx="932450" cy="368371"/>
          </a:xfrm>
          <a:prstGeom prst="rect">
            <a:avLst/>
          </a:prstGeom>
          <a:noFill/>
        </p:spPr>
        <p:txBody>
          <a:bodyPr wrap="square" lIns="0" tIns="0" rIns="0" bIns="0" rtlCol="0">
            <a:spAutoFit/>
          </a:bodyPr>
          <a:lstStyle/>
          <a:p>
            <a:pPr algn="ctr" defTabSz="685800">
              <a:lnSpc>
                <a:spcPts val="1515"/>
              </a:lnSpc>
            </a:pPr>
            <a:r>
              <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endParaRPr lang="en-US" sz="94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103" name="Shape 2525"/>
          <p:cNvSpPr>
            <a:spLocks noChangeAspect="1"/>
          </p:cNvSpPr>
          <p:nvPr/>
        </p:nvSpPr>
        <p:spPr>
          <a:xfrm>
            <a:off x="1607062" y="2843250"/>
            <a:ext cx="250807" cy="25080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104" name="Shape 2690"/>
          <p:cNvSpPr/>
          <p:nvPr/>
        </p:nvSpPr>
        <p:spPr>
          <a:xfrm>
            <a:off x="2772119" y="1857222"/>
            <a:ext cx="214736" cy="19521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105" name="Shape 2783"/>
          <p:cNvSpPr/>
          <p:nvPr/>
        </p:nvSpPr>
        <p:spPr>
          <a:xfrm>
            <a:off x="5037523" y="1873257"/>
            <a:ext cx="214736" cy="18545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106" name="Shape 2633"/>
          <p:cNvSpPr/>
          <p:nvPr/>
        </p:nvSpPr>
        <p:spPr>
          <a:xfrm>
            <a:off x="7322086" y="1868384"/>
            <a:ext cx="195200" cy="19520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107" name="Shape 2562"/>
          <p:cNvSpPr>
            <a:spLocks noChangeAspect="1"/>
          </p:cNvSpPr>
          <p:nvPr/>
        </p:nvSpPr>
        <p:spPr>
          <a:xfrm>
            <a:off x="3877975" y="2843984"/>
            <a:ext cx="240030" cy="24003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108" name="Shape 2588"/>
          <p:cNvSpPr>
            <a:spLocks noChangeAspect="1"/>
          </p:cNvSpPr>
          <p:nvPr/>
        </p:nvSpPr>
        <p:spPr>
          <a:xfrm>
            <a:off x="6163079" y="2865054"/>
            <a:ext cx="250317" cy="22757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pic>
        <p:nvPicPr>
          <p:cNvPr id="8" name="图片占位符 7"/>
          <p:cNvPicPr>
            <a:picLocks noGrp="1" noChangeAspect="1"/>
          </p:cNvPicPr>
          <p:nvPr>
            <p:ph type="pic" sz="quarter" idx="51"/>
          </p:nvPr>
        </p:nvPicPr>
        <p:blipFill>
          <a:blip r:embed="rId1" cstate="print">
            <a:extLst>
              <a:ext uri="{28A0092B-C50C-407E-A947-70E740481C1C}">
                <a14:useLocalDpi xmlns:a14="http://schemas.microsoft.com/office/drawing/2010/main" val="0"/>
              </a:ext>
            </a:extLst>
          </a:blip>
          <a:srcRect l="13665" r="13665"/>
          <a:stretch>
            <a:fillRect/>
          </a:stretch>
        </p:blipFill>
        <p:spPr/>
      </p:pic>
      <p:pic>
        <p:nvPicPr>
          <p:cNvPr id="22" name="图片占位符 21"/>
          <p:cNvPicPr>
            <a:picLocks noGrp="1" noChangeAspect="1"/>
          </p:cNvPicPr>
          <p:nvPr>
            <p:ph type="pic" sz="quarter" idx="52"/>
          </p:nvPr>
        </p:nvPicPr>
        <p:blipFill>
          <a:blip r:embed="rId2" cstate="print">
            <a:extLst>
              <a:ext uri="{28A0092B-C50C-407E-A947-70E740481C1C}">
                <a14:useLocalDpi xmlns:a14="http://schemas.microsoft.com/office/drawing/2010/main" val="0"/>
              </a:ext>
            </a:extLst>
          </a:blip>
          <a:srcRect l="21732" r="21732"/>
          <a:stretch>
            <a:fillRect/>
          </a:stretch>
        </p:blipFill>
        <p:spPr/>
      </p:pic>
      <p:pic>
        <p:nvPicPr>
          <p:cNvPr id="17" name="图片占位符 16"/>
          <p:cNvPicPr>
            <a:picLocks noGrp="1" noChangeAspect="1"/>
          </p:cNvPicPr>
          <p:nvPr>
            <p:ph type="pic" sz="quarter" idx="50"/>
          </p:nvPr>
        </p:nvPicPr>
        <p:blipFill>
          <a:blip r:embed="rId3" cstate="print">
            <a:extLst>
              <a:ext uri="{28A0092B-C50C-407E-A947-70E740481C1C}">
                <a14:useLocalDpi xmlns:a14="http://schemas.microsoft.com/office/drawing/2010/main" val="0"/>
              </a:ext>
            </a:extLst>
          </a:blip>
          <a:srcRect l="13607" r="13607"/>
          <a:stretch>
            <a:fillRect/>
          </a:stretch>
        </p:blipFill>
        <p:spPr/>
      </p:pic>
      <p:pic>
        <p:nvPicPr>
          <p:cNvPr id="13" name="图片占位符 12"/>
          <p:cNvPicPr>
            <a:picLocks noGrp="1" noChangeAspect="1"/>
          </p:cNvPicPr>
          <p:nvPr>
            <p:ph type="pic" sz="quarter" idx="45"/>
          </p:nvPr>
        </p:nvPicPr>
        <p:blipFill>
          <a:blip r:embed="rId4" cstate="print">
            <a:extLst>
              <a:ext uri="{28A0092B-C50C-407E-A947-70E740481C1C}">
                <a14:useLocalDpi xmlns:a14="http://schemas.microsoft.com/office/drawing/2010/main" val="0"/>
              </a:ext>
            </a:extLst>
          </a:blip>
          <a:srcRect l="23274" r="23274"/>
          <a:stretch>
            <a:fillRect/>
          </a:stretch>
        </p:blipFill>
        <p:spPr/>
      </p:pic>
      <p:pic>
        <p:nvPicPr>
          <p:cNvPr id="15" name="图片占位符 14"/>
          <p:cNvPicPr>
            <a:picLocks noGrp="1" noChangeAspect="1"/>
          </p:cNvPicPr>
          <p:nvPr>
            <p:ph type="pic" sz="quarter" idx="46"/>
          </p:nvPr>
        </p:nvPicPr>
        <p:blipFill>
          <a:blip r:embed="rId5" cstate="print">
            <a:extLst>
              <a:ext uri="{28A0092B-C50C-407E-A947-70E740481C1C}">
                <a14:useLocalDpi xmlns:a14="http://schemas.microsoft.com/office/drawing/2010/main" val="0"/>
              </a:ext>
            </a:extLst>
          </a:blip>
          <a:srcRect l="15446" r="15446"/>
          <a:stretch>
            <a:fillRect/>
          </a:stretch>
        </p:blipFill>
        <p:spPr/>
      </p:pic>
      <p:pic>
        <p:nvPicPr>
          <p:cNvPr id="10" name="图片占位符 9"/>
          <p:cNvPicPr>
            <a:picLocks noGrp="1" noChangeAspect="1"/>
          </p:cNvPicPr>
          <p:nvPr>
            <p:ph type="pic" sz="quarter" idx="44"/>
          </p:nvPr>
        </p:nvPicPr>
        <p:blipFill>
          <a:blip r:embed="rId6" cstate="print">
            <a:extLst>
              <a:ext uri="{28A0092B-C50C-407E-A947-70E740481C1C}">
                <a14:useLocalDpi xmlns:a14="http://schemas.microsoft.com/office/drawing/2010/main" val="0"/>
              </a:ext>
            </a:extLst>
          </a:blip>
          <a:srcRect l="21862" r="21862"/>
          <a:stretch>
            <a:fillRect/>
          </a:stretch>
        </p:blipFill>
        <p:spPr/>
      </p:pic>
      <p:cxnSp>
        <p:nvCxnSpPr>
          <p:cNvPr id="32" name="直接连接符 31"/>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4"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endParaRPr lang="zh-CN" altLang="en-US" sz="2400" dirty="0">
              <a:solidFill>
                <a:schemeClr val="accent1"/>
              </a:solidFill>
              <a:ea typeface="微软雅黑" panose="020B0503020204020204" pitchFamily="34" charset="-122"/>
              <a:cs typeface="+mn-ea"/>
              <a:sym typeface="Calibri" panose="020F0502020204030204" pitchFamily="34" charset="0"/>
            </a:endParaRP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03</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ew Macbook Silve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4376" y="1711872"/>
            <a:ext cx="3678742" cy="2162479"/>
          </a:xfrm>
          <a:prstGeom prst="rect">
            <a:avLst/>
          </a:prstGeom>
        </p:spPr>
      </p:pic>
      <p:sp>
        <p:nvSpPr>
          <p:cNvPr id="29" name="TextBox 28"/>
          <p:cNvSpPr txBox="1"/>
          <p:nvPr/>
        </p:nvSpPr>
        <p:spPr>
          <a:xfrm>
            <a:off x="5379145" y="1974847"/>
            <a:ext cx="548227"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0" name="TextBox 29"/>
          <p:cNvSpPr txBox="1"/>
          <p:nvPr/>
        </p:nvSpPr>
        <p:spPr>
          <a:xfrm>
            <a:off x="4897477" y="2188887"/>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1" name="TextBox 30"/>
          <p:cNvSpPr txBox="1"/>
          <p:nvPr/>
        </p:nvSpPr>
        <p:spPr>
          <a:xfrm>
            <a:off x="7258531" y="1974847"/>
            <a:ext cx="322203"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Team</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2" name="TextBox 31"/>
          <p:cNvSpPr txBox="1"/>
          <p:nvPr/>
        </p:nvSpPr>
        <p:spPr>
          <a:xfrm>
            <a:off x="6663847" y="2188887"/>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4" name="TextBox 33"/>
          <p:cNvSpPr txBox="1"/>
          <p:nvPr/>
        </p:nvSpPr>
        <p:spPr>
          <a:xfrm>
            <a:off x="5306209" y="3559807"/>
            <a:ext cx="694100"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Devices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5" name="TextBox 34"/>
          <p:cNvSpPr txBox="1"/>
          <p:nvPr/>
        </p:nvSpPr>
        <p:spPr>
          <a:xfrm>
            <a:off x="4897477" y="3773846"/>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6" name="TextBox 35"/>
          <p:cNvSpPr txBox="1"/>
          <p:nvPr/>
        </p:nvSpPr>
        <p:spPr>
          <a:xfrm>
            <a:off x="7060559" y="3559807"/>
            <a:ext cx="718145"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Projects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7" name="TextBox 36"/>
          <p:cNvSpPr txBox="1"/>
          <p:nvPr/>
        </p:nvSpPr>
        <p:spPr>
          <a:xfrm>
            <a:off x="6663847" y="3773846"/>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Shape 2690"/>
          <p:cNvSpPr/>
          <p:nvPr/>
        </p:nvSpPr>
        <p:spPr>
          <a:xfrm>
            <a:off x="7214733" y="1367660"/>
            <a:ext cx="409793" cy="37254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9" name="Shape 2645"/>
          <p:cNvSpPr/>
          <p:nvPr/>
        </p:nvSpPr>
        <p:spPr>
          <a:xfrm>
            <a:off x="5450650" y="3002748"/>
            <a:ext cx="409795" cy="29803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40" name="Shape 2525"/>
          <p:cNvSpPr>
            <a:spLocks noChangeAspect="1"/>
          </p:cNvSpPr>
          <p:nvPr/>
        </p:nvSpPr>
        <p:spPr>
          <a:xfrm>
            <a:off x="5423151" y="1334264"/>
            <a:ext cx="439332" cy="43933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41" name="Shape 2562"/>
          <p:cNvSpPr/>
          <p:nvPr/>
        </p:nvSpPr>
        <p:spPr>
          <a:xfrm>
            <a:off x="7247008" y="2977387"/>
            <a:ext cx="344117" cy="344117"/>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cxnSp>
        <p:nvCxnSpPr>
          <p:cNvPr id="16" name="直接连接符 15"/>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8"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pic>
        <p:nvPicPr>
          <p:cNvPr id="6" name="图片占位符 5"/>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3014" b="3014"/>
          <a:stretch>
            <a:fillRect/>
          </a:stretch>
        </p:blip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nvGraphicFramePr>
        <p:xfrm>
          <a:off x="759886" y="1356418"/>
          <a:ext cx="7624232" cy="2984195"/>
        </p:xfrm>
        <a:graphic>
          <a:graphicData uri="http://schemas.openxmlformats.org/drawingml/2006/table">
            <a:tbl>
              <a:tblPr firstRow="1" bandRow="1">
                <a:tableStyleId>{5A111915-BE36-4E01-A7E5-04B1672EAD32}</a:tableStyleId>
              </a:tblPr>
              <a:tblGrid>
                <a:gridCol w="1089176"/>
                <a:gridCol w="1089176"/>
                <a:gridCol w="1089176"/>
                <a:gridCol w="1089176"/>
                <a:gridCol w="1089176"/>
                <a:gridCol w="1089176"/>
                <a:gridCol w="1089176"/>
              </a:tblGrid>
              <a:tr h="500855">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S</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M</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T</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W</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T</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F</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S</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r>
              <a:tr h="496668">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4</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5</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6</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7</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8</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9</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10</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11</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12</a:t>
                      </a:r>
                      <a:endPar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13</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14</a:t>
                      </a:r>
                      <a:endPar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15</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16</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17</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18</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19</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20</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21</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tx1"/>
                          </a:solidFill>
                          <a:latin typeface="Calibri" panose="020F0502020204030204" pitchFamily="34" charset="0"/>
                          <a:ea typeface="微软雅黑" panose="020B0503020204020204" pitchFamily="34" charset="-122"/>
                          <a:sym typeface="Calibri" panose="020F0502020204030204" pitchFamily="34" charset="0"/>
                        </a:rPr>
                        <a:t>22</a:t>
                      </a:r>
                      <a:endParaRPr lang="en-US" sz="1100" dirty="0">
                        <a:solidFill>
                          <a:schemeClr val="tx1"/>
                        </a:solidFill>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23</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24</a:t>
                      </a:r>
                      <a:endPar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25</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26</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27</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28</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29</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30</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31</a:t>
                      </a: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cxnSp>
        <p:nvCxnSpPr>
          <p:cNvPr id="3" name="直接连接符 2"/>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5"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88493" y="3517734"/>
            <a:ext cx="694421"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3</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1" name="TextBox 20"/>
          <p:cNvSpPr txBox="1"/>
          <p:nvPr/>
        </p:nvSpPr>
        <p:spPr>
          <a:xfrm>
            <a:off x="1292780" y="3720136"/>
            <a:ext cx="3207926" cy="669414"/>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23" name="Rectangle 22"/>
          <p:cNvSpPr/>
          <p:nvPr/>
        </p:nvSpPr>
        <p:spPr>
          <a:xfrm>
            <a:off x="1288493" y="1426544"/>
            <a:ext cx="694421"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1</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4" name="TextBox 23"/>
          <p:cNvSpPr txBox="1"/>
          <p:nvPr/>
        </p:nvSpPr>
        <p:spPr>
          <a:xfrm>
            <a:off x="1292780" y="1628946"/>
            <a:ext cx="3207926" cy="669414"/>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38" name="Rectangle 37"/>
          <p:cNvSpPr/>
          <p:nvPr/>
        </p:nvSpPr>
        <p:spPr>
          <a:xfrm>
            <a:off x="1288493" y="2472139"/>
            <a:ext cx="694421"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2</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9" name="TextBox 38"/>
          <p:cNvSpPr txBox="1"/>
          <p:nvPr/>
        </p:nvSpPr>
        <p:spPr>
          <a:xfrm>
            <a:off x="1292780" y="2674541"/>
            <a:ext cx="3207926" cy="669414"/>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44" name="Shape 2645"/>
          <p:cNvSpPr/>
          <p:nvPr/>
        </p:nvSpPr>
        <p:spPr>
          <a:xfrm>
            <a:off x="774311" y="1516789"/>
            <a:ext cx="357605" cy="26007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45" name="Shape 2690"/>
          <p:cNvSpPr/>
          <p:nvPr/>
        </p:nvSpPr>
        <p:spPr>
          <a:xfrm>
            <a:off x="774310" y="2511994"/>
            <a:ext cx="357605" cy="325096"/>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46" name="Shape 2783"/>
          <p:cNvSpPr/>
          <p:nvPr/>
        </p:nvSpPr>
        <p:spPr>
          <a:xfrm>
            <a:off x="774310" y="3592658"/>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 name="Diamond 2"/>
          <p:cNvSpPr/>
          <p:nvPr/>
        </p:nvSpPr>
        <p:spPr>
          <a:xfrm>
            <a:off x="657714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Diamond 47"/>
          <p:cNvSpPr/>
          <p:nvPr/>
        </p:nvSpPr>
        <p:spPr>
          <a:xfrm>
            <a:off x="466157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Diamond 48"/>
          <p:cNvSpPr/>
          <p:nvPr/>
        </p:nvSpPr>
        <p:spPr>
          <a:xfrm>
            <a:off x="5619355" y="2780178"/>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Diamond 49"/>
          <p:cNvSpPr/>
          <p:nvPr/>
        </p:nvSpPr>
        <p:spPr>
          <a:xfrm>
            <a:off x="5622579" y="664371"/>
            <a:ext cx="1855987" cy="185598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TextBox 50"/>
          <p:cNvSpPr txBox="1"/>
          <p:nvPr/>
        </p:nvSpPr>
        <p:spPr>
          <a:xfrm>
            <a:off x="5898721" y="1416536"/>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53" name="Shape 2783"/>
          <p:cNvSpPr/>
          <p:nvPr/>
        </p:nvSpPr>
        <p:spPr>
          <a:xfrm>
            <a:off x="6392390" y="962600"/>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cxnSp>
        <p:nvCxnSpPr>
          <p:cNvPr id="22" name="直接连接符 21"/>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6"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pic>
        <p:nvPicPr>
          <p:cNvPr id="15" name="图片占位符 14"/>
          <p:cNvPicPr>
            <a:picLocks noGrp="1" noChangeAspect="1"/>
          </p:cNvPicPr>
          <p:nvPr>
            <p:ph type="pic" sz="quarter" idx="24"/>
          </p:nvPr>
        </p:nvPicPr>
        <p:blipFill>
          <a:blip r:embed="rId1" cstate="print">
            <a:extLst>
              <a:ext uri="{28A0092B-C50C-407E-A947-70E740481C1C}">
                <a14:useLocalDpi xmlns:a14="http://schemas.microsoft.com/office/drawing/2010/main" val="0"/>
              </a:ext>
            </a:extLst>
          </a:blip>
          <a:srcRect l="16321" r="16321"/>
          <a:stretch>
            <a:fillRect/>
          </a:stretch>
        </p:blipFill>
        <p:spPr/>
      </p:pic>
      <p:pic>
        <p:nvPicPr>
          <p:cNvPr id="17" name="图片占位符 16"/>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l="16350" r="16350"/>
          <a:stretch>
            <a:fillRect/>
          </a:stretch>
        </p:blipFill>
        <p:spPr/>
      </p:pic>
      <p:pic>
        <p:nvPicPr>
          <p:cNvPr id="13" name="图片占位符 12"/>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317" r="16317"/>
          <a:stretch>
            <a:fillRect/>
          </a:stretch>
        </p:blip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57225" y="1276260"/>
          <a:ext cx="7829551" cy="3145758"/>
        </p:xfrm>
        <a:graphic>
          <a:graphicData uri="http://schemas.openxmlformats.org/drawingml/2006/table">
            <a:tbl>
              <a:tblPr firstRow="1" bandRow="1">
                <a:tableStyleId>{85BE263C-DBD7-4A20-BB59-AAB30ACAA65A}</a:tableStyleId>
              </a:tblPr>
              <a:tblGrid>
                <a:gridCol w="933014"/>
                <a:gridCol w="1024373"/>
                <a:gridCol w="978694"/>
                <a:gridCol w="978694"/>
                <a:gridCol w="978694"/>
                <a:gridCol w="978694"/>
                <a:gridCol w="978694"/>
                <a:gridCol w="978694"/>
              </a:tblGrid>
              <a:tr h="449394">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4652635" y="1405412"/>
            <a:ext cx="885178"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WEDNESDAY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8" name="Rectangle 7"/>
          <p:cNvSpPr/>
          <p:nvPr/>
        </p:nvSpPr>
        <p:spPr>
          <a:xfrm>
            <a:off x="7613969" y="1405412"/>
            <a:ext cx="774571"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SATURDAY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 name="Rectangle 8"/>
          <p:cNvSpPr/>
          <p:nvPr/>
        </p:nvSpPr>
        <p:spPr>
          <a:xfrm>
            <a:off x="6728852" y="1405412"/>
            <a:ext cx="580607"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FRIDAY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0" name="Rectangle 9"/>
          <p:cNvSpPr/>
          <p:nvPr/>
        </p:nvSpPr>
        <p:spPr>
          <a:xfrm>
            <a:off x="5642614" y="1405412"/>
            <a:ext cx="777777"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THURSDAY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1" name="Rectangle 10"/>
          <p:cNvSpPr/>
          <p:nvPr/>
        </p:nvSpPr>
        <p:spPr>
          <a:xfrm>
            <a:off x="3756165" y="1405412"/>
            <a:ext cx="686405"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TUESDAY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2" name="Rectangle 11"/>
          <p:cNvSpPr/>
          <p:nvPr/>
        </p:nvSpPr>
        <p:spPr>
          <a:xfrm>
            <a:off x="2774794" y="1405412"/>
            <a:ext cx="699230"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MONDAY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3" name="Rectangle 12"/>
          <p:cNvSpPr/>
          <p:nvPr/>
        </p:nvSpPr>
        <p:spPr>
          <a:xfrm>
            <a:off x="905097" y="4100429"/>
            <a:ext cx="433131" cy="248209"/>
          </a:xfrm>
          <a:prstGeom prst="rect">
            <a:avLst/>
          </a:prstGeom>
        </p:spPr>
        <p:txBody>
          <a:bodyPr wrap="none">
            <a:spAutoFit/>
          </a:bodyPr>
          <a:lstStyle/>
          <a:p>
            <a:pPr algn="ctr" defTabSz="685800"/>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RICK</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14" name="Rectangle 13"/>
          <p:cNvSpPr/>
          <p:nvPr/>
        </p:nvSpPr>
        <p:spPr>
          <a:xfrm>
            <a:off x="1786848" y="1405412"/>
            <a:ext cx="643125"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SUNDAY</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5" name="Rectangle 14"/>
          <p:cNvSpPr/>
          <p:nvPr/>
        </p:nvSpPr>
        <p:spPr>
          <a:xfrm>
            <a:off x="858609" y="1405412"/>
            <a:ext cx="526106" cy="248209"/>
          </a:xfrm>
          <a:prstGeom prst="rect">
            <a:avLst/>
          </a:prstGeom>
        </p:spPr>
        <p:txBody>
          <a:bodyPr wrap="none">
            <a:spAutoFit/>
          </a:bodyPr>
          <a:lstStyle/>
          <a:p>
            <a:pPr algn="ctr" defTabSz="685800"/>
            <a:r>
              <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NAME</a:t>
            </a:r>
            <a:endParaRPr lang="en-US" sz="1015"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6" name="Rectangle 15"/>
          <p:cNvSpPr/>
          <p:nvPr/>
        </p:nvSpPr>
        <p:spPr>
          <a:xfrm>
            <a:off x="880251" y="3211909"/>
            <a:ext cx="482824" cy="248209"/>
          </a:xfrm>
          <a:prstGeom prst="rect">
            <a:avLst/>
          </a:prstGeom>
        </p:spPr>
        <p:txBody>
          <a:bodyPr wrap="none">
            <a:spAutoFit/>
          </a:bodyPr>
          <a:lstStyle/>
          <a:p>
            <a:pPr algn="ctr" defTabSz="685800"/>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JOHN</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17" name="Rectangle 16"/>
          <p:cNvSpPr/>
          <p:nvPr/>
        </p:nvSpPr>
        <p:spPr>
          <a:xfrm>
            <a:off x="919523" y="3639645"/>
            <a:ext cx="404278" cy="248209"/>
          </a:xfrm>
          <a:prstGeom prst="rect">
            <a:avLst/>
          </a:prstGeom>
        </p:spPr>
        <p:txBody>
          <a:bodyPr wrap="none">
            <a:spAutoFit/>
          </a:bodyPr>
          <a:lstStyle/>
          <a:p>
            <a:pPr algn="ctr" defTabSz="685800"/>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RAY</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18" name="Rectangle 17"/>
          <p:cNvSpPr/>
          <p:nvPr/>
        </p:nvSpPr>
        <p:spPr>
          <a:xfrm>
            <a:off x="865823" y="2753919"/>
            <a:ext cx="511679" cy="248209"/>
          </a:xfrm>
          <a:prstGeom prst="rect">
            <a:avLst/>
          </a:prstGeom>
        </p:spPr>
        <p:txBody>
          <a:bodyPr wrap="none">
            <a:spAutoFit/>
          </a:bodyPr>
          <a:lstStyle/>
          <a:p>
            <a:pPr algn="ctr" defTabSz="685800"/>
            <a:r>
              <a:rPr lang="en-US" sz="1015" b="1">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ANNA</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19" name="Rectangle 18"/>
          <p:cNvSpPr/>
          <p:nvPr/>
        </p:nvSpPr>
        <p:spPr>
          <a:xfrm>
            <a:off x="853000" y="1865400"/>
            <a:ext cx="537327" cy="248209"/>
          </a:xfrm>
          <a:prstGeom prst="rect">
            <a:avLst/>
          </a:prstGeom>
        </p:spPr>
        <p:txBody>
          <a:bodyPr wrap="none">
            <a:spAutoFit/>
          </a:bodyPr>
          <a:lstStyle/>
          <a:p>
            <a:pPr algn="ctr" defTabSz="685800"/>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DIEGO</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20" name="Rectangle 19"/>
          <p:cNvSpPr/>
          <p:nvPr/>
        </p:nvSpPr>
        <p:spPr>
          <a:xfrm>
            <a:off x="865823" y="2293136"/>
            <a:ext cx="511679" cy="248209"/>
          </a:xfrm>
          <a:prstGeom prst="rect">
            <a:avLst/>
          </a:prstGeom>
        </p:spPr>
        <p:txBody>
          <a:bodyPr wrap="none">
            <a:spAutoFit/>
          </a:bodyPr>
          <a:lstStyle/>
          <a:p>
            <a:pPr algn="ctr" defTabSz="685800"/>
            <a:r>
              <a:rPr lang="en-US" sz="1015" b="1">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ANNA</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63" name="Rounded Rectangle 62"/>
          <p:cNvSpPr/>
          <p:nvPr/>
        </p:nvSpPr>
        <p:spPr>
          <a:xfrm>
            <a:off x="2610576" y="2337291"/>
            <a:ext cx="1961424" cy="1268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4" name="Rounded Rectangle 63"/>
          <p:cNvSpPr/>
          <p:nvPr/>
        </p:nvSpPr>
        <p:spPr>
          <a:xfrm>
            <a:off x="5544756" y="1906530"/>
            <a:ext cx="1961424" cy="1278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Rounded Rectangle 67"/>
          <p:cNvSpPr/>
          <p:nvPr/>
        </p:nvSpPr>
        <p:spPr>
          <a:xfrm>
            <a:off x="4572000" y="2785978"/>
            <a:ext cx="1961424" cy="126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9" name="Rounded Rectangle 68"/>
          <p:cNvSpPr/>
          <p:nvPr/>
        </p:nvSpPr>
        <p:spPr>
          <a:xfrm>
            <a:off x="3591288" y="3239624"/>
            <a:ext cx="1961424" cy="12687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Rounded Rectangle 69"/>
          <p:cNvSpPr/>
          <p:nvPr/>
        </p:nvSpPr>
        <p:spPr>
          <a:xfrm>
            <a:off x="5569846" y="3692907"/>
            <a:ext cx="1961424" cy="12687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Rounded Rectangle 70"/>
          <p:cNvSpPr/>
          <p:nvPr/>
        </p:nvSpPr>
        <p:spPr>
          <a:xfrm>
            <a:off x="4588726" y="4133881"/>
            <a:ext cx="936947" cy="126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2" name="Rounded Rectangle 71"/>
          <p:cNvSpPr/>
          <p:nvPr/>
        </p:nvSpPr>
        <p:spPr>
          <a:xfrm>
            <a:off x="1586099" y="2785978"/>
            <a:ext cx="1961424" cy="126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3" name="Rounded Rectangle 72"/>
          <p:cNvSpPr/>
          <p:nvPr/>
        </p:nvSpPr>
        <p:spPr>
          <a:xfrm>
            <a:off x="2627302" y="4133881"/>
            <a:ext cx="936947" cy="126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4" name="Rounded Rectangle 73"/>
          <p:cNvSpPr/>
          <p:nvPr/>
        </p:nvSpPr>
        <p:spPr>
          <a:xfrm>
            <a:off x="1586099" y="1906530"/>
            <a:ext cx="1024478" cy="1278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26" name="直接连接符 25"/>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8"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6_mockup_front_white.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24905" y="942904"/>
            <a:ext cx="2369966" cy="3708511"/>
          </a:xfrm>
          <a:prstGeom prst="rect">
            <a:avLst/>
          </a:prstGeom>
        </p:spPr>
      </p:pic>
      <p:sp>
        <p:nvSpPr>
          <p:cNvPr id="37" name="TextBox 36"/>
          <p:cNvSpPr txBox="1"/>
          <p:nvPr/>
        </p:nvSpPr>
        <p:spPr>
          <a:xfrm>
            <a:off x="1130531" y="2041754"/>
            <a:ext cx="548227"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8" name="TextBox 37"/>
          <p:cNvSpPr txBox="1"/>
          <p:nvPr/>
        </p:nvSpPr>
        <p:spPr>
          <a:xfrm>
            <a:off x="648862" y="225579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9" name="TextBox 38"/>
          <p:cNvSpPr txBox="1"/>
          <p:nvPr/>
        </p:nvSpPr>
        <p:spPr>
          <a:xfrm>
            <a:off x="3009917" y="2041754"/>
            <a:ext cx="322203"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Team</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0" name="TextBox 39"/>
          <p:cNvSpPr txBox="1"/>
          <p:nvPr/>
        </p:nvSpPr>
        <p:spPr>
          <a:xfrm>
            <a:off x="2415233" y="225579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41" name="TextBox 40"/>
          <p:cNvSpPr txBox="1"/>
          <p:nvPr/>
        </p:nvSpPr>
        <p:spPr>
          <a:xfrm>
            <a:off x="4556675" y="2041754"/>
            <a:ext cx="761427"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Portfolio</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2" name="TextBox 41"/>
          <p:cNvSpPr txBox="1"/>
          <p:nvPr/>
        </p:nvSpPr>
        <p:spPr>
          <a:xfrm>
            <a:off x="4181604" y="225579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43" name="TextBox 42"/>
          <p:cNvSpPr txBox="1"/>
          <p:nvPr/>
        </p:nvSpPr>
        <p:spPr>
          <a:xfrm>
            <a:off x="1057595" y="3626714"/>
            <a:ext cx="694100"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Devices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4" name="TextBox 43"/>
          <p:cNvSpPr txBox="1"/>
          <p:nvPr/>
        </p:nvSpPr>
        <p:spPr>
          <a:xfrm>
            <a:off x="648862" y="38407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45" name="TextBox 44"/>
          <p:cNvSpPr txBox="1"/>
          <p:nvPr/>
        </p:nvSpPr>
        <p:spPr>
          <a:xfrm>
            <a:off x="2811945" y="3626714"/>
            <a:ext cx="718145"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Projects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6" name="TextBox 45"/>
          <p:cNvSpPr txBox="1"/>
          <p:nvPr/>
        </p:nvSpPr>
        <p:spPr>
          <a:xfrm>
            <a:off x="2415233" y="38407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47" name="TextBox 46"/>
          <p:cNvSpPr txBox="1"/>
          <p:nvPr/>
        </p:nvSpPr>
        <p:spPr>
          <a:xfrm>
            <a:off x="4598353" y="3626714"/>
            <a:ext cx="678071"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Data Charts</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9" name="TextBox 48"/>
          <p:cNvSpPr txBox="1"/>
          <p:nvPr/>
        </p:nvSpPr>
        <p:spPr>
          <a:xfrm>
            <a:off x="4181604" y="3840753"/>
            <a:ext cx="1511564" cy="36837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endParaRPr lang="en-US" sz="94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50" name="Shape 2690"/>
          <p:cNvSpPr/>
          <p:nvPr/>
        </p:nvSpPr>
        <p:spPr>
          <a:xfrm>
            <a:off x="2966119" y="1434567"/>
            <a:ext cx="409793" cy="37254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51" name="Shape 2645"/>
          <p:cNvSpPr/>
          <p:nvPr/>
        </p:nvSpPr>
        <p:spPr>
          <a:xfrm>
            <a:off x="1202036" y="3069654"/>
            <a:ext cx="409795" cy="29803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52" name="Shape 2547"/>
          <p:cNvSpPr>
            <a:spLocks noChangeAspect="1"/>
          </p:cNvSpPr>
          <p:nvPr/>
        </p:nvSpPr>
        <p:spPr>
          <a:xfrm>
            <a:off x="4745771" y="1457936"/>
            <a:ext cx="399905" cy="39990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53" name="Shape 2525"/>
          <p:cNvSpPr>
            <a:spLocks noChangeAspect="1"/>
          </p:cNvSpPr>
          <p:nvPr/>
        </p:nvSpPr>
        <p:spPr>
          <a:xfrm>
            <a:off x="1174537" y="1401171"/>
            <a:ext cx="439332" cy="43933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54" name="Shape 2562"/>
          <p:cNvSpPr/>
          <p:nvPr/>
        </p:nvSpPr>
        <p:spPr>
          <a:xfrm>
            <a:off x="2998394" y="3044293"/>
            <a:ext cx="344117" cy="344117"/>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55" name="Shape 2588"/>
          <p:cNvSpPr/>
          <p:nvPr/>
        </p:nvSpPr>
        <p:spPr>
          <a:xfrm>
            <a:off x="4765327" y="3047207"/>
            <a:ext cx="344117" cy="31284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5"/>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cxnSp>
        <p:nvCxnSpPr>
          <p:cNvPr id="22" name="直接连接符 21"/>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4"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pic>
        <p:nvPicPr>
          <p:cNvPr id="6" name="图片占位符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4012" r="34012"/>
          <a:stretch>
            <a:fillRect/>
          </a:stretch>
        </p:blip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1454583" y="202801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演示目录</a:t>
            </a:r>
            <a:endParaRPr lang="zh-CN" altLang="en-US" sz="24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9" name="矩形 28"/>
          <p:cNvSpPr/>
          <p:nvPr/>
        </p:nvSpPr>
        <p:spPr>
          <a:xfrm>
            <a:off x="1131625" y="2599818"/>
            <a:ext cx="2061688" cy="530145"/>
          </a:xfrm>
          <a:prstGeom prst="rect">
            <a:avLst/>
          </a:prstGeom>
        </p:spPr>
        <p:txBody>
          <a:bodyPr wrap="square">
            <a:spAutoFit/>
          </a:bodyPr>
          <a:lstStyle/>
          <a:p>
            <a:pPr algn="ctr">
              <a:lnSpc>
                <a:spcPct val="150000"/>
              </a:lnSpc>
            </a:pPr>
            <a:r>
              <a:rPr lang="en-US" altLang="zh-CN" sz="1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endParaRPr lang="en-US" altLang="zh-CN" sz="1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30" name="直接连接符 29"/>
          <p:cNvCxnSpPr/>
          <p:nvPr/>
        </p:nvCxnSpPr>
        <p:spPr>
          <a:xfrm>
            <a:off x="1972039" y="2571750"/>
            <a:ext cx="38086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5279783" y="1289715"/>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endPar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1" name="矩形 70"/>
          <p:cNvSpPr/>
          <p:nvPr/>
        </p:nvSpPr>
        <p:spPr>
          <a:xfrm>
            <a:off x="5267687" y="890413"/>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endPar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72" name="直接连接符 71"/>
          <p:cNvCxnSpPr/>
          <p:nvPr/>
        </p:nvCxnSpPr>
        <p:spPr>
          <a:xfrm>
            <a:off x="5376295" y="1276147"/>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4614999" y="950058"/>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01</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7" name="矩形 86"/>
          <p:cNvSpPr/>
          <p:nvPr/>
        </p:nvSpPr>
        <p:spPr>
          <a:xfrm>
            <a:off x="5279783" y="2183547"/>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endPar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8" name="矩形 87"/>
          <p:cNvSpPr/>
          <p:nvPr/>
        </p:nvSpPr>
        <p:spPr>
          <a:xfrm>
            <a:off x="5267687" y="1784245"/>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endPar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9" name="直接连接符 88"/>
          <p:cNvCxnSpPr/>
          <p:nvPr/>
        </p:nvCxnSpPr>
        <p:spPr>
          <a:xfrm>
            <a:off x="5376295" y="2169979"/>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4614999" y="1843890"/>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02</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2" name="矩形 91"/>
          <p:cNvSpPr/>
          <p:nvPr/>
        </p:nvSpPr>
        <p:spPr>
          <a:xfrm>
            <a:off x="5279783" y="3077379"/>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endPar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3" name="矩形 92"/>
          <p:cNvSpPr/>
          <p:nvPr/>
        </p:nvSpPr>
        <p:spPr>
          <a:xfrm>
            <a:off x="5267687" y="2678077"/>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endPar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94" name="直接连接符 93"/>
          <p:cNvCxnSpPr/>
          <p:nvPr/>
        </p:nvCxnSpPr>
        <p:spPr>
          <a:xfrm>
            <a:off x="5376295" y="3063811"/>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4614999" y="2737722"/>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03</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7" name="矩形 96"/>
          <p:cNvSpPr/>
          <p:nvPr/>
        </p:nvSpPr>
        <p:spPr>
          <a:xfrm>
            <a:off x="5279783" y="3971212"/>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endPar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8" name="矩形 97"/>
          <p:cNvSpPr/>
          <p:nvPr/>
        </p:nvSpPr>
        <p:spPr>
          <a:xfrm>
            <a:off x="5267687" y="3571910"/>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endPar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99" name="直接连接符 98"/>
          <p:cNvCxnSpPr/>
          <p:nvPr/>
        </p:nvCxnSpPr>
        <p:spPr>
          <a:xfrm>
            <a:off x="5376295" y="3957644"/>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614999" y="3631555"/>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04</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endParaRPr lang="zh-CN" altLang="en-US" sz="2400" dirty="0">
              <a:solidFill>
                <a:schemeClr val="accent1"/>
              </a:solidFill>
              <a:ea typeface="微软雅黑" panose="020B0503020204020204" pitchFamily="34" charset="-122"/>
              <a:cs typeface="+mn-ea"/>
              <a:sym typeface="Calibri" panose="020F0502020204030204" pitchFamily="34" charset="0"/>
            </a:endParaRP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smtClean="0">
                <a:latin typeface="Calibri" panose="020F0502020204030204" pitchFamily="34" charset="0"/>
                <a:ea typeface="微软雅黑" panose="020B0503020204020204" pitchFamily="34" charset="-122"/>
                <a:sym typeface="Calibri" panose="020F0502020204030204" pitchFamily="34" charset="0"/>
              </a:rPr>
              <a:t>04</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2515" b="2515"/>
          <a:stretch>
            <a:fillRect/>
          </a:stretch>
        </p:blipFill>
        <p:spPr>
          <a:xfrm>
            <a:off x="0" y="1650207"/>
            <a:ext cx="4082654" cy="2584847"/>
          </a:xfrm>
        </p:spPr>
      </p:pic>
      <p:sp>
        <p:nvSpPr>
          <p:cNvPr id="3" name="Rectangle 2"/>
          <p:cNvSpPr/>
          <p:nvPr/>
        </p:nvSpPr>
        <p:spPr>
          <a:xfrm>
            <a:off x="1192" y="1650614"/>
            <a:ext cx="4081346" cy="258461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Rectangle 19"/>
          <p:cNvSpPr/>
          <p:nvPr/>
        </p:nvSpPr>
        <p:spPr>
          <a:xfrm>
            <a:off x="5356204" y="1593812"/>
            <a:ext cx="623889"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Analysis</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2" name="TextBox 21"/>
          <p:cNvSpPr txBox="1"/>
          <p:nvPr/>
        </p:nvSpPr>
        <p:spPr>
          <a:xfrm>
            <a:off x="5360491" y="1796214"/>
            <a:ext cx="2853573" cy="651781"/>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24" name="Shape 2588"/>
          <p:cNvSpPr/>
          <p:nvPr/>
        </p:nvSpPr>
        <p:spPr>
          <a:xfrm>
            <a:off x="4842022" y="1650614"/>
            <a:ext cx="359646" cy="326963"/>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graphicFrame>
        <p:nvGraphicFramePr>
          <p:cNvPr id="2" name="Chart 1"/>
          <p:cNvGraphicFramePr/>
          <p:nvPr/>
        </p:nvGraphicFramePr>
        <p:xfrm>
          <a:off x="4842022" y="2592659"/>
          <a:ext cx="3204774" cy="1642572"/>
        </p:xfrm>
        <a:graphic>
          <a:graphicData uri="http://schemas.openxmlformats.org/drawingml/2006/chart">
            <c:chart xmlns:c="http://schemas.openxmlformats.org/drawingml/2006/chart" xmlns:r="http://schemas.openxmlformats.org/officeDocument/2006/relationships" r:id="rId1"/>
          </a:graphicData>
        </a:graphic>
      </p:graphicFrame>
      <p:sp>
        <p:nvSpPr>
          <p:cNvPr id="32" name="TextBox 31"/>
          <p:cNvSpPr txBox="1"/>
          <p:nvPr/>
        </p:nvSpPr>
        <p:spPr>
          <a:xfrm>
            <a:off x="657226" y="2499916"/>
            <a:ext cx="2881690" cy="1422505"/>
          </a:xfrm>
          <a:prstGeom prst="rect">
            <a:avLst/>
          </a:prstGeom>
          <a:noFill/>
        </p:spPr>
        <p:txBody>
          <a:bodyPr wrap="square" rtlCol="0">
            <a:spAutoFit/>
          </a:bodyPr>
          <a:lstStyle/>
          <a:p>
            <a:pPr defTabSz="685800">
              <a:lnSpc>
                <a:spcPts val="1515"/>
              </a:lnSpc>
              <a:defRPr/>
            </a:pPr>
            <a:r>
              <a:rPr lang="en-US" sz="940"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 to spend more time with social media sites than any other type of site. At the same time, the total time spent on social media mobile devices increased to billion minutes.</a:t>
            </a:r>
            <a:endParaRPr lang="en-US" sz="940"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38" name="Rectangle 37"/>
          <p:cNvSpPr/>
          <p:nvPr/>
        </p:nvSpPr>
        <p:spPr>
          <a:xfrm>
            <a:off x="652938" y="2062750"/>
            <a:ext cx="2002279" cy="300082"/>
          </a:xfrm>
          <a:prstGeom prst="rect">
            <a:avLst/>
          </a:prstGeom>
        </p:spPr>
        <p:txBody>
          <a:bodyPr wrap="none">
            <a:spAutoFit/>
          </a:bodyPr>
          <a:lstStyle/>
          <a:p>
            <a:pPr defTabSz="685800"/>
            <a:r>
              <a:rPr lang="en-US"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Great Headline Here</a:t>
            </a:r>
            <a:endParaRPr lang="en-US"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cxnSp>
        <p:nvCxnSpPr>
          <p:cNvPr id="10" name="直接连接符 9"/>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2"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nvGraphicFramePr>
        <p:xfrm>
          <a:off x="906024" y="1395447"/>
          <a:ext cx="1560812" cy="161661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8" name="Chart 37"/>
          <p:cNvGraphicFramePr/>
          <p:nvPr/>
        </p:nvGraphicFramePr>
        <p:xfrm>
          <a:off x="2837426" y="1395447"/>
          <a:ext cx="1560812" cy="1616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Chart 49"/>
          <p:cNvGraphicFramePr/>
          <p:nvPr/>
        </p:nvGraphicFramePr>
        <p:xfrm>
          <a:off x="4767369" y="1395447"/>
          <a:ext cx="1560812" cy="1616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p:cNvGraphicFramePr/>
          <p:nvPr/>
        </p:nvGraphicFramePr>
        <p:xfrm>
          <a:off x="6697312" y="1395447"/>
          <a:ext cx="1560812" cy="1616612"/>
        </p:xfrm>
        <a:graphic>
          <a:graphicData uri="http://schemas.openxmlformats.org/drawingml/2006/chart">
            <c:chart xmlns:c="http://schemas.openxmlformats.org/drawingml/2006/chart" xmlns:r="http://schemas.openxmlformats.org/officeDocument/2006/relationships" r:id="rId4"/>
          </a:graphicData>
        </a:graphic>
      </p:graphicFrame>
      <p:grpSp>
        <p:nvGrpSpPr>
          <p:cNvPr id="52" name="Group 51"/>
          <p:cNvGrpSpPr/>
          <p:nvPr/>
        </p:nvGrpSpPr>
        <p:grpSpPr>
          <a:xfrm>
            <a:off x="1512410" y="2047499"/>
            <a:ext cx="348040" cy="349781"/>
            <a:chOff x="4722813" y="5821363"/>
            <a:chExt cx="635000" cy="638175"/>
          </a:xfrm>
          <a:solidFill>
            <a:schemeClr val="tx2"/>
          </a:solidFill>
        </p:grpSpPr>
        <p:sp>
          <p:nvSpPr>
            <p:cNvPr id="66" name="Freeform 47"/>
            <p:cNvSpPr>
              <a:spLocks noChangeArrowheads="1"/>
            </p:cNvSpPr>
            <p:nvPr/>
          </p:nvSpPr>
          <p:spPr bwMode="auto">
            <a:xfrm>
              <a:off x="4722813" y="5821363"/>
              <a:ext cx="139700" cy="630237"/>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lIns="34284" tIns="17142" rIns="34284" bIns="17142" anchor="ctr"/>
            <a:lstStyle/>
            <a:p>
              <a:pPr defTabSz="457200">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7" name="Freeform 48"/>
            <p:cNvSpPr>
              <a:spLocks noChangeArrowheads="1"/>
            </p:cNvSpPr>
            <p:nvPr/>
          </p:nvSpPr>
          <p:spPr bwMode="auto">
            <a:xfrm>
              <a:off x="4938713" y="6007100"/>
              <a:ext cx="419100" cy="452438"/>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lIns="34284" tIns="17142" rIns="34284" bIns="17142" anchor="ctr"/>
            <a:lstStyle/>
            <a:p>
              <a:pPr defTabSz="457200">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68" name="Freeform 75"/>
          <p:cNvSpPr>
            <a:spLocks noChangeArrowheads="1"/>
          </p:cNvSpPr>
          <p:nvPr/>
        </p:nvSpPr>
        <p:spPr bwMode="auto">
          <a:xfrm>
            <a:off x="5450323" y="2031611"/>
            <a:ext cx="194903" cy="361961"/>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tx2"/>
          </a:solidFill>
          <a:ln>
            <a:noFill/>
          </a:ln>
          <a:effectLst/>
        </p:spPr>
        <p:txBody>
          <a:bodyPr wrap="none" lIns="34284" tIns="17142" rIns="34284" bIns="17142" anchor="ctr"/>
          <a:lstStyle/>
          <a:p>
            <a:pPr defTabSz="457200">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9" name="Freeform 85"/>
          <p:cNvSpPr>
            <a:spLocks noChangeArrowheads="1"/>
          </p:cNvSpPr>
          <p:nvPr/>
        </p:nvSpPr>
        <p:spPr bwMode="auto">
          <a:xfrm>
            <a:off x="3434676" y="2074908"/>
            <a:ext cx="366313" cy="294964"/>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tx2"/>
          </a:solidFill>
          <a:ln>
            <a:noFill/>
          </a:ln>
          <a:effectLst/>
        </p:spPr>
        <p:txBody>
          <a:bodyPr wrap="none" lIns="34284" tIns="17142" rIns="34284" bIns="17142" anchor="ctr"/>
          <a:lstStyle/>
          <a:p>
            <a:pPr defTabSz="457200">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Freeform 87"/>
          <p:cNvSpPr>
            <a:spLocks noChangeArrowheads="1"/>
          </p:cNvSpPr>
          <p:nvPr/>
        </p:nvSpPr>
        <p:spPr bwMode="auto">
          <a:xfrm>
            <a:off x="7308482" y="2024241"/>
            <a:ext cx="338469" cy="345430"/>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tx2"/>
          </a:solidFill>
          <a:ln>
            <a:noFill/>
          </a:ln>
          <a:effectLst/>
        </p:spPr>
        <p:txBody>
          <a:bodyPr wrap="none" lIns="34284" tIns="17142" rIns="34284" bIns="17142" anchor="ctr"/>
          <a:lstStyle/>
          <a:p>
            <a:pPr defTabSz="457200">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TextBox 70"/>
          <p:cNvSpPr txBox="1"/>
          <p:nvPr/>
        </p:nvSpPr>
        <p:spPr>
          <a:xfrm>
            <a:off x="7194163" y="3262664"/>
            <a:ext cx="583493"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Instagram</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2" name="TextBox 71"/>
          <p:cNvSpPr txBox="1"/>
          <p:nvPr/>
        </p:nvSpPr>
        <p:spPr>
          <a:xfrm>
            <a:off x="6730126" y="3493179"/>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3" name="TextBox 72"/>
          <p:cNvSpPr txBox="1"/>
          <p:nvPr/>
        </p:nvSpPr>
        <p:spPr>
          <a:xfrm>
            <a:off x="5261627" y="3262664"/>
            <a:ext cx="55463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Facebook</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4" name="TextBox 73"/>
          <p:cNvSpPr txBox="1"/>
          <p:nvPr/>
        </p:nvSpPr>
        <p:spPr>
          <a:xfrm>
            <a:off x="4783164" y="3493179"/>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5" name="TextBox 74"/>
          <p:cNvSpPr txBox="1"/>
          <p:nvPr/>
        </p:nvSpPr>
        <p:spPr>
          <a:xfrm>
            <a:off x="3397408" y="3262664"/>
            <a:ext cx="423193"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Twitter</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6" name="TextBox 75"/>
          <p:cNvSpPr txBox="1"/>
          <p:nvPr/>
        </p:nvSpPr>
        <p:spPr>
          <a:xfrm>
            <a:off x="2853221" y="3493179"/>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7" name="TextBox 76"/>
          <p:cNvSpPr txBox="1"/>
          <p:nvPr/>
        </p:nvSpPr>
        <p:spPr>
          <a:xfrm>
            <a:off x="1450001" y="3262664"/>
            <a:ext cx="49051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err="1">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Linkedin</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8" name="TextBox 77"/>
          <p:cNvSpPr txBox="1"/>
          <p:nvPr/>
        </p:nvSpPr>
        <p:spPr>
          <a:xfrm>
            <a:off x="939477" y="3493179"/>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cxnSp>
        <p:nvCxnSpPr>
          <p:cNvPr id="26" name="直接连接符 25"/>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8"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88667" y="1499205"/>
            <a:ext cx="3284059" cy="457561"/>
          </a:xfrm>
          <a:prstGeom prst="rect">
            <a:avLst/>
          </a:prstGeom>
          <a:noFill/>
        </p:spPr>
        <p:txBody>
          <a:bodyPr wrap="square" rtlCol="0">
            <a:spAutoFit/>
          </a:bodyPr>
          <a:lstStyle/>
          <a:p>
            <a:pP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19" name="Rectangle 18"/>
          <p:cNvSpPr/>
          <p:nvPr/>
        </p:nvSpPr>
        <p:spPr>
          <a:xfrm>
            <a:off x="1084380" y="1296803"/>
            <a:ext cx="718466"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Awesome</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0" name="TextBox 19"/>
          <p:cNvSpPr txBox="1"/>
          <p:nvPr/>
        </p:nvSpPr>
        <p:spPr>
          <a:xfrm>
            <a:off x="1084379" y="3836612"/>
            <a:ext cx="3289856" cy="457561"/>
          </a:xfrm>
          <a:prstGeom prst="rect">
            <a:avLst/>
          </a:prstGeom>
          <a:noFill/>
        </p:spPr>
        <p:txBody>
          <a:bodyPr wrap="square" rtlCol="0">
            <a:spAutoFit/>
          </a:bodyPr>
          <a:lstStyle/>
          <a:p>
            <a:pP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21" name="Rectangle 20"/>
          <p:cNvSpPr/>
          <p:nvPr/>
        </p:nvSpPr>
        <p:spPr>
          <a:xfrm>
            <a:off x="1080091" y="3634210"/>
            <a:ext cx="617477"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Animals</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2" name="TextBox 21"/>
          <p:cNvSpPr txBox="1"/>
          <p:nvPr/>
        </p:nvSpPr>
        <p:spPr>
          <a:xfrm>
            <a:off x="1088667" y="2284285"/>
            <a:ext cx="3284059" cy="457561"/>
          </a:xfrm>
          <a:prstGeom prst="rect">
            <a:avLst/>
          </a:prstGeom>
          <a:noFill/>
        </p:spPr>
        <p:txBody>
          <a:bodyPr wrap="square" rtlCol="0">
            <a:spAutoFit/>
          </a:bodyPr>
          <a:lstStyle/>
          <a:p>
            <a:pP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23" name="Rectangle 22"/>
          <p:cNvSpPr/>
          <p:nvPr/>
        </p:nvSpPr>
        <p:spPr>
          <a:xfrm>
            <a:off x="1084380" y="2081883"/>
            <a:ext cx="950901"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Great Pictures</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4" name="Shape 2633"/>
          <p:cNvSpPr/>
          <p:nvPr/>
        </p:nvSpPr>
        <p:spPr>
          <a:xfrm>
            <a:off x="690515" y="3693855"/>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27" name="Shape 2547"/>
          <p:cNvSpPr/>
          <p:nvPr/>
        </p:nvSpPr>
        <p:spPr>
          <a:xfrm>
            <a:off x="690515" y="1362159"/>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28" name="Shape 2588"/>
          <p:cNvSpPr/>
          <p:nvPr/>
        </p:nvSpPr>
        <p:spPr>
          <a:xfrm>
            <a:off x="679204" y="2152001"/>
            <a:ext cx="209496"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29" name="TextBox 28"/>
          <p:cNvSpPr txBox="1"/>
          <p:nvPr/>
        </p:nvSpPr>
        <p:spPr>
          <a:xfrm>
            <a:off x="1084379" y="3070711"/>
            <a:ext cx="3289856" cy="457561"/>
          </a:xfrm>
          <a:prstGeom prst="rect">
            <a:avLst/>
          </a:prstGeom>
          <a:noFill/>
        </p:spPr>
        <p:txBody>
          <a:bodyPr wrap="square" rtlCol="0">
            <a:spAutoFit/>
          </a:bodyPr>
          <a:lstStyle/>
          <a:p>
            <a:pP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30" name="Rectangle 29"/>
          <p:cNvSpPr/>
          <p:nvPr/>
        </p:nvSpPr>
        <p:spPr>
          <a:xfrm>
            <a:off x="1080091" y="2868309"/>
            <a:ext cx="556563"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People</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1" name="Shape 2633"/>
          <p:cNvSpPr/>
          <p:nvPr/>
        </p:nvSpPr>
        <p:spPr>
          <a:xfrm>
            <a:off x="690515" y="2927954"/>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pic>
        <p:nvPicPr>
          <p:cNvPr id="4" name="图片占位符 3"/>
          <p:cNvPicPr>
            <a:picLocks noGrp="1" noChangeAspect="1"/>
          </p:cNvPicPr>
          <p:nvPr>
            <p:ph type="pic" sz="quarter" idx="51"/>
          </p:nvPr>
        </p:nvPicPr>
        <p:blipFill>
          <a:blip r:embed="rId1">
            <a:extLst>
              <a:ext uri="{28A0092B-C50C-407E-A947-70E740481C1C}">
                <a14:useLocalDpi xmlns:a14="http://schemas.microsoft.com/office/drawing/2010/main" val="0"/>
              </a:ext>
            </a:extLst>
          </a:blip>
          <a:srcRect l="21862" r="21862"/>
          <a:stretch>
            <a:fillRect/>
          </a:stretch>
        </p:blipFill>
        <p:spPr/>
      </p:pic>
      <p:cxnSp>
        <p:nvCxnSpPr>
          <p:cNvPr id="15" name="直接连接符 14"/>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
          <p:cNvSpPr>
            <a:spLocks noChangeShapeType="1"/>
          </p:cNvSpPr>
          <p:nvPr/>
        </p:nvSpPr>
        <p:spPr bwMode="auto">
          <a:xfrm flipV="1">
            <a:off x="799909" y="3533049"/>
            <a:ext cx="7415672" cy="11471"/>
          </a:xfrm>
          <a:prstGeom prst="line">
            <a:avLst/>
          </a:prstGeom>
          <a:noFill/>
          <a:ln w="25400">
            <a:solidFill>
              <a:srgbClr val="E6E5E5">
                <a:alpha val="59999"/>
              </a:srgb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Line 2"/>
          <p:cNvSpPr>
            <a:spLocks noChangeShapeType="1"/>
          </p:cNvSpPr>
          <p:nvPr/>
        </p:nvSpPr>
        <p:spPr bwMode="auto">
          <a:xfrm>
            <a:off x="800504" y="3048625"/>
            <a:ext cx="7415077" cy="2300"/>
          </a:xfrm>
          <a:prstGeom prst="line">
            <a:avLst/>
          </a:prstGeom>
          <a:noFill/>
          <a:ln w="25400">
            <a:solidFill>
              <a:srgbClr val="E6E5E5">
                <a:alpha val="59999"/>
              </a:srgb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Line 3"/>
          <p:cNvSpPr>
            <a:spLocks noChangeShapeType="1"/>
          </p:cNvSpPr>
          <p:nvPr/>
        </p:nvSpPr>
        <p:spPr bwMode="auto">
          <a:xfrm>
            <a:off x="800504" y="2525345"/>
            <a:ext cx="7415077" cy="41157"/>
          </a:xfrm>
          <a:prstGeom prst="line">
            <a:avLst/>
          </a:prstGeom>
          <a:noFill/>
          <a:ln w="25400">
            <a:solidFill>
              <a:srgbClr val="E6E5E5">
                <a:alpha val="59999"/>
              </a:srgb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Line 4"/>
          <p:cNvSpPr>
            <a:spLocks noChangeShapeType="1"/>
          </p:cNvSpPr>
          <p:nvPr/>
        </p:nvSpPr>
        <p:spPr bwMode="auto">
          <a:xfrm>
            <a:off x="800504" y="1991945"/>
            <a:ext cx="7415077" cy="20756"/>
          </a:xfrm>
          <a:prstGeom prst="line">
            <a:avLst/>
          </a:prstGeom>
          <a:noFill/>
          <a:ln w="25400">
            <a:solidFill>
              <a:srgbClr val="E6E5E5">
                <a:alpha val="59999"/>
              </a:srgb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Line 5"/>
          <p:cNvSpPr>
            <a:spLocks noChangeShapeType="1"/>
          </p:cNvSpPr>
          <p:nvPr/>
        </p:nvSpPr>
        <p:spPr bwMode="auto">
          <a:xfrm>
            <a:off x="800504" y="1468069"/>
            <a:ext cx="7415077" cy="596"/>
          </a:xfrm>
          <a:prstGeom prst="line">
            <a:avLst/>
          </a:prstGeom>
          <a:noFill/>
          <a:ln w="25400">
            <a:solidFill>
              <a:srgbClr val="E6E5E5">
                <a:alpha val="59999"/>
              </a:srgb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AutoShape 6"/>
          <p:cNvSpPr/>
          <p:nvPr/>
        </p:nvSpPr>
        <p:spPr bwMode="auto">
          <a:xfrm>
            <a:off x="806455" y="1434732"/>
            <a:ext cx="7409126" cy="2396729"/>
          </a:xfrm>
          <a:custGeom>
            <a:avLst/>
            <a:gdLst>
              <a:gd name="T0" fmla="*/ 2147483647 w 21457"/>
              <a:gd name="T1" fmla="*/ 0 h 21600"/>
              <a:gd name="T2" fmla="*/ 2147483647 w 21457"/>
              <a:gd name="T3" fmla="*/ 2147483647 h 21600"/>
              <a:gd name="T4" fmla="*/ 2147483647 w 21457"/>
              <a:gd name="T5" fmla="*/ 2147483647 h 21600"/>
              <a:gd name="T6" fmla="*/ 2147483647 w 21457"/>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57" h="21600">
                <a:moveTo>
                  <a:pt x="3" y="0"/>
                </a:moveTo>
                <a:lnTo>
                  <a:pt x="3" y="18531"/>
                </a:lnTo>
                <a:cubicBezTo>
                  <a:pt x="3" y="18531"/>
                  <a:pt x="-143" y="21600"/>
                  <a:pt x="1568" y="21600"/>
                </a:cubicBezTo>
                <a:cubicBezTo>
                  <a:pt x="3279" y="21600"/>
                  <a:pt x="21457" y="21585"/>
                  <a:pt x="21457" y="21585"/>
                </a:cubicBezTo>
              </a:path>
            </a:pathLst>
          </a:custGeom>
          <a:noFill/>
          <a:ln w="25400" cap="flat">
            <a:solidFill>
              <a:srgbClr val="CDCCCC"/>
            </a:solidFill>
            <a:prstDash val="solid"/>
            <a:miter lim="800000"/>
            <a:headEnd type="none" w="med" len="med"/>
            <a:tailEnd type="none" w="med" len="med"/>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Rectangle 7"/>
          <p:cNvSpPr/>
          <p:nvPr/>
        </p:nvSpPr>
        <p:spPr bwMode="auto">
          <a:xfrm>
            <a:off x="566012" y="3466582"/>
            <a:ext cx="131446" cy="155877"/>
          </a:xfrm>
          <a:prstGeom prst="rect">
            <a:avLst/>
          </a:prstGeom>
          <a:noFill/>
          <a:ln>
            <a:noFill/>
          </a:ln>
        </p:spPr>
        <p:txBody>
          <a:bodyPr wrap="none" lIns="0" tIns="0" rIns="0" bIns="0" anchor="ctr">
            <a:spAutoFit/>
          </a:bodyPr>
          <a:lstStyle/>
          <a:p>
            <a:pPr defTabSz="685800"/>
            <a:r>
              <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a:t>
            </a:r>
            <a:endPar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8" name="Rectangle 8"/>
          <p:cNvSpPr/>
          <p:nvPr/>
        </p:nvSpPr>
        <p:spPr bwMode="auto">
          <a:xfrm>
            <a:off x="566606" y="2971282"/>
            <a:ext cx="131446" cy="155877"/>
          </a:xfrm>
          <a:prstGeom prst="rect">
            <a:avLst/>
          </a:prstGeom>
          <a:noFill/>
          <a:ln>
            <a:noFill/>
          </a:ln>
        </p:spPr>
        <p:txBody>
          <a:bodyPr wrap="none" lIns="0" tIns="0" rIns="0" bIns="0" anchor="ctr">
            <a:spAutoFit/>
          </a:bodyPr>
          <a:lstStyle/>
          <a:p>
            <a:pPr defTabSz="685800"/>
            <a:r>
              <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40</a:t>
            </a:r>
            <a:endPar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29" name="Rectangle 9"/>
          <p:cNvSpPr/>
          <p:nvPr/>
        </p:nvSpPr>
        <p:spPr bwMode="auto">
          <a:xfrm>
            <a:off x="566606" y="2475982"/>
            <a:ext cx="131446" cy="155877"/>
          </a:xfrm>
          <a:prstGeom prst="rect">
            <a:avLst/>
          </a:prstGeom>
          <a:noFill/>
          <a:ln>
            <a:noFill/>
          </a:ln>
        </p:spPr>
        <p:txBody>
          <a:bodyPr wrap="none" lIns="0" tIns="0" rIns="0" bIns="0" anchor="ctr">
            <a:spAutoFit/>
          </a:bodyPr>
          <a:lstStyle/>
          <a:p>
            <a:pPr defTabSz="685800"/>
            <a:r>
              <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60</a:t>
            </a:r>
            <a:endPar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0" name="Rectangle 10"/>
          <p:cNvSpPr/>
          <p:nvPr/>
        </p:nvSpPr>
        <p:spPr bwMode="auto">
          <a:xfrm>
            <a:off x="566606" y="1980682"/>
            <a:ext cx="131446" cy="155877"/>
          </a:xfrm>
          <a:prstGeom prst="rect">
            <a:avLst/>
          </a:prstGeom>
          <a:noFill/>
          <a:ln>
            <a:noFill/>
          </a:ln>
        </p:spPr>
        <p:txBody>
          <a:bodyPr wrap="none" lIns="0" tIns="0" rIns="0" bIns="0" anchor="ctr">
            <a:spAutoFit/>
          </a:bodyPr>
          <a:lstStyle/>
          <a:p>
            <a:pPr defTabSz="685800"/>
            <a:r>
              <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80</a:t>
            </a:r>
            <a:endPar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1" name="Rectangle 11"/>
          <p:cNvSpPr/>
          <p:nvPr/>
        </p:nvSpPr>
        <p:spPr bwMode="auto">
          <a:xfrm>
            <a:off x="534468" y="1485382"/>
            <a:ext cx="197170" cy="155877"/>
          </a:xfrm>
          <a:prstGeom prst="rect">
            <a:avLst/>
          </a:prstGeom>
          <a:noFill/>
          <a:ln>
            <a:noFill/>
          </a:ln>
        </p:spPr>
        <p:txBody>
          <a:bodyPr wrap="none" lIns="0" tIns="0" rIns="0" bIns="0" anchor="ctr">
            <a:spAutoFit/>
          </a:bodyPr>
          <a:lstStyle/>
          <a:p>
            <a:pPr defTabSz="685800"/>
            <a:r>
              <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100</a:t>
            </a:r>
            <a:endParaRPr lang="en-US" sz="1015">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3" name="AutoShape 20"/>
          <p:cNvSpPr/>
          <p:nvPr/>
        </p:nvSpPr>
        <p:spPr bwMode="auto">
          <a:xfrm>
            <a:off x="5775425"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AutoShape 21"/>
          <p:cNvSpPr/>
          <p:nvPr/>
        </p:nvSpPr>
        <p:spPr bwMode="auto">
          <a:xfrm>
            <a:off x="6527704"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 name="AutoShape 22"/>
          <p:cNvSpPr/>
          <p:nvPr/>
        </p:nvSpPr>
        <p:spPr bwMode="auto">
          <a:xfrm>
            <a:off x="7299028"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AutoShape 23"/>
          <p:cNvSpPr/>
          <p:nvPr/>
        </p:nvSpPr>
        <p:spPr bwMode="auto">
          <a:xfrm>
            <a:off x="8060830"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 name="AutoShape 24"/>
          <p:cNvSpPr/>
          <p:nvPr/>
        </p:nvSpPr>
        <p:spPr bwMode="auto">
          <a:xfrm>
            <a:off x="4232777"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 name="AutoShape 25"/>
          <p:cNvSpPr/>
          <p:nvPr/>
        </p:nvSpPr>
        <p:spPr bwMode="auto">
          <a:xfrm>
            <a:off x="5004101"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 name="Oval 26"/>
          <p:cNvSpPr/>
          <p:nvPr/>
        </p:nvSpPr>
        <p:spPr bwMode="auto">
          <a:xfrm>
            <a:off x="5816641" y="2592020"/>
            <a:ext cx="390424" cy="390525"/>
          </a:xfrm>
          <a:prstGeom prst="ellipse">
            <a:avLst/>
          </a:prstGeom>
          <a:solidFill>
            <a:schemeClr val="accent1"/>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0" name="AutoShape 27"/>
          <p:cNvSpPr/>
          <p:nvPr/>
        </p:nvSpPr>
        <p:spPr bwMode="auto">
          <a:xfrm>
            <a:off x="5994443" y="2892057"/>
            <a:ext cx="42851" cy="833438"/>
          </a:xfrm>
          <a:prstGeom prst="roundRect">
            <a:avLst>
              <a:gd name="adj" fmla="val 50000"/>
            </a:avLst>
          </a:prstGeom>
          <a:solidFill>
            <a:schemeClr val="accent1"/>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 name="Oval 28"/>
          <p:cNvSpPr/>
          <p:nvPr/>
        </p:nvSpPr>
        <p:spPr bwMode="auto">
          <a:xfrm>
            <a:off x="5965874" y="3782645"/>
            <a:ext cx="104748" cy="104775"/>
          </a:xfrm>
          <a:prstGeom prst="ellipse">
            <a:avLst/>
          </a:prstGeom>
          <a:solidFill>
            <a:schemeClr val="accent1"/>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2" name="Oval 29"/>
          <p:cNvSpPr/>
          <p:nvPr/>
        </p:nvSpPr>
        <p:spPr bwMode="auto">
          <a:xfrm>
            <a:off x="6557024" y="1968088"/>
            <a:ext cx="390424" cy="390525"/>
          </a:xfrm>
          <a:prstGeom prst="ellipse">
            <a:avLst/>
          </a:prstGeom>
          <a:solidFill>
            <a:schemeClr val="accent2"/>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3" name="AutoShape 30"/>
          <p:cNvSpPr/>
          <p:nvPr/>
        </p:nvSpPr>
        <p:spPr bwMode="auto">
          <a:xfrm>
            <a:off x="6741961" y="2327026"/>
            <a:ext cx="42851" cy="1398470"/>
          </a:xfrm>
          <a:prstGeom prst="roundRect">
            <a:avLst>
              <a:gd name="adj" fmla="val 50000"/>
            </a:avLst>
          </a:prstGeom>
          <a:solidFill>
            <a:schemeClr val="accent2"/>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4" name="Oval 31"/>
          <p:cNvSpPr/>
          <p:nvPr/>
        </p:nvSpPr>
        <p:spPr bwMode="auto">
          <a:xfrm>
            <a:off x="6713393" y="3782645"/>
            <a:ext cx="104748" cy="104775"/>
          </a:xfrm>
          <a:prstGeom prst="ellipse">
            <a:avLst/>
          </a:prstGeom>
          <a:solidFill>
            <a:schemeClr val="accent2"/>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5" name="Oval 32"/>
          <p:cNvSpPr/>
          <p:nvPr/>
        </p:nvSpPr>
        <p:spPr bwMode="auto">
          <a:xfrm>
            <a:off x="7346640" y="2396757"/>
            <a:ext cx="390424" cy="390525"/>
          </a:xfrm>
          <a:prstGeom prst="ellipse">
            <a:avLst/>
          </a:prstGeom>
          <a:solidFill>
            <a:schemeClr val="accent3"/>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6" name="AutoShape 33"/>
          <p:cNvSpPr/>
          <p:nvPr/>
        </p:nvSpPr>
        <p:spPr bwMode="auto">
          <a:xfrm>
            <a:off x="7522807" y="2801569"/>
            <a:ext cx="42851" cy="928688"/>
          </a:xfrm>
          <a:prstGeom prst="roundRect">
            <a:avLst>
              <a:gd name="adj" fmla="val 50000"/>
            </a:avLst>
          </a:prstGeom>
          <a:solidFill>
            <a:schemeClr val="accent3"/>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Oval 34"/>
          <p:cNvSpPr/>
          <p:nvPr/>
        </p:nvSpPr>
        <p:spPr bwMode="auto">
          <a:xfrm>
            <a:off x="7494239" y="3782645"/>
            <a:ext cx="104748" cy="104775"/>
          </a:xfrm>
          <a:prstGeom prst="ellipse">
            <a:avLst/>
          </a:prstGeom>
          <a:solidFill>
            <a:schemeClr val="accent3"/>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Oval 35"/>
          <p:cNvSpPr/>
          <p:nvPr/>
        </p:nvSpPr>
        <p:spPr bwMode="auto">
          <a:xfrm>
            <a:off x="8098920" y="2063382"/>
            <a:ext cx="390424" cy="390525"/>
          </a:xfrm>
          <a:prstGeom prst="ellipse">
            <a:avLst/>
          </a:prstGeom>
          <a:solidFill>
            <a:schemeClr val="accent4"/>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AutoShape 36"/>
          <p:cNvSpPr/>
          <p:nvPr/>
        </p:nvSpPr>
        <p:spPr bwMode="auto">
          <a:xfrm>
            <a:off x="8275086" y="2168157"/>
            <a:ext cx="42851" cy="1557338"/>
          </a:xfrm>
          <a:prstGeom prst="roundRect">
            <a:avLst>
              <a:gd name="adj" fmla="val 50000"/>
            </a:avLst>
          </a:prstGeom>
          <a:solidFill>
            <a:schemeClr val="accent4"/>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Oval 37"/>
          <p:cNvSpPr/>
          <p:nvPr/>
        </p:nvSpPr>
        <p:spPr bwMode="auto">
          <a:xfrm>
            <a:off x="8246518" y="3782645"/>
            <a:ext cx="104748" cy="104775"/>
          </a:xfrm>
          <a:prstGeom prst="ellipse">
            <a:avLst/>
          </a:prstGeom>
          <a:solidFill>
            <a:schemeClr val="accent4"/>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Oval 38"/>
          <p:cNvSpPr/>
          <p:nvPr/>
        </p:nvSpPr>
        <p:spPr bwMode="auto">
          <a:xfrm>
            <a:off x="4280389" y="1744295"/>
            <a:ext cx="390424" cy="390525"/>
          </a:xfrm>
          <a:prstGeom prst="ellipse">
            <a:avLst/>
          </a:prstGeom>
          <a:solidFill>
            <a:schemeClr val="accent5"/>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AutoShape 39"/>
          <p:cNvSpPr/>
          <p:nvPr/>
        </p:nvSpPr>
        <p:spPr bwMode="auto">
          <a:xfrm>
            <a:off x="4456556" y="1944320"/>
            <a:ext cx="42851" cy="1781175"/>
          </a:xfrm>
          <a:prstGeom prst="roundRect">
            <a:avLst>
              <a:gd name="adj" fmla="val 50000"/>
            </a:avLst>
          </a:prstGeom>
          <a:solidFill>
            <a:schemeClr val="accent5"/>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3" name="Oval 40"/>
          <p:cNvSpPr/>
          <p:nvPr/>
        </p:nvSpPr>
        <p:spPr bwMode="auto">
          <a:xfrm>
            <a:off x="4427988" y="3782645"/>
            <a:ext cx="104748" cy="104775"/>
          </a:xfrm>
          <a:prstGeom prst="ellipse">
            <a:avLst/>
          </a:prstGeom>
          <a:solidFill>
            <a:schemeClr val="accent5"/>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Oval 41"/>
          <p:cNvSpPr/>
          <p:nvPr/>
        </p:nvSpPr>
        <p:spPr bwMode="auto">
          <a:xfrm>
            <a:off x="5042190" y="2063382"/>
            <a:ext cx="390424" cy="390525"/>
          </a:xfrm>
          <a:prstGeom prst="ellipse">
            <a:avLst/>
          </a:prstGeom>
          <a:solidFill>
            <a:schemeClr val="accent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AutoShape 42"/>
          <p:cNvSpPr/>
          <p:nvPr/>
        </p:nvSpPr>
        <p:spPr bwMode="auto">
          <a:xfrm>
            <a:off x="5218357" y="2168157"/>
            <a:ext cx="42851" cy="1557338"/>
          </a:xfrm>
          <a:prstGeom prst="roundRect">
            <a:avLst>
              <a:gd name="adj" fmla="val 50000"/>
            </a:avLst>
          </a:prstGeom>
          <a:solidFill>
            <a:schemeClr val="accent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 name="Oval 43"/>
          <p:cNvSpPr/>
          <p:nvPr/>
        </p:nvSpPr>
        <p:spPr bwMode="auto">
          <a:xfrm>
            <a:off x="5189789" y="3782645"/>
            <a:ext cx="104748" cy="104775"/>
          </a:xfrm>
          <a:prstGeom prst="ellipse">
            <a:avLst/>
          </a:prstGeom>
          <a:solidFill>
            <a:schemeClr val="accent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Rectangle 44"/>
          <p:cNvSpPr/>
          <p:nvPr/>
        </p:nvSpPr>
        <p:spPr bwMode="auto">
          <a:xfrm>
            <a:off x="5882153" y="2704582"/>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43%</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58" name="Rectangle 45"/>
          <p:cNvSpPr/>
          <p:nvPr/>
        </p:nvSpPr>
        <p:spPr bwMode="auto">
          <a:xfrm>
            <a:off x="6627297" y="2075888"/>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76%</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59" name="Rectangle 46"/>
          <p:cNvSpPr/>
          <p:nvPr/>
        </p:nvSpPr>
        <p:spPr bwMode="auto">
          <a:xfrm>
            <a:off x="7421675" y="2504557"/>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54%</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0" name="Rectangle 47"/>
          <p:cNvSpPr/>
          <p:nvPr/>
        </p:nvSpPr>
        <p:spPr bwMode="auto">
          <a:xfrm>
            <a:off x="8159670" y="2166420"/>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63%</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1" name="Rectangle 48"/>
          <p:cNvSpPr/>
          <p:nvPr/>
        </p:nvSpPr>
        <p:spPr bwMode="auto">
          <a:xfrm>
            <a:off x="4341140" y="1856857"/>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87%</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2" name="Rectangle 49"/>
          <p:cNvSpPr/>
          <p:nvPr/>
        </p:nvSpPr>
        <p:spPr bwMode="auto">
          <a:xfrm>
            <a:off x="5107703" y="2171182"/>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66%</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4" name="AutoShape 20"/>
          <p:cNvSpPr/>
          <p:nvPr/>
        </p:nvSpPr>
        <p:spPr bwMode="auto">
          <a:xfrm>
            <a:off x="1180810"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AutoShape 21"/>
          <p:cNvSpPr/>
          <p:nvPr/>
        </p:nvSpPr>
        <p:spPr bwMode="auto">
          <a:xfrm>
            <a:off x="1933088"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6" name="AutoShape 22"/>
          <p:cNvSpPr/>
          <p:nvPr/>
        </p:nvSpPr>
        <p:spPr bwMode="auto">
          <a:xfrm>
            <a:off x="2704412"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7" name="AutoShape 23"/>
          <p:cNvSpPr/>
          <p:nvPr/>
        </p:nvSpPr>
        <p:spPr bwMode="auto">
          <a:xfrm>
            <a:off x="3466214" y="1434732"/>
            <a:ext cx="476126" cy="2290763"/>
          </a:xfrm>
          <a:prstGeom prst="roundRect">
            <a:avLst>
              <a:gd name="adj" fmla="val 50000"/>
            </a:avLst>
          </a:prstGeom>
          <a:solidFill>
            <a:srgbClr val="E6E6E6"/>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8" name="Oval 26"/>
          <p:cNvSpPr/>
          <p:nvPr/>
        </p:nvSpPr>
        <p:spPr bwMode="auto">
          <a:xfrm>
            <a:off x="1222026" y="2592020"/>
            <a:ext cx="390424" cy="390525"/>
          </a:xfrm>
          <a:prstGeom prst="ellipse">
            <a:avLst/>
          </a:prstGeom>
          <a:solidFill>
            <a:schemeClr val="accent1"/>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9" name="AutoShape 27"/>
          <p:cNvSpPr/>
          <p:nvPr/>
        </p:nvSpPr>
        <p:spPr bwMode="auto">
          <a:xfrm>
            <a:off x="1399828" y="2892057"/>
            <a:ext cx="42851" cy="833438"/>
          </a:xfrm>
          <a:prstGeom prst="roundRect">
            <a:avLst>
              <a:gd name="adj" fmla="val 50000"/>
            </a:avLst>
          </a:prstGeom>
          <a:solidFill>
            <a:schemeClr val="accent1"/>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Oval 28"/>
          <p:cNvSpPr/>
          <p:nvPr/>
        </p:nvSpPr>
        <p:spPr bwMode="auto">
          <a:xfrm>
            <a:off x="1371259" y="3782645"/>
            <a:ext cx="104748" cy="104775"/>
          </a:xfrm>
          <a:prstGeom prst="ellipse">
            <a:avLst/>
          </a:prstGeom>
          <a:solidFill>
            <a:schemeClr val="accent1"/>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1" name="Oval 29"/>
          <p:cNvSpPr/>
          <p:nvPr/>
        </p:nvSpPr>
        <p:spPr bwMode="auto">
          <a:xfrm>
            <a:off x="1962408" y="1968088"/>
            <a:ext cx="390424" cy="390525"/>
          </a:xfrm>
          <a:prstGeom prst="ellipse">
            <a:avLst/>
          </a:prstGeom>
          <a:solidFill>
            <a:schemeClr val="accent2"/>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AutoShape 30"/>
          <p:cNvSpPr/>
          <p:nvPr/>
        </p:nvSpPr>
        <p:spPr bwMode="auto">
          <a:xfrm>
            <a:off x="2147345" y="2327026"/>
            <a:ext cx="42851" cy="1398470"/>
          </a:xfrm>
          <a:prstGeom prst="roundRect">
            <a:avLst>
              <a:gd name="adj" fmla="val 50000"/>
            </a:avLst>
          </a:prstGeom>
          <a:solidFill>
            <a:schemeClr val="accent2"/>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3" name="Oval 31"/>
          <p:cNvSpPr/>
          <p:nvPr/>
        </p:nvSpPr>
        <p:spPr bwMode="auto">
          <a:xfrm>
            <a:off x="2118777" y="3782645"/>
            <a:ext cx="104748" cy="104775"/>
          </a:xfrm>
          <a:prstGeom prst="ellipse">
            <a:avLst/>
          </a:prstGeom>
          <a:solidFill>
            <a:schemeClr val="accent2"/>
          </a:solidFill>
          <a:ln w="25400">
            <a:solidFill>
              <a:schemeClr val="tx1">
                <a:alpha val="0"/>
              </a:schemeClr>
            </a:solidFill>
            <a:miter lim="800000"/>
          </a:ln>
        </p:spPr>
        <p:txBody>
          <a:bodyPr lIns="0" tIns="0" rIns="0" bIns="0"/>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4" name="Oval 32"/>
          <p:cNvSpPr/>
          <p:nvPr/>
        </p:nvSpPr>
        <p:spPr bwMode="auto">
          <a:xfrm>
            <a:off x="2752025" y="2396757"/>
            <a:ext cx="390424" cy="390525"/>
          </a:xfrm>
          <a:prstGeom prst="ellipse">
            <a:avLst/>
          </a:prstGeom>
          <a:solidFill>
            <a:schemeClr val="accent3"/>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5" name="AutoShape 33"/>
          <p:cNvSpPr/>
          <p:nvPr/>
        </p:nvSpPr>
        <p:spPr bwMode="auto">
          <a:xfrm>
            <a:off x="2928192" y="2801569"/>
            <a:ext cx="42851" cy="928688"/>
          </a:xfrm>
          <a:prstGeom prst="roundRect">
            <a:avLst>
              <a:gd name="adj" fmla="val 50000"/>
            </a:avLst>
          </a:prstGeom>
          <a:solidFill>
            <a:schemeClr val="accent3"/>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6" name="Oval 34"/>
          <p:cNvSpPr/>
          <p:nvPr/>
        </p:nvSpPr>
        <p:spPr bwMode="auto">
          <a:xfrm>
            <a:off x="2899624" y="3782645"/>
            <a:ext cx="104748" cy="104775"/>
          </a:xfrm>
          <a:prstGeom prst="ellipse">
            <a:avLst/>
          </a:prstGeom>
          <a:solidFill>
            <a:schemeClr val="accent3"/>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7" name="Oval 35"/>
          <p:cNvSpPr/>
          <p:nvPr/>
        </p:nvSpPr>
        <p:spPr bwMode="auto">
          <a:xfrm>
            <a:off x="3504304" y="2063382"/>
            <a:ext cx="390424" cy="390525"/>
          </a:xfrm>
          <a:prstGeom prst="ellipse">
            <a:avLst/>
          </a:prstGeom>
          <a:solidFill>
            <a:schemeClr val="accent4"/>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8" name="AutoShape 36"/>
          <p:cNvSpPr/>
          <p:nvPr/>
        </p:nvSpPr>
        <p:spPr bwMode="auto">
          <a:xfrm>
            <a:off x="3680470" y="2168157"/>
            <a:ext cx="42851" cy="1557338"/>
          </a:xfrm>
          <a:prstGeom prst="roundRect">
            <a:avLst>
              <a:gd name="adj" fmla="val 50000"/>
            </a:avLst>
          </a:prstGeom>
          <a:solidFill>
            <a:schemeClr val="accent4"/>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9" name="Oval 37"/>
          <p:cNvSpPr/>
          <p:nvPr/>
        </p:nvSpPr>
        <p:spPr bwMode="auto">
          <a:xfrm>
            <a:off x="3651902" y="3782645"/>
            <a:ext cx="104748" cy="104775"/>
          </a:xfrm>
          <a:prstGeom prst="ellipse">
            <a:avLst/>
          </a:prstGeom>
          <a:solidFill>
            <a:schemeClr val="accent4"/>
          </a:solidFill>
          <a:ln w="25400">
            <a:solidFill>
              <a:schemeClr val="tx1">
                <a:alpha val="0"/>
              </a:schemeClr>
            </a:solidFill>
            <a:miter lim="800000"/>
          </a:ln>
        </p:spPr>
        <p:txBody>
          <a:bodyPr lIns="0" tIns="0" rIns="0" bIns="0"/>
          <a:lstStyle/>
          <a:p>
            <a:pPr defTabSz="685800">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0" name="Rectangle 44"/>
          <p:cNvSpPr/>
          <p:nvPr/>
        </p:nvSpPr>
        <p:spPr bwMode="auto">
          <a:xfrm>
            <a:off x="1287537" y="2704582"/>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43%</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11" name="Rectangle 45"/>
          <p:cNvSpPr/>
          <p:nvPr/>
        </p:nvSpPr>
        <p:spPr bwMode="auto">
          <a:xfrm>
            <a:off x="2032682" y="2075888"/>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76%</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12" name="Rectangle 46"/>
          <p:cNvSpPr/>
          <p:nvPr/>
        </p:nvSpPr>
        <p:spPr bwMode="auto">
          <a:xfrm>
            <a:off x="2827059" y="2504557"/>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54%</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13" name="Rectangle 47"/>
          <p:cNvSpPr/>
          <p:nvPr/>
        </p:nvSpPr>
        <p:spPr bwMode="auto">
          <a:xfrm>
            <a:off x="3565055" y="2166420"/>
            <a:ext cx="224420" cy="155877"/>
          </a:xfrm>
          <a:prstGeom prst="rect">
            <a:avLst/>
          </a:prstGeom>
          <a:noFill/>
          <a:ln>
            <a:noFill/>
          </a:ln>
        </p:spPr>
        <p:txBody>
          <a:bodyPr wrap="none" lIns="0" tIns="0" rIns="0" bIns="0" anchor="ctr">
            <a:spAutoFit/>
          </a:bodyPr>
          <a:lstStyle/>
          <a:p>
            <a:pPr algn="ctr" defTabSz="685800"/>
            <a:r>
              <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63%</a:t>
            </a:r>
            <a:endParaRPr lang="en-US" sz="1015">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6" name="TextBox 65"/>
          <p:cNvSpPr txBox="1"/>
          <p:nvPr/>
        </p:nvSpPr>
        <p:spPr>
          <a:xfrm>
            <a:off x="8154353"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2016</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8" name="TextBox 67"/>
          <p:cNvSpPr txBox="1"/>
          <p:nvPr/>
        </p:nvSpPr>
        <p:spPr>
          <a:xfrm>
            <a:off x="7404394"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2015</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0" name="TextBox 69"/>
          <p:cNvSpPr txBox="1"/>
          <p:nvPr/>
        </p:nvSpPr>
        <p:spPr>
          <a:xfrm>
            <a:off x="5098909"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1012</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1" name="TextBox 70"/>
          <p:cNvSpPr txBox="1"/>
          <p:nvPr/>
        </p:nvSpPr>
        <p:spPr>
          <a:xfrm>
            <a:off x="4348949"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2011</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2" name="TextBox 71"/>
          <p:cNvSpPr txBox="1"/>
          <p:nvPr/>
        </p:nvSpPr>
        <p:spPr>
          <a:xfrm>
            <a:off x="3570540"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2010</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3" name="TextBox 72"/>
          <p:cNvSpPr txBox="1"/>
          <p:nvPr/>
        </p:nvSpPr>
        <p:spPr>
          <a:xfrm>
            <a:off x="2820581"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2009</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4" name="TextBox 73"/>
          <p:cNvSpPr txBox="1"/>
          <p:nvPr/>
        </p:nvSpPr>
        <p:spPr>
          <a:xfrm>
            <a:off x="2034948"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2008</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5" name="TextBox 74"/>
          <p:cNvSpPr txBox="1"/>
          <p:nvPr/>
        </p:nvSpPr>
        <p:spPr>
          <a:xfrm>
            <a:off x="1284989"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2007</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6" name="TextBox 75"/>
          <p:cNvSpPr txBox="1"/>
          <p:nvPr/>
        </p:nvSpPr>
        <p:spPr>
          <a:xfrm>
            <a:off x="6634501"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2014</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7" name="TextBox 76"/>
          <p:cNvSpPr txBox="1"/>
          <p:nvPr/>
        </p:nvSpPr>
        <p:spPr>
          <a:xfrm>
            <a:off x="5884541" y="4020194"/>
            <a:ext cx="282129"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2013</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cxnSp>
        <p:nvCxnSpPr>
          <p:cNvPr id="78" name="直接连接符 77"/>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80"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文本框 5"/>
          <p:cNvSpPr txBox="1">
            <a:spLocks noChangeArrowheads="1"/>
          </p:cNvSpPr>
          <p:nvPr/>
        </p:nvSpPr>
        <p:spPr bwMode="auto">
          <a:xfrm>
            <a:off x="3222915" y="2132874"/>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感谢大家的支持</a:t>
            </a:r>
            <a:endPar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33" name="文本框 6"/>
          <p:cNvSpPr txBox="1">
            <a:spLocks noChangeArrowheads="1"/>
          </p:cNvSpPr>
          <p:nvPr/>
        </p:nvSpPr>
        <p:spPr bwMode="auto">
          <a:xfrm>
            <a:off x="2822098" y="2601438"/>
            <a:ext cx="3499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endPar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34" name="矩形 833"/>
          <p:cNvSpPr/>
          <p:nvPr/>
        </p:nvSpPr>
        <p:spPr>
          <a:xfrm>
            <a:off x="2885121" y="2987310"/>
            <a:ext cx="3373760" cy="333375"/>
          </a:xfrm>
          <a:prstGeom prst="rect">
            <a:avLst/>
          </a:prstGeom>
        </p:spPr>
        <p:txBody>
          <a:bodyPr wrap="square">
            <a:spAutoFit/>
          </a:bodyPr>
          <a:lstStyle/>
          <a:p>
            <a:pPr algn="ctr" defTabSz="914400">
              <a:lnSpc>
                <a:spcPct val="150000"/>
              </a:lnSpc>
              <a:defRPr/>
            </a:pP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汇报人</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a:t>
            </a:r>
            <a:r>
              <a:rPr lang="en-US" altLang="zh-CN"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PPT</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营     </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汇报时间：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月</a:t>
            </a:r>
            <a:endParaRPr lang="zh-CN" altLang="en-US" sz="140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35" name="直接连接符 834"/>
          <p:cNvCxnSpPr/>
          <p:nvPr/>
        </p:nvCxnSpPr>
        <p:spPr>
          <a:xfrm>
            <a:off x="4378445" y="2979189"/>
            <a:ext cx="387113" cy="0"/>
          </a:xfrm>
          <a:prstGeom prst="line">
            <a:avLst/>
          </a:prstGeom>
          <a:noFill/>
          <a:ln w="12700" cap="flat" cmpd="sng" algn="ctr">
            <a:solidFill>
              <a:schemeClr val="bg1"/>
            </a:solidFill>
            <a:prstDash val="solid"/>
            <a:miter lim="800000"/>
          </a:ln>
          <a:effectLst/>
        </p:spPr>
      </p:cxnSp>
      <p:sp>
        <p:nvSpPr>
          <p:cNvPr id="8" name="文本框 5"/>
          <p:cNvSpPr txBox="1">
            <a:spLocks noChangeArrowheads="1"/>
          </p:cNvSpPr>
          <p:nvPr/>
        </p:nvSpPr>
        <p:spPr bwMode="auto">
          <a:xfrm>
            <a:off x="3827246" y="1225226"/>
            <a:ext cx="14895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495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20XX</a:t>
            </a:r>
            <a:endParaRPr lang="zh-CN" altLang="en-US" sz="495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endParaRPr lang="zh-CN" altLang="en-US" sz="2400" dirty="0">
              <a:solidFill>
                <a:schemeClr val="accent1"/>
              </a:solidFill>
              <a:ea typeface="微软雅黑" panose="020B0503020204020204" pitchFamily="34" charset="-122"/>
              <a:cs typeface="+mn-ea"/>
              <a:sym typeface="Calibri" panose="020F0502020204030204" pitchFamily="34" charset="0"/>
            </a:endParaRP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354816" y="3435704"/>
            <a:ext cx="573875"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Karen Lee</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51" name="TextBox 50"/>
          <p:cNvSpPr txBox="1"/>
          <p:nvPr/>
        </p:nvSpPr>
        <p:spPr>
          <a:xfrm>
            <a:off x="3207441" y="3639121"/>
            <a:ext cx="868828" cy="159339"/>
          </a:xfrm>
          <a:prstGeom prst="rect">
            <a:avLst/>
          </a:prstGeom>
          <a:noFill/>
        </p:spPr>
        <p:txBody>
          <a:bodyPr wrap="none" lIns="0" tIns="0" rIns="0" bIns="0" rtlCol="0">
            <a:spAutoFit/>
          </a:bodyPr>
          <a:lstStyle/>
          <a:p>
            <a:pPr algn="ctr" defTabSz="685800">
              <a:lnSpc>
                <a:spcPts val="1300"/>
              </a:lnSpc>
              <a:spcAft>
                <a:spcPts val="1200"/>
              </a:spcAft>
            </a:pPr>
            <a:r>
              <a:rPr lang="en-US" sz="1015" dirty="0">
                <a:latin typeface="Calibri" panose="020F0502020204030204" pitchFamily="34" charset="0"/>
                <a:ea typeface="微软雅黑" panose="020B0503020204020204" pitchFamily="34" charset="-122"/>
                <a:sym typeface="Calibri" panose="020F0502020204030204" pitchFamily="34" charset="0"/>
              </a:rPr>
              <a:t>Finance Director</a:t>
            </a:r>
            <a:endParaRPr lang="en-US" sz="1015" dirty="0">
              <a:latin typeface="Calibri" panose="020F0502020204030204" pitchFamily="34" charset="0"/>
              <a:ea typeface="微软雅黑" panose="020B0503020204020204" pitchFamily="34" charset="-122"/>
              <a:sym typeface="Calibri" panose="020F0502020204030204" pitchFamily="34" charset="0"/>
            </a:endParaRPr>
          </a:p>
        </p:txBody>
      </p:sp>
      <p:sp>
        <p:nvSpPr>
          <p:cNvPr id="53" name="Rectangle 52"/>
          <p:cNvSpPr/>
          <p:nvPr/>
        </p:nvSpPr>
        <p:spPr>
          <a:xfrm>
            <a:off x="3444895"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TextBox 53"/>
          <p:cNvSpPr txBox="1"/>
          <p:nvPr/>
        </p:nvSpPr>
        <p:spPr>
          <a:xfrm>
            <a:off x="5234876" y="3435704"/>
            <a:ext cx="610744"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Patrick Fry</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55" name="TextBox 54"/>
          <p:cNvSpPr txBox="1"/>
          <p:nvPr/>
        </p:nvSpPr>
        <p:spPr>
          <a:xfrm>
            <a:off x="5204520" y="3639121"/>
            <a:ext cx="671658" cy="159339"/>
          </a:xfrm>
          <a:prstGeom prst="rect">
            <a:avLst/>
          </a:prstGeom>
          <a:noFill/>
        </p:spPr>
        <p:txBody>
          <a:bodyPr wrap="none" lIns="0" tIns="0" rIns="0" bIns="0" rtlCol="0">
            <a:spAutoFit/>
          </a:bodyPr>
          <a:lstStyle/>
          <a:p>
            <a:pPr algn="ctr" defTabSz="685800">
              <a:lnSpc>
                <a:spcPts val="1300"/>
              </a:lnSpc>
              <a:spcAft>
                <a:spcPts val="1200"/>
              </a:spcAft>
            </a:pPr>
            <a:r>
              <a:rPr lang="en-US" sz="1015"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Social Media</a:t>
            </a:r>
            <a:endParaRPr lang="en-US" sz="1015"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 name="Rectangle 55"/>
          <p:cNvSpPr/>
          <p:nvPr/>
        </p:nvSpPr>
        <p:spPr>
          <a:xfrm>
            <a:off x="5343390"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TextBox 56"/>
          <p:cNvSpPr txBox="1"/>
          <p:nvPr/>
        </p:nvSpPr>
        <p:spPr>
          <a:xfrm>
            <a:off x="7002730" y="3435704"/>
            <a:ext cx="1030730"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Kimberly Johnson</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58" name="TextBox 57"/>
          <p:cNvSpPr txBox="1"/>
          <p:nvPr/>
        </p:nvSpPr>
        <p:spPr>
          <a:xfrm>
            <a:off x="7301790" y="3639121"/>
            <a:ext cx="432811" cy="159339"/>
          </a:xfrm>
          <a:prstGeom prst="rect">
            <a:avLst/>
          </a:prstGeom>
          <a:noFill/>
        </p:spPr>
        <p:txBody>
          <a:bodyPr wrap="none" lIns="0" tIns="0" rIns="0" bIns="0" rtlCol="0">
            <a:spAutoFit/>
          </a:bodyPr>
          <a:lstStyle/>
          <a:p>
            <a:pPr algn="ctr" defTabSz="685800">
              <a:lnSpc>
                <a:spcPts val="1300"/>
              </a:lnSpc>
              <a:spcAft>
                <a:spcPts val="1200"/>
              </a:spcAft>
            </a:pPr>
            <a:r>
              <a:rPr lang="en-US" sz="1015" dirty="0">
                <a:latin typeface="Calibri" panose="020F0502020204030204" pitchFamily="34" charset="0"/>
                <a:ea typeface="微软雅黑" panose="020B0503020204020204" pitchFamily="34" charset="-122"/>
                <a:sym typeface="Calibri" panose="020F0502020204030204" pitchFamily="34" charset="0"/>
              </a:rPr>
              <a:t>Delivery</a:t>
            </a:r>
            <a:endParaRPr lang="en-US" sz="1015" dirty="0">
              <a:latin typeface="Calibri" panose="020F0502020204030204" pitchFamily="34" charset="0"/>
              <a:ea typeface="微软雅黑" panose="020B0503020204020204" pitchFamily="34" charset="-122"/>
              <a:sym typeface="Calibri" panose="020F0502020204030204" pitchFamily="34" charset="0"/>
            </a:endParaRPr>
          </a:p>
        </p:txBody>
      </p:sp>
      <p:sp>
        <p:nvSpPr>
          <p:cNvPr id="59" name="Rectangle 58"/>
          <p:cNvSpPr/>
          <p:nvPr/>
        </p:nvSpPr>
        <p:spPr>
          <a:xfrm>
            <a:off x="7321237"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 name="TextBox 60"/>
          <p:cNvSpPr txBox="1"/>
          <p:nvPr/>
        </p:nvSpPr>
        <p:spPr>
          <a:xfrm>
            <a:off x="1221550" y="3435704"/>
            <a:ext cx="892873" cy="171457"/>
          </a:xfrm>
          <a:prstGeom prst="rect">
            <a:avLst/>
          </a:prstGeom>
          <a:noFill/>
        </p:spPr>
        <p:txBody>
          <a:bodyPr wrap="none" lIns="0" tIns="0" rIns="0" bIns="0" rtlCol="0">
            <a:spAutoFit/>
          </a:bodyPr>
          <a:lstStyle/>
          <a:p>
            <a:pPr algn="ctr" defTabSz="685800">
              <a:lnSpc>
                <a:spcPts val="1400"/>
              </a:lnSpc>
              <a:spcAft>
                <a:spcPts val="1200"/>
              </a:spcAft>
            </a:pPr>
            <a:r>
              <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Stephen Troyer</a:t>
            </a:r>
            <a:endParaRPr lang="en-US" sz="1090"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62" name="TextBox 61"/>
          <p:cNvSpPr txBox="1"/>
          <p:nvPr/>
        </p:nvSpPr>
        <p:spPr>
          <a:xfrm>
            <a:off x="1143905" y="3639121"/>
            <a:ext cx="1048364" cy="159339"/>
          </a:xfrm>
          <a:prstGeom prst="rect">
            <a:avLst/>
          </a:prstGeom>
          <a:noFill/>
        </p:spPr>
        <p:txBody>
          <a:bodyPr wrap="none" lIns="0" tIns="0" rIns="0" bIns="0" rtlCol="0">
            <a:spAutoFit/>
          </a:bodyPr>
          <a:lstStyle/>
          <a:p>
            <a:pPr algn="ctr" defTabSz="685800">
              <a:lnSpc>
                <a:spcPts val="1300"/>
              </a:lnSpc>
              <a:spcAft>
                <a:spcPts val="1200"/>
              </a:spcAft>
            </a:pPr>
            <a:r>
              <a:rPr lang="en-US" sz="1015"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Marketing Manager</a:t>
            </a:r>
            <a:endParaRPr lang="en-US" sz="1015"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3" name="Rectangle 62"/>
          <p:cNvSpPr/>
          <p:nvPr/>
        </p:nvSpPr>
        <p:spPr>
          <a:xfrm>
            <a:off x="1471129"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21" name="直接连接符 20"/>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3"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pic>
        <p:nvPicPr>
          <p:cNvPr id="15" name="图片占位符 14"/>
          <p:cNvPicPr>
            <a:picLocks noGrp="1" noChangeAspect="1"/>
          </p:cNvPicPr>
          <p:nvPr>
            <p:ph type="pic" sz="quarter" idx="25"/>
          </p:nvPr>
        </p:nvPicPr>
        <p:blipFill>
          <a:blip r:embed="rId1" cstate="print">
            <a:extLst>
              <a:ext uri="{28A0092B-C50C-407E-A947-70E740481C1C}">
                <a14:useLocalDpi xmlns:a14="http://schemas.microsoft.com/office/drawing/2010/main" val="0"/>
              </a:ext>
            </a:extLst>
          </a:blip>
          <a:srcRect l="16920" r="16920"/>
          <a:stretch>
            <a:fillRect/>
          </a:stretch>
        </p:blipFill>
        <p:spPr/>
      </p:pic>
      <p:pic>
        <p:nvPicPr>
          <p:cNvPr id="19" name="图片占位符 18"/>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16772" r="16772"/>
          <a:stretch>
            <a:fillRect/>
          </a:stretch>
        </p:blipFill>
        <p:spPr/>
      </p:pic>
      <p:pic>
        <p:nvPicPr>
          <p:cNvPr id="17" name="图片占位符 16"/>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13951" r="13951"/>
          <a:stretch>
            <a:fillRect/>
          </a:stretch>
        </p:blipFill>
        <p:spPr/>
      </p:pic>
      <p:pic>
        <p:nvPicPr>
          <p:cNvPr id="24" name="图片占位符 23"/>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l="16704" r="16704"/>
          <a:stretch>
            <a:fillRect/>
          </a:stretch>
        </p:blip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42025"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Arc 21"/>
          <p:cNvSpPr/>
          <p:nvPr/>
        </p:nvSpPr>
        <p:spPr>
          <a:xfrm>
            <a:off x="1342871" y="1757327"/>
            <a:ext cx="1618067" cy="1618488"/>
          </a:xfrm>
          <a:prstGeom prst="arc">
            <a:avLst>
              <a:gd name="adj1" fmla="val 10766207"/>
              <a:gd name="adj2" fmla="val 0"/>
            </a:avLst>
          </a:prstGeom>
          <a:ln w="69850" cap="rnd">
            <a:solidFill>
              <a:schemeClr val="accent1"/>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Oval 22"/>
          <p:cNvSpPr/>
          <p:nvPr/>
        </p:nvSpPr>
        <p:spPr>
          <a:xfrm>
            <a:off x="2961783"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Arc 23"/>
          <p:cNvSpPr/>
          <p:nvPr/>
        </p:nvSpPr>
        <p:spPr>
          <a:xfrm rot="10800000">
            <a:off x="2962629" y="1757327"/>
            <a:ext cx="1618067" cy="1618488"/>
          </a:xfrm>
          <a:prstGeom prst="arc">
            <a:avLst>
              <a:gd name="adj1" fmla="val 10766207"/>
              <a:gd name="adj2" fmla="val 0"/>
            </a:avLst>
          </a:prstGeom>
          <a:ln w="69850" cap="rnd">
            <a:solidFill>
              <a:schemeClr val="accent2"/>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Oval 24"/>
          <p:cNvSpPr/>
          <p:nvPr/>
        </p:nvSpPr>
        <p:spPr>
          <a:xfrm>
            <a:off x="4580844"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Arc 25"/>
          <p:cNvSpPr/>
          <p:nvPr/>
        </p:nvSpPr>
        <p:spPr>
          <a:xfrm>
            <a:off x="4581690" y="1757327"/>
            <a:ext cx="1618067" cy="1618488"/>
          </a:xfrm>
          <a:prstGeom prst="arc">
            <a:avLst>
              <a:gd name="adj1" fmla="val 10766207"/>
              <a:gd name="adj2" fmla="val 0"/>
            </a:avLst>
          </a:prstGeom>
          <a:ln w="69850" cap="rnd">
            <a:solidFill>
              <a:schemeClr val="accent3"/>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Oval 27"/>
          <p:cNvSpPr/>
          <p:nvPr/>
        </p:nvSpPr>
        <p:spPr>
          <a:xfrm>
            <a:off x="6200602"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Arc 46"/>
          <p:cNvSpPr/>
          <p:nvPr/>
        </p:nvSpPr>
        <p:spPr>
          <a:xfrm rot="10800000">
            <a:off x="6201448" y="1757327"/>
            <a:ext cx="1618067" cy="1618488"/>
          </a:xfrm>
          <a:prstGeom prst="arc">
            <a:avLst>
              <a:gd name="adj1" fmla="val 10766207"/>
              <a:gd name="adj2" fmla="val 0"/>
            </a:avLst>
          </a:prstGeom>
          <a:ln w="69850" cap="rnd">
            <a:solidFill>
              <a:schemeClr val="accent4"/>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Oval 19"/>
          <p:cNvSpPr>
            <a:spLocks noChangeArrowheads="1"/>
          </p:cNvSpPr>
          <p:nvPr/>
        </p:nvSpPr>
        <p:spPr bwMode="auto">
          <a:xfrm>
            <a:off x="3491038" y="1945503"/>
            <a:ext cx="560782" cy="560928"/>
          </a:xfrm>
          <a:prstGeom prst="ellipse">
            <a:avLst/>
          </a:prstGeom>
          <a:solidFill>
            <a:schemeClr val="accent2"/>
          </a:solidFill>
          <a:ln>
            <a:noFill/>
          </a:ln>
        </p:spPr>
        <p:txBody>
          <a:bodyPr vert="horz" wrap="square" lIns="34290" tIns="17145" rIns="34290" bIns="17145" numCol="1" anchor="t" anchorCtr="0" compatLnSpc="1"/>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Oval 20"/>
          <p:cNvSpPr>
            <a:spLocks noChangeArrowheads="1"/>
          </p:cNvSpPr>
          <p:nvPr/>
        </p:nvSpPr>
        <p:spPr bwMode="auto">
          <a:xfrm>
            <a:off x="5110565" y="1945500"/>
            <a:ext cx="560782" cy="560928"/>
          </a:xfrm>
          <a:prstGeom prst="ellipse">
            <a:avLst/>
          </a:prstGeom>
          <a:solidFill>
            <a:schemeClr val="accent3"/>
          </a:solidFill>
          <a:ln>
            <a:noFill/>
          </a:ln>
        </p:spPr>
        <p:txBody>
          <a:bodyPr vert="horz" wrap="square" lIns="34290" tIns="17145" rIns="34290" bIns="17145" numCol="1" anchor="t" anchorCtr="0" compatLnSpc="1"/>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Oval 18"/>
          <p:cNvSpPr>
            <a:spLocks noChangeArrowheads="1"/>
          </p:cNvSpPr>
          <p:nvPr/>
        </p:nvSpPr>
        <p:spPr bwMode="auto">
          <a:xfrm>
            <a:off x="6730089" y="1945500"/>
            <a:ext cx="560782" cy="560928"/>
          </a:xfrm>
          <a:prstGeom prst="ellipse">
            <a:avLst/>
          </a:prstGeom>
          <a:solidFill>
            <a:schemeClr val="accent4"/>
          </a:solidFill>
          <a:ln>
            <a:noFill/>
          </a:ln>
        </p:spPr>
        <p:txBody>
          <a:bodyPr vert="horz" wrap="square" lIns="34290" tIns="17145" rIns="34290" bIns="17145" numCol="1" anchor="t" anchorCtr="0" compatLnSpc="1"/>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8" name="Oval 15"/>
          <p:cNvSpPr>
            <a:spLocks noChangeArrowheads="1"/>
          </p:cNvSpPr>
          <p:nvPr/>
        </p:nvSpPr>
        <p:spPr bwMode="auto">
          <a:xfrm>
            <a:off x="1871515" y="1945502"/>
            <a:ext cx="560782" cy="560928"/>
          </a:xfrm>
          <a:prstGeom prst="ellipse">
            <a:avLst/>
          </a:prstGeom>
          <a:solidFill>
            <a:schemeClr val="accent1"/>
          </a:solidFill>
          <a:ln>
            <a:noFill/>
          </a:ln>
        </p:spPr>
        <p:txBody>
          <a:bodyPr vert="horz" wrap="square" lIns="34290" tIns="17145" rIns="34290" bIns="17145" numCol="1" anchor="t" anchorCtr="0" compatLnSpc="1"/>
          <a:lstStyle/>
          <a:p>
            <a:pPr defTabSz="685800"/>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TextBox 33"/>
          <p:cNvSpPr txBox="1"/>
          <p:nvPr/>
        </p:nvSpPr>
        <p:spPr>
          <a:xfrm>
            <a:off x="3115432" y="2542184"/>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Advertising</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5" name="TextBox 34"/>
          <p:cNvSpPr txBox="1"/>
          <p:nvPr/>
        </p:nvSpPr>
        <p:spPr>
          <a:xfrm>
            <a:off x="4742857" y="2542184"/>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Layers</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6" name="TextBox 35"/>
          <p:cNvSpPr txBox="1"/>
          <p:nvPr/>
        </p:nvSpPr>
        <p:spPr>
          <a:xfrm>
            <a:off x="6360923" y="2542184"/>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Support</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7" name="TextBox 36"/>
          <p:cNvSpPr txBox="1"/>
          <p:nvPr/>
        </p:nvSpPr>
        <p:spPr>
          <a:xfrm>
            <a:off x="1509814" y="2575637"/>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Structure</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Shape 2690"/>
          <p:cNvSpPr/>
          <p:nvPr/>
        </p:nvSpPr>
        <p:spPr>
          <a:xfrm>
            <a:off x="3636064" y="2090500"/>
            <a:ext cx="264806" cy="24073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39" name="Shape 2783"/>
          <p:cNvSpPr/>
          <p:nvPr/>
        </p:nvSpPr>
        <p:spPr>
          <a:xfrm>
            <a:off x="5257824" y="2111594"/>
            <a:ext cx="264806" cy="22869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40" name="Shape 2645"/>
          <p:cNvSpPr/>
          <p:nvPr/>
        </p:nvSpPr>
        <p:spPr>
          <a:xfrm>
            <a:off x="2019598" y="2130357"/>
            <a:ext cx="264806" cy="192586"/>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sp>
        <p:nvSpPr>
          <p:cNvPr id="41" name="Shape 2547"/>
          <p:cNvSpPr/>
          <p:nvPr/>
        </p:nvSpPr>
        <p:spPr>
          <a:xfrm>
            <a:off x="6900920" y="2119445"/>
            <a:ext cx="240716" cy="24071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cxnSp>
        <p:nvCxnSpPr>
          <p:cNvPr id="27" name="直接连接符 26"/>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0"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exagon 22"/>
          <p:cNvSpPr/>
          <p:nvPr/>
        </p:nvSpPr>
        <p:spPr>
          <a:xfrm rot="5400000">
            <a:off x="4877835"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Hexagon 2"/>
          <p:cNvSpPr/>
          <p:nvPr/>
        </p:nvSpPr>
        <p:spPr>
          <a:xfrm rot="5400000">
            <a:off x="1900460"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Hexagon 21"/>
          <p:cNvSpPr/>
          <p:nvPr/>
        </p:nvSpPr>
        <p:spPr>
          <a:xfrm rot="5400000">
            <a:off x="3587528" y="1710523"/>
            <a:ext cx="1968945" cy="169736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TextBox 23"/>
          <p:cNvSpPr txBox="1"/>
          <p:nvPr/>
        </p:nvSpPr>
        <p:spPr>
          <a:xfrm>
            <a:off x="5378608" y="3905250"/>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Project 2</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2" name="TextBox 31"/>
          <p:cNvSpPr txBox="1"/>
          <p:nvPr/>
        </p:nvSpPr>
        <p:spPr>
          <a:xfrm>
            <a:off x="2401232" y="3905250"/>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Project 1</a:t>
            </a:r>
            <a:endParaRPr lang="en-US" sz="1015"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TextBox 37"/>
          <p:cNvSpPr txBox="1"/>
          <p:nvPr/>
        </p:nvSpPr>
        <p:spPr>
          <a:xfrm>
            <a:off x="3904045" y="2516923"/>
            <a:ext cx="1297253" cy="577081"/>
          </a:xfrm>
          <a:prstGeom prst="rect">
            <a:avLst/>
          </a:prstGeom>
          <a:noFill/>
        </p:spPr>
        <p:txBody>
          <a:bodyPr wrap="square" lIns="0" tIns="0" rIns="0" bIns="0" rtlCol="1">
            <a:spAutoFit/>
          </a:bodyPr>
          <a:lstStyle/>
          <a:p>
            <a:pPr algn="ctr" defTabSz="685800">
              <a:lnSpc>
                <a:spcPts val="1300"/>
              </a:lnSpc>
              <a:spcAft>
                <a:spcPts val="200"/>
              </a:spcAft>
            </a:pPr>
            <a:r>
              <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endParaRPr lang="en-US" sz="101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a:p>
            <a:pPr algn="ctr" defTabSz="685800">
              <a:lnSpc>
                <a:spcPts val="1515"/>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5"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9" name="Shape 2783"/>
          <p:cNvSpPr/>
          <p:nvPr/>
        </p:nvSpPr>
        <p:spPr>
          <a:xfrm>
            <a:off x="4397714" y="2062987"/>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endParaRPr>
          </a:p>
        </p:txBody>
      </p:sp>
      <p:pic>
        <p:nvPicPr>
          <p:cNvPr id="10" name="图片占位符 9"/>
          <p:cNvPicPr>
            <a:picLocks noGrp="1" noChangeAspect="1"/>
          </p:cNvPicPr>
          <p:nvPr>
            <p:ph type="pic" sz="quarter" idx="24"/>
          </p:nvPr>
        </p:nvPicPr>
        <p:blipFill>
          <a:blip r:embed="rId1" cstate="print">
            <a:extLst>
              <a:ext uri="{28A0092B-C50C-407E-A947-70E740481C1C}">
                <a14:useLocalDpi xmlns:a14="http://schemas.microsoft.com/office/drawing/2010/main" val="0"/>
              </a:ext>
            </a:extLst>
          </a:blip>
          <a:srcRect l="20109" r="20109"/>
          <a:stretch>
            <a:fillRect/>
          </a:stretch>
        </p:blipFill>
        <p:spPr/>
      </p:pic>
      <p:pic>
        <p:nvPicPr>
          <p:cNvPr id="12" name="图片占位符 11"/>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21271" r="21271"/>
          <a:stretch>
            <a:fillRect/>
          </a:stretch>
        </p:blipFill>
        <p:spPr/>
      </p:pic>
      <p:cxnSp>
        <p:nvCxnSpPr>
          <p:cNvPr id="19" name="直接连接符 18"/>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1"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0"/>
          <p:cNvSpPr>
            <a:spLocks noChangeArrowheads="1"/>
          </p:cNvSpPr>
          <p:nvPr/>
        </p:nvSpPr>
        <p:spPr bwMode="auto">
          <a:xfrm>
            <a:off x="3799242" y="1701760"/>
            <a:ext cx="1564608" cy="1565015"/>
          </a:xfrm>
          <a:prstGeom prst="ellipse">
            <a:avLst/>
          </a:prstGeom>
          <a:solidFill>
            <a:schemeClr val="accent2"/>
          </a:solidFill>
          <a:ln w="25400">
            <a:noFill/>
            <a:round/>
          </a:ln>
        </p:spPr>
        <p:txBody>
          <a:bodyPr/>
          <a:lstStyle/>
          <a:p>
            <a:pPr defTabSz="685800"/>
            <a:endParaRPr lang="en-US">
              <a:solidFill>
                <a:srgbClr val="999999"/>
              </a:solidFill>
              <a:latin typeface="Calibri" panose="020F0502020204030204" pitchFamily="34" charset="0"/>
              <a:ea typeface="微软雅黑" panose="020B0503020204020204" pitchFamily="34" charset="-122"/>
              <a:cs typeface="Lato Light"/>
              <a:sym typeface="Calibri" panose="020F0502020204030204" pitchFamily="34" charset="0"/>
            </a:endParaRPr>
          </a:p>
        </p:txBody>
      </p:sp>
      <p:sp>
        <p:nvSpPr>
          <p:cNvPr id="21" name="Oval 1"/>
          <p:cNvSpPr>
            <a:spLocks noChangeArrowheads="1"/>
          </p:cNvSpPr>
          <p:nvPr/>
        </p:nvSpPr>
        <p:spPr bwMode="auto">
          <a:xfrm>
            <a:off x="1815907" y="1701760"/>
            <a:ext cx="1564608" cy="1565015"/>
          </a:xfrm>
          <a:prstGeom prst="ellipse">
            <a:avLst/>
          </a:prstGeom>
          <a:solidFill>
            <a:schemeClr val="accent1"/>
          </a:solidFill>
          <a:ln>
            <a:noFill/>
          </a:ln>
        </p:spPr>
        <p:txBody>
          <a:bodyPr/>
          <a:lstStyle/>
          <a:p>
            <a:pPr defTabSz="685800"/>
            <a:endParaRPr lang="en-US" dirty="0">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Oval 21"/>
          <p:cNvSpPr>
            <a:spLocks noChangeArrowheads="1"/>
          </p:cNvSpPr>
          <p:nvPr/>
        </p:nvSpPr>
        <p:spPr bwMode="auto">
          <a:xfrm>
            <a:off x="5772571" y="1701760"/>
            <a:ext cx="1564609" cy="1565016"/>
          </a:xfrm>
          <a:prstGeom prst="ellipse">
            <a:avLst/>
          </a:prstGeom>
          <a:solidFill>
            <a:schemeClr val="accent3"/>
          </a:solidFill>
          <a:ln>
            <a:noFill/>
          </a:ln>
        </p:spPr>
        <p:txBody>
          <a:bodyPr/>
          <a:lstStyle/>
          <a:p>
            <a:pPr defTabSz="685800"/>
            <a:endParaRPr lang="en-US" dirty="0">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Right Arrow 22"/>
          <p:cNvSpPr/>
          <p:nvPr/>
        </p:nvSpPr>
        <p:spPr>
          <a:xfrm>
            <a:off x="5413352"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Right Arrow 23"/>
          <p:cNvSpPr/>
          <p:nvPr/>
        </p:nvSpPr>
        <p:spPr>
          <a:xfrm>
            <a:off x="3442875"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Rectangle 31"/>
          <p:cNvSpPr/>
          <p:nvPr/>
        </p:nvSpPr>
        <p:spPr>
          <a:xfrm>
            <a:off x="4355445" y="2172634"/>
            <a:ext cx="457471" cy="400224"/>
          </a:xfrm>
          <a:prstGeom prst="rect">
            <a:avLst/>
          </a:prstGeom>
        </p:spPr>
        <p:txBody>
          <a:bodyPr wrap="none" lIns="68567" tIns="34283" rIns="68567" bIns="34283">
            <a:spAutoFit/>
          </a:bodyPr>
          <a:lstStyle/>
          <a:p>
            <a:pPr algn="ctr" defTabSz="685800">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4M</a:t>
            </a:r>
            <a:endPar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38" name="TextBox 37"/>
          <p:cNvSpPr txBox="1"/>
          <p:nvPr/>
        </p:nvSpPr>
        <p:spPr>
          <a:xfrm>
            <a:off x="4273463" y="2527292"/>
            <a:ext cx="616168" cy="230818"/>
          </a:xfrm>
          <a:prstGeom prst="rect">
            <a:avLst/>
          </a:prstGeom>
          <a:noFill/>
        </p:spPr>
        <p:txBody>
          <a:bodyPr wrap="none" lIns="68567" tIns="34283" rIns="68567" bIns="34283" rtlCol="0">
            <a:spAutoFit/>
          </a:bodyPr>
          <a:lstStyle/>
          <a:p>
            <a:pPr algn="ctr" defTabSz="685800"/>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Revenue</a:t>
            </a:r>
            <a:endPar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9" name="Rectangle 38"/>
          <p:cNvSpPr/>
          <p:nvPr/>
        </p:nvSpPr>
        <p:spPr>
          <a:xfrm>
            <a:off x="6304456" y="2172634"/>
            <a:ext cx="502355" cy="400224"/>
          </a:xfrm>
          <a:prstGeom prst="rect">
            <a:avLst/>
          </a:prstGeom>
        </p:spPr>
        <p:txBody>
          <a:bodyPr wrap="none" lIns="68567" tIns="34283" rIns="68567" bIns="34283">
            <a:spAutoFit/>
          </a:bodyPr>
          <a:lstStyle/>
          <a:p>
            <a:pPr algn="ctr" defTabSz="685800">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34B</a:t>
            </a:r>
            <a:endPar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40" name="TextBox 39"/>
          <p:cNvSpPr txBox="1"/>
          <p:nvPr/>
        </p:nvSpPr>
        <p:spPr>
          <a:xfrm>
            <a:off x="6332279" y="2527292"/>
            <a:ext cx="441440" cy="230818"/>
          </a:xfrm>
          <a:prstGeom prst="rect">
            <a:avLst/>
          </a:prstGeom>
          <a:noFill/>
        </p:spPr>
        <p:txBody>
          <a:bodyPr wrap="none" lIns="68567" tIns="34283" rIns="68567" bIns="34283" rtlCol="0">
            <a:spAutoFit/>
          </a:bodyPr>
          <a:lstStyle/>
          <a:p>
            <a:pPr algn="ctr" defTabSz="685800"/>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Profit</a:t>
            </a:r>
            <a:endPar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41" name="Rectangle 40"/>
          <p:cNvSpPr/>
          <p:nvPr/>
        </p:nvSpPr>
        <p:spPr>
          <a:xfrm>
            <a:off x="2358183" y="2172634"/>
            <a:ext cx="457471" cy="400224"/>
          </a:xfrm>
          <a:prstGeom prst="rect">
            <a:avLst/>
          </a:prstGeom>
        </p:spPr>
        <p:txBody>
          <a:bodyPr wrap="none" lIns="68567" tIns="34283" rIns="68567" bIns="34283">
            <a:spAutoFit/>
          </a:bodyPr>
          <a:lstStyle/>
          <a:p>
            <a:pPr algn="ctr" defTabSz="685800">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3M</a:t>
            </a:r>
            <a:endPar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42" name="TextBox 41"/>
          <p:cNvSpPr txBox="1"/>
          <p:nvPr/>
        </p:nvSpPr>
        <p:spPr>
          <a:xfrm>
            <a:off x="2206470" y="2527292"/>
            <a:ext cx="755630" cy="230818"/>
          </a:xfrm>
          <a:prstGeom prst="rect">
            <a:avLst/>
          </a:prstGeom>
          <a:noFill/>
        </p:spPr>
        <p:txBody>
          <a:bodyPr wrap="none" lIns="68567" tIns="34283" rIns="68567" bIns="34283" rtlCol="0">
            <a:spAutoFit/>
          </a:bodyPr>
          <a:lstStyle/>
          <a:p>
            <a:pPr algn="ctr" defTabSz="685800"/>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Advertising</a:t>
            </a:r>
            <a:endPar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46" name="TextBox 45"/>
          <p:cNvSpPr txBox="1"/>
          <p:nvPr/>
        </p:nvSpPr>
        <p:spPr>
          <a:xfrm>
            <a:off x="5799851" y="3515226"/>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47" name="TextBox 46"/>
          <p:cNvSpPr txBox="1"/>
          <p:nvPr/>
        </p:nvSpPr>
        <p:spPr>
          <a:xfrm>
            <a:off x="1828502" y="3515226"/>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48" name="TextBox 47"/>
          <p:cNvSpPr txBox="1"/>
          <p:nvPr/>
        </p:nvSpPr>
        <p:spPr>
          <a:xfrm>
            <a:off x="3821290" y="3515226"/>
            <a:ext cx="1511564" cy="560731"/>
          </a:xfrm>
          <a:prstGeom prst="rect">
            <a:avLst/>
          </a:prstGeom>
          <a:noFill/>
        </p:spPr>
        <p:txBody>
          <a:bodyPr wrap="square" lIns="0" tIns="0" rIns="0" bIns="0" rtlCol="0">
            <a:spAutoFit/>
          </a:bodyPr>
          <a:lstStyle/>
          <a:p>
            <a:pPr algn="ctr" defTabSz="685800">
              <a:lnSpc>
                <a:spcPts val="1515"/>
              </a:lnSpc>
            </a:pPr>
            <a:r>
              <a:rPr lang="en-US" sz="94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40"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cxnSp>
        <p:nvCxnSpPr>
          <p:cNvPr id="16" name="直接连接符 15"/>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8"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339795" y="3400308"/>
            <a:ext cx="663964"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2</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38" name="TextBox 37"/>
          <p:cNvSpPr txBox="1"/>
          <p:nvPr/>
        </p:nvSpPr>
        <p:spPr>
          <a:xfrm>
            <a:off x="3344083" y="3602710"/>
            <a:ext cx="2426214" cy="651781"/>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39" name="Rectangle 38"/>
          <p:cNvSpPr/>
          <p:nvPr/>
        </p:nvSpPr>
        <p:spPr>
          <a:xfrm>
            <a:off x="5932446" y="3400308"/>
            <a:ext cx="663964"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3</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0" name="TextBox 39"/>
          <p:cNvSpPr txBox="1"/>
          <p:nvPr/>
        </p:nvSpPr>
        <p:spPr>
          <a:xfrm>
            <a:off x="5936733" y="3602710"/>
            <a:ext cx="2426214" cy="651781"/>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sp>
        <p:nvSpPr>
          <p:cNvPr id="41" name="Rectangle 40"/>
          <p:cNvSpPr/>
          <p:nvPr/>
        </p:nvSpPr>
        <p:spPr>
          <a:xfrm>
            <a:off x="748787" y="3400308"/>
            <a:ext cx="663964" cy="248209"/>
          </a:xfrm>
          <a:prstGeom prst="rect">
            <a:avLst/>
          </a:prstGeom>
        </p:spPr>
        <p:txBody>
          <a:bodyPr wrap="none">
            <a:spAutoFit/>
          </a:bodyPr>
          <a:lstStyle/>
          <a:p>
            <a:pPr defTabSz="685800"/>
            <a:r>
              <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1</a:t>
            </a:r>
            <a:endParaRPr lang="en-US" sz="1015"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42" name="TextBox 41"/>
          <p:cNvSpPr txBox="1"/>
          <p:nvPr/>
        </p:nvSpPr>
        <p:spPr>
          <a:xfrm>
            <a:off x="753075" y="3602710"/>
            <a:ext cx="2426214" cy="651781"/>
          </a:xfrm>
          <a:prstGeom prst="rect">
            <a:avLst/>
          </a:prstGeom>
          <a:noFill/>
        </p:spPr>
        <p:txBody>
          <a:bodyPr wrap="square" rtlCol="0">
            <a:spAutoFit/>
          </a:bodyPr>
          <a:lstStyle/>
          <a:p>
            <a:pPr defTabSz="685800">
              <a:lnSpc>
                <a:spcPts val="1515"/>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endPar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endParaRPr>
          </a:p>
        </p:txBody>
      </p:sp>
      <p:cxnSp>
        <p:nvCxnSpPr>
          <p:cNvPr id="12" name="直接连接符 11"/>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7525" y="502127"/>
            <a:ext cx="2383987" cy="343299"/>
          </a:xfrm>
          <a:prstGeom prst="rect">
            <a:avLst/>
          </a:prstGeom>
          <a:noFill/>
        </p:spPr>
        <p:txBody>
          <a:bodyPr wrap="none" rtlCol="0">
            <a:spAutoFit/>
          </a:bodyPr>
          <a:lstStyle/>
          <a:p>
            <a:pPr defTabSz="685800">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4" name="TextBox 14"/>
          <p:cNvSpPr txBox="1"/>
          <p:nvPr/>
        </p:nvSpPr>
        <p:spPr>
          <a:xfrm>
            <a:off x="217525" y="82113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endPar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pic>
        <p:nvPicPr>
          <p:cNvPr id="15" name="图片占位符 14"/>
          <p:cNvPicPr>
            <a:picLocks noGrp="1" noChangeAspect="1"/>
          </p:cNvPicPr>
          <p:nvPr>
            <p:ph type="pic" sz="quarter" idx="24"/>
          </p:nvPr>
        </p:nvPicPr>
        <p:blipFill>
          <a:blip r:embed="rId1" cstate="print">
            <a:extLst>
              <a:ext uri="{28A0092B-C50C-407E-A947-70E740481C1C}">
                <a14:useLocalDpi xmlns:a14="http://schemas.microsoft.com/office/drawing/2010/main" val="0"/>
              </a:ext>
            </a:extLst>
          </a:blip>
          <a:srcRect t="3799" b="3799"/>
          <a:stretch>
            <a:fillRect/>
          </a:stretch>
        </p:blipFill>
        <p:spPr/>
      </p:pic>
      <p:pic>
        <p:nvPicPr>
          <p:cNvPr id="19" name="图片占位符 18"/>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rcRect t="5188" b="5188"/>
          <a:stretch>
            <a:fillRect/>
          </a:stretch>
        </p:blipFill>
        <p:spPr/>
      </p:pic>
      <p:pic>
        <p:nvPicPr>
          <p:cNvPr id="17" name="图片占位符 16"/>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t="1931" b="1931"/>
          <a:stretch>
            <a:fillRect/>
          </a:stretch>
        </p:blip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endParaRPr lang="zh-CN" altLang="en-US" sz="2400" dirty="0">
              <a:solidFill>
                <a:schemeClr val="accent1"/>
              </a:solidFill>
              <a:ea typeface="微软雅黑" panose="020B0503020204020204" pitchFamily="34" charset="-122"/>
              <a:cs typeface="+mn-ea"/>
              <a:sym typeface="Calibri" panose="020F0502020204030204" pitchFamily="34" charset="0"/>
            </a:endParaRP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02</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2_Office 主题​​">
  <a:themeElements>
    <a:clrScheme name="自定义 97">
      <a:dk1>
        <a:srgbClr val="080808"/>
      </a:dk1>
      <a:lt1>
        <a:srgbClr val="FFFFFF"/>
      </a:lt1>
      <a:dk2>
        <a:srgbClr val="080808"/>
      </a:dk2>
      <a:lt2>
        <a:srgbClr val="FFFFFF"/>
      </a:lt2>
      <a:accent1>
        <a:srgbClr val="087AB4"/>
      </a:accent1>
      <a:accent2>
        <a:srgbClr val="454545"/>
      </a:accent2>
      <a:accent3>
        <a:srgbClr val="087AB4"/>
      </a:accent3>
      <a:accent4>
        <a:srgbClr val="454545"/>
      </a:accent4>
      <a:accent5>
        <a:srgbClr val="087AB4"/>
      </a:accent5>
      <a:accent6>
        <a:srgbClr val="454545"/>
      </a:accent6>
      <a:hlink>
        <a:srgbClr val="8064A1"/>
      </a:hlink>
      <a:folHlink>
        <a:srgbClr val="9BBB58"/>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5">
      <a:dk1>
        <a:srgbClr val="999999"/>
      </a:dk1>
      <a:lt1>
        <a:srgbClr val="FFFFFF"/>
      </a:lt1>
      <a:dk2>
        <a:srgbClr val="494949"/>
      </a:dk2>
      <a:lt2>
        <a:srgbClr val="FFFFFF"/>
      </a:lt2>
      <a:accent1>
        <a:srgbClr val="FA4740"/>
      </a:accent1>
      <a:accent2>
        <a:srgbClr val="9CB1C9"/>
      </a:accent2>
      <a:accent3>
        <a:srgbClr val="FA4740"/>
      </a:accent3>
      <a:accent4>
        <a:srgbClr val="9CB1C9"/>
      </a:accent4>
      <a:accent5>
        <a:srgbClr val="FA4740"/>
      </a:accent5>
      <a:accent6>
        <a:srgbClr val="9CB1C9"/>
      </a:accent6>
      <a:hlink>
        <a:srgbClr val="F33B48"/>
      </a:hlink>
      <a:folHlink>
        <a:srgbClr val="FFC000"/>
      </a:folHlink>
    </a:clrScheme>
    <a:fontScheme name="标准1">
      <a:majorFont>
        <a:latin typeface="Calibri Light"/>
        <a:ea typeface="微软雅黑"/>
        <a:cs typeface=""/>
      </a:majorFont>
      <a:minorFont>
        <a:latin typeface="Calibri"/>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7114</Words>
  <Application>WPS 演示</Application>
  <PresentationFormat>全屏显示(16:9)</PresentationFormat>
  <Paragraphs>540</Paragraphs>
  <Slides>26</Slides>
  <Notes>1</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26</vt:i4>
      </vt:variant>
    </vt:vector>
  </HeadingPairs>
  <TitlesOfParts>
    <vt:vector size="49" baseType="lpstr">
      <vt:lpstr>Arial</vt:lpstr>
      <vt:lpstr>宋体</vt:lpstr>
      <vt:lpstr>Wingdings</vt:lpstr>
      <vt:lpstr>Calibri Light</vt:lpstr>
      <vt:lpstr>方正宋刻本秀楷简体</vt:lpstr>
      <vt:lpstr>Calibri</vt:lpstr>
      <vt:lpstr>微软雅黑</vt:lpstr>
      <vt:lpstr>Lato Regular</vt:lpstr>
      <vt:lpstr>Segoe Print</vt:lpstr>
      <vt:lpstr>Arvo</vt:lpstr>
      <vt:lpstr>Lato Light</vt:lpstr>
      <vt:lpstr>Lato</vt:lpstr>
      <vt:lpstr>Lato Light</vt:lpstr>
      <vt:lpstr>Gill Sans</vt:lpstr>
      <vt:lpstr>Source Sans Pro Light</vt:lpstr>
      <vt:lpstr>Open Sans</vt:lpstr>
      <vt:lpstr>Arial Unicode MS</vt:lpstr>
      <vt:lpstr>等线</vt:lpstr>
      <vt:lpstr>Meiryo</vt:lpstr>
      <vt:lpstr>Yu Gothic UI</vt:lpstr>
      <vt:lpstr>Arial Narrow</vt:lpstr>
      <vt:lpstr>2_Office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86</cp:revision>
  <dcterms:created xsi:type="dcterms:W3CDTF">2017-05-02T06:39:00Z</dcterms:created>
  <dcterms:modified xsi:type="dcterms:W3CDTF">2024-04-02T00:18:54Z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3D1627507A2E48F1B10025EEE2317C29_13</vt:lpwstr>
  </property>
  <property fmtid="{D5CDD505-2E9C-101B-9397-08002B2CF9AE}" pid="3" name="KSOProductBuildVer">
    <vt:lpwstr>2052-12.1.0.16417</vt:lpwstr>
  </property>
</Properties>
</file>