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1" r:id="rId7"/>
    <p:sldId id="262" r:id="rId8"/>
    <p:sldId id="265" r:id="rId9"/>
    <p:sldId id="267" r:id="rId10"/>
    <p:sldId id="298" r:id="rId11"/>
    <p:sldId id="275" r:id="rId12"/>
    <p:sldId id="270" r:id="rId13"/>
    <p:sldId id="276" r:id="rId14"/>
    <p:sldId id="274" r:id="rId15"/>
    <p:sldId id="299" r:id="rId16"/>
    <p:sldId id="279" r:id="rId17"/>
    <p:sldId id="289" r:id="rId18"/>
    <p:sldId id="288" r:id="rId19"/>
    <p:sldId id="281" r:id="rId20"/>
    <p:sldId id="300" r:id="rId21"/>
    <p:sldId id="283" r:id="rId22"/>
    <p:sldId id="284" r:id="rId23"/>
    <p:sldId id="290" r:id="rId24"/>
    <p:sldId id="291" r:id="rId25"/>
    <p:sldId id="296" r:id="rId26"/>
    <p:sldId id="297" r:id="rId27"/>
    <p:sldId id="301" r:id="rId28"/>
    <p:sldId id="316" r:id="rId29"/>
  </p:sldIdLst>
  <p:sldSz cx="12192000" cy="6858000"/>
  <p:notesSz cx="6858000" cy="9144000"/>
  <p:embeddedFontLst>
    <p:embeddedFont>
      <p:font typeface="Calibri" panose="020F0502020204030204"/>
      <p:regular r:id="rId33"/>
      <p:bold r:id="rId34"/>
      <p:italic r:id="rId35"/>
      <p:boldItalic r:id="rId36"/>
    </p:embeddedFont>
    <p:embeddedFont>
      <p:font typeface="微软雅黑" panose="020B0503020204020204" pitchFamily="34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charset="0"/>
      <p:regular r:id="rId42"/>
      <p:italic r:id="rId43"/>
    </p:embeddedFont>
    <p:embeddedFont>
      <p:font typeface="等线" panose="02010600030101010101" charset="-122"/>
      <p:regular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76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2.xml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AB0F0-5835-4526-8850-E243A43C54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042B-F7AC-4424-8594-FE644D218B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61C8CA-48B4-408C-8075-489B896A61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BDE8E2-6AD1-4D4B-854B-74822A279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44F346-9435-41B1-AD1D-461963F20B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716F0-6B82-4351-BEE1-2F9C463F6E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9E405-4F76-4D3B-B0D4-6187881EF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9E405-4F76-4D3B-B0D4-6187881EF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11883B-B396-4F38-8179-6323AFDCAD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CD19-61D0-4C3A-8CD1-2D5F779256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470-4305-437C-B69E-40AE78BE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474928"/>
          </a:xfrm>
          <a:prstGeom prst="rect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剪去单角的矩形 1"/>
          <p:cNvSpPr/>
          <p:nvPr userDrawn="1"/>
        </p:nvSpPr>
        <p:spPr>
          <a:xfrm flipV="1">
            <a:off x="11277600" y="0"/>
            <a:ext cx="914400" cy="474928"/>
          </a:xfrm>
          <a:prstGeom prst="snip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剪去单角的矩形 6"/>
          <p:cNvSpPr/>
          <p:nvPr userDrawn="1"/>
        </p:nvSpPr>
        <p:spPr>
          <a:xfrm flipH="1" flipV="1">
            <a:off x="0" y="0"/>
            <a:ext cx="914400" cy="474928"/>
          </a:xfrm>
          <a:prstGeom prst="snip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CD19-61D0-4C3A-8CD1-2D5F779256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470-4305-437C-B69E-40AE78BE67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23944"/>
          <a:stretch>
            <a:fillRect/>
          </a:stretch>
        </p:blipFill>
        <p:spPr>
          <a:xfrm>
            <a:off x="2351314" y="3834993"/>
            <a:ext cx="7260772" cy="30883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424543"/>
          </a:xfrm>
          <a:prstGeom prst="rect">
            <a:avLst/>
          </a:prstGeom>
          <a:solidFill>
            <a:srgbClr val="6857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梯形 4"/>
          <p:cNvSpPr/>
          <p:nvPr/>
        </p:nvSpPr>
        <p:spPr>
          <a:xfrm flipV="1">
            <a:off x="-304800" y="424543"/>
            <a:ext cx="979714" cy="457200"/>
          </a:xfrm>
          <a:prstGeom prst="trapezoid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15885" y="2835704"/>
            <a:ext cx="8937172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紫色扁平化商业贸易模板</a:t>
            </a:r>
            <a:endParaRPr kumimoji="0" lang="en-US" altLang="zh-CN" sz="44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1807" y="2106091"/>
            <a:ext cx="8112153" cy="4991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BUSINESS TRADE TEMPLATE</a:t>
            </a:r>
            <a:endParaRPr kumimoji="0" lang="en-US" altLang="zh-CN" sz="20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/>
          <p:cNvSpPr/>
          <p:nvPr/>
        </p:nvSpPr>
        <p:spPr>
          <a:xfrm rot="19805282">
            <a:off x="1440595" y="1736461"/>
            <a:ext cx="9350488" cy="4399344"/>
          </a:xfrm>
          <a:custGeom>
            <a:avLst/>
            <a:gdLst>
              <a:gd name="connsiteX0" fmla="*/ 9210674 w 9350488"/>
              <a:gd name="connsiteY0" fmla="*/ 3819266 h 4399344"/>
              <a:gd name="connsiteX1" fmla="*/ 9350488 w 9350488"/>
              <a:gd name="connsiteY1" fmla="*/ 4082226 h 4399344"/>
              <a:gd name="connsiteX2" fmla="*/ 9033370 w 9350488"/>
              <a:gd name="connsiteY2" fmla="*/ 4399344 h 4399344"/>
              <a:gd name="connsiteX3" fmla="*/ 6852320 w 9350488"/>
              <a:gd name="connsiteY3" fmla="*/ 4399344 h 4399344"/>
              <a:gd name="connsiteX4" fmla="*/ 6844759 w 9350488"/>
              <a:gd name="connsiteY4" fmla="*/ 4398581 h 4399344"/>
              <a:gd name="connsiteX5" fmla="*/ 6831730 w 9350488"/>
              <a:gd name="connsiteY5" fmla="*/ 4398964 h 4399344"/>
              <a:gd name="connsiteX6" fmla="*/ 6805150 w 9350488"/>
              <a:gd name="connsiteY6" fmla="*/ 4394589 h 4399344"/>
              <a:gd name="connsiteX7" fmla="*/ 6788410 w 9350488"/>
              <a:gd name="connsiteY7" fmla="*/ 4392901 h 4399344"/>
              <a:gd name="connsiteX8" fmla="*/ 6781081 w 9350488"/>
              <a:gd name="connsiteY8" fmla="*/ 4390626 h 4399344"/>
              <a:gd name="connsiteX9" fmla="*/ 6771692 w 9350488"/>
              <a:gd name="connsiteY9" fmla="*/ 4389080 h 4399344"/>
              <a:gd name="connsiteX10" fmla="*/ 6748678 w 9350488"/>
              <a:gd name="connsiteY10" fmla="*/ 4380567 h 4399344"/>
              <a:gd name="connsiteX11" fmla="*/ 6728884 w 9350488"/>
              <a:gd name="connsiteY11" fmla="*/ 4374423 h 4399344"/>
              <a:gd name="connsiteX12" fmla="*/ 6722076 w 9350488"/>
              <a:gd name="connsiteY12" fmla="*/ 4370728 h 4399344"/>
              <a:gd name="connsiteX13" fmla="*/ 6714626 w 9350488"/>
              <a:gd name="connsiteY13" fmla="*/ 4367972 h 4399344"/>
              <a:gd name="connsiteX14" fmla="*/ 6695104 w 9350488"/>
              <a:gd name="connsiteY14" fmla="*/ 4356088 h 4399344"/>
              <a:gd name="connsiteX15" fmla="*/ 6675017 w 9350488"/>
              <a:gd name="connsiteY15" fmla="*/ 4345185 h 4399344"/>
              <a:gd name="connsiteX16" fmla="*/ 6668890 w 9350488"/>
              <a:gd name="connsiteY16" fmla="*/ 4340130 h 4399344"/>
              <a:gd name="connsiteX17" fmla="*/ 6662274 w 9350488"/>
              <a:gd name="connsiteY17" fmla="*/ 4336102 h 4399344"/>
              <a:gd name="connsiteX18" fmla="*/ 6647012 w 9350488"/>
              <a:gd name="connsiteY18" fmla="*/ 4322079 h 4399344"/>
              <a:gd name="connsiteX19" fmla="*/ 6628085 w 9350488"/>
              <a:gd name="connsiteY19" fmla="*/ 4306462 h 4399344"/>
              <a:gd name="connsiteX20" fmla="*/ 6622029 w 9350488"/>
              <a:gd name="connsiteY20" fmla="*/ 4299122 h 4399344"/>
              <a:gd name="connsiteX21" fmla="*/ 6616378 w 9350488"/>
              <a:gd name="connsiteY21" fmla="*/ 4293931 h 4399344"/>
              <a:gd name="connsiteX22" fmla="*/ 6606505 w 9350488"/>
              <a:gd name="connsiteY22" fmla="*/ 4280307 h 4399344"/>
              <a:gd name="connsiteX23" fmla="*/ 6589361 w 9350488"/>
              <a:gd name="connsiteY23" fmla="*/ 4259529 h 4399344"/>
              <a:gd name="connsiteX24" fmla="*/ 6583143 w 9350488"/>
              <a:gd name="connsiteY24" fmla="*/ 4248073 h 4399344"/>
              <a:gd name="connsiteX25" fmla="*/ 6578683 w 9350488"/>
              <a:gd name="connsiteY25" fmla="*/ 4241920 h 4399344"/>
              <a:gd name="connsiteX26" fmla="*/ 5577164 w 9350488"/>
              <a:gd name="connsiteY26" fmla="*/ 2519482 h 4399344"/>
              <a:gd name="connsiteX27" fmla="*/ 3584720 w 9350488"/>
              <a:gd name="connsiteY27" fmla="*/ 2519482 h 4399344"/>
              <a:gd name="connsiteX28" fmla="*/ 3577151 w 9350488"/>
              <a:gd name="connsiteY28" fmla="*/ 2518719 h 4399344"/>
              <a:gd name="connsiteX29" fmla="*/ 3564128 w 9350488"/>
              <a:gd name="connsiteY29" fmla="*/ 2519102 h 4399344"/>
              <a:gd name="connsiteX30" fmla="*/ 3537559 w 9350488"/>
              <a:gd name="connsiteY30" fmla="*/ 2514728 h 4399344"/>
              <a:gd name="connsiteX31" fmla="*/ 3520810 w 9350488"/>
              <a:gd name="connsiteY31" fmla="*/ 2513039 h 4399344"/>
              <a:gd name="connsiteX32" fmla="*/ 3513476 w 9350488"/>
              <a:gd name="connsiteY32" fmla="*/ 2510763 h 4399344"/>
              <a:gd name="connsiteX33" fmla="*/ 3504091 w 9350488"/>
              <a:gd name="connsiteY33" fmla="*/ 2509217 h 4399344"/>
              <a:gd name="connsiteX34" fmla="*/ 3481082 w 9350488"/>
              <a:gd name="connsiteY34" fmla="*/ 2500707 h 4399344"/>
              <a:gd name="connsiteX35" fmla="*/ 3461284 w 9350488"/>
              <a:gd name="connsiteY35" fmla="*/ 2494561 h 4399344"/>
              <a:gd name="connsiteX36" fmla="*/ 3454474 w 9350488"/>
              <a:gd name="connsiteY36" fmla="*/ 2490865 h 4399344"/>
              <a:gd name="connsiteX37" fmla="*/ 3447024 w 9350488"/>
              <a:gd name="connsiteY37" fmla="*/ 2488109 h 4399344"/>
              <a:gd name="connsiteX38" fmla="*/ 3427503 w 9350488"/>
              <a:gd name="connsiteY38" fmla="*/ 2476226 h 4399344"/>
              <a:gd name="connsiteX39" fmla="*/ 3407416 w 9350488"/>
              <a:gd name="connsiteY39" fmla="*/ 2465323 h 4399344"/>
              <a:gd name="connsiteX40" fmla="*/ 3401290 w 9350488"/>
              <a:gd name="connsiteY40" fmla="*/ 2460268 h 4399344"/>
              <a:gd name="connsiteX41" fmla="*/ 3394672 w 9350488"/>
              <a:gd name="connsiteY41" fmla="*/ 2456239 h 4399344"/>
              <a:gd name="connsiteX42" fmla="*/ 3379407 w 9350488"/>
              <a:gd name="connsiteY42" fmla="*/ 2442213 h 4399344"/>
              <a:gd name="connsiteX43" fmla="*/ 3360484 w 9350488"/>
              <a:gd name="connsiteY43" fmla="*/ 2426600 h 4399344"/>
              <a:gd name="connsiteX44" fmla="*/ 3354430 w 9350488"/>
              <a:gd name="connsiteY44" fmla="*/ 2419263 h 4399344"/>
              <a:gd name="connsiteX45" fmla="*/ 3348776 w 9350488"/>
              <a:gd name="connsiteY45" fmla="*/ 2414068 h 4399344"/>
              <a:gd name="connsiteX46" fmla="*/ 3338897 w 9350488"/>
              <a:gd name="connsiteY46" fmla="*/ 2400437 h 4399344"/>
              <a:gd name="connsiteX47" fmla="*/ 3321761 w 9350488"/>
              <a:gd name="connsiteY47" fmla="*/ 2379667 h 4399344"/>
              <a:gd name="connsiteX48" fmla="*/ 3315545 w 9350488"/>
              <a:gd name="connsiteY48" fmla="*/ 2368216 h 4399344"/>
              <a:gd name="connsiteX49" fmla="*/ 3311081 w 9350488"/>
              <a:gd name="connsiteY49" fmla="*/ 2362057 h 4399344"/>
              <a:gd name="connsiteX50" fmla="*/ 2309562 w 9350488"/>
              <a:gd name="connsiteY50" fmla="*/ 639619 h 4399344"/>
              <a:gd name="connsiteX51" fmla="*/ 317118 w 9350488"/>
              <a:gd name="connsiteY51" fmla="*/ 639619 h 4399344"/>
              <a:gd name="connsiteX52" fmla="*/ 1 w 9350488"/>
              <a:gd name="connsiteY52" fmla="*/ 322501 h 4399344"/>
              <a:gd name="connsiteX53" fmla="*/ 317119 w 9350488"/>
              <a:gd name="connsiteY53" fmla="*/ 5383 h 4399344"/>
              <a:gd name="connsiteX54" fmla="*/ 2436279 w 9350488"/>
              <a:gd name="connsiteY54" fmla="*/ 5383 h 4399344"/>
              <a:gd name="connsiteX55" fmla="*/ 2448735 w 9350488"/>
              <a:gd name="connsiteY55" fmla="*/ 2523 h 4399344"/>
              <a:gd name="connsiteX56" fmla="*/ 2627103 w 9350488"/>
              <a:gd name="connsiteY56" fmla="*/ 31715 h 4399344"/>
              <a:gd name="connsiteX57" fmla="*/ 2650943 w 9350488"/>
              <a:gd name="connsiteY57" fmla="*/ 46228 h 4399344"/>
              <a:gd name="connsiteX58" fmla="*/ 2675472 w 9350488"/>
              <a:gd name="connsiteY58" fmla="*/ 59542 h 4399344"/>
              <a:gd name="connsiteX59" fmla="*/ 2790366 w 9350488"/>
              <a:gd name="connsiteY59" fmla="*/ 199065 h 4399344"/>
              <a:gd name="connsiteX60" fmla="*/ 2794154 w 9350488"/>
              <a:gd name="connsiteY60" fmla="*/ 211270 h 4399344"/>
              <a:gd name="connsiteX61" fmla="*/ 3767495 w 9350488"/>
              <a:gd name="connsiteY61" fmla="*/ 1885246 h 4399344"/>
              <a:gd name="connsiteX62" fmla="*/ 5703881 w 9350488"/>
              <a:gd name="connsiteY62" fmla="*/ 1885246 h 4399344"/>
              <a:gd name="connsiteX63" fmla="*/ 5716337 w 9350488"/>
              <a:gd name="connsiteY63" fmla="*/ 1882386 h 4399344"/>
              <a:gd name="connsiteX64" fmla="*/ 5894704 w 9350488"/>
              <a:gd name="connsiteY64" fmla="*/ 1911577 h 4399344"/>
              <a:gd name="connsiteX65" fmla="*/ 5930433 w 9350488"/>
              <a:gd name="connsiteY65" fmla="*/ 1933328 h 4399344"/>
              <a:gd name="connsiteX66" fmla="*/ 5943074 w 9350488"/>
              <a:gd name="connsiteY66" fmla="*/ 1939405 h 4399344"/>
              <a:gd name="connsiteX67" fmla="*/ 6044613 w 9350488"/>
              <a:gd name="connsiteY67" fmla="*/ 2051207 h 4399344"/>
              <a:gd name="connsiteX68" fmla="*/ 6057322 w 9350488"/>
              <a:gd name="connsiteY68" fmla="*/ 2083506 h 4399344"/>
              <a:gd name="connsiteX69" fmla="*/ 7035096 w 9350488"/>
              <a:gd name="connsiteY69" fmla="*/ 3765107 h 4399344"/>
              <a:gd name="connsiteX70" fmla="*/ 9033370 w 9350488"/>
              <a:gd name="connsiteY70" fmla="*/ 3765107 h 4399344"/>
              <a:gd name="connsiteX71" fmla="*/ 9210674 w 9350488"/>
              <a:gd name="connsiteY71" fmla="*/ 3819266 h 439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350488" h="4399344">
                <a:moveTo>
                  <a:pt x="9210674" y="3819266"/>
                </a:moveTo>
                <a:cubicBezTo>
                  <a:pt x="9295028" y="3876255"/>
                  <a:pt x="9350488" y="3972763"/>
                  <a:pt x="9350488" y="4082226"/>
                </a:cubicBezTo>
                <a:cubicBezTo>
                  <a:pt x="9350488" y="4257365"/>
                  <a:pt x="9208509" y="4399344"/>
                  <a:pt x="9033370" y="4399344"/>
                </a:cubicBezTo>
                <a:lnTo>
                  <a:pt x="6852320" y="4399344"/>
                </a:lnTo>
                <a:lnTo>
                  <a:pt x="6844759" y="4398581"/>
                </a:lnTo>
                <a:lnTo>
                  <a:pt x="6831730" y="4398964"/>
                </a:lnTo>
                <a:lnTo>
                  <a:pt x="6805150" y="4394589"/>
                </a:lnTo>
                <a:lnTo>
                  <a:pt x="6788410" y="4392901"/>
                </a:lnTo>
                <a:lnTo>
                  <a:pt x="6781081" y="4390626"/>
                </a:lnTo>
                <a:lnTo>
                  <a:pt x="6771692" y="4389080"/>
                </a:lnTo>
                <a:lnTo>
                  <a:pt x="6748678" y="4380567"/>
                </a:lnTo>
                <a:lnTo>
                  <a:pt x="6728884" y="4374423"/>
                </a:lnTo>
                <a:lnTo>
                  <a:pt x="6722076" y="4370728"/>
                </a:lnTo>
                <a:lnTo>
                  <a:pt x="6714626" y="4367972"/>
                </a:lnTo>
                <a:lnTo>
                  <a:pt x="6695104" y="4356088"/>
                </a:lnTo>
                <a:lnTo>
                  <a:pt x="6675017" y="4345185"/>
                </a:lnTo>
                <a:lnTo>
                  <a:pt x="6668890" y="4340130"/>
                </a:lnTo>
                <a:lnTo>
                  <a:pt x="6662274" y="4336102"/>
                </a:lnTo>
                <a:lnTo>
                  <a:pt x="6647012" y="4322079"/>
                </a:lnTo>
                <a:lnTo>
                  <a:pt x="6628085" y="4306462"/>
                </a:lnTo>
                <a:lnTo>
                  <a:pt x="6622029" y="4299122"/>
                </a:lnTo>
                <a:lnTo>
                  <a:pt x="6616378" y="4293931"/>
                </a:lnTo>
                <a:lnTo>
                  <a:pt x="6606505" y="4280307"/>
                </a:lnTo>
                <a:lnTo>
                  <a:pt x="6589361" y="4259529"/>
                </a:lnTo>
                <a:lnTo>
                  <a:pt x="6583143" y="4248073"/>
                </a:lnTo>
                <a:lnTo>
                  <a:pt x="6578683" y="4241920"/>
                </a:lnTo>
                <a:lnTo>
                  <a:pt x="5577164" y="2519482"/>
                </a:lnTo>
                <a:lnTo>
                  <a:pt x="3584720" y="2519482"/>
                </a:lnTo>
                <a:lnTo>
                  <a:pt x="3577151" y="2518719"/>
                </a:lnTo>
                <a:lnTo>
                  <a:pt x="3564128" y="2519102"/>
                </a:lnTo>
                <a:lnTo>
                  <a:pt x="3537559" y="2514728"/>
                </a:lnTo>
                <a:lnTo>
                  <a:pt x="3520810" y="2513039"/>
                </a:lnTo>
                <a:lnTo>
                  <a:pt x="3513476" y="2510763"/>
                </a:lnTo>
                <a:lnTo>
                  <a:pt x="3504091" y="2509217"/>
                </a:lnTo>
                <a:lnTo>
                  <a:pt x="3481082" y="2500707"/>
                </a:lnTo>
                <a:lnTo>
                  <a:pt x="3461284" y="2494561"/>
                </a:lnTo>
                <a:lnTo>
                  <a:pt x="3454474" y="2490865"/>
                </a:lnTo>
                <a:lnTo>
                  <a:pt x="3447024" y="2488109"/>
                </a:lnTo>
                <a:lnTo>
                  <a:pt x="3427503" y="2476226"/>
                </a:lnTo>
                <a:lnTo>
                  <a:pt x="3407416" y="2465323"/>
                </a:lnTo>
                <a:lnTo>
                  <a:pt x="3401290" y="2460268"/>
                </a:lnTo>
                <a:lnTo>
                  <a:pt x="3394672" y="2456239"/>
                </a:lnTo>
                <a:lnTo>
                  <a:pt x="3379407" y="2442213"/>
                </a:lnTo>
                <a:lnTo>
                  <a:pt x="3360484" y="2426600"/>
                </a:lnTo>
                <a:lnTo>
                  <a:pt x="3354430" y="2419263"/>
                </a:lnTo>
                <a:lnTo>
                  <a:pt x="3348776" y="2414068"/>
                </a:lnTo>
                <a:lnTo>
                  <a:pt x="3338897" y="2400437"/>
                </a:lnTo>
                <a:lnTo>
                  <a:pt x="3321761" y="2379667"/>
                </a:lnTo>
                <a:lnTo>
                  <a:pt x="3315545" y="2368216"/>
                </a:lnTo>
                <a:lnTo>
                  <a:pt x="3311081" y="2362057"/>
                </a:lnTo>
                <a:lnTo>
                  <a:pt x="2309562" y="639619"/>
                </a:lnTo>
                <a:lnTo>
                  <a:pt x="317118" y="639619"/>
                </a:lnTo>
                <a:cubicBezTo>
                  <a:pt x="141979" y="639619"/>
                  <a:pt x="0" y="497640"/>
                  <a:pt x="1" y="322501"/>
                </a:cubicBezTo>
                <a:cubicBezTo>
                  <a:pt x="0" y="147362"/>
                  <a:pt x="141979" y="5383"/>
                  <a:pt x="317119" y="5383"/>
                </a:cubicBezTo>
                <a:lnTo>
                  <a:pt x="2436279" y="5383"/>
                </a:lnTo>
                <a:lnTo>
                  <a:pt x="2448735" y="2523"/>
                </a:lnTo>
                <a:cubicBezTo>
                  <a:pt x="2510031" y="-5274"/>
                  <a:pt x="2572102" y="5149"/>
                  <a:pt x="2627103" y="31715"/>
                </a:cubicBezTo>
                <a:lnTo>
                  <a:pt x="2650943" y="46228"/>
                </a:lnTo>
                <a:lnTo>
                  <a:pt x="2675472" y="59542"/>
                </a:lnTo>
                <a:cubicBezTo>
                  <a:pt x="2726084" y="93735"/>
                  <a:pt x="2766295" y="142156"/>
                  <a:pt x="2790366" y="199065"/>
                </a:cubicBezTo>
                <a:lnTo>
                  <a:pt x="2794154" y="211270"/>
                </a:lnTo>
                <a:lnTo>
                  <a:pt x="3767495" y="1885246"/>
                </a:lnTo>
                <a:lnTo>
                  <a:pt x="5703881" y="1885246"/>
                </a:lnTo>
                <a:lnTo>
                  <a:pt x="5716337" y="1882386"/>
                </a:lnTo>
                <a:cubicBezTo>
                  <a:pt x="5777633" y="1874589"/>
                  <a:pt x="5839704" y="1885011"/>
                  <a:pt x="5894704" y="1911577"/>
                </a:cubicBezTo>
                <a:lnTo>
                  <a:pt x="5930433" y="1933328"/>
                </a:lnTo>
                <a:lnTo>
                  <a:pt x="5943074" y="1939405"/>
                </a:lnTo>
                <a:cubicBezTo>
                  <a:pt x="5985251" y="1967899"/>
                  <a:pt x="6020204" y="2006273"/>
                  <a:pt x="6044613" y="2051207"/>
                </a:cubicBezTo>
                <a:lnTo>
                  <a:pt x="6057322" y="2083506"/>
                </a:lnTo>
                <a:lnTo>
                  <a:pt x="7035096" y="3765107"/>
                </a:lnTo>
                <a:lnTo>
                  <a:pt x="9033370" y="3765107"/>
                </a:lnTo>
                <a:cubicBezTo>
                  <a:pt x="9099047" y="3765107"/>
                  <a:pt x="9160061" y="3785073"/>
                  <a:pt x="9210674" y="38192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4"/>
          <p:cNvSpPr/>
          <p:nvPr/>
        </p:nvSpPr>
        <p:spPr>
          <a:xfrm rot="19805282">
            <a:off x="1082314" y="4146790"/>
            <a:ext cx="634909" cy="634236"/>
          </a:xfrm>
          <a:prstGeom prst="roundRect">
            <a:avLst>
              <a:gd name="adj" fmla="val 50000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17"/>
          <p:cNvSpPr/>
          <p:nvPr/>
        </p:nvSpPr>
        <p:spPr>
          <a:xfrm rot="19805282">
            <a:off x="2958183" y="3091772"/>
            <a:ext cx="634909" cy="634236"/>
          </a:xfrm>
          <a:prstGeom prst="roundRect">
            <a:avLst>
              <a:gd name="adj" fmla="val 50000"/>
            </a:avLst>
          </a:prstGeom>
          <a:solidFill>
            <a:srgbClr val="A39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18"/>
          <p:cNvSpPr/>
          <p:nvPr/>
        </p:nvSpPr>
        <p:spPr>
          <a:xfrm rot="19805282">
            <a:off x="4838009" y="4150926"/>
            <a:ext cx="634909" cy="634236"/>
          </a:xfrm>
          <a:prstGeom prst="roundRect">
            <a:avLst>
              <a:gd name="adj" fmla="val 50000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19"/>
          <p:cNvSpPr/>
          <p:nvPr/>
        </p:nvSpPr>
        <p:spPr>
          <a:xfrm rot="19805282">
            <a:off x="6731901" y="3091775"/>
            <a:ext cx="634909" cy="634236"/>
          </a:xfrm>
          <a:prstGeom prst="roundRect">
            <a:avLst>
              <a:gd name="adj" fmla="val 50000"/>
            </a:avLst>
          </a:prstGeom>
          <a:solidFill>
            <a:srgbClr val="A39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0"/>
          <p:cNvSpPr/>
          <p:nvPr/>
        </p:nvSpPr>
        <p:spPr>
          <a:xfrm rot="19805282">
            <a:off x="10500045" y="3091773"/>
            <a:ext cx="634909" cy="634236"/>
          </a:xfrm>
          <a:prstGeom prst="roundRect">
            <a:avLst>
              <a:gd name="adj" fmla="val 50000"/>
            </a:avLst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2"/>
          <p:cNvSpPr/>
          <p:nvPr/>
        </p:nvSpPr>
        <p:spPr>
          <a:xfrm rot="19805282">
            <a:off x="8596387" y="4146791"/>
            <a:ext cx="634909" cy="634236"/>
          </a:xfrm>
          <a:prstGeom prst="roundRect">
            <a:avLst>
              <a:gd name="adj" fmla="val 50000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23"/>
          <p:cNvSpPr>
            <a:spLocks noEditPoints="1"/>
          </p:cNvSpPr>
          <p:nvPr/>
        </p:nvSpPr>
        <p:spPr bwMode="auto">
          <a:xfrm>
            <a:off x="3081945" y="3216152"/>
            <a:ext cx="387383" cy="385476"/>
          </a:xfrm>
          <a:custGeom>
            <a:avLst/>
            <a:gdLst>
              <a:gd name="T0" fmla="*/ 6 w 94"/>
              <a:gd name="T1" fmla="*/ 28 h 94"/>
              <a:gd name="T2" fmla="*/ 32 w 94"/>
              <a:gd name="T3" fmla="*/ 4 h 94"/>
              <a:gd name="T4" fmla="*/ 67 w 94"/>
              <a:gd name="T5" fmla="*/ 6 h 94"/>
              <a:gd name="T6" fmla="*/ 90 w 94"/>
              <a:gd name="T7" fmla="*/ 32 h 94"/>
              <a:gd name="T8" fmla="*/ 88 w 94"/>
              <a:gd name="T9" fmla="*/ 67 h 94"/>
              <a:gd name="T10" fmla="*/ 88 w 94"/>
              <a:gd name="T11" fmla="*/ 67 h 94"/>
              <a:gd name="T12" fmla="*/ 62 w 94"/>
              <a:gd name="T13" fmla="*/ 90 h 94"/>
              <a:gd name="T14" fmla="*/ 27 w 94"/>
              <a:gd name="T15" fmla="*/ 89 h 94"/>
              <a:gd name="T16" fmla="*/ 27 w 94"/>
              <a:gd name="T17" fmla="*/ 89 h 94"/>
              <a:gd name="T18" fmla="*/ 4 w 94"/>
              <a:gd name="T19" fmla="*/ 62 h 94"/>
              <a:gd name="T20" fmla="*/ 6 w 94"/>
              <a:gd name="T21" fmla="*/ 28 h 94"/>
              <a:gd name="T22" fmla="*/ 6 w 94"/>
              <a:gd name="T23" fmla="*/ 28 h 94"/>
              <a:gd name="T24" fmla="*/ 20 w 94"/>
              <a:gd name="T25" fmla="*/ 27 h 94"/>
              <a:gd name="T26" fmla="*/ 16 w 94"/>
              <a:gd name="T27" fmla="*/ 32 h 94"/>
              <a:gd name="T28" fmla="*/ 16 w 94"/>
              <a:gd name="T29" fmla="*/ 32 h 94"/>
              <a:gd name="T30" fmla="*/ 15 w 94"/>
              <a:gd name="T31" fmla="*/ 35 h 94"/>
              <a:gd name="T32" fmla="*/ 36 w 94"/>
              <a:gd name="T33" fmla="*/ 37 h 94"/>
              <a:gd name="T34" fmla="*/ 34 w 94"/>
              <a:gd name="T35" fmla="*/ 40 h 94"/>
              <a:gd name="T36" fmla="*/ 32 w 94"/>
              <a:gd name="T37" fmla="*/ 45 h 94"/>
              <a:gd name="T38" fmla="*/ 13 w 94"/>
              <a:gd name="T39" fmla="*/ 53 h 94"/>
              <a:gd name="T40" fmla="*/ 15 w 94"/>
              <a:gd name="T41" fmla="*/ 59 h 94"/>
              <a:gd name="T42" fmla="*/ 15 w 94"/>
              <a:gd name="T43" fmla="*/ 59 h 94"/>
              <a:gd name="T44" fmla="*/ 16 w 94"/>
              <a:gd name="T45" fmla="*/ 60 h 94"/>
              <a:gd name="T46" fmla="*/ 29 w 94"/>
              <a:gd name="T47" fmla="*/ 54 h 94"/>
              <a:gd name="T48" fmla="*/ 26 w 94"/>
              <a:gd name="T49" fmla="*/ 74 h 94"/>
              <a:gd name="T50" fmla="*/ 32 w 94"/>
              <a:gd name="T51" fmla="*/ 78 h 94"/>
              <a:gd name="T52" fmla="*/ 32 w 94"/>
              <a:gd name="T53" fmla="*/ 78 h 94"/>
              <a:gd name="T54" fmla="*/ 33 w 94"/>
              <a:gd name="T55" fmla="*/ 79 h 94"/>
              <a:gd name="T56" fmla="*/ 34 w 94"/>
              <a:gd name="T57" fmla="*/ 78 h 94"/>
              <a:gd name="T58" fmla="*/ 36 w 94"/>
              <a:gd name="T59" fmla="*/ 55 h 94"/>
              <a:gd name="T60" fmla="*/ 48 w 94"/>
              <a:gd name="T61" fmla="*/ 67 h 94"/>
              <a:gd name="T62" fmla="*/ 60 w 94"/>
              <a:gd name="T63" fmla="*/ 79 h 94"/>
              <a:gd name="T64" fmla="*/ 65 w 94"/>
              <a:gd name="T65" fmla="*/ 77 h 94"/>
              <a:gd name="T66" fmla="*/ 66 w 94"/>
              <a:gd name="T67" fmla="*/ 74 h 94"/>
              <a:gd name="T68" fmla="*/ 54 w 94"/>
              <a:gd name="T69" fmla="*/ 62 h 94"/>
              <a:gd name="T70" fmla="*/ 39 w 94"/>
              <a:gd name="T71" fmla="*/ 48 h 94"/>
              <a:gd name="T72" fmla="*/ 41 w 94"/>
              <a:gd name="T73" fmla="*/ 43 h 94"/>
              <a:gd name="T74" fmla="*/ 43 w 94"/>
              <a:gd name="T75" fmla="*/ 39 h 94"/>
              <a:gd name="T76" fmla="*/ 49 w 94"/>
              <a:gd name="T77" fmla="*/ 42 h 94"/>
              <a:gd name="T78" fmla="*/ 77 w 94"/>
              <a:gd name="T79" fmla="*/ 64 h 94"/>
              <a:gd name="T80" fmla="*/ 78 w 94"/>
              <a:gd name="T81" fmla="*/ 62 h 94"/>
              <a:gd name="T82" fmla="*/ 78 w 94"/>
              <a:gd name="T83" fmla="*/ 62 h 94"/>
              <a:gd name="T84" fmla="*/ 80 w 94"/>
              <a:gd name="T85" fmla="*/ 56 h 94"/>
              <a:gd name="T86" fmla="*/ 53 w 94"/>
              <a:gd name="T87" fmla="*/ 35 h 94"/>
              <a:gd name="T88" fmla="*/ 47 w 94"/>
              <a:gd name="T89" fmla="*/ 32 h 94"/>
              <a:gd name="T90" fmla="*/ 50 w 94"/>
              <a:gd name="T91" fmla="*/ 28 h 94"/>
              <a:gd name="T92" fmla="*/ 56 w 94"/>
              <a:gd name="T93" fmla="*/ 30 h 94"/>
              <a:gd name="T94" fmla="*/ 74 w 94"/>
              <a:gd name="T95" fmla="*/ 28 h 94"/>
              <a:gd name="T96" fmla="*/ 71 w 94"/>
              <a:gd name="T97" fmla="*/ 23 h 94"/>
              <a:gd name="T98" fmla="*/ 70 w 94"/>
              <a:gd name="T99" fmla="*/ 22 h 94"/>
              <a:gd name="T100" fmla="*/ 58 w 94"/>
              <a:gd name="T101" fmla="*/ 23 h 94"/>
              <a:gd name="T102" fmla="*/ 55 w 94"/>
              <a:gd name="T103" fmla="*/ 22 h 94"/>
              <a:gd name="T104" fmla="*/ 62 w 94"/>
              <a:gd name="T105" fmla="*/ 16 h 94"/>
              <a:gd name="T106" fmla="*/ 53 w 94"/>
              <a:gd name="T107" fmla="*/ 14 h 94"/>
              <a:gd name="T108" fmla="*/ 49 w 94"/>
              <a:gd name="T109" fmla="*/ 18 h 94"/>
              <a:gd name="T110" fmla="*/ 43 w 94"/>
              <a:gd name="T111" fmla="*/ 13 h 94"/>
              <a:gd name="T112" fmla="*/ 37 w 94"/>
              <a:gd name="T113" fmla="*/ 15 h 94"/>
              <a:gd name="T114" fmla="*/ 35 w 94"/>
              <a:gd name="T115" fmla="*/ 16 h 94"/>
              <a:gd name="T116" fmla="*/ 44 w 94"/>
              <a:gd name="T117" fmla="*/ 24 h 94"/>
              <a:gd name="T118" fmla="*/ 40 w 94"/>
              <a:gd name="T119" fmla="*/ 30 h 94"/>
              <a:gd name="T120" fmla="*/ 20 w 94"/>
              <a:gd name="T121" fmla="*/ 2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4" h="94">
                <a:moveTo>
                  <a:pt x="6" y="28"/>
                </a:moveTo>
                <a:cubicBezTo>
                  <a:pt x="11" y="16"/>
                  <a:pt x="21" y="8"/>
                  <a:pt x="32" y="4"/>
                </a:cubicBezTo>
                <a:cubicBezTo>
                  <a:pt x="43" y="0"/>
                  <a:pt x="56" y="1"/>
                  <a:pt x="67" y="6"/>
                </a:cubicBezTo>
                <a:cubicBezTo>
                  <a:pt x="78" y="12"/>
                  <a:pt x="86" y="21"/>
                  <a:pt x="90" y="32"/>
                </a:cubicBezTo>
                <a:cubicBezTo>
                  <a:pt x="94" y="43"/>
                  <a:pt x="94" y="56"/>
                  <a:pt x="8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3" y="78"/>
                  <a:pt x="73" y="87"/>
                  <a:pt x="62" y="90"/>
                </a:cubicBezTo>
                <a:cubicBezTo>
                  <a:pt x="51" y="94"/>
                  <a:pt x="39" y="94"/>
                  <a:pt x="27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16" y="83"/>
                  <a:pt x="8" y="73"/>
                  <a:pt x="4" y="62"/>
                </a:cubicBezTo>
                <a:cubicBezTo>
                  <a:pt x="0" y="51"/>
                  <a:pt x="1" y="39"/>
                  <a:pt x="6" y="28"/>
                </a:cubicBezTo>
                <a:cubicBezTo>
                  <a:pt x="6" y="28"/>
                  <a:pt x="6" y="28"/>
                  <a:pt x="6" y="28"/>
                </a:cubicBezTo>
                <a:close/>
                <a:moveTo>
                  <a:pt x="20" y="27"/>
                </a:moveTo>
                <a:cubicBezTo>
                  <a:pt x="18" y="29"/>
                  <a:pt x="17" y="30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4"/>
                  <a:pt x="15" y="35"/>
                </a:cubicBezTo>
                <a:cubicBezTo>
                  <a:pt x="21" y="34"/>
                  <a:pt x="28" y="34"/>
                  <a:pt x="36" y="37"/>
                </a:cubicBezTo>
                <a:cubicBezTo>
                  <a:pt x="35" y="38"/>
                  <a:pt x="35" y="39"/>
                  <a:pt x="34" y="40"/>
                </a:cubicBezTo>
                <a:cubicBezTo>
                  <a:pt x="33" y="42"/>
                  <a:pt x="32" y="43"/>
                  <a:pt x="32" y="45"/>
                </a:cubicBezTo>
                <a:cubicBezTo>
                  <a:pt x="26" y="45"/>
                  <a:pt x="20" y="47"/>
                  <a:pt x="13" y="53"/>
                </a:cubicBezTo>
                <a:cubicBezTo>
                  <a:pt x="14" y="55"/>
                  <a:pt x="14" y="57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21" y="56"/>
                  <a:pt x="25" y="54"/>
                  <a:pt x="29" y="54"/>
                </a:cubicBezTo>
                <a:cubicBezTo>
                  <a:pt x="27" y="61"/>
                  <a:pt x="26" y="68"/>
                  <a:pt x="26" y="74"/>
                </a:cubicBezTo>
                <a:cubicBezTo>
                  <a:pt x="28" y="76"/>
                  <a:pt x="30" y="77"/>
                  <a:pt x="32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3" y="78"/>
                  <a:pt x="33" y="78"/>
                  <a:pt x="33" y="79"/>
                </a:cubicBezTo>
                <a:cubicBezTo>
                  <a:pt x="34" y="78"/>
                  <a:pt x="34" y="78"/>
                  <a:pt x="34" y="78"/>
                </a:cubicBezTo>
                <a:cubicBezTo>
                  <a:pt x="33" y="72"/>
                  <a:pt x="34" y="64"/>
                  <a:pt x="36" y="55"/>
                </a:cubicBezTo>
                <a:cubicBezTo>
                  <a:pt x="41" y="58"/>
                  <a:pt x="44" y="62"/>
                  <a:pt x="48" y="67"/>
                </a:cubicBezTo>
                <a:cubicBezTo>
                  <a:pt x="52" y="71"/>
                  <a:pt x="56" y="76"/>
                  <a:pt x="60" y="79"/>
                </a:cubicBezTo>
                <a:cubicBezTo>
                  <a:pt x="62" y="78"/>
                  <a:pt x="63" y="78"/>
                  <a:pt x="65" y="77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1"/>
                  <a:pt x="58" y="67"/>
                  <a:pt x="54" y="62"/>
                </a:cubicBezTo>
                <a:cubicBezTo>
                  <a:pt x="49" y="56"/>
                  <a:pt x="44" y="51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42" y="42"/>
                  <a:pt x="42" y="40"/>
                  <a:pt x="43" y="39"/>
                </a:cubicBezTo>
                <a:cubicBezTo>
                  <a:pt x="45" y="40"/>
                  <a:pt x="47" y="41"/>
                  <a:pt x="49" y="42"/>
                </a:cubicBezTo>
                <a:cubicBezTo>
                  <a:pt x="61" y="47"/>
                  <a:pt x="71" y="55"/>
                  <a:pt x="77" y="64"/>
                </a:cubicBezTo>
                <a:cubicBezTo>
                  <a:pt x="77" y="63"/>
                  <a:pt x="78" y="63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9" y="60"/>
                  <a:pt x="80" y="58"/>
                  <a:pt x="80" y="56"/>
                </a:cubicBezTo>
                <a:cubicBezTo>
                  <a:pt x="74" y="47"/>
                  <a:pt x="63" y="40"/>
                  <a:pt x="53" y="35"/>
                </a:cubicBezTo>
                <a:cubicBezTo>
                  <a:pt x="51" y="34"/>
                  <a:pt x="49" y="33"/>
                  <a:pt x="47" y="32"/>
                </a:cubicBezTo>
                <a:cubicBezTo>
                  <a:pt x="48" y="31"/>
                  <a:pt x="49" y="29"/>
                  <a:pt x="50" y="28"/>
                </a:cubicBezTo>
                <a:cubicBezTo>
                  <a:pt x="52" y="29"/>
                  <a:pt x="54" y="30"/>
                  <a:pt x="56" y="30"/>
                </a:cubicBezTo>
                <a:cubicBezTo>
                  <a:pt x="66" y="32"/>
                  <a:pt x="73" y="28"/>
                  <a:pt x="74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2"/>
                  <a:pt x="70" y="22"/>
                  <a:pt x="70" y="22"/>
                </a:cubicBezTo>
                <a:cubicBezTo>
                  <a:pt x="68" y="22"/>
                  <a:pt x="63" y="24"/>
                  <a:pt x="58" y="23"/>
                </a:cubicBezTo>
                <a:cubicBezTo>
                  <a:pt x="57" y="23"/>
                  <a:pt x="56" y="22"/>
                  <a:pt x="55" y="22"/>
                </a:cubicBezTo>
                <a:cubicBezTo>
                  <a:pt x="57" y="20"/>
                  <a:pt x="60" y="18"/>
                  <a:pt x="62" y="16"/>
                </a:cubicBezTo>
                <a:cubicBezTo>
                  <a:pt x="59" y="15"/>
                  <a:pt x="56" y="14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47" y="16"/>
                  <a:pt x="45" y="15"/>
                  <a:pt x="43" y="13"/>
                </a:cubicBezTo>
                <a:cubicBezTo>
                  <a:pt x="41" y="14"/>
                  <a:pt x="39" y="14"/>
                  <a:pt x="37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9" y="20"/>
                  <a:pt x="44" y="24"/>
                </a:cubicBezTo>
                <a:cubicBezTo>
                  <a:pt x="42" y="26"/>
                  <a:pt x="41" y="28"/>
                  <a:pt x="40" y="30"/>
                </a:cubicBezTo>
                <a:cubicBezTo>
                  <a:pt x="33" y="28"/>
                  <a:pt x="26" y="27"/>
                  <a:pt x="20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Freeform 24"/>
          <p:cNvSpPr>
            <a:spLocks noEditPoints="1"/>
          </p:cNvSpPr>
          <p:nvPr/>
        </p:nvSpPr>
        <p:spPr bwMode="auto">
          <a:xfrm>
            <a:off x="6860433" y="3216152"/>
            <a:ext cx="377843" cy="362576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Freeform 25"/>
          <p:cNvSpPr>
            <a:spLocks noEditPoints="1"/>
          </p:cNvSpPr>
          <p:nvPr/>
        </p:nvSpPr>
        <p:spPr bwMode="auto">
          <a:xfrm>
            <a:off x="4986579" y="4298840"/>
            <a:ext cx="337768" cy="330136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Freeform 26"/>
          <p:cNvSpPr>
            <a:spLocks noEditPoints="1"/>
          </p:cNvSpPr>
          <p:nvPr/>
        </p:nvSpPr>
        <p:spPr bwMode="auto">
          <a:xfrm>
            <a:off x="8755452" y="4272124"/>
            <a:ext cx="316777" cy="38356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6" name="Straight Arrow Connector 37"/>
          <p:cNvCxnSpPr/>
          <p:nvPr/>
        </p:nvCxnSpPr>
        <p:spPr>
          <a:xfrm>
            <a:off x="3275636" y="3936133"/>
            <a:ext cx="0" cy="960956"/>
          </a:xfrm>
          <a:prstGeom prst="straightConnector1">
            <a:avLst/>
          </a:prstGeom>
          <a:ln w="25400">
            <a:solidFill>
              <a:srgbClr val="68578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0"/>
          <p:cNvCxnSpPr/>
          <p:nvPr/>
        </p:nvCxnSpPr>
        <p:spPr>
          <a:xfrm>
            <a:off x="7049354" y="3936133"/>
            <a:ext cx="0" cy="960956"/>
          </a:xfrm>
          <a:prstGeom prst="straightConnector1">
            <a:avLst/>
          </a:prstGeom>
          <a:ln w="25400">
            <a:solidFill>
              <a:srgbClr val="68578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1"/>
          <p:cNvCxnSpPr/>
          <p:nvPr/>
        </p:nvCxnSpPr>
        <p:spPr>
          <a:xfrm flipV="1">
            <a:off x="8933079" y="2975709"/>
            <a:ext cx="0" cy="960956"/>
          </a:xfrm>
          <a:prstGeom prst="straightConnector1">
            <a:avLst/>
          </a:prstGeom>
          <a:ln w="25400">
            <a:solidFill>
              <a:srgbClr val="68578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42"/>
          <p:cNvCxnSpPr/>
          <p:nvPr/>
        </p:nvCxnSpPr>
        <p:spPr>
          <a:xfrm flipV="1">
            <a:off x="5174029" y="2975709"/>
            <a:ext cx="0" cy="960956"/>
          </a:xfrm>
          <a:prstGeom prst="straightConnector1">
            <a:avLst/>
          </a:prstGeom>
          <a:ln w="25400">
            <a:solidFill>
              <a:srgbClr val="68578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2350861" y="5138132"/>
            <a:ext cx="203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603857" y="5450045"/>
            <a:ext cx="2735658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所有标题和文字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数字 等  都可修改哦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4191015" y="1587920"/>
            <a:ext cx="203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44011" y="1899833"/>
            <a:ext cx="1939906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所有标题和文字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数字 等  都可修改哦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6130921" y="5138132"/>
            <a:ext cx="203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83917" y="5450045"/>
            <a:ext cx="2735658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所有标题和文字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数字 等  都可修改哦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7971075" y="1587920"/>
            <a:ext cx="203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224071" y="1899833"/>
            <a:ext cx="2735658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所有标题和文字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数字 等  都可修改哦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发展前景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988051" y="1634605"/>
            <a:ext cx="2044162" cy="2370694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rgbClr val="6857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541805" y="4173834"/>
            <a:ext cx="954941" cy="1975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624679" y="4458688"/>
            <a:ext cx="789192" cy="199147"/>
          </a:xfrm>
          <a:prstGeom prst="roundRect">
            <a:avLst>
              <a:gd name="adj" fmla="val 50000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41805" y="4745119"/>
            <a:ext cx="954941" cy="1975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18387" y="5029973"/>
            <a:ext cx="601778" cy="151854"/>
          </a:xfrm>
          <a:prstGeom prst="roundRect">
            <a:avLst>
              <a:gd name="adj" fmla="val 50000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05236" y="1574483"/>
            <a:ext cx="541102" cy="541102"/>
          </a:xfrm>
          <a:prstGeom prst="ellipse">
            <a:avLst/>
          </a:prstGeom>
          <a:noFill/>
          <a:ln w="57150" cap="flat" cmpd="sng" algn="ctr">
            <a:solidFill>
              <a:srgbClr val="6857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146337" y="1935217"/>
            <a:ext cx="721469" cy="300612"/>
          </a:xfrm>
          <a:prstGeom prst="line">
            <a:avLst/>
          </a:prstGeom>
          <a:noFill/>
          <a:ln w="38100" cap="flat" cmpd="sng" algn="ctr">
            <a:solidFill>
              <a:srgbClr val="685787"/>
            </a:solidFill>
            <a:prstDash val="solid"/>
          </a:ln>
          <a:effectLst/>
        </p:spPr>
      </p:cxnSp>
      <p:sp>
        <p:nvSpPr>
          <p:cNvPr id="9" name="椭圆 8"/>
          <p:cNvSpPr/>
          <p:nvPr/>
        </p:nvSpPr>
        <p:spPr>
          <a:xfrm rot="8309691">
            <a:off x="8003062" y="2016379"/>
            <a:ext cx="541102" cy="541102"/>
          </a:xfrm>
          <a:prstGeom prst="ellipse">
            <a:avLst/>
          </a:prstGeom>
          <a:noFill/>
          <a:ln w="57150" cap="flat" cmpd="sng" algn="ctr">
            <a:solidFill>
              <a:srgbClr val="6857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8309691">
            <a:off x="7280741" y="2374866"/>
            <a:ext cx="721469" cy="300612"/>
          </a:xfrm>
          <a:prstGeom prst="line">
            <a:avLst/>
          </a:prstGeom>
          <a:noFill/>
          <a:ln w="38100" cap="flat" cmpd="sng" algn="ctr">
            <a:solidFill>
              <a:srgbClr val="685787"/>
            </a:solidFill>
            <a:prstDash val="solid"/>
          </a:ln>
          <a:effectLst/>
        </p:spPr>
      </p:cxnSp>
      <p:sp>
        <p:nvSpPr>
          <p:cNvPr id="11" name="椭圆 10"/>
          <p:cNvSpPr/>
          <p:nvPr/>
        </p:nvSpPr>
        <p:spPr>
          <a:xfrm rot="17818244">
            <a:off x="4219904" y="4432789"/>
            <a:ext cx="541102" cy="541102"/>
          </a:xfrm>
          <a:prstGeom prst="ellipse">
            <a:avLst/>
          </a:prstGeom>
          <a:noFill/>
          <a:ln w="57150" cap="flat" cmpd="sng" algn="ctr">
            <a:solidFill>
              <a:srgbClr val="6857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17818244">
            <a:off x="4630364" y="4099479"/>
            <a:ext cx="721469" cy="300612"/>
          </a:xfrm>
          <a:prstGeom prst="line">
            <a:avLst/>
          </a:prstGeom>
          <a:noFill/>
          <a:ln w="38100" cap="flat" cmpd="sng" algn="ctr">
            <a:solidFill>
              <a:srgbClr val="685787"/>
            </a:solidFill>
            <a:prstDash val="solid"/>
          </a:ln>
          <a:effectLst/>
        </p:spPr>
      </p:cxnSp>
      <p:sp>
        <p:nvSpPr>
          <p:cNvPr id="13" name="椭圆 12"/>
          <p:cNvSpPr/>
          <p:nvPr/>
        </p:nvSpPr>
        <p:spPr>
          <a:xfrm rot="12106883">
            <a:off x="7242149" y="4499525"/>
            <a:ext cx="541102" cy="541102"/>
          </a:xfrm>
          <a:prstGeom prst="ellipse">
            <a:avLst/>
          </a:prstGeom>
          <a:noFill/>
          <a:ln w="57150" cap="flat" cmpd="sng" algn="ctr">
            <a:solidFill>
              <a:srgbClr val="6857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2106883">
            <a:off x="6654987" y="4162202"/>
            <a:ext cx="721469" cy="300612"/>
          </a:xfrm>
          <a:prstGeom prst="line">
            <a:avLst/>
          </a:prstGeom>
          <a:noFill/>
          <a:ln w="38100" cap="flat" cmpd="sng" algn="ctr">
            <a:solidFill>
              <a:srgbClr val="685787"/>
            </a:solidFill>
            <a:prstDash val="solid"/>
          </a:ln>
          <a:effectLst/>
        </p:spPr>
      </p:cxn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3605236" y="1628319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7999723" y="2058105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08548" y="4477684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30"/>
          <p:cNvSpPr txBox="1">
            <a:spLocks noChangeArrowheads="1"/>
          </p:cNvSpPr>
          <p:nvPr/>
        </p:nvSpPr>
        <p:spPr bwMode="auto">
          <a:xfrm>
            <a:off x="7245631" y="4542707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8007729" y="2791262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07729" y="3155253"/>
            <a:ext cx="274009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7304058" y="5239648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77973" y="5609954"/>
            <a:ext cx="274009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2146858" y="2366236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27359" y="2730227"/>
            <a:ext cx="274009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2706935" y="5249646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87436" y="5613637"/>
            <a:ext cx="274009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84717" y="2398667"/>
            <a:ext cx="16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发展前景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6" presetClass="entr" presetSubtype="0" fill="hold" grpId="0" nodeType="withEffect">
                                  <p:stCondLst>
                                    <p:cond delay="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56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56" presetClass="entr" presetSubtype="0" fill="hold" grpId="0" nodeType="withEffect">
                                  <p:stCondLst>
                                    <p:cond delay="1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8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650"/>
                            </p:stCondLst>
                            <p:childTnLst>
                              <p:par>
                                <p:cTn id="1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80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650"/>
                            </p:stCondLst>
                            <p:childTnLst>
                              <p:par>
                                <p:cTn id="1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8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649"/>
                            </p:stCondLst>
                            <p:childTnLst>
                              <p:par>
                                <p:cTn id="1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649"/>
                            </p:stCondLst>
                            <p:childTnLst>
                              <p:par>
                                <p:cTn id="1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992139" y="1561441"/>
            <a:ext cx="4175922" cy="4140261"/>
            <a:chOff x="2994493" y="1170620"/>
            <a:chExt cx="3132349" cy="3104896"/>
          </a:xfrm>
        </p:grpSpPr>
        <p:grpSp>
          <p:nvGrpSpPr>
            <p:cNvPr id="37" name="Group 3"/>
            <p:cNvGrpSpPr/>
            <p:nvPr/>
          </p:nvGrpSpPr>
          <p:grpSpPr>
            <a:xfrm>
              <a:off x="2994493" y="1170620"/>
              <a:ext cx="3132349" cy="3104896"/>
              <a:chOff x="4007765" y="1772811"/>
              <a:chExt cx="4176465" cy="4139861"/>
            </a:xfrm>
          </p:grpSpPr>
          <p:grpSp>
            <p:nvGrpSpPr>
              <p:cNvPr id="39" name="Group 4"/>
              <p:cNvGrpSpPr/>
              <p:nvPr/>
            </p:nvGrpSpPr>
            <p:grpSpPr>
              <a:xfrm>
                <a:off x="4007765" y="1772811"/>
                <a:ext cx="4176465" cy="4139861"/>
                <a:chOff x="3884472" y="2091871"/>
                <a:chExt cx="3113872" cy="3086581"/>
              </a:xfrm>
            </p:grpSpPr>
            <p:grpSp>
              <p:nvGrpSpPr>
                <p:cNvPr id="45" name="Group 9"/>
                <p:cNvGrpSpPr/>
                <p:nvPr/>
              </p:nvGrpSpPr>
              <p:grpSpPr>
                <a:xfrm rot="2700000">
                  <a:off x="3884473" y="2091871"/>
                  <a:ext cx="1437890" cy="1437892"/>
                  <a:chOff x="4748213" y="2079625"/>
                  <a:chExt cx="2695576" cy="2695576"/>
                </a:xfrm>
              </p:grpSpPr>
              <p:sp>
                <p:nvSpPr>
                  <p:cNvPr id="74" name="Freeform: Shape 37"/>
                  <p:cNvSpPr/>
                  <p:nvPr/>
                </p:nvSpPr>
                <p:spPr bwMode="auto">
                  <a:xfrm>
                    <a:off x="6905626" y="2079625"/>
                    <a:ext cx="538163" cy="2695575"/>
                  </a:xfrm>
                  <a:custGeom>
                    <a:avLst/>
                    <a:gdLst>
                      <a:gd name="T0" fmla="*/ 339 w 339"/>
                      <a:gd name="T1" fmla="*/ 1359 h 1698"/>
                      <a:gd name="T2" fmla="*/ 339 w 339"/>
                      <a:gd name="T3" fmla="*/ 339 h 1698"/>
                      <a:gd name="T4" fmla="*/ 0 w 339"/>
                      <a:gd name="T5" fmla="*/ 0 h 1698"/>
                      <a:gd name="T6" fmla="*/ 0 w 339"/>
                      <a:gd name="T7" fmla="*/ 1698 h 1698"/>
                      <a:gd name="T8" fmla="*/ 339 w 339"/>
                      <a:gd name="T9" fmla="*/ 135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339" y="1359"/>
                        </a:moveTo>
                        <a:lnTo>
                          <a:pt x="339" y="339"/>
                        </a:lnTo>
                        <a:lnTo>
                          <a:pt x="0" y="0"/>
                        </a:lnTo>
                        <a:lnTo>
                          <a:pt x="0" y="1698"/>
                        </a:lnTo>
                        <a:lnTo>
                          <a:pt x="339" y="1359"/>
                        </a:lnTo>
                        <a:close/>
                      </a:path>
                    </a:pathLst>
                  </a:custGeom>
                  <a:solidFill>
                    <a:srgbClr val="685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5" name="Freeform: Shape 38"/>
                  <p:cNvSpPr/>
                  <p:nvPr/>
                </p:nvSpPr>
                <p:spPr bwMode="auto">
                  <a:xfrm>
                    <a:off x="6905626" y="4067175"/>
                    <a:ext cx="538163" cy="169863"/>
                  </a:xfrm>
                  <a:custGeom>
                    <a:avLst/>
                    <a:gdLst>
                      <a:gd name="T0" fmla="*/ 339 w 339"/>
                      <a:gd name="T1" fmla="*/ 107 h 107"/>
                      <a:gd name="T2" fmla="*/ 0 w 339"/>
                      <a:gd name="T3" fmla="*/ 107 h 107"/>
                      <a:gd name="T4" fmla="*/ 0 w 339"/>
                      <a:gd name="T5" fmla="*/ 0 h 107"/>
                      <a:gd name="T6" fmla="*/ 339 w 339"/>
                      <a:gd name="T7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339" y="107"/>
                        </a:moveTo>
                        <a:lnTo>
                          <a:pt x="0" y="107"/>
                        </a:lnTo>
                        <a:lnTo>
                          <a:pt x="0" y="0"/>
                        </a:lnTo>
                        <a:lnTo>
                          <a:pt x="339" y="107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6" name="Freeform: Shape 39"/>
                  <p:cNvSpPr/>
                  <p:nvPr/>
                </p:nvSpPr>
                <p:spPr bwMode="auto">
                  <a:xfrm>
                    <a:off x="4748213" y="4237038"/>
                    <a:ext cx="2695575" cy="538163"/>
                  </a:xfrm>
                  <a:custGeom>
                    <a:avLst/>
                    <a:gdLst>
                      <a:gd name="T0" fmla="*/ 0 w 1698"/>
                      <a:gd name="T1" fmla="*/ 0 h 339"/>
                      <a:gd name="T2" fmla="*/ 339 w 1698"/>
                      <a:gd name="T3" fmla="*/ 339 h 339"/>
                      <a:gd name="T4" fmla="*/ 1359 w 1698"/>
                      <a:gd name="T5" fmla="*/ 339 h 339"/>
                      <a:gd name="T6" fmla="*/ 1698 w 1698"/>
                      <a:gd name="T7" fmla="*/ 0 h 339"/>
                      <a:gd name="T8" fmla="*/ 0 w 1698"/>
                      <a:gd name="T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8" h="339">
                        <a:moveTo>
                          <a:pt x="0" y="0"/>
                        </a:moveTo>
                        <a:lnTo>
                          <a:pt x="339" y="339"/>
                        </a:lnTo>
                        <a:lnTo>
                          <a:pt x="1359" y="339"/>
                        </a:lnTo>
                        <a:lnTo>
                          <a:pt x="16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7" name="Freeform: Shape 40"/>
                  <p:cNvSpPr/>
                  <p:nvPr/>
                </p:nvSpPr>
                <p:spPr bwMode="auto">
                  <a:xfrm>
                    <a:off x="5286376" y="4237038"/>
                    <a:ext cx="169863" cy="538163"/>
                  </a:xfrm>
                  <a:custGeom>
                    <a:avLst/>
                    <a:gdLst>
                      <a:gd name="T0" fmla="*/ 0 w 107"/>
                      <a:gd name="T1" fmla="*/ 339 h 339"/>
                      <a:gd name="T2" fmla="*/ 0 w 107"/>
                      <a:gd name="T3" fmla="*/ 0 h 339"/>
                      <a:gd name="T4" fmla="*/ 107 w 107"/>
                      <a:gd name="T5" fmla="*/ 0 h 339"/>
                      <a:gd name="T6" fmla="*/ 0 w 107"/>
                      <a:gd name="T7" fmla="*/ 339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0" y="339"/>
                        </a:moveTo>
                        <a:lnTo>
                          <a:pt x="0" y="0"/>
                        </a:lnTo>
                        <a:lnTo>
                          <a:pt x="107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8" name="Freeform: Shape 41"/>
                  <p:cNvSpPr/>
                  <p:nvPr/>
                </p:nvSpPr>
                <p:spPr bwMode="auto">
                  <a:xfrm>
                    <a:off x="4748213" y="2079625"/>
                    <a:ext cx="538163" cy="2695575"/>
                  </a:xfrm>
                  <a:custGeom>
                    <a:avLst/>
                    <a:gdLst>
                      <a:gd name="T0" fmla="*/ 0 w 339"/>
                      <a:gd name="T1" fmla="*/ 339 h 1698"/>
                      <a:gd name="T2" fmla="*/ 0 w 339"/>
                      <a:gd name="T3" fmla="*/ 1359 h 1698"/>
                      <a:gd name="T4" fmla="*/ 339 w 339"/>
                      <a:gd name="T5" fmla="*/ 1698 h 1698"/>
                      <a:gd name="T6" fmla="*/ 339 w 339"/>
                      <a:gd name="T7" fmla="*/ 0 h 1698"/>
                      <a:gd name="T8" fmla="*/ 0 w 339"/>
                      <a:gd name="T9" fmla="*/ 33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0" y="339"/>
                        </a:moveTo>
                        <a:lnTo>
                          <a:pt x="0" y="1359"/>
                        </a:lnTo>
                        <a:lnTo>
                          <a:pt x="339" y="1698"/>
                        </a:lnTo>
                        <a:lnTo>
                          <a:pt x="339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9" name="Freeform: Shape 42"/>
                  <p:cNvSpPr/>
                  <p:nvPr/>
                </p:nvSpPr>
                <p:spPr bwMode="auto">
                  <a:xfrm>
                    <a:off x="4748213" y="2617788"/>
                    <a:ext cx="538163" cy="169863"/>
                  </a:xfrm>
                  <a:custGeom>
                    <a:avLst/>
                    <a:gdLst>
                      <a:gd name="T0" fmla="*/ 0 w 339"/>
                      <a:gd name="T1" fmla="*/ 0 h 107"/>
                      <a:gd name="T2" fmla="*/ 339 w 339"/>
                      <a:gd name="T3" fmla="*/ 0 h 107"/>
                      <a:gd name="T4" fmla="*/ 339 w 339"/>
                      <a:gd name="T5" fmla="*/ 107 h 107"/>
                      <a:gd name="T6" fmla="*/ 0 w 339"/>
                      <a:gd name="T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0" y="0"/>
                        </a:moveTo>
                        <a:lnTo>
                          <a:pt x="339" y="0"/>
                        </a:lnTo>
                        <a:lnTo>
                          <a:pt x="339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80" name="Freeform: Shape 43"/>
                  <p:cNvSpPr/>
                  <p:nvPr/>
                </p:nvSpPr>
                <p:spPr bwMode="auto">
                  <a:xfrm>
                    <a:off x="4748213" y="2079625"/>
                    <a:ext cx="2157413" cy="538163"/>
                  </a:xfrm>
                  <a:custGeom>
                    <a:avLst/>
                    <a:gdLst>
                      <a:gd name="T0" fmla="*/ 678 w 1359"/>
                      <a:gd name="T1" fmla="*/ 0 h 339"/>
                      <a:gd name="T2" fmla="*/ 339 w 1359"/>
                      <a:gd name="T3" fmla="*/ 0 h 339"/>
                      <a:gd name="T4" fmla="*/ 0 w 1359"/>
                      <a:gd name="T5" fmla="*/ 339 h 339"/>
                      <a:gd name="T6" fmla="*/ 339 w 1359"/>
                      <a:gd name="T7" fmla="*/ 339 h 339"/>
                      <a:gd name="T8" fmla="*/ 678 w 1359"/>
                      <a:gd name="T9" fmla="*/ 339 h 339"/>
                      <a:gd name="T10" fmla="*/ 1359 w 1359"/>
                      <a:gd name="T11" fmla="*/ 339 h 339"/>
                      <a:gd name="T12" fmla="*/ 1359 w 1359"/>
                      <a:gd name="T13" fmla="*/ 0 h 339"/>
                      <a:gd name="T14" fmla="*/ 678 w 1359"/>
                      <a:gd name="T15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9" h="339">
                        <a:moveTo>
                          <a:pt x="678" y="0"/>
                        </a:moveTo>
                        <a:lnTo>
                          <a:pt x="339" y="0"/>
                        </a:lnTo>
                        <a:lnTo>
                          <a:pt x="0" y="339"/>
                        </a:lnTo>
                        <a:lnTo>
                          <a:pt x="339" y="339"/>
                        </a:lnTo>
                        <a:lnTo>
                          <a:pt x="678" y="339"/>
                        </a:lnTo>
                        <a:lnTo>
                          <a:pt x="1359" y="339"/>
                        </a:lnTo>
                        <a:lnTo>
                          <a:pt x="1359" y="0"/>
                        </a:lnTo>
                        <a:lnTo>
                          <a:pt x="678" y="0"/>
                        </a:lnTo>
                        <a:close/>
                      </a:path>
                    </a:pathLst>
                  </a:custGeom>
                  <a:solidFill>
                    <a:srgbClr val="685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81" name="Freeform: Shape 44"/>
                  <p:cNvSpPr/>
                  <p:nvPr/>
                </p:nvSpPr>
                <p:spPr bwMode="auto">
                  <a:xfrm>
                    <a:off x="6735763" y="2079625"/>
                    <a:ext cx="169863" cy="538163"/>
                  </a:xfrm>
                  <a:custGeom>
                    <a:avLst/>
                    <a:gdLst>
                      <a:gd name="T0" fmla="*/ 107 w 107"/>
                      <a:gd name="T1" fmla="*/ 0 h 339"/>
                      <a:gd name="T2" fmla="*/ 107 w 107"/>
                      <a:gd name="T3" fmla="*/ 339 h 339"/>
                      <a:gd name="T4" fmla="*/ 0 w 107"/>
                      <a:gd name="T5" fmla="*/ 339 h 339"/>
                      <a:gd name="T6" fmla="*/ 107 w 107"/>
                      <a:gd name="T7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107" y="0"/>
                        </a:moveTo>
                        <a:lnTo>
                          <a:pt x="107" y="339"/>
                        </a:lnTo>
                        <a:lnTo>
                          <a:pt x="0" y="339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10"/>
                <p:cNvGrpSpPr/>
                <p:nvPr/>
              </p:nvGrpSpPr>
              <p:grpSpPr>
                <a:xfrm rot="2700000">
                  <a:off x="3898328" y="3740561"/>
                  <a:ext cx="1437890" cy="1437892"/>
                  <a:chOff x="4748213" y="2079625"/>
                  <a:chExt cx="2695576" cy="2695576"/>
                </a:xfrm>
              </p:grpSpPr>
              <p:sp>
                <p:nvSpPr>
                  <p:cNvPr id="66" name="Freeform: Shape 29"/>
                  <p:cNvSpPr/>
                  <p:nvPr/>
                </p:nvSpPr>
                <p:spPr bwMode="auto">
                  <a:xfrm>
                    <a:off x="6905626" y="2079625"/>
                    <a:ext cx="538163" cy="2695575"/>
                  </a:xfrm>
                  <a:custGeom>
                    <a:avLst/>
                    <a:gdLst>
                      <a:gd name="T0" fmla="*/ 339 w 339"/>
                      <a:gd name="T1" fmla="*/ 1359 h 1698"/>
                      <a:gd name="T2" fmla="*/ 339 w 339"/>
                      <a:gd name="T3" fmla="*/ 339 h 1698"/>
                      <a:gd name="T4" fmla="*/ 0 w 339"/>
                      <a:gd name="T5" fmla="*/ 0 h 1698"/>
                      <a:gd name="T6" fmla="*/ 0 w 339"/>
                      <a:gd name="T7" fmla="*/ 1698 h 1698"/>
                      <a:gd name="T8" fmla="*/ 339 w 339"/>
                      <a:gd name="T9" fmla="*/ 135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339" y="1359"/>
                        </a:moveTo>
                        <a:lnTo>
                          <a:pt x="339" y="339"/>
                        </a:lnTo>
                        <a:lnTo>
                          <a:pt x="0" y="0"/>
                        </a:lnTo>
                        <a:lnTo>
                          <a:pt x="0" y="1698"/>
                        </a:lnTo>
                        <a:lnTo>
                          <a:pt x="339" y="1359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7" name="Freeform: Shape 30"/>
                  <p:cNvSpPr/>
                  <p:nvPr/>
                </p:nvSpPr>
                <p:spPr bwMode="auto">
                  <a:xfrm>
                    <a:off x="6905626" y="4067175"/>
                    <a:ext cx="538163" cy="169863"/>
                  </a:xfrm>
                  <a:custGeom>
                    <a:avLst/>
                    <a:gdLst>
                      <a:gd name="T0" fmla="*/ 339 w 339"/>
                      <a:gd name="T1" fmla="*/ 107 h 107"/>
                      <a:gd name="T2" fmla="*/ 0 w 339"/>
                      <a:gd name="T3" fmla="*/ 107 h 107"/>
                      <a:gd name="T4" fmla="*/ 0 w 339"/>
                      <a:gd name="T5" fmla="*/ 0 h 107"/>
                      <a:gd name="T6" fmla="*/ 339 w 339"/>
                      <a:gd name="T7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339" y="107"/>
                        </a:moveTo>
                        <a:lnTo>
                          <a:pt x="0" y="107"/>
                        </a:lnTo>
                        <a:lnTo>
                          <a:pt x="0" y="0"/>
                        </a:lnTo>
                        <a:lnTo>
                          <a:pt x="339" y="107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8" name="Freeform: Shape 31"/>
                  <p:cNvSpPr/>
                  <p:nvPr/>
                </p:nvSpPr>
                <p:spPr bwMode="auto">
                  <a:xfrm>
                    <a:off x="4748213" y="4237038"/>
                    <a:ext cx="2695575" cy="538163"/>
                  </a:xfrm>
                  <a:custGeom>
                    <a:avLst/>
                    <a:gdLst>
                      <a:gd name="T0" fmla="*/ 0 w 1698"/>
                      <a:gd name="T1" fmla="*/ 0 h 339"/>
                      <a:gd name="T2" fmla="*/ 339 w 1698"/>
                      <a:gd name="T3" fmla="*/ 339 h 339"/>
                      <a:gd name="T4" fmla="*/ 1359 w 1698"/>
                      <a:gd name="T5" fmla="*/ 339 h 339"/>
                      <a:gd name="T6" fmla="*/ 1698 w 1698"/>
                      <a:gd name="T7" fmla="*/ 0 h 339"/>
                      <a:gd name="T8" fmla="*/ 0 w 1698"/>
                      <a:gd name="T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8" h="339">
                        <a:moveTo>
                          <a:pt x="0" y="0"/>
                        </a:moveTo>
                        <a:lnTo>
                          <a:pt x="339" y="339"/>
                        </a:lnTo>
                        <a:lnTo>
                          <a:pt x="1359" y="339"/>
                        </a:lnTo>
                        <a:lnTo>
                          <a:pt x="16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9" name="Freeform: Shape 32"/>
                  <p:cNvSpPr/>
                  <p:nvPr/>
                </p:nvSpPr>
                <p:spPr bwMode="auto">
                  <a:xfrm>
                    <a:off x="5286376" y="4237038"/>
                    <a:ext cx="169863" cy="538163"/>
                  </a:xfrm>
                  <a:custGeom>
                    <a:avLst/>
                    <a:gdLst>
                      <a:gd name="T0" fmla="*/ 0 w 107"/>
                      <a:gd name="T1" fmla="*/ 339 h 339"/>
                      <a:gd name="T2" fmla="*/ 0 w 107"/>
                      <a:gd name="T3" fmla="*/ 0 h 339"/>
                      <a:gd name="T4" fmla="*/ 107 w 107"/>
                      <a:gd name="T5" fmla="*/ 0 h 339"/>
                      <a:gd name="T6" fmla="*/ 0 w 107"/>
                      <a:gd name="T7" fmla="*/ 339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0" y="339"/>
                        </a:moveTo>
                        <a:lnTo>
                          <a:pt x="0" y="0"/>
                        </a:lnTo>
                        <a:lnTo>
                          <a:pt x="107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0" name="Freeform: Shape 33"/>
                  <p:cNvSpPr/>
                  <p:nvPr/>
                </p:nvSpPr>
                <p:spPr bwMode="auto">
                  <a:xfrm>
                    <a:off x="4748213" y="2079625"/>
                    <a:ext cx="538163" cy="2695575"/>
                  </a:xfrm>
                  <a:custGeom>
                    <a:avLst/>
                    <a:gdLst>
                      <a:gd name="T0" fmla="*/ 0 w 339"/>
                      <a:gd name="T1" fmla="*/ 339 h 1698"/>
                      <a:gd name="T2" fmla="*/ 0 w 339"/>
                      <a:gd name="T3" fmla="*/ 1359 h 1698"/>
                      <a:gd name="T4" fmla="*/ 339 w 339"/>
                      <a:gd name="T5" fmla="*/ 1698 h 1698"/>
                      <a:gd name="T6" fmla="*/ 339 w 339"/>
                      <a:gd name="T7" fmla="*/ 0 h 1698"/>
                      <a:gd name="T8" fmla="*/ 0 w 339"/>
                      <a:gd name="T9" fmla="*/ 33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0" y="339"/>
                        </a:moveTo>
                        <a:lnTo>
                          <a:pt x="0" y="1359"/>
                        </a:lnTo>
                        <a:lnTo>
                          <a:pt x="339" y="1698"/>
                        </a:lnTo>
                        <a:lnTo>
                          <a:pt x="339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1" name="Freeform: Shape 34"/>
                  <p:cNvSpPr/>
                  <p:nvPr/>
                </p:nvSpPr>
                <p:spPr bwMode="auto">
                  <a:xfrm>
                    <a:off x="4748213" y="2617788"/>
                    <a:ext cx="538163" cy="169863"/>
                  </a:xfrm>
                  <a:custGeom>
                    <a:avLst/>
                    <a:gdLst>
                      <a:gd name="T0" fmla="*/ 0 w 339"/>
                      <a:gd name="T1" fmla="*/ 0 h 107"/>
                      <a:gd name="T2" fmla="*/ 339 w 339"/>
                      <a:gd name="T3" fmla="*/ 0 h 107"/>
                      <a:gd name="T4" fmla="*/ 339 w 339"/>
                      <a:gd name="T5" fmla="*/ 107 h 107"/>
                      <a:gd name="T6" fmla="*/ 0 w 339"/>
                      <a:gd name="T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0" y="0"/>
                        </a:moveTo>
                        <a:lnTo>
                          <a:pt x="339" y="0"/>
                        </a:lnTo>
                        <a:lnTo>
                          <a:pt x="339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2" name="Freeform: Shape 35"/>
                  <p:cNvSpPr/>
                  <p:nvPr/>
                </p:nvSpPr>
                <p:spPr bwMode="auto">
                  <a:xfrm>
                    <a:off x="4748213" y="2079625"/>
                    <a:ext cx="2157413" cy="538163"/>
                  </a:xfrm>
                  <a:custGeom>
                    <a:avLst/>
                    <a:gdLst>
                      <a:gd name="T0" fmla="*/ 678 w 1359"/>
                      <a:gd name="T1" fmla="*/ 0 h 339"/>
                      <a:gd name="T2" fmla="*/ 339 w 1359"/>
                      <a:gd name="T3" fmla="*/ 0 h 339"/>
                      <a:gd name="T4" fmla="*/ 0 w 1359"/>
                      <a:gd name="T5" fmla="*/ 339 h 339"/>
                      <a:gd name="T6" fmla="*/ 339 w 1359"/>
                      <a:gd name="T7" fmla="*/ 339 h 339"/>
                      <a:gd name="T8" fmla="*/ 678 w 1359"/>
                      <a:gd name="T9" fmla="*/ 339 h 339"/>
                      <a:gd name="T10" fmla="*/ 1359 w 1359"/>
                      <a:gd name="T11" fmla="*/ 339 h 339"/>
                      <a:gd name="T12" fmla="*/ 1359 w 1359"/>
                      <a:gd name="T13" fmla="*/ 0 h 339"/>
                      <a:gd name="T14" fmla="*/ 678 w 1359"/>
                      <a:gd name="T15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9" h="339">
                        <a:moveTo>
                          <a:pt x="678" y="0"/>
                        </a:moveTo>
                        <a:lnTo>
                          <a:pt x="339" y="0"/>
                        </a:lnTo>
                        <a:lnTo>
                          <a:pt x="0" y="339"/>
                        </a:lnTo>
                        <a:lnTo>
                          <a:pt x="339" y="339"/>
                        </a:lnTo>
                        <a:lnTo>
                          <a:pt x="678" y="339"/>
                        </a:lnTo>
                        <a:lnTo>
                          <a:pt x="1359" y="339"/>
                        </a:lnTo>
                        <a:lnTo>
                          <a:pt x="1359" y="0"/>
                        </a:lnTo>
                        <a:lnTo>
                          <a:pt x="678" y="0"/>
                        </a:lnTo>
                        <a:close/>
                      </a:path>
                    </a:pathLst>
                  </a:custGeom>
                  <a:solidFill>
                    <a:srgbClr val="685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73" name="Freeform: Shape 36"/>
                  <p:cNvSpPr/>
                  <p:nvPr/>
                </p:nvSpPr>
                <p:spPr bwMode="auto">
                  <a:xfrm>
                    <a:off x="6735763" y="2079625"/>
                    <a:ext cx="169863" cy="538163"/>
                  </a:xfrm>
                  <a:custGeom>
                    <a:avLst/>
                    <a:gdLst>
                      <a:gd name="T0" fmla="*/ 107 w 107"/>
                      <a:gd name="T1" fmla="*/ 0 h 339"/>
                      <a:gd name="T2" fmla="*/ 107 w 107"/>
                      <a:gd name="T3" fmla="*/ 339 h 339"/>
                      <a:gd name="T4" fmla="*/ 0 w 107"/>
                      <a:gd name="T5" fmla="*/ 339 h 339"/>
                      <a:gd name="T6" fmla="*/ 107 w 107"/>
                      <a:gd name="T7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107" y="0"/>
                        </a:moveTo>
                        <a:lnTo>
                          <a:pt x="107" y="339"/>
                        </a:lnTo>
                        <a:lnTo>
                          <a:pt x="0" y="339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8" name="Group 11"/>
                <p:cNvGrpSpPr/>
                <p:nvPr/>
              </p:nvGrpSpPr>
              <p:grpSpPr>
                <a:xfrm rot="2700000">
                  <a:off x="5548682" y="2091870"/>
                  <a:ext cx="1437890" cy="1437892"/>
                  <a:chOff x="4748213" y="2079625"/>
                  <a:chExt cx="2695576" cy="2695576"/>
                </a:xfrm>
              </p:grpSpPr>
              <p:sp>
                <p:nvSpPr>
                  <p:cNvPr id="58" name="Freeform: Shape 21"/>
                  <p:cNvSpPr/>
                  <p:nvPr/>
                </p:nvSpPr>
                <p:spPr bwMode="auto">
                  <a:xfrm>
                    <a:off x="6905626" y="2079625"/>
                    <a:ext cx="538163" cy="2695575"/>
                  </a:xfrm>
                  <a:custGeom>
                    <a:avLst/>
                    <a:gdLst>
                      <a:gd name="T0" fmla="*/ 339 w 339"/>
                      <a:gd name="T1" fmla="*/ 1359 h 1698"/>
                      <a:gd name="T2" fmla="*/ 339 w 339"/>
                      <a:gd name="T3" fmla="*/ 339 h 1698"/>
                      <a:gd name="T4" fmla="*/ 0 w 339"/>
                      <a:gd name="T5" fmla="*/ 0 h 1698"/>
                      <a:gd name="T6" fmla="*/ 0 w 339"/>
                      <a:gd name="T7" fmla="*/ 1698 h 1698"/>
                      <a:gd name="T8" fmla="*/ 339 w 339"/>
                      <a:gd name="T9" fmla="*/ 135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339" y="1359"/>
                        </a:moveTo>
                        <a:lnTo>
                          <a:pt x="339" y="339"/>
                        </a:lnTo>
                        <a:lnTo>
                          <a:pt x="0" y="0"/>
                        </a:lnTo>
                        <a:lnTo>
                          <a:pt x="0" y="1698"/>
                        </a:lnTo>
                        <a:lnTo>
                          <a:pt x="339" y="1359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59" name="Freeform: Shape 22"/>
                  <p:cNvSpPr/>
                  <p:nvPr/>
                </p:nvSpPr>
                <p:spPr bwMode="auto">
                  <a:xfrm>
                    <a:off x="6905626" y="4067175"/>
                    <a:ext cx="538163" cy="169863"/>
                  </a:xfrm>
                  <a:custGeom>
                    <a:avLst/>
                    <a:gdLst>
                      <a:gd name="T0" fmla="*/ 339 w 339"/>
                      <a:gd name="T1" fmla="*/ 107 h 107"/>
                      <a:gd name="T2" fmla="*/ 0 w 339"/>
                      <a:gd name="T3" fmla="*/ 107 h 107"/>
                      <a:gd name="T4" fmla="*/ 0 w 339"/>
                      <a:gd name="T5" fmla="*/ 0 h 107"/>
                      <a:gd name="T6" fmla="*/ 339 w 339"/>
                      <a:gd name="T7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339" y="107"/>
                        </a:moveTo>
                        <a:lnTo>
                          <a:pt x="0" y="107"/>
                        </a:lnTo>
                        <a:lnTo>
                          <a:pt x="0" y="0"/>
                        </a:lnTo>
                        <a:lnTo>
                          <a:pt x="339" y="107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0" name="Freeform: Shape 23"/>
                  <p:cNvSpPr/>
                  <p:nvPr/>
                </p:nvSpPr>
                <p:spPr bwMode="auto">
                  <a:xfrm>
                    <a:off x="4748213" y="4237038"/>
                    <a:ext cx="2695575" cy="538163"/>
                  </a:xfrm>
                  <a:custGeom>
                    <a:avLst/>
                    <a:gdLst>
                      <a:gd name="T0" fmla="*/ 0 w 1698"/>
                      <a:gd name="T1" fmla="*/ 0 h 339"/>
                      <a:gd name="T2" fmla="*/ 339 w 1698"/>
                      <a:gd name="T3" fmla="*/ 339 h 339"/>
                      <a:gd name="T4" fmla="*/ 1359 w 1698"/>
                      <a:gd name="T5" fmla="*/ 339 h 339"/>
                      <a:gd name="T6" fmla="*/ 1698 w 1698"/>
                      <a:gd name="T7" fmla="*/ 0 h 339"/>
                      <a:gd name="T8" fmla="*/ 0 w 1698"/>
                      <a:gd name="T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8" h="339">
                        <a:moveTo>
                          <a:pt x="0" y="0"/>
                        </a:moveTo>
                        <a:lnTo>
                          <a:pt x="339" y="339"/>
                        </a:lnTo>
                        <a:lnTo>
                          <a:pt x="1359" y="339"/>
                        </a:lnTo>
                        <a:lnTo>
                          <a:pt x="16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85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1" name="Freeform: Shape 24"/>
                  <p:cNvSpPr/>
                  <p:nvPr/>
                </p:nvSpPr>
                <p:spPr bwMode="auto">
                  <a:xfrm>
                    <a:off x="5286376" y="4237038"/>
                    <a:ext cx="169863" cy="538163"/>
                  </a:xfrm>
                  <a:custGeom>
                    <a:avLst/>
                    <a:gdLst>
                      <a:gd name="T0" fmla="*/ 0 w 107"/>
                      <a:gd name="T1" fmla="*/ 339 h 339"/>
                      <a:gd name="T2" fmla="*/ 0 w 107"/>
                      <a:gd name="T3" fmla="*/ 0 h 339"/>
                      <a:gd name="T4" fmla="*/ 107 w 107"/>
                      <a:gd name="T5" fmla="*/ 0 h 339"/>
                      <a:gd name="T6" fmla="*/ 0 w 107"/>
                      <a:gd name="T7" fmla="*/ 339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0" y="339"/>
                        </a:moveTo>
                        <a:lnTo>
                          <a:pt x="0" y="0"/>
                        </a:lnTo>
                        <a:lnTo>
                          <a:pt x="107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2" name="Freeform: Shape 25"/>
                  <p:cNvSpPr/>
                  <p:nvPr/>
                </p:nvSpPr>
                <p:spPr bwMode="auto">
                  <a:xfrm>
                    <a:off x="4748213" y="2079625"/>
                    <a:ext cx="538163" cy="2695575"/>
                  </a:xfrm>
                  <a:custGeom>
                    <a:avLst/>
                    <a:gdLst>
                      <a:gd name="T0" fmla="*/ 0 w 339"/>
                      <a:gd name="T1" fmla="*/ 339 h 1698"/>
                      <a:gd name="T2" fmla="*/ 0 w 339"/>
                      <a:gd name="T3" fmla="*/ 1359 h 1698"/>
                      <a:gd name="T4" fmla="*/ 339 w 339"/>
                      <a:gd name="T5" fmla="*/ 1698 h 1698"/>
                      <a:gd name="T6" fmla="*/ 339 w 339"/>
                      <a:gd name="T7" fmla="*/ 0 h 1698"/>
                      <a:gd name="T8" fmla="*/ 0 w 339"/>
                      <a:gd name="T9" fmla="*/ 33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0" y="339"/>
                        </a:moveTo>
                        <a:lnTo>
                          <a:pt x="0" y="1359"/>
                        </a:lnTo>
                        <a:lnTo>
                          <a:pt x="339" y="1698"/>
                        </a:lnTo>
                        <a:lnTo>
                          <a:pt x="339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3" name="Freeform: Shape 26"/>
                  <p:cNvSpPr/>
                  <p:nvPr/>
                </p:nvSpPr>
                <p:spPr bwMode="auto">
                  <a:xfrm>
                    <a:off x="4748213" y="2617788"/>
                    <a:ext cx="538163" cy="169863"/>
                  </a:xfrm>
                  <a:custGeom>
                    <a:avLst/>
                    <a:gdLst>
                      <a:gd name="T0" fmla="*/ 0 w 339"/>
                      <a:gd name="T1" fmla="*/ 0 h 107"/>
                      <a:gd name="T2" fmla="*/ 339 w 339"/>
                      <a:gd name="T3" fmla="*/ 0 h 107"/>
                      <a:gd name="T4" fmla="*/ 339 w 339"/>
                      <a:gd name="T5" fmla="*/ 107 h 107"/>
                      <a:gd name="T6" fmla="*/ 0 w 339"/>
                      <a:gd name="T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0" y="0"/>
                        </a:moveTo>
                        <a:lnTo>
                          <a:pt x="339" y="0"/>
                        </a:lnTo>
                        <a:lnTo>
                          <a:pt x="339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4" name="Freeform: Shape 27"/>
                  <p:cNvSpPr/>
                  <p:nvPr/>
                </p:nvSpPr>
                <p:spPr bwMode="auto">
                  <a:xfrm>
                    <a:off x="4748213" y="2079625"/>
                    <a:ext cx="2157413" cy="538163"/>
                  </a:xfrm>
                  <a:custGeom>
                    <a:avLst/>
                    <a:gdLst>
                      <a:gd name="T0" fmla="*/ 678 w 1359"/>
                      <a:gd name="T1" fmla="*/ 0 h 339"/>
                      <a:gd name="T2" fmla="*/ 339 w 1359"/>
                      <a:gd name="T3" fmla="*/ 0 h 339"/>
                      <a:gd name="T4" fmla="*/ 0 w 1359"/>
                      <a:gd name="T5" fmla="*/ 339 h 339"/>
                      <a:gd name="T6" fmla="*/ 339 w 1359"/>
                      <a:gd name="T7" fmla="*/ 339 h 339"/>
                      <a:gd name="T8" fmla="*/ 678 w 1359"/>
                      <a:gd name="T9" fmla="*/ 339 h 339"/>
                      <a:gd name="T10" fmla="*/ 1359 w 1359"/>
                      <a:gd name="T11" fmla="*/ 339 h 339"/>
                      <a:gd name="T12" fmla="*/ 1359 w 1359"/>
                      <a:gd name="T13" fmla="*/ 0 h 339"/>
                      <a:gd name="T14" fmla="*/ 678 w 1359"/>
                      <a:gd name="T15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9" h="339">
                        <a:moveTo>
                          <a:pt x="678" y="0"/>
                        </a:moveTo>
                        <a:lnTo>
                          <a:pt x="339" y="0"/>
                        </a:lnTo>
                        <a:lnTo>
                          <a:pt x="0" y="339"/>
                        </a:lnTo>
                        <a:lnTo>
                          <a:pt x="339" y="339"/>
                        </a:lnTo>
                        <a:lnTo>
                          <a:pt x="678" y="339"/>
                        </a:lnTo>
                        <a:lnTo>
                          <a:pt x="1359" y="339"/>
                        </a:lnTo>
                        <a:lnTo>
                          <a:pt x="1359" y="0"/>
                        </a:lnTo>
                        <a:lnTo>
                          <a:pt x="678" y="0"/>
                        </a:lnTo>
                        <a:close/>
                      </a:path>
                    </a:pathLst>
                  </a:custGeom>
                  <a:solidFill>
                    <a:srgbClr val="685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65" name="Freeform: Shape 28"/>
                  <p:cNvSpPr/>
                  <p:nvPr/>
                </p:nvSpPr>
                <p:spPr bwMode="auto">
                  <a:xfrm>
                    <a:off x="6735763" y="2079625"/>
                    <a:ext cx="169863" cy="538163"/>
                  </a:xfrm>
                  <a:custGeom>
                    <a:avLst/>
                    <a:gdLst>
                      <a:gd name="T0" fmla="*/ 107 w 107"/>
                      <a:gd name="T1" fmla="*/ 0 h 339"/>
                      <a:gd name="T2" fmla="*/ 107 w 107"/>
                      <a:gd name="T3" fmla="*/ 339 h 339"/>
                      <a:gd name="T4" fmla="*/ 0 w 107"/>
                      <a:gd name="T5" fmla="*/ 339 h 339"/>
                      <a:gd name="T6" fmla="*/ 107 w 107"/>
                      <a:gd name="T7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107" y="0"/>
                        </a:moveTo>
                        <a:lnTo>
                          <a:pt x="107" y="339"/>
                        </a:lnTo>
                        <a:lnTo>
                          <a:pt x="0" y="339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9" name="Group 12"/>
                <p:cNvGrpSpPr/>
                <p:nvPr/>
              </p:nvGrpSpPr>
              <p:grpSpPr>
                <a:xfrm rot="2700000">
                  <a:off x="5560453" y="3740559"/>
                  <a:ext cx="1437890" cy="1437892"/>
                  <a:chOff x="4748213" y="2079625"/>
                  <a:chExt cx="2695576" cy="2695576"/>
                </a:xfrm>
              </p:grpSpPr>
              <p:sp>
                <p:nvSpPr>
                  <p:cNvPr id="50" name="Freeform: Shape 13"/>
                  <p:cNvSpPr/>
                  <p:nvPr/>
                </p:nvSpPr>
                <p:spPr bwMode="auto">
                  <a:xfrm>
                    <a:off x="6905626" y="2079625"/>
                    <a:ext cx="538163" cy="2695575"/>
                  </a:xfrm>
                  <a:custGeom>
                    <a:avLst/>
                    <a:gdLst>
                      <a:gd name="T0" fmla="*/ 339 w 339"/>
                      <a:gd name="T1" fmla="*/ 1359 h 1698"/>
                      <a:gd name="T2" fmla="*/ 339 w 339"/>
                      <a:gd name="T3" fmla="*/ 339 h 1698"/>
                      <a:gd name="T4" fmla="*/ 0 w 339"/>
                      <a:gd name="T5" fmla="*/ 0 h 1698"/>
                      <a:gd name="T6" fmla="*/ 0 w 339"/>
                      <a:gd name="T7" fmla="*/ 1698 h 1698"/>
                      <a:gd name="T8" fmla="*/ 339 w 339"/>
                      <a:gd name="T9" fmla="*/ 135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339" y="1359"/>
                        </a:moveTo>
                        <a:lnTo>
                          <a:pt x="339" y="339"/>
                        </a:lnTo>
                        <a:lnTo>
                          <a:pt x="0" y="0"/>
                        </a:lnTo>
                        <a:lnTo>
                          <a:pt x="0" y="1698"/>
                        </a:lnTo>
                        <a:lnTo>
                          <a:pt x="339" y="1359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51" name="Freeform: Shape 14"/>
                  <p:cNvSpPr/>
                  <p:nvPr/>
                </p:nvSpPr>
                <p:spPr bwMode="auto">
                  <a:xfrm>
                    <a:off x="6905626" y="4067175"/>
                    <a:ext cx="538163" cy="169863"/>
                  </a:xfrm>
                  <a:custGeom>
                    <a:avLst/>
                    <a:gdLst>
                      <a:gd name="T0" fmla="*/ 339 w 339"/>
                      <a:gd name="T1" fmla="*/ 107 h 107"/>
                      <a:gd name="T2" fmla="*/ 0 w 339"/>
                      <a:gd name="T3" fmla="*/ 107 h 107"/>
                      <a:gd name="T4" fmla="*/ 0 w 339"/>
                      <a:gd name="T5" fmla="*/ 0 h 107"/>
                      <a:gd name="T6" fmla="*/ 339 w 339"/>
                      <a:gd name="T7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339" y="107"/>
                        </a:moveTo>
                        <a:lnTo>
                          <a:pt x="0" y="107"/>
                        </a:lnTo>
                        <a:lnTo>
                          <a:pt x="0" y="0"/>
                        </a:lnTo>
                        <a:lnTo>
                          <a:pt x="339" y="107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52" name="Freeform: Shape 15"/>
                  <p:cNvSpPr/>
                  <p:nvPr/>
                </p:nvSpPr>
                <p:spPr bwMode="auto">
                  <a:xfrm>
                    <a:off x="4748213" y="4237038"/>
                    <a:ext cx="2695575" cy="538163"/>
                  </a:xfrm>
                  <a:custGeom>
                    <a:avLst/>
                    <a:gdLst>
                      <a:gd name="T0" fmla="*/ 0 w 1698"/>
                      <a:gd name="T1" fmla="*/ 0 h 339"/>
                      <a:gd name="T2" fmla="*/ 339 w 1698"/>
                      <a:gd name="T3" fmla="*/ 339 h 339"/>
                      <a:gd name="T4" fmla="*/ 1359 w 1698"/>
                      <a:gd name="T5" fmla="*/ 339 h 339"/>
                      <a:gd name="T6" fmla="*/ 1698 w 1698"/>
                      <a:gd name="T7" fmla="*/ 0 h 339"/>
                      <a:gd name="T8" fmla="*/ 0 w 1698"/>
                      <a:gd name="T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8" h="339">
                        <a:moveTo>
                          <a:pt x="0" y="0"/>
                        </a:moveTo>
                        <a:lnTo>
                          <a:pt x="339" y="339"/>
                        </a:lnTo>
                        <a:lnTo>
                          <a:pt x="1359" y="339"/>
                        </a:lnTo>
                        <a:lnTo>
                          <a:pt x="16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7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53" name="Freeform: Shape 16"/>
                  <p:cNvSpPr/>
                  <p:nvPr/>
                </p:nvSpPr>
                <p:spPr bwMode="auto">
                  <a:xfrm>
                    <a:off x="5286376" y="4237038"/>
                    <a:ext cx="169863" cy="538163"/>
                  </a:xfrm>
                  <a:custGeom>
                    <a:avLst/>
                    <a:gdLst>
                      <a:gd name="T0" fmla="*/ 0 w 107"/>
                      <a:gd name="T1" fmla="*/ 339 h 339"/>
                      <a:gd name="T2" fmla="*/ 0 w 107"/>
                      <a:gd name="T3" fmla="*/ 0 h 339"/>
                      <a:gd name="T4" fmla="*/ 107 w 107"/>
                      <a:gd name="T5" fmla="*/ 0 h 339"/>
                      <a:gd name="T6" fmla="*/ 0 w 107"/>
                      <a:gd name="T7" fmla="*/ 339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0" y="339"/>
                        </a:moveTo>
                        <a:lnTo>
                          <a:pt x="0" y="0"/>
                        </a:lnTo>
                        <a:lnTo>
                          <a:pt x="107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54" name="Freeform: Shape 17"/>
                  <p:cNvSpPr/>
                  <p:nvPr/>
                </p:nvSpPr>
                <p:spPr bwMode="auto">
                  <a:xfrm>
                    <a:off x="4748213" y="2079625"/>
                    <a:ext cx="538163" cy="2695575"/>
                  </a:xfrm>
                  <a:custGeom>
                    <a:avLst/>
                    <a:gdLst>
                      <a:gd name="T0" fmla="*/ 0 w 339"/>
                      <a:gd name="T1" fmla="*/ 339 h 1698"/>
                      <a:gd name="T2" fmla="*/ 0 w 339"/>
                      <a:gd name="T3" fmla="*/ 1359 h 1698"/>
                      <a:gd name="T4" fmla="*/ 339 w 339"/>
                      <a:gd name="T5" fmla="*/ 1698 h 1698"/>
                      <a:gd name="T6" fmla="*/ 339 w 339"/>
                      <a:gd name="T7" fmla="*/ 0 h 1698"/>
                      <a:gd name="T8" fmla="*/ 0 w 339"/>
                      <a:gd name="T9" fmla="*/ 33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0" y="339"/>
                        </a:moveTo>
                        <a:lnTo>
                          <a:pt x="0" y="1359"/>
                        </a:lnTo>
                        <a:lnTo>
                          <a:pt x="339" y="1698"/>
                        </a:lnTo>
                        <a:lnTo>
                          <a:pt x="339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685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55" name="Freeform: Shape 18"/>
                  <p:cNvSpPr/>
                  <p:nvPr/>
                </p:nvSpPr>
                <p:spPr bwMode="auto">
                  <a:xfrm>
                    <a:off x="4748213" y="2617788"/>
                    <a:ext cx="538163" cy="169863"/>
                  </a:xfrm>
                  <a:custGeom>
                    <a:avLst/>
                    <a:gdLst>
                      <a:gd name="T0" fmla="*/ 0 w 339"/>
                      <a:gd name="T1" fmla="*/ 0 h 107"/>
                      <a:gd name="T2" fmla="*/ 339 w 339"/>
                      <a:gd name="T3" fmla="*/ 0 h 107"/>
                      <a:gd name="T4" fmla="*/ 339 w 339"/>
                      <a:gd name="T5" fmla="*/ 107 h 107"/>
                      <a:gd name="T6" fmla="*/ 0 w 339"/>
                      <a:gd name="T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0" y="0"/>
                        </a:moveTo>
                        <a:lnTo>
                          <a:pt x="339" y="0"/>
                        </a:lnTo>
                        <a:lnTo>
                          <a:pt x="339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56" name="Freeform: Shape 19"/>
                  <p:cNvSpPr/>
                  <p:nvPr/>
                </p:nvSpPr>
                <p:spPr bwMode="auto">
                  <a:xfrm>
                    <a:off x="4748213" y="2079625"/>
                    <a:ext cx="2157413" cy="538163"/>
                  </a:xfrm>
                  <a:custGeom>
                    <a:avLst/>
                    <a:gdLst>
                      <a:gd name="T0" fmla="*/ 678 w 1359"/>
                      <a:gd name="T1" fmla="*/ 0 h 339"/>
                      <a:gd name="T2" fmla="*/ 339 w 1359"/>
                      <a:gd name="T3" fmla="*/ 0 h 339"/>
                      <a:gd name="T4" fmla="*/ 0 w 1359"/>
                      <a:gd name="T5" fmla="*/ 339 h 339"/>
                      <a:gd name="T6" fmla="*/ 339 w 1359"/>
                      <a:gd name="T7" fmla="*/ 339 h 339"/>
                      <a:gd name="T8" fmla="*/ 678 w 1359"/>
                      <a:gd name="T9" fmla="*/ 339 h 339"/>
                      <a:gd name="T10" fmla="*/ 1359 w 1359"/>
                      <a:gd name="T11" fmla="*/ 339 h 339"/>
                      <a:gd name="T12" fmla="*/ 1359 w 1359"/>
                      <a:gd name="T13" fmla="*/ 0 h 339"/>
                      <a:gd name="T14" fmla="*/ 678 w 1359"/>
                      <a:gd name="T15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9" h="339">
                        <a:moveTo>
                          <a:pt x="678" y="0"/>
                        </a:moveTo>
                        <a:lnTo>
                          <a:pt x="339" y="0"/>
                        </a:lnTo>
                        <a:lnTo>
                          <a:pt x="0" y="339"/>
                        </a:lnTo>
                        <a:lnTo>
                          <a:pt x="339" y="339"/>
                        </a:lnTo>
                        <a:lnTo>
                          <a:pt x="678" y="339"/>
                        </a:lnTo>
                        <a:lnTo>
                          <a:pt x="1359" y="339"/>
                        </a:lnTo>
                        <a:lnTo>
                          <a:pt x="1359" y="0"/>
                        </a:lnTo>
                        <a:lnTo>
                          <a:pt x="678" y="0"/>
                        </a:lnTo>
                        <a:close/>
                      </a:path>
                    </a:pathLst>
                  </a:custGeom>
                  <a:solidFill>
                    <a:srgbClr val="685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57" name="Freeform: Shape 20"/>
                  <p:cNvSpPr/>
                  <p:nvPr/>
                </p:nvSpPr>
                <p:spPr bwMode="auto">
                  <a:xfrm>
                    <a:off x="6735763" y="2079625"/>
                    <a:ext cx="169863" cy="538163"/>
                  </a:xfrm>
                  <a:custGeom>
                    <a:avLst/>
                    <a:gdLst>
                      <a:gd name="T0" fmla="*/ 107 w 107"/>
                      <a:gd name="T1" fmla="*/ 0 h 339"/>
                      <a:gd name="T2" fmla="*/ 107 w 107"/>
                      <a:gd name="T3" fmla="*/ 339 h 339"/>
                      <a:gd name="T4" fmla="*/ 0 w 107"/>
                      <a:gd name="T5" fmla="*/ 339 h 339"/>
                      <a:gd name="T6" fmla="*/ 107 w 107"/>
                      <a:gd name="T7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107" y="0"/>
                        </a:moveTo>
                        <a:lnTo>
                          <a:pt x="107" y="339"/>
                        </a:lnTo>
                        <a:lnTo>
                          <a:pt x="0" y="339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F5EE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40" name="TextBox 5"/>
              <p:cNvSpPr txBox="1"/>
              <p:nvPr/>
            </p:nvSpPr>
            <p:spPr>
              <a:xfrm>
                <a:off x="4645089" y="2397473"/>
                <a:ext cx="607859" cy="646331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01</a:t>
                </a: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TextBox 6"/>
              <p:cNvSpPr txBox="1"/>
              <p:nvPr/>
            </p:nvSpPr>
            <p:spPr>
              <a:xfrm>
                <a:off x="6825771" y="2358722"/>
                <a:ext cx="663964" cy="646331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TextBox 7"/>
              <p:cNvSpPr txBox="1"/>
              <p:nvPr/>
            </p:nvSpPr>
            <p:spPr>
              <a:xfrm>
                <a:off x="6857276" y="4579207"/>
                <a:ext cx="662361" cy="646331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04</a:t>
                </a: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TextBox 8"/>
              <p:cNvSpPr txBox="1"/>
              <p:nvPr/>
            </p:nvSpPr>
            <p:spPr>
              <a:xfrm>
                <a:off x="4671070" y="4641692"/>
                <a:ext cx="676788" cy="646331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03</a:t>
                </a: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8" name="Freeform: Shape 49"/>
            <p:cNvSpPr/>
            <p:nvPr/>
          </p:nvSpPr>
          <p:spPr bwMode="auto">
            <a:xfrm>
              <a:off x="4329809" y="2568149"/>
              <a:ext cx="457647" cy="34343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Rectangle 51"/>
          <p:cNvSpPr/>
          <p:nvPr/>
        </p:nvSpPr>
        <p:spPr bwMode="auto">
          <a:xfrm>
            <a:off x="3020977" y="2167595"/>
            <a:ext cx="499290" cy="508317"/>
          </a:xfrm>
          <a:prstGeom prst="rect">
            <a:avLst/>
          </a:prstGeom>
          <a:solidFill>
            <a:srgbClr val="685787"/>
          </a:solidFill>
          <a:ln w="19050">
            <a:noFill/>
            <a:round/>
          </a:ln>
        </p:spPr>
        <p:txBody>
          <a:bodyPr vert="horz" wrap="none" lIns="121911" tIns="60955" rIns="121911" bIns="60955" anchor="ctr" anchorCtr="1" compatLnSpc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Rectangle 52"/>
          <p:cNvSpPr/>
          <p:nvPr/>
        </p:nvSpPr>
        <p:spPr bwMode="auto">
          <a:xfrm>
            <a:off x="8621781" y="2167595"/>
            <a:ext cx="499290" cy="508317"/>
          </a:xfrm>
          <a:prstGeom prst="rect">
            <a:avLst/>
          </a:prstGeom>
          <a:solidFill>
            <a:srgbClr val="685787"/>
          </a:solidFill>
          <a:ln w="19050">
            <a:noFill/>
            <a:round/>
          </a:ln>
        </p:spPr>
        <p:txBody>
          <a:bodyPr vert="horz" wrap="none" lIns="121911" tIns="60955" rIns="121911" bIns="60955" anchor="ctr" anchorCtr="1" compatLnSpc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4" name="Rectangle 53"/>
          <p:cNvSpPr/>
          <p:nvPr/>
        </p:nvSpPr>
        <p:spPr bwMode="auto">
          <a:xfrm>
            <a:off x="3020977" y="4463721"/>
            <a:ext cx="499290" cy="508317"/>
          </a:xfrm>
          <a:prstGeom prst="rect">
            <a:avLst/>
          </a:prstGeom>
          <a:solidFill>
            <a:srgbClr val="8776A6"/>
          </a:solidFill>
          <a:ln w="19050">
            <a:noFill/>
            <a:round/>
          </a:ln>
        </p:spPr>
        <p:txBody>
          <a:bodyPr vert="horz" wrap="none" lIns="121911" tIns="60955" rIns="121911" bIns="60955" anchor="ctr" anchorCtr="1" compatLnSpc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Rectangle 54"/>
          <p:cNvSpPr/>
          <p:nvPr/>
        </p:nvSpPr>
        <p:spPr bwMode="auto">
          <a:xfrm>
            <a:off x="8621781" y="4463721"/>
            <a:ext cx="499290" cy="508317"/>
          </a:xfrm>
          <a:prstGeom prst="rect">
            <a:avLst/>
          </a:prstGeom>
          <a:solidFill>
            <a:srgbClr val="8776A6"/>
          </a:solidFill>
          <a:ln w="19050">
            <a:noFill/>
            <a:round/>
          </a:ln>
        </p:spPr>
        <p:txBody>
          <a:bodyPr vert="horz" wrap="none" lIns="121911" tIns="60955" rIns="121911" bIns="60955" anchor="ctr" anchorCtr="1" compatLnSpc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6" name="Group 55"/>
          <p:cNvGrpSpPr/>
          <p:nvPr/>
        </p:nvGrpSpPr>
        <p:grpSpPr>
          <a:xfrm>
            <a:off x="9121070" y="2113141"/>
            <a:ext cx="2389751" cy="834669"/>
            <a:chOff x="2100456" y="1829593"/>
            <a:chExt cx="2130757" cy="834588"/>
          </a:xfrm>
        </p:grpSpPr>
        <p:sp>
          <p:nvSpPr>
            <p:cNvPr id="87" name="Rectangle 56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62" anchor="t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此部分内容作为文字排版占位显示</a:t>
              </a:r>
              <a:b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（建议使用主题字体）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TextBox 57"/>
            <p:cNvSpPr txBox="1"/>
            <p:nvPr/>
          </p:nvSpPr>
          <p:spPr>
            <a:xfrm>
              <a:off x="2104277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62" anchor="b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  <a:endParaRPr kumimoji="0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9" name="Group 58"/>
          <p:cNvGrpSpPr/>
          <p:nvPr/>
        </p:nvGrpSpPr>
        <p:grpSpPr>
          <a:xfrm>
            <a:off x="567638" y="2147305"/>
            <a:ext cx="2453338" cy="861857"/>
            <a:chOff x="8048478" y="1829593"/>
            <a:chExt cx="2130757" cy="861775"/>
          </a:xfrm>
        </p:grpSpPr>
        <p:sp>
          <p:nvSpPr>
            <p:cNvPr id="90" name="Rectangle 63"/>
            <p:cNvSpPr/>
            <p:nvPr/>
          </p:nvSpPr>
          <p:spPr>
            <a:xfrm>
              <a:off x="8048478" y="2137370"/>
              <a:ext cx="2130757" cy="553998"/>
            </a:xfrm>
            <a:prstGeom prst="rect">
              <a:avLst/>
            </a:prstGeom>
          </p:spPr>
          <p:txBody>
            <a:bodyPr wrap="square" rIns="360062" anchor="t" anchorCtr="0">
              <a:normAutofit fontScale="77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此部分内容作为文字排版占位显示</a:t>
              </a:r>
              <a:b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（建议使用主题字体）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TextBox 64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62" anchor="t" anchorCtr="0">
              <a:normAutofit fontScale="850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  <a:endParaRPr kumimoji="0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2" name="Group 65"/>
          <p:cNvGrpSpPr/>
          <p:nvPr/>
        </p:nvGrpSpPr>
        <p:grpSpPr>
          <a:xfrm>
            <a:off x="9121070" y="4397493"/>
            <a:ext cx="2389751" cy="834669"/>
            <a:chOff x="2100456" y="1829593"/>
            <a:chExt cx="2130757" cy="834588"/>
          </a:xfrm>
        </p:grpSpPr>
        <p:sp>
          <p:nvSpPr>
            <p:cNvPr id="93" name="Rectangle 66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62" anchor="t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此部分内容作为文字排版占位显示</a:t>
              </a:r>
              <a:b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（建议使用主题字体）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TextBox 67"/>
            <p:cNvSpPr txBox="1"/>
            <p:nvPr/>
          </p:nvSpPr>
          <p:spPr>
            <a:xfrm>
              <a:off x="2104277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62" anchor="b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  <a:endParaRPr kumimoji="0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5" name="Group 68"/>
          <p:cNvGrpSpPr/>
          <p:nvPr/>
        </p:nvGrpSpPr>
        <p:grpSpPr>
          <a:xfrm>
            <a:off x="567638" y="4413200"/>
            <a:ext cx="2453338" cy="861857"/>
            <a:chOff x="8048478" y="1829593"/>
            <a:chExt cx="2130757" cy="861775"/>
          </a:xfrm>
        </p:grpSpPr>
        <p:sp>
          <p:nvSpPr>
            <p:cNvPr id="96" name="Rectangle 69"/>
            <p:cNvSpPr/>
            <p:nvPr/>
          </p:nvSpPr>
          <p:spPr>
            <a:xfrm>
              <a:off x="8048478" y="2137370"/>
              <a:ext cx="2130757" cy="553998"/>
            </a:xfrm>
            <a:prstGeom prst="rect">
              <a:avLst/>
            </a:prstGeom>
          </p:spPr>
          <p:txBody>
            <a:bodyPr wrap="square" rIns="360062" anchor="t" anchorCtr="0">
              <a:normAutofit fontScale="77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此部分内容作为文字排版占位显示</a:t>
              </a:r>
              <a:b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（建议使用主题字体）</a:t>
              </a: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TextBox 70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62" anchor="t" anchorCtr="0">
              <a:normAutofit fontScale="850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  <a:endParaRPr kumimoji="0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发展前景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550229" y="2108556"/>
            <a:ext cx="2688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产品经营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59489" y="2897051"/>
            <a:ext cx="8592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4443" y="653142"/>
            <a:ext cx="1591642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6600" b="1" i="0" u="none" strike="noStrike" kern="1200" cap="none" spc="60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4800" y="0"/>
            <a:ext cx="12496800" cy="881743"/>
            <a:chOff x="-304800" y="0"/>
            <a:chExt cx="12496800" cy="881743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424543"/>
            </a:xfrm>
            <a:prstGeom prst="rect">
              <a:avLst/>
            </a:prstGeom>
            <a:solidFill>
              <a:srgbClr val="685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flipV="1">
              <a:off x="-304800" y="424543"/>
              <a:ext cx="979714" cy="457200"/>
            </a:xfrm>
            <a:prstGeom prst="trapezoid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23944"/>
          <a:stretch>
            <a:fillRect/>
          </a:stretch>
        </p:blipFill>
        <p:spPr>
          <a:xfrm>
            <a:off x="2351314" y="3834993"/>
            <a:ext cx="7260772" cy="308832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3681" y="2166794"/>
            <a:ext cx="1922463" cy="1936750"/>
            <a:chOff x="1287463" y="1603376"/>
            <a:chExt cx="1922463" cy="1936750"/>
          </a:xfrm>
        </p:grpSpPr>
        <p:sp>
          <p:nvSpPr>
            <p:cNvPr id="3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A3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A3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A3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A3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53354" y="2166794"/>
            <a:ext cx="1928812" cy="1936750"/>
            <a:chOff x="3533776" y="1603376"/>
            <a:chExt cx="1928812" cy="1936750"/>
          </a:xfrm>
        </p:grpSpPr>
        <p:sp>
          <p:nvSpPr>
            <p:cNvPr id="12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877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77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877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66036" y="2166794"/>
            <a:ext cx="1922463" cy="1936750"/>
            <a:chOff x="5786438" y="1603376"/>
            <a:chExt cx="1922463" cy="1936750"/>
          </a:xfrm>
        </p:grpSpPr>
        <p:sp>
          <p:nvSpPr>
            <p:cNvPr id="21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012521" y="2859735"/>
            <a:ext cx="81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68079" y="2855860"/>
            <a:ext cx="81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63492" y="2853603"/>
            <a:ext cx="81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621886" y="2166794"/>
            <a:ext cx="1922463" cy="1936750"/>
            <a:chOff x="5786438" y="1603376"/>
            <a:chExt cx="1922463" cy="1936750"/>
          </a:xfrm>
        </p:grpSpPr>
        <p:sp>
          <p:nvSpPr>
            <p:cNvPr id="35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9114007" y="2859735"/>
            <a:ext cx="103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4892514" y="5097318"/>
            <a:ext cx="2570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10994" y="5497428"/>
            <a:ext cx="49339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 所有标题 文字 数字 等都可修改文字面板中可修改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字体、字号、颜色、行距等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产品经营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9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49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49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49"/>
                            </p:stCondLst>
                            <p:childTnLst>
                              <p:par>
                                <p:cTn id="5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3" grpId="0"/>
      <p:bldP spid="44" grpId="0"/>
      <p:bldP spid="4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/>
          <p:cNvSpPr/>
          <p:nvPr/>
        </p:nvSpPr>
        <p:spPr bwMode="auto">
          <a:xfrm>
            <a:off x="3472875" y="2716732"/>
            <a:ext cx="2157199" cy="7356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此部分内容作为文字排版占位显示（建议使用主题字体）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847848" y="2563023"/>
            <a:ext cx="1424984" cy="1425306"/>
            <a:chOff x="4353170" y="1223943"/>
            <a:chExt cx="1068877" cy="1068876"/>
          </a:xfrm>
          <a:solidFill>
            <a:srgbClr val="685787"/>
          </a:solidFill>
        </p:grpSpPr>
        <p:sp>
          <p:nvSpPr>
            <p:cNvPr id="15" name="Freeform: Shape 2"/>
            <p:cNvSpPr/>
            <p:nvPr/>
          </p:nvSpPr>
          <p:spPr bwMode="auto">
            <a:xfrm>
              <a:off x="4353170" y="1223943"/>
              <a:ext cx="1068877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: Shape 9"/>
            <p:cNvSpPr/>
            <p:nvPr/>
          </p:nvSpPr>
          <p:spPr bwMode="auto">
            <a:xfrm>
              <a:off x="4926443" y="1790435"/>
              <a:ext cx="186776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Freeform: Shape 10"/>
          <p:cNvSpPr/>
          <p:nvPr/>
        </p:nvSpPr>
        <p:spPr bwMode="auto">
          <a:xfrm>
            <a:off x="2289497" y="3796809"/>
            <a:ext cx="2157199" cy="7356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此部分内容作为文字排版占位显示（建议使用主题字体）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Freeform: Shape 11"/>
          <p:cNvSpPr/>
          <p:nvPr/>
        </p:nvSpPr>
        <p:spPr bwMode="auto">
          <a:xfrm>
            <a:off x="1315676" y="4876061"/>
            <a:ext cx="2157199" cy="7356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此部分内容作为文字排版占位显示（建议使用主题字体）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Freeform: Shape 12"/>
          <p:cNvSpPr/>
          <p:nvPr/>
        </p:nvSpPr>
        <p:spPr bwMode="auto">
          <a:xfrm>
            <a:off x="8673162" y="2824412"/>
            <a:ext cx="2290328" cy="7619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此部分内容作为文字排版占位显示（建议使用主题字体）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Freeform: Shape 13"/>
          <p:cNvSpPr/>
          <p:nvPr/>
        </p:nvSpPr>
        <p:spPr bwMode="auto">
          <a:xfrm>
            <a:off x="7775767" y="3965313"/>
            <a:ext cx="2290328" cy="7619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此部分内容作为文字排版占位显示（建议使用主题字体）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Freeform: Shape 14"/>
          <p:cNvSpPr/>
          <p:nvPr/>
        </p:nvSpPr>
        <p:spPr bwMode="auto">
          <a:xfrm>
            <a:off x="6737025" y="5061007"/>
            <a:ext cx="2289507" cy="7619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此部分内容作为文字排版占位显示（建议使用主题字体）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47848" y="3647210"/>
            <a:ext cx="1424984" cy="1426129"/>
            <a:chOff x="4353170" y="2037004"/>
            <a:chExt cx="1068877" cy="1069493"/>
          </a:xfrm>
          <a:solidFill>
            <a:srgbClr val="8776A6"/>
          </a:solidFill>
        </p:grpSpPr>
        <p:sp>
          <p:nvSpPr>
            <p:cNvPr id="24" name="Freeform: Shape 4"/>
            <p:cNvSpPr/>
            <p:nvPr/>
          </p:nvSpPr>
          <p:spPr bwMode="auto">
            <a:xfrm>
              <a:off x="4353170" y="2037004"/>
              <a:ext cx="1068877" cy="10694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: Shape 15"/>
            <p:cNvSpPr/>
            <p:nvPr/>
          </p:nvSpPr>
          <p:spPr bwMode="auto">
            <a:xfrm>
              <a:off x="4926443" y="2572058"/>
              <a:ext cx="186776" cy="200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68016" y="3647210"/>
            <a:ext cx="1425805" cy="1426129"/>
            <a:chOff x="3543190" y="2037004"/>
            <a:chExt cx="1069493" cy="1069493"/>
          </a:xfrm>
          <a:solidFill>
            <a:srgbClr val="685787"/>
          </a:solidFill>
        </p:grpSpPr>
        <p:sp>
          <p:nvSpPr>
            <p:cNvPr id="27" name="Freeform: Shape 5"/>
            <p:cNvSpPr/>
            <p:nvPr/>
          </p:nvSpPr>
          <p:spPr bwMode="auto">
            <a:xfrm>
              <a:off x="3543190" y="2037004"/>
              <a:ext cx="1069493" cy="10694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: Shape 16"/>
            <p:cNvSpPr/>
            <p:nvPr/>
          </p:nvSpPr>
          <p:spPr bwMode="auto">
            <a:xfrm>
              <a:off x="4129408" y="2572058"/>
              <a:ext cx="187393" cy="200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68016" y="4732217"/>
            <a:ext cx="1425805" cy="1425307"/>
            <a:chOff x="3543190" y="2850681"/>
            <a:chExt cx="1069493" cy="1068877"/>
          </a:xfrm>
          <a:solidFill>
            <a:srgbClr val="8776A6"/>
          </a:solidFill>
        </p:grpSpPr>
        <p:sp>
          <p:nvSpPr>
            <p:cNvPr id="30" name="Freeform: Shape 6"/>
            <p:cNvSpPr/>
            <p:nvPr/>
          </p:nvSpPr>
          <p:spPr bwMode="auto">
            <a:xfrm>
              <a:off x="3543190" y="2850681"/>
              <a:ext cx="1069493" cy="10688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: Shape 17"/>
            <p:cNvSpPr/>
            <p:nvPr/>
          </p:nvSpPr>
          <p:spPr bwMode="auto">
            <a:xfrm>
              <a:off x="4129408" y="3382654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06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89004" y="4732217"/>
            <a:ext cx="1424986" cy="1425307"/>
            <a:chOff x="2733827" y="2850681"/>
            <a:chExt cx="1068878" cy="1068877"/>
          </a:xfrm>
          <a:solidFill>
            <a:srgbClr val="685787"/>
          </a:solidFill>
        </p:grpSpPr>
        <p:sp>
          <p:nvSpPr>
            <p:cNvPr id="33" name="Freeform: Shape 7"/>
            <p:cNvSpPr/>
            <p:nvPr/>
          </p:nvSpPr>
          <p:spPr bwMode="auto">
            <a:xfrm>
              <a:off x="2733827" y="2850681"/>
              <a:ext cx="1068878" cy="10688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: Shape 18"/>
            <p:cNvSpPr/>
            <p:nvPr/>
          </p:nvSpPr>
          <p:spPr bwMode="auto">
            <a:xfrm>
              <a:off x="3302169" y="3382654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26856" y="2563023"/>
            <a:ext cx="1425807" cy="1425306"/>
            <a:chOff x="5162533" y="1223943"/>
            <a:chExt cx="1069494" cy="1068876"/>
          </a:xfrm>
          <a:solidFill>
            <a:srgbClr val="8776A6"/>
          </a:solidFill>
        </p:grpSpPr>
        <p:sp>
          <p:nvSpPr>
            <p:cNvPr id="36" name="Freeform: Shape 3"/>
            <p:cNvSpPr/>
            <p:nvPr/>
          </p:nvSpPr>
          <p:spPr bwMode="auto">
            <a:xfrm>
              <a:off x="5162533" y="1223943"/>
              <a:ext cx="1069494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: Shape 19"/>
            <p:cNvSpPr/>
            <p:nvPr/>
          </p:nvSpPr>
          <p:spPr bwMode="auto">
            <a:xfrm>
              <a:off x="5738889" y="1790435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产品经营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2"/>
          <p:cNvSpPr txBox="1"/>
          <p:nvPr/>
        </p:nvSpPr>
        <p:spPr>
          <a:xfrm>
            <a:off x="8683513" y="5248954"/>
            <a:ext cx="1973239" cy="6948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8682603" y="477705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E668C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49%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E668C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14" name="Block Arc 4"/>
          <p:cNvSpPr/>
          <p:nvPr/>
        </p:nvSpPr>
        <p:spPr>
          <a:xfrm>
            <a:off x="3793989" y="1785938"/>
            <a:ext cx="4286250" cy="4286250"/>
          </a:xfrm>
          <a:prstGeom prst="blockArc">
            <a:avLst>
              <a:gd name="adj1" fmla="val 21562814"/>
              <a:gd name="adj2" fmla="val 10800000"/>
              <a:gd name="adj3" fmla="val 18660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lock Arc 5"/>
          <p:cNvSpPr/>
          <p:nvPr/>
        </p:nvSpPr>
        <p:spPr>
          <a:xfrm>
            <a:off x="4646476" y="2638425"/>
            <a:ext cx="2581276" cy="2581276"/>
          </a:xfrm>
          <a:prstGeom prst="blockArc">
            <a:avLst>
              <a:gd name="adj1" fmla="val 7812389"/>
              <a:gd name="adj2" fmla="val 12403941"/>
              <a:gd name="adj3" fmla="val 18008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lock Arc 6"/>
          <p:cNvSpPr/>
          <p:nvPr/>
        </p:nvSpPr>
        <p:spPr>
          <a:xfrm>
            <a:off x="4646476" y="2638425"/>
            <a:ext cx="2581276" cy="2581276"/>
          </a:xfrm>
          <a:prstGeom prst="blockArc">
            <a:avLst>
              <a:gd name="adj1" fmla="val 17140999"/>
              <a:gd name="adj2" fmla="val 7665187"/>
              <a:gd name="adj3" fmla="val 17797"/>
            </a:avLst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Block Arc 7"/>
          <p:cNvSpPr/>
          <p:nvPr/>
        </p:nvSpPr>
        <p:spPr>
          <a:xfrm>
            <a:off x="4646476" y="2638425"/>
            <a:ext cx="2581276" cy="2581276"/>
          </a:xfrm>
          <a:prstGeom prst="blockArc">
            <a:avLst>
              <a:gd name="adj1" fmla="val 12551376"/>
              <a:gd name="adj2" fmla="val 14412706"/>
              <a:gd name="adj3" fmla="val 18112"/>
            </a:avLst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lock Arc 8"/>
          <p:cNvSpPr/>
          <p:nvPr/>
        </p:nvSpPr>
        <p:spPr>
          <a:xfrm>
            <a:off x="3793989" y="1785938"/>
            <a:ext cx="4286250" cy="4286250"/>
          </a:xfrm>
          <a:prstGeom prst="blockArc">
            <a:avLst>
              <a:gd name="adj1" fmla="val 10869873"/>
              <a:gd name="adj2" fmla="val 12770327"/>
              <a:gd name="adj3" fmla="val 18650"/>
            </a:avLst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lock Arc 9"/>
          <p:cNvSpPr/>
          <p:nvPr/>
        </p:nvSpPr>
        <p:spPr>
          <a:xfrm>
            <a:off x="3793989" y="1785938"/>
            <a:ext cx="4286250" cy="4286250"/>
          </a:xfrm>
          <a:prstGeom prst="blockArc">
            <a:avLst>
              <a:gd name="adj1" fmla="val 15565420"/>
              <a:gd name="adj2" fmla="val 21502308"/>
              <a:gd name="adj3" fmla="val 18716"/>
            </a:avLst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lock Arc 19"/>
          <p:cNvSpPr/>
          <p:nvPr/>
        </p:nvSpPr>
        <p:spPr>
          <a:xfrm>
            <a:off x="4646475" y="2638425"/>
            <a:ext cx="2581276" cy="2581276"/>
          </a:xfrm>
          <a:prstGeom prst="blockArc">
            <a:avLst>
              <a:gd name="adj1" fmla="val 14593541"/>
              <a:gd name="adj2" fmla="val 16845275"/>
              <a:gd name="adj3" fmla="val 18554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0"/>
          <p:cNvGrpSpPr/>
          <p:nvPr/>
        </p:nvGrpSpPr>
        <p:grpSpPr>
          <a:xfrm rot="5400000" flipH="1" flipV="1">
            <a:off x="6671743" y="2400429"/>
            <a:ext cx="2013466" cy="1413134"/>
            <a:chOff x="7368519" y="2580234"/>
            <a:chExt cx="1875697" cy="1400639"/>
          </a:xfrm>
        </p:grpSpPr>
        <p:cxnSp>
          <p:nvCxnSpPr>
            <p:cNvPr id="24" name="Straight Connector 21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>
              <a:off x="9244216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32"/>
          <p:cNvSpPr txBox="1"/>
          <p:nvPr/>
        </p:nvSpPr>
        <p:spPr>
          <a:xfrm>
            <a:off x="8528824" y="2310550"/>
            <a:ext cx="1942462" cy="6948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8527914" y="183865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E668C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36%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E668C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28" name="Straight Connector 32"/>
          <p:cNvCxnSpPr/>
          <p:nvPr/>
        </p:nvCxnSpPr>
        <p:spPr>
          <a:xfrm rot="16200000" flipV="1">
            <a:off x="3696573" y="2731079"/>
            <a:ext cx="126163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3"/>
          <p:cNvCxnSpPr/>
          <p:nvPr/>
        </p:nvCxnSpPr>
        <p:spPr>
          <a:xfrm rot="16200000" flipV="1">
            <a:off x="3981246" y="1754120"/>
            <a:ext cx="0" cy="69228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2"/>
          <p:cNvSpPr txBox="1"/>
          <p:nvPr/>
        </p:nvSpPr>
        <p:spPr>
          <a:xfrm>
            <a:off x="1655844" y="2310550"/>
            <a:ext cx="1882302" cy="6948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67135" y="183865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E668C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13%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E668C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38" name="Text Placeholder 32"/>
          <p:cNvSpPr txBox="1"/>
          <p:nvPr/>
        </p:nvSpPr>
        <p:spPr>
          <a:xfrm>
            <a:off x="1385351" y="5253777"/>
            <a:ext cx="1996072" cy="6900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296642" y="478187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E668C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27%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E668C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grpSp>
        <p:nvGrpSpPr>
          <p:cNvPr id="40" name="Group 40"/>
          <p:cNvGrpSpPr/>
          <p:nvPr/>
        </p:nvGrpSpPr>
        <p:grpSpPr>
          <a:xfrm rot="16200000" flipH="1" flipV="1">
            <a:off x="3791833" y="3907859"/>
            <a:ext cx="725220" cy="1546040"/>
            <a:chOff x="7368519" y="2580234"/>
            <a:chExt cx="1875697" cy="1400639"/>
          </a:xfrm>
        </p:grpSpPr>
        <p:cxnSp>
          <p:nvCxnSpPr>
            <p:cNvPr id="41" name="Straight Connector 41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/>
            <p:nvPr/>
          </p:nvCxnSpPr>
          <p:spPr>
            <a:xfrm>
              <a:off x="9244216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/>
          <p:nvPr/>
        </p:nvGrpSpPr>
        <p:grpSpPr>
          <a:xfrm rot="10800000" flipH="1" flipV="1">
            <a:off x="7699377" y="4421585"/>
            <a:ext cx="828537" cy="621903"/>
            <a:chOff x="7368519" y="2580234"/>
            <a:chExt cx="1875697" cy="1400639"/>
          </a:xfrm>
        </p:grpSpPr>
        <p:cxnSp>
          <p:nvCxnSpPr>
            <p:cNvPr id="44" name="Straight Connector 16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7"/>
            <p:cNvCxnSpPr/>
            <p:nvPr/>
          </p:nvCxnSpPr>
          <p:spPr>
            <a:xfrm>
              <a:off x="9244216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产品经营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6" grpId="0"/>
      <p:bldP spid="27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泪滴形 33"/>
          <p:cNvSpPr/>
          <p:nvPr/>
        </p:nvSpPr>
        <p:spPr>
          <a:xfrm rot="8100000">
            <a:off x="1354972" y="2424387"/>
            <a:ext cx="1660997" cy="1660997"/>
          </a:xfrm>
          <a:prstGeom prst="teardrop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泪滴形 34"/>
          <p:cNvSpPr/>
          <p:nvPr/>
        </p:nvSpPr>
        <p:spPr>
          <a:xfrm rot="8100000">
            <a:off x="5341837" y="2424387"/>
            <a:ext cx="1660997" cy="1660997"/>
          </a:xfrm>
          <a:prstGeom prst="teardrop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泪滴形 35"/>
          <p:cNvSpPr/>
          <p:nvPr/>
        </p:nvSpPr>
        <p:spPr>
          <a:xfrm rot="8100000">
            <a:off x="3523675" y="3255395"/>
            <a:ext cx="1310456" cy="1310456"/>
          </a:xfrm>
          <a:prstGeom prst="teardrop">
            <a:avLst/>
          </a:prstGeom>
          <a:solidFill>
            <a:srgbClr val="A39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泪滴形 36"/>
          <p:cNvSpPr/>
          <p:nvPr/>
        </p:nvSpPr>
        <p:spPr>
          <a:xfrm rot="8100000">
            <a:off x="7510540" y="3255393"/>
            <a:ext cx="1310456" cy="1310456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泪滴形 37"/>
          <p:cNvSpPr/>
          <p:nvPr/>
        </p:nvSpPr>
        <p:spPr>
          <a:xfrm rot="8100000">
            <a:off x="9328701" y="2424388"/>
            <a:ext cx="1660997" cy="1660997"/>
          </a:xfrm>
          <a:prstGeom prst="teardrop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7905085" y="3649478"/>
            <a:ext cx="521365" cy="522286"/>
          </a:xfrm>
          <a:custGeom>
            <a:avLst/>
            <a:gdLst>
              <a:gd name="T0" fmla="*/ 1797174 w 3302"/>
              <a:gd name="T1" fmla="*/ 900199 h 3308"/>
              <a:gd name="T2" fmla="*/ 1534292 w 3302"/>
              <a:gd name="T3" fmla="*/ 1536977 h 3308"/>
              <a:gd name="T4" fmla="*/ 898587 w 3302"/>
              <a:gd name="T5" fmla="*/ 1800397 h 3308"/>
              <a:gd name="T6" fmla="*/ 263426 w 3302"/>
              <a:gd name="T7" fmla="*/ 1536977 h 3308"/>
              <a:gd name="T8" fmla="*/ 0 w 3302"/>
              <a:gd name="T9" fmla="*/ 900199 h 3308"/>
              <a:gd name="T10" fmla="*/ 263426 w 3302"/>
              <a:gd name="T11" fmla="*/ 263420 h 3308"/>
              <a:gd name="T12" fmla="*/ 898587 w 3302"/>
              <a:gd name="T13" fmla="*/ 0 h 3308"/>
              <a:gd name="T14" fmla="*/ 1534292 w 3302"/>
              <a:gd name="T15" fmla="*/ 263420 h 3308"/>
              <a:gd name="T16" fmla="*/ 1797174 w 3302"/>
              <a:gd name="T17" fmla="*/ 900199 h 3308"/>
              <a:gd name="T18" fmla="*/ 775582 w 3302"/>
              <a:gd name="T19" fmla="*/ 687939 h 3308"/>
              <a:gd name="T20" fmla="*/ 551888 w 3302"/>
              <a:gd name="T21" fmla="*/ 299340 h 3308"/>
              <a:gd name="T22" fmla="*/ 302613 w 3302"/>
              <a:gd name="T23" fmla="*/ 546432 h 3308"/>
              <a:gd name="T24" fmla="*/ 210088 w 3302"/>
              <a:gd name="T25" fmla="*/ 893667 h 3308"/>
              <a:gd name="T26" fmla="*/ 655843 w 3302"/>
              <a:gd name="T27" fmla="*/ 893667 h 3308"/>
              <a:gd name="T28" fmla="*/ 775582 w 3302"/>
              <a:gd name="T29" fmla="*/ 687939 h 3308"/>
              <a:gd name="T30" fmla="*/ 1237122 w 3302"/>
              <a:gd name="T31" fmla="*/ 1497791 h 3308"/>
              <a:gd name="T32" fmla="*/ 1016149 w 3302"/>
              <a:gd name="T33" fmla="*/ 1108104 h 3308"/>
              <a:gd name="T34" fmla="*/ 955191 w 3302"/>
              <a:gd name="T35" fmla="*/ 1134228 h 3308"/>
              <a:gd name="T36" fmla="*/ 889334 w 3302"/>
              <a:gd name="T37" fmla="*/ 1141304 h 3308"/>
              <a:gd name="T38" fmla="*/ 775582 w 3302"/>
              <a:gd name="T39" fmla="*/ 1108104 h 3308"/>
              <a:gd name="T40" fmla="*/ 547534 w 3302"/>
              <a:gd name="T41" fmla="*/ 1497247 h 3308"/>
              <a:gd name="T42" fmla="*/ 894777 w 3302"/>
              <a:gd name="T43" fmla="*/ 1587593 h 3308"/>
              <a:gd name="T44" fmla="*/ 1237122 w 3302"/>
              <a:gd name="T45" fmla="*/ 1497791 h 3308"/>
              <a:gd name="T46" fmla="*/ 1028667 w 3302"/>
              <a:gd name="T47" fmla="*/ 901831 h 3308"/>
              <a:gd name="T48" fmla="*/ 990568 w 3302"/>
              <a:gd name="T49" fmla="*/ 807131 h 3308"/>
              <a:gd name="T50" fmla="*/ 896410 w 3302"/>
              <a:gd name="T51" fmla="*/ 768489 h 3308"/>
              <a:gd name="T52" fmla="*/ 802796 w 3302"/>
              <a:gd name="T53" fmla="*/ 807131 h 3308"/>
              <a:gd name="T54" fmla="*/ 762520 w 3302"/>
              <a:gd name="T55" fmla="*/ 901831 h 3308"/>
              <a:gd name="T56" fmla="*/ 800074 w 3302"/>
              <a:gd name="T57" fmla="*/ 996532 h 3308"/>
              <a:gd name="T58" fmla="*/ 896410 w 3302"/>
              <a:gd name="T59" fmla="*/ 1035174 h 3308"/>
              <a:gd name="T60" fmla="*/ 988936 w 3302"/>
              <a:gd name="T61" fmla="*/ 995443 h 3308"/>
              <a:gd name="T62" fmla="*/ 1028667 w 3302"/>
              <a:gd name="T63" fmla="*/ 901831 h 3308"/>
              <a:gd name="T64" fmla="*/ 1587631 w 3302"/>
              <a:gd name="T65" fmla="*/ 893667 h 3308"/>
              <a:gd name="T66" fmla="*/ 1496194 w 3302"/>
              <a:gd name="T67" fmla="*/ 552964 h 3308"/>
              <a:gd name="T68" fmla="*/ 1239843 w 3302"/>
              <a:gd name="T69" fmla="*/ 299340 h 3308"/>
              <a:gd name="T70" fmla="*/ 1018326 w 3302"/>
              <a:gd name="T71" fmla="*/ 685218 h 3308"/>
              <a:gd name="T72" fmla="*/ 1134799 w 3302"/>
              <a:gd name="T73" fmla="*/ 893667 h 3308"/>
              <a:gd name="T74" fmla="*/ 1587631 w 3302"/>
              <a:gd name="T75" fmla="*/ 893667 h 33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302" h="3308">
                <a:moveTo>
                  <a:pt x="3302" y="1654"/>
                </a:moveTo>
                <a:cubicBezTo>
                  <a:pt x="3302" y="2111"/>
                  <a:pt x="3141" y="2501"/>
                  <a:pt x="2819" y="2824"/>
                </a:cubicBezTo>
                <a:cubicBezTo>
                  <a:pt x="2496" y="3146"/>
                  <a:pt x="2107" y="3308"/>
                  <a:pt x="1651" y="3308"/>
                </a:cubicBezTo>
                <a:cubicBezTo>
                  <a:pt x="1195" y="3308"/>
                  <a:pt x="806" y="3146"/>
                  <a:pt x="484" y="2824"/>
                </a:cubicBezTo>
                <a:cubicBezTo>
                  <a:pt x="161" y="2501"/>
                  <a:pt x="0" y="2111"/>
                  <a:pt x="0" y="1654"/>
                </a:cubicBezTo>
                <a:cubicBezTo>
                  <a:pt x="0" y="1197"/>
                  <a:pt x="161" y="807"/>
                  <a:pt x="484" y="484"/>
                </a:cubicBezTo>
                <a:cubicBezTo>
                  <a:pt x="806" y="161"/>
                  <a:pt x="1195" y="0"/>
                  <a:pt x="1651" y="0"/>
                </a:cubicBezTo>
                <a:cubicBezTo>
                  <a:pt x="2107" y="0"/>
                  <a:pt x="2496" y="161"/>
                  <a:pt x="2819" y="484"/>
                </a:cubicBezTo>
                <a:cubicBezTo>
                  <a:pt x="3141" y="807"/>
                  <a:pt x="3302" y="1197"/>
                  <a:pt x="3302" y="1654"/>
                </a:cubicBezTo>
                <a:close/>
                <a:moveTo>
                  <a:pt x="1425" y="1264"/>
                </a:moveTo>
                <a:cubicBezTo>
                  <a:pt x="1014" y="550"/>
                  <a:pt x="1014" y="550"/>
                  <a:pt x="1014" y="550"/>
                </a:cubicBezTo>
                <a:cubicBezTo>
                  <a:pt x="822" y="661"/>
                  <a:pt x="669" y="812"/>
                  <a:pt x="556" y="1004"/>
                </a:cubicBezTo>
                <a:cubicBezTo>
                  <a:pt x="442" y="1196"/>
                  <a:pt x="386" y="1409"/>
                  <a:pt x="386" y="1642"/>
                </a:cubicBezTo>
                <a:cubicBezTo>
                  <a:pt x="1205" y="1642"/>
                  <a:pt x="1205" y="1642"/>
                  <a:pt x="1205" y="1642"/>
                </a:cubicBezTo>
                <a:cubicBezTo>
                  <a:pt x="1205" y="1469"/>
                  <a:pt x="1278" y="1343"/>
                  <a:pt x="1425" y="1264"/>
                </a:cubicBezTo>
                <a:close/>
                <a:moveTo>
                  <a:pt x="2273" y="2752"/>
                </a:moveTo>
                <a:cubicBezTo>
                  <a:pt x="1867" y="2036"/>
                  <a:pt x="1867" y="2036"/>
                  <a:pt x="1867" y="2036"/>
                </a:cubicBezTo>
                <a:cubicBezTo>
                  <a:pt x="1829" y="2059"/>
                  <a:pt x="1791" y="2075"/>
                  <a:pt x="1755" y="2084"/>
                </a:cubicBezTo>
                <a:cubicBezTo>
                  <a:pt x="1719" y="2093"/>
                  <a:pt x="1678" y="2097"/>
                  <a:pt x="1634" y="2097"/>
                </a:cubicBezTo>
                <a:cubicBezTo>
                  <a:pt x="1558" y="2097"/>
                  <a:pt x="1488" y="2077"/>
                  <a:pt x="1425" y="2036"/>
                </a:cubicBezTo>
                <a:cubicBezTo>
                  <a:pt x="1006" y="2751"/>
                  <a:pt x="1006" y="2751"/>
                  <a:pt x="1006" y="2751"/>
                </a:cubicBezTo>
                <a:cubicBezTo>
                  <a:pt x="1202" y="2861"/>
                  <a:pt x="1414" y="2917"/>
                  <a:pt x="1644" y="2917"/>
                </a:cubicBezTo>
                <a:cubicBezTo>
                  <a:pt x="1871" y="2917"/>
                  <a:pt x="2081" y="2862"/>
                  <a:pt x="2273" y="2752"/>
                </a:cubicBezTo>
                <a:close/>
                <a:moveTo>
                  <a:pt x="1890" y="1657"/>
                </a:moveTo>
                <a:cubicBezTo>
                  <a:pt x="1890" y="1588"/>
                  <a:pt x="1866" y="1530"/>
                  <a:pt x="1820" y="1483"/>
                </a:cubicBezTo>
                <a:cubicBezTo>
                  <a:pt x="1773" y="1436"/>
                  <a:pt x="1716" y="1412"/>
                  <a:pt x="1647" y="1412"/>
                </a:cubicBezTo>
                <a:cubicBezTo>
                  <a:pt x="1582" y="1412"/>
                  <a:pt x="1525" y="1436"/>
                  <a:pt x="1475" y="1483"/>
                </a:cubicBezTo>
                <a:cubicBezTo>
                  <a:pt x="1425" y="1530"/>
                  <a:pt x="1401" y="1588"/>
                  <a:pt x="1401" y="1657"/>
                </a:cubicBezTo>
                <a:cubicBezTo>
                  <a:pt x="1401" y="1726"/>
                  <a:pt x="1424" y="1784"/>
                  <a:pt x="1470" y="1831"/>
                </a:cubicBezTo>
                <a:cubicBezTo>
                  <a:pt x="1517" y="1878"/>
                  <a:pt x="1576" y="1902"/>
                  <a:pt x="1647" y="1902"/>
                </a:cubicBezTo>
                <a:cubicBezTo>
                  <a:pt x="1713" y="1902"/>
                  <a:pt x="1769" y="1877"/>
                  <a:pt x="1817" y="1829"/>
                </a:cubicBezTo>
                <a:cubicBezTo>
                  <a:pt x="1866" y="1780"/>
                  <a:pt x="1890" y="1723"/>
                  <a:pt x="1890" y="1657"/>
                </a:cubicBezTo>
                <a:close/>
                <a:moveTo>
                  <a:pt x="2917" y="1642"/>
                </a:moveTo>
                <a:cubicBezTo>
                  <a:pt x="2917" y="1418"/>
                  <a:pt x="2861" y="1209"/>
                  <a:pt x="2749" y="1016"/>
                </a:cubicBezTo>
                <a:cubicBezTo>
                  <a:pt x="2637" y="822"/>
                  <a:pt x="2480" y="667"/>
                  <a:pt x="2278" y="550"/>
                </a:cubicBezTo>
                <a:cubicBezTo>
                  <a:pt x="1871" y="1259"/>
                  <a:pt x="1871" y="1259"/>
                  <a:pt x="1871" y="1259"/>
                </a:cubicBezTo>
                <a:cubicBezTo>
                  <a:pt x="2014" y="1350"/>
                  <a:pt x="2085" y="1478"/>
                  <a:pt x="2085" y="1642"/>
                </a:cubicBezTo>
                <a:cubicBezTo>
                  <a:pt x="2917" y="1642"/>
                  <a:pt x="2917" y="1642"/>
                  <a:pt x="2917" y="16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9915557" y="2983988"/>
            <a:ext cx="487283" cy="522286"/>
          </a:xfrm>
          <a:custGeom>
            <a:avLst/>
            <a:gdLst>
              <a:gd name="T0" fmla="*/ 1079664 w 8375649"/>
              <a:gd name="T1" fmla="*/ 1200052 h 8974137"/>
              <a:gd name="T2" fmla="*/ 1320120 w 8375649"/>
              <a:gd name="T3" fmla="*/ 1200052 h 8974137"/>
              <a:gd name="T4" fmla="*/ 1320120 w 8375649"/>
              <a:gd name="T5" fmla="*/ 1440190 h 8974137"/>
              <a:gd name="T6" fmla="*/ 1079664 w 8375649"/>
              <a:gd name="T7" fmla="*/ 1440190 h 8974137"/>
              <a:gd name="T8" fmla="*/ 719776 w 8375649"/>
              <a:gd name="T9" fmla="*/ 1200052 h 8974137"/>
              <a:gd name="T10" fmla="*/ 959914 w 8375649"/>
              <a:gd name="T11" fmla="*/ 1200052 h 8974137"/>
              <a:gd name="T12" fmla="*/ 959914 w 8375649"/>
              <a:gd name="T13" fmla="*/ 1440190 h 8974137"/>
              <a:gd name="T14" fmla="*/ 719776 w 8375649"/>
              <a:gd name="T15" fmla="*/ 1440190 h 8974137"/>
              <a:gd name="T16" fmla="*/ 359570 w 8375649"/>
              <a:gd name="T17" fmla="*/ 1200052 h 8974137"/>
              <a:gd name="T18" fmla="*/ 599707 w 8375649"/>
              <a:gd name="T19" fmla="*/ 1200052 h 8974137"/>
              <a:gd name="T20" fmla="*/ 599707 w 8375649"/>
              <a:gd name="T21" fmla="*/ 1440190 h 8974137"/>
              <a:gd name="T22" fmla="*/ 359570 w 8375649"/>
              <a:gd name="T23" fmla="*/ 1440190 h 8974137"/>
              <a:gd name="T24" fmla="*/ 1079664 w 8375649"/>
              <a:gd name="T25" fmla="*/ 839846 h 8974137"/>
              <a:gd name="T26" fmla="*/ 1320120 w 8375649"/>
              <a:gd name="T27" fmla="*/ 839846 h 8974137"/>
              <a:gd name="T28" fmla="*/ 1320120 w 8375649"/>
              <a:gd name="T29" fmla="*/ 1080302 h 8974137"/>
              <a:gd name="T30" fmla="*/ 1079664 w 8375649"/>
              <a:gd name="T31" fmla="*/ 1080302 h 8974137"/>
              <a:gd name="T32" fmla="*/ 719776 w 8375649"/>
              <a:gd name="T33" fmla="*/ 839846 h 8974137"/>
              <a:gd name="T34" fmla="*/ 959914 w 8375649"/>
              <a:gd name="T35" fmla="*/ 839846 h 8974137"/>
              <a:gd name="T36" fmla="*/ 959914 w 8375649"/>
              <a:gd name="T37" fmla="*/ 1080302 h 8974137"/>
              <a:gd name="T38" fmla="*/ 719776 w 8375649"/>
              <a:gd name="T39" fmla="*/ 1080302 h 8974137"/>
              <a:gd name="T40" fmla="*/ 180089 w 8375649"/>
              <a:gd name="T41" fmla="*/ 719406 h 8974137"/>
              <a:gd name="T42" fmla="*/ 180089 w 8375649"/>
              <a:gd name="T43" fmla="*/ 1577419 h 8974137"/>
              <a:gd name="T44" fmla="*/ 840163 w 8375649"/>
              <a:gd name="T45" fmla="*/ 1629397 h 8974137"/>
              <a:gd name="T46" fmla="*/ 1500238 w 8375649"/>
              <a:gd name="T47" fmla="*/ 1577419 h 8974137"/>
              <a:gd name="T48" fmla="*/ 1500238 w 8375649"/>
              <a:gd name="T49" fmla="*/ 719406 h 8974137"/>
              <a:gd name="T50" fmla="*/ 180089 w 8375649"/>
              <a:gd name="T51" fmla="*/ 719406 h 8974137"/>
              <a:gd name="T52" fmla="*/ 479986 w 8375649"/>
              <a:gd name="T53" fmla="*/ 0 h 8974137"/>
              <a:gd name="T54" fmla="*/ 599794 w 8375649"/>
              <a:gd name="T55" fmla="*/ 120529 h 8974137"/>
              <a:gd name="T56" fmla="*/ 599794 w 8375649"/>
              <a:gd name="T57" fmla="*/ 186819 h 8974137"/>
              <a:gd name="T58" fmla="*/ 840163 w 8375649"/>
              <a:gd name="T59" fmla="*/ 180040 h 8974137"/>
              <a:gd name="T60" fmla="*/ 959972 w 8375649"/>
              <a:gd name="T61" fmla="*/ 182300 h 8974137"/>
              <a:gd name="T62" fmla="*/ 959972 w 8375649"/>
              <a:gd name="T63" fmla="*/ 300568 h 8974137"/>
              <a:gd name="T64" fmla="*/ 1109920 w 8375649"/>
              <a:gd name="T65" fmla="*/ 450476 h 8974137"/>
              <a:gd name="T66" fmla="*/ 1119716 w 8375649"/>
              <a:gd name="T67" fmla="*/ 448969 h 8974137"/>
              <a:gd name="T68" fmla="*/ 1080533 w 8375649"/>
              <a:gd name="T69" fmla="*/ 360079 h 8974137"/>
              <a:gd name="T70" fmla="*/ 1080533 w 8375649"/>
              <a:gd name="T71" fmla="*/ 120529 h 8974137"/>
              <a:gd name="T72" fmla="*/ 1199588 w 8375649"/>
              <a:gd name="T73" fmla="*/ 0 h 8974137"/>
              <a:gd name="T74" fmla="*/ 1320149 w 8375649"/>
              <a:gd name="T75" fmla="*/ 120529 h 8974137"/>
              <a:gd name="T76" fmla="*/ 1320149 w 8375649"/>
              <a:gd name="T77" fmla="*/ 205652 h 8974137"/>
              <a:gd name="T78" fmla="*/ 1607990 w 8375649"/>
              <a:gd name="T79" fmla="*/ 246330 h 8974137"/>
              <a:gd name="T80" fmla="*/ 1680327 w 8375649"/>
              <a:gd name="T81" fmla="*/ 334467 h 8974137"/>
              <a:gd name="T82" fmla="*/ 1680327 w 8375649"/>
              <a:gd name="T83" fmla="*/ 1644463 h 8974137"/>
              <a:gd name="T84" fmla="*/ 1608744 w 8375649"/>
              <a:gd name="T85" fmla="*/ 1732600 h 8974137"/>
              <a:gd name="T86" fmla="*/ 840163 w 8375649"/>
              <a:gd name="T87" fmla="*/ 1800397 h 8974137"/>
              <a:gd name="T88" fmla="*/ 70830 w 8375649"/>
              <a:gd name="T89" fmla="*/ 1732600 h 8974137"/>
              <a:gd name="T90" fmla="*/ 0 w 8375649"/>
              <a:gd name="T91" fmla="*/ 1644463 h 8974137"/>
              <a:gd name="T92" fmla="*/ 0 w 8375649"/>
              <a:gd name="T93" fmla="*/ 334467 h 8974137"/>
              <a:gd name="T94" fmla="*/ 71583 w 8375649"/>
              <a:gd name="T95" fmla="*/ 246330 h 8974137"/>
              <a:gd name="T96" fmla="*/ 239616 w 8375649"/>
              <a:gd name="T97" fmla="*/ 219212 h 8974137"/>
              <a:gd name="T98" fmla="*/ 239616 w 8375649"/>
              <a:gd name="T99" fmla="*/ 300568 h 8974137"/>
              <a:gd name="T100" fmla="*/ 389565 w 8375649"/>
              <a:gd name="T101" fmla="*/ 450476 h 8974137"/>
              <a:gd name="T102" fmla="*/ 400114 w 8375649"/>
              <a:gd name="T103" fmla="*/ 448969 h 8974137"/>
              <a:gd name="T104" fmla="*/ 360178 w 8375649"/>
              <a:gd name="T105" fmla="*/ 360079 h 8974137"/>
              <a:gd name="T106" fmla="*/ 360178 w 8375649"/>
              <a:gd name="T107" fmla="*/ 120529 h 8974137"/>
              <a:gd name="T108" fmla="*/ 479986 w 8375649"/>
              <a:gd name="T109" fmla="*/ 0 h 89741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375649" h="8974137">
                <a:moveTo>
                  <a:pt x="5381624" y="5981700"/>
                </a:moveTo>
                <a:lnTo>
                  <a:pt x="6580187" y="5981700"/>
                </a:lnTo>
                <a:lnTo>
                  <a:pt x="6580187" y="7178675"/>
                </a:lnTo>
                <a:lnTo>
                  <a:pt x="5381624" y="7178675"/>
                </a:lnTo>
                <a:lnTo>
                  <a:pt x="5381624" y="5981700"/>
                </a:lnTo>
                <a:close/>
                <a:moveTo>
                  <a:pt x="3587749" y="5981700"/>
                </a:moveTo>
                <a:lnTo>
                  <a:pt x="4784724" y="5981700"/>
                </a:lnTo>
                <a:lnTo>
                  <a:pt x="4784724" y="7178675"/>
                </a:lnTo>
                <a:lnTo>
                  <a:pt x="3587749" y="7178675"/>
                </a:lnTo>
                <a:lnTo>
                  <a:pt x="3587749" y="5981700"/>
                </a:lnTo>
                <a:close/>
                <a:moveTo>
                  <a:pt x="1792287" y="5981700"/>
                </a:moveTo>
                <a:lnTo>
                  <a:pt x="2989262" y="5981700"/>
                </a:lnTo>
                <a:lnTo>
                  <a:pt x="2989262" y="7178675"/>
                </a:lnTo>
                <a:lnTo>
                  <a:pt x="1792287" y="7178675"/>
                </a:lnTo>
                <a:lnTo>
                  <a:pt x="1792287" y="5981700"/>
                </a:lnTo>
                <a:close/>
                <a:moveTo>
                  <a:pt x="5381624" y="4186238"/>
                </a:moveTo>
                <a:lnTo>
                  <a:pt x="6580187" y="4186238"/>
                </a:lnTo>
                <a:lnTo>
                  <a:pt x="6580187" y="5384800"/>
                </a:lnTo>
                <a:lnTo>
                  <a:pt x="5381624" y="5384800"/>
                </a:lnTo>
                <a:lnTo>
                  <a:pt x="5381624" y="4186238"/>
                </a:lnTo>
                <a:close/>
                <a:moveTo>
                  <a:pt x="3587750" y="4186238"/>
                </a:moveTo>
                <a:lnTo>
                  <a:pt x="4784724" y="4186238"/>
                </a:lnTo>
                <a:lnTo>
                  <a:pt x="4784724" y="5384800"/>
                </a:lnTo>
                <a:lnTo>
                  <a:pt x="3587750" y="5384800"/>
                </a:lnTo>
                <a:lnTo>
                  <a:pt x="3587750" y="4186238"/>
                </a:lnTo>
                <a:close/>
                <a:moveTo>
                  <a:pt x="897659" y="3585900"/>
                </a:moveTo>
                <a:cubicBezTo>
                  <a:pt x="897659" y="3585900"/>
                  <a:pt x="897659" y="3585900"/>
                  <a:pt x="897659" y="7862696"/>
                </a:cubicBezTo>
                <a:cubicBezTo>
                  <a:pt x="1461044" y="7952813"/>
                  <a:pt x="2655418" y="8121782"/>
                  <a:pt x="4187824" y="8121782"/>
                </a:cubicBezTo>
                <a:cubicBezTo>
                  <a:pt x="5723986" y="8121782"/>
                  <a:pt x="6914605" y="7952813"/>
                  <a:pt x="7477990" y="7862696"/>
                </a:cubicBezTo>
                <a:lnTo>
                  <a:pt x="7477990" y="3585900"/>
                </a:lnTo>
                <a:cubicBezTo>
                  <a:pt x="7477990" y="3585900"/>
                  <a:pt x="7477990" y="3585900"/>
                  <a:pt x="897659" y="3585900"/>
                </a:cubicBezTo>
                <a:close/>
                <a:moveTo>
                  <a:pt x="2392506" y="0"/>
                </a:moveTo>
                <a:cubicBezTo>
                  <a:pt x="2723025" y="0"/>
                  <a:pt x="2989694" y="270350"/>
                  <a:pt x="2989694" y="600779"/>
                </a:cubicBezTo>
                <a:cubicBezTo>
                  <a:pt x="2989694" y="600779"/>
                  <a:pt x="2989694" y="600779"/>
                  <a:pt x="2989694" y="931207"/>
                </a:cubicBezTo>
                <a:cubicBezTo>
                  <a:pt x="3361528" y="912433"/>
                  <a:pt x="3763409" y="897413"/>
                  <a:pt x="4187824" y="897413"/>
                </a:cubicBezTo>
                <a:cubicBezTo>
                  <a:pt x="4390643" y="897413"/>
                  <a:pt x="4589705" y="901168"/>
                  <a:pt x="4785012" y="908678"/>
                </a:cubicBezTo>
                <a:cubicBezTo>
                  <a:pt x="4785012" y="908678"/>
                  <a:pt x="4785012" y="908678"/>
                  <a:pt x="4785012" y="1498193"/>
                </a:cubicBezTo>
                <a:cubicBezTo>
                  <a:pt x="4785012" y="1911228"/>
                  <a:pt x="5119287" y="2245412"/>
                  <a:pt x="5532435" y="2245412"/>
                </a:cubicBezTo>
                <a:cubicBezTo>
                  <a:pt x="5551215" y="2245412"/>
                  <a:pt x="5566238" y="2241657"/>
                  <a:pt x="5581262" y="2237902"/>
                </a:cubicBezTo>
                <a:cubicBezTo>
                  <a:pt x="5461073" y="2129011"/>
                  <a:pt x="5385955" y="1971306"/>
                  <a:pt x="5385955" y="1794827"/>
                </a:cubicBezTo>
                <a:cubicBezTo>
                  <a:pt x="5385955" y="1794827"/>
                  <a:pt x="5385955" y="1794827"/>
                  <a:pt x="5385955" y="600779"/>
                </a:cubicBezTo>
                <a:cubicBezTo>
                  <a:pt x="5385955" y="270350"/>
                  <a:pt x="5648868" y="0"/>
                  <a:pt x="5979387" y="0"/>
                </a:cubicBezTo>
                <a:cubicBezTo>
                  <a:pt x="6309906" y="0"/>
                  <a:pt x="6580331" y="270350"/>
                  <a:pt x="6580331" y="600779"/>
                </a:cubicBezTo>
                <a:cubicBezTo>
                  <a:pt x="6580331" y="600779"/>
                  <a:pt x="6580331" y="600779"/>
                  <a:pt x="6580331" y="1025079"/>
                </a:cubicBezTo>
                <a:cubicBezTo>
                  <a:pt x="7440431" y="1115196"/>
                  <a:pt x="7977524" y="1220332"/>
                  <a:pt x="8015083" y="1227842"/>
                </a:cubicBezTo>
                <a:cubicBezTo>
                  <a:pt x="8225413" y="1269146"/>
                  <a:pt x="8375649" y="1453134"/>
                  <a:pt x="8375649" y="1667162"/>
                </a:cubicBezTo>
                <a:cubicBezTo>
                  <a:pt x="8375649" y="1667162"/>
                  <a:pt x="8375649" y="1667162"/>
                  <a:pt x="8375649" y="8196879"/>
                </a:cubicBezTo>
                <a:cubicBezTo>
                  <a:pt x="8375649" y="8407152"/>
                  <a:pt x="8225413" y="8591140"/>
                  <a:pt x="8018839" y="8636199"/>
                </a:cubicBezTo>
                <a:cubicBezTo>
                  <a:pt x="7954989" y="8651218"/>
                  <a:pt x="6433851" y="8974137"/>
                  <a:pt x="4187824" y="8974137"/>
                </a:cubicBezTo>
                <a:cubicBezTo>
                  <a:pt x="1938042" y="8974137"/>
                  <a:pt x="416904" y="8651218"/>
                  <a:pt x="353054" y="8636199"/>
                </a:cubicBezTo>
                <a:cubicBezTo>
                  <a:pt x="146480" y="8591140"/>
                  <a:pt x="0" y="8407152"/>
                  <a:pt x="0" y="8196879"/>
                </a:cubicBezTo>
                <a:cubicBezTo>
                  <a:pt x="0" y="8196879"/>
                  <a:pt x="0" y="8196879"/>
                  <a:pt x="0" y="1667162"/>
                </a:cubicBezTo>
                <a:cubicBezTo>
                  <a:pt x="0" y="1453134"/>
                  <a:pt x="150236" y="1269146"/>
                  <a:pt x="356810" y="1227842"/>
                </a:cubicBezTo>
                <a:cubicBezTo>
                  <a:pt x="386857" y="1220332"/>
                  <a:pt x="691085" y="1160254"/>
                  <a:pt x="1194375" y="1092667"/>
                </a:cubicBezTo>
                <a:cubicBezTo>
                  <a:pt x="1194375" y="1092667"/>
                  <a:pt x="1194375" y="1092667"/>
                  <a:pt x="1194375" y="1498193"/>
                </a:cubicBezTo>
                <a:cubicBezTo>
                  <a:pt x="1194375" y="1911228"/>
                  <a:pt x="1528650" y="2245412"/>
                  <a:pt x="1941798" y="2245412"/>
                </a:cubicBezTo>
                <a:cubicBezTo>
                  <a:pt x="1960578" y="2245412"/>
                  <a:pt x="1975601" y="2241657"/>
                  <a:pt x="1994381" y="2237902"/>
                </a:cubicBezTo>
                <a:cubicBezTo>
                  <a:pt x="1870436" y="2129011"/>
                  <a:pt x="1795319" y="1971306"/>
                  <a:pt x="1795319" y="1794827"/>
                </a:cubicBezTo>
                <a:cubicBezTo>
                  <a:pt x="1795319" y="1794827"/>
                  <a:pt x="1795319" y="1794827"/>
                  <a:pt x="1795319" y="600779"/>
                </a:cubicBezTo>
                <a:cubicBezTo>
                  <a:pt x="1795319" y="270350"/>
                  <a:pt x="2061987" y="0"/>
                  <a:pt x="23925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1909128" y="2983988"/>
            <a:ext cx="552684" cy="552684"/>
          </a:xfrm>
          <a:custGeom>
            <a:avLst/>
            <a:gdLst>
              <a:gd name="T0" fmla="*/ 1159904 w 2208213"/>
              <a:gd name="T1" fmla="*/ 523327 h 2209801"/>
              <a:gd name="T2" fmla="*/ 1199134 w 2208213"/>
              <a:gd name="T3" fmla="*/ 565478 h 2209801"/>
              <a:gd name="T4" fmla="*/ 1206816 w 2208213"/>
              <a:gd name="T5" fmla="*/ 627336 h 2209801"/>
              <a:gd name="T6" fmla="*/ 1183496 w 2208213"/>
              <a:gd name="T7" fmla="*/ 668666 h 2209801"/>
              <a:gd name="T8" fmla="*/ 954421 w 2208213"/>
              <a:gd name="T9" fmla="*/ 947300 h 2209801"/>
              <a:gd name="T10" fmla="*/ 901747 w 2208213"/>
              <a:gd name="T11" fmla="*/ 1002588 h 2209801"/>
              <a:gd name="T12" fmla="*/ 871569 w 2208213"/>
              <a:gd name="T13" fmla="*/ 1378936 h 2209801"/>
              <a:gd name="T14" fmla="*/ 822461 w 2208213"/>
              <a:gd name="T15" fmla="*/ 1396179 h 2209801"/>
              <a:gd name="T16" fmla="*/ 784602 w 2208213"/>
              <a:gd name="T17" fmla="*/ 1361418 h 2209801"/>
              <a:gd name="T18" fmla="*/ 740982 w 2208213"/>
              <a:gd name="T19" fmla="*/ 986166 h 2209801"/>
              <a:gd name="T20" fmla="*/ 701476 w 2208213"/>
              <a:gd name="T21" fmla="*/ 923487 h 2209801"/>
              <a:gd name="T22" fmla="*/ 699830 w 2208213"/>
              <a:gd name="T23" fmla="*/ 851775 h 2209801"/>
              <a:gd name="T24" fmla="*/ 735769 w 2208213"/>
              <a:gd name="T25" fmla="*/ 788002 h 2209801"/>
              <a:gd name="T26" fmla="*/ 801886 w 2208213"/>
              <a:gd name="T27" fmla="*/ 751873 h 2209801"/>
              <a:gd name="T28" fmla="*/ 1066626 w 2208213"/>
              <a:gd name="T29" fmla="*/ 521138 h 2209801"/>
              <a:gd name="T30" fmla="*/ 533853 w 2208213"/>
              <a:gd name="T31" fmla="*/ 676984 h 2209801"/>
              <a:gd name="T32" fmla="*/ 283900 w 2208213"/>
              <a:gd name="T33" fmla="*/ 652063 h 2209801"/>
              <a:gd name="T34" fmla="*/ 235717 w 2208213"/>
              <a:gd name="T35" fmla="*/ 799950 h 2209801"/>
              <a:gd name="T36" fmla="*/ 219838 w 2208213"/>
              <a:gd name="T37" fmla="*/ 953315 h 2209801"/>
              <a:gd name="T38" fmla="*/ 235990 w 2208213"/>
              <a:gd name="T39" fmla="*/ 1107228 h 2209801"/>
              <a:gd name="T40" fmla="*/ 284722 w 2208213"/>
              <a:gd name="T41" fmla="*/ 1255389 h 2209801"/>
              <a:gd name="T42" fmla="*/ 365484 w 2208213"/>
              <a:gd name="T43" fmla="*/ 1392049 h 2209801"/>
              <a:gd name="T44" fmla="*/ 469517 w 2208213"/>
              <a:gd name="T45" fmla="*/ 1504060 h 2209801"/>
              <a:gd name="T46" fmla="*/ 671834 w 2208213"/>
              <a:gd name="T47" fmla="*/ 1628669 h 2209801"/>
              <a:gd name="T48" fmla="*/ 922061 w 2208213"/>
              <a:gd name="T49" fmla="*/ 1683442 h 2209801"/>
              <a:gd name="T50" fmla="*/ 1075099 w 2208213"/>
              <a:gd name="T51" fmla="*/ 1897058 h 2209801"/>
              <a:gd name="T52" fmla="*/ 829252 w 2208213"/>
              <a:gd name="T53" fmla="*/ 1897606 h 2209801"/>
              <a:gd name="T54" fmla="*/ 643088 w 2208213"/>
              <a:gd name="T55" fmla="*/ 1852966 h 2209801"/>
              <a:gd name="T56" fmla="*/ 484300 w 2208213"/>
              <a:gd name="T57" fmla="*/ 1782308 h 2209801"/>
              <a:gd name="T58" fmla="*/ 338654 w 2208213"/>
              <a:gd name="T59" fmla="*/ 1681799 h 2209801"/>
              <a:gd name="T60" fmla="*/ 196841 w 2208213"/>
              <a:gd name="T61" fmla="*/ 1533637 h 2209801"/>
              <a:gd name="T62" fmla="*/ 84047 w 2208213"/>
              <a:gd name="T63" fmla="*/ 1345217 h 2209801"/>
              <a:gd name="T64" fmla="*/ 18342 w 2208213"/>
              <a:gd name="T65" fmla="*/ 1140913 h 2209801"/>
              <a:gd name="T66" fmla="*/ 0 w 2208213"/>
              <a:gd name="T67" fmla="*/ 928667 h 2209801"/>
              <a:gd name="T68" fmla="*/ 29020 w 2208213"/>
              <a:gd name="T69" fmla="*/ 717516 h 2209801"/>
              <a:gd name="T70" fmla="*/ 105128 w 2208213"/>
              <a:gd name="T71" fmla="*/ 516225 h 2209801"/>
              <a:gd name="T72" fmla="*/ 210530 w 2208213"/>
              <a:gd name="T73" fmla="*/ 353822 h 2209801"/>
              <a:gd name="T74" fmla="*/ 1141446 w 2208213"/>
              <a:gd name="T75" fmla="*/ 18620 h 2209801"/>
              <a:gd name="T76" fmla="*/ 1322266 w 2208213"/>
              <a:gd name="T77" fmla="*/ 74481 h 2209801"/>
              <a:gd name="T78" fmla="*/ 1477059 w 2208213"/>
              <a:gd name="T79" fmla="*/ 157177 h 2209801"/>
              <a:gd name="T80" fmla="*/ 1614592 w 2208213"/>
              <a:gd name="T81" fmla="*/ 267528 h 2209801"/>
              <a:gd name="T82" fmla="*/ 1754042 w 2208213"/>
              <a:gd name="T83" fmla="*/ 437575 h 2209801"/>
              <a:gd name="T84" fmla="*/ 1849932 w 2208213"/>
              <a:gd name="T85" fmla="*/ 632539 h 2209801"/>
              <a:gd name="T86" fmla="*/ 1898425 w 2208213"/>
              <a:gd name="T87" fmla="*/ 840647 h 2209801"/>
              <a:gd name="T88" fmla="*/ 1899521 w 2208213"/>
              <a:gd name="T89" fmla="*/ 1053410 h 2209801"/>
              <a:gd name="T90" fmla="*/ 1853220 w 2208213"/>
              <a:gd name="T91" fmla="*/ 1262339 h 2209801"/>
              <a:gd name="T92" fmla="*/ 1761440 w 2208213"/>
              <a:gd name="T93" fmla="*/ 1455113 h 2209801"/>
              <a:gd name="T94" fmla="*/ 1536237 w 2208213"/>
              <a:gd name="T95" fmla="*/ 1393502 h 2209801"/>
              <a:gd name="T96" fmla="*/ 1625825 w 2208213"/>
              <a:gd name="T97" fmla="*/ 1239886 h 2209801"/>
              <a:gd name="T98" fmla="*/ 1671304 w 2208213"/>
              <a:gd name="T99" fmla="*/ 1090925 h 2209801"/>
              <a:gd name="T100" fmla="*/ 1684455 w 2208213"/>
              <a:gd name="T101" fmla="*/ 937034 h 2209801"/>
              <a:gd name="T102" fmla="*/ 1665003 w 2208213"/>
              <a:gd name="T103" fmla="*/ 783965 h 2209801"/>
              <a:gd name="T104" fmla="*/ 1613770 w 2208213"/>
              <a:gd name="T105" fmla="*/ 636646 h 2209801"/>
              <a:gd name="T106" fmla="*/ 1529935 w 2208213"/>
              <a:gd name="T107" fmla="*/ 501102 h 2209801"/>
              <a:gd name="T108" fmla="*/ 1425004 w 2208213"/>
              <a:gd name="T109" fmla="*/ 392393 h 2209801"/>
              <a:gd name="T110" fmla="*/ 1313773 w 2208213"/>
              <a:gd name="T111" fmla="*/ 315174 h 2209801"/>
              <a:gd name="T112" fmla="*/ 1191035 w 2208213"/>
              <a:gd name="T113" fmla="*/ 259314 h 2209801"/>
              <a:gd name="T114" fmla="*/ 996790 w 2208213"/>
              <a:gd name="T115" fmla="*/ 220977 h 2209801"/>
              <a:gd name="T116" fmla="*/ 817613 w 2208213"/>
              <a:gd name="T117" fmla="*/ 53670 h 22098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08213" h="2209801">
                <a:moveTo>
                  <a:pt x="1288552" y="590550"/>
                </a:moveTo>
                <a:lnTo>
                  <a:pt x="1298410" y="590868"/>
                </a:lnTo>
                <a:lnTo>
                  <a:pt x="1307950" y="592138"/>
                </a:lnTo>
                <a:lnTo>
                  <a:pt x="1313039" y="593408"/>
                </a:lnTo>
                <a:lnTo>
                  <a:pt x="1317809" y="594678"/>
                </a:lnTo>
                <a:lnTo>
                  <a:pt x="1322579" y="596265"/>
                </a:lnTo>
                <a:lnTo>
                  <a:pt x="1326713" y="598170"/>
                </a:lnTo>
                <a:lnTo>
                  <a:pt x="1331483" y="600075"/>
                </a:lnTo>
                <a:lnTo>
                  <a:pt x="1335935" y="601980"/>
                </a:lnTo>
                <a:lnTo>
                  <a:pt x="1340705" y="604520"/>
                </a:lnTo>
                <a:lnTo>
                  <a:pt x="1344522" y="607060"/>
                </a:lnTo>
                <a:lnTo>
                  <a:pt x="1348974" y="610235"/>
                </a:lnTo>
                <a:lnTo>
                  <a:pt x="1352790" y="613410"/>
                </a:lnTo>
                <a:lnTo>
                  <a:pt x="1356924" y="616585"/>
                </a:lnTo>
                <a:lnTo>
                  <a:pt x="1360740" y="620078"/>
                </a:lnTo>
                <a:lnTo>
                  <a:pt x="1371870" y="631190"/>
                </a:lnTo>
                <a:lnTo>
                  <a:pt x="1375368" y="635000"/>
                </a:lnTo>
                <a:lnTo>
                  <a:pt x="1378867" y="639128"/>
                </a:lnTo>
                <a:lnTo>
                  <a:pt x="1382047" y="642938"/>
                </a:lnTo>
                <a:lnTo>
                  <a:pt x="1384909" y="647383"/>
                </a:lnTo>
                <a:lnTo>
                  <a:pt x="1387453" y="651510"/>
                </a:lnTo>
                <a:lnTo>
                  <a:pt x="1389997" y="655955"/>
                </a:lnTo>
                <a:lnTo>
                  <a:pt x="1392223" y="660718"/>
                </a:lnTo>
                <a:lnTo>
                  <a:pt x="1394131" y="664845"/>
                </a:lnTo>
                <a:lnTo>
                  <a:pt x="1395721" y="669608"/>
                </a:lnTo>
                <a:lnTo>
                  <a:pt x="1397311" y="674370"/>
                </a:lnTo>
                <a:lnTo>
                  <a:pt x="1398901" y="679133"/>
                </a:lnTo>
                <a:lnTo>
                  <a:pt x="1399855" y="683895"/>
                </a:lnTo>
                <a:lnTo>
                  <a:pt x="1401445" y="693738"/>
                </a:lnTo>
                <a:lnTo>
                  <a:pt x="1401763" y="703580"/>
                </a:lnTo>
                <a:lnTo>
                  <a:pt x="1401445" y="713105"/>
                </a:lnTo>
                <a:lnTo>
                  <a:pt x="1399855" y="722948"/>
                </a:lnTo>
                <a:lnTo>
                  <a:pt x="1398901" y="727710"/>
                </a:lnTo>
                <a:lnTo>
                  <a:pt x="1397311" y="732155"/>
                </a:lnTo>
                <a:lnTo>
                  <a:pt x="1395721" y="736918"/>
                </a:lnTo>
                <a:lnTo>
                  <a:pt x="1394131" y="741680"/>
                </a:lnTo>
                <a:lnTo>
                  <a:pt x="1392223" y="746443"/>
                </a:lnTo>
                <a:lnTo>
                  <a:pt x="1389997" y="750888"/>
                </a:lnTo>
                <a:lnTo>
                  <a:pt x="1387453" y="755015"/>
                </a:lnTo>
                <a:lnTo>
                  <a:pt x="1384909" y="759460"/>
                </a:lnTo>
                <a:lnTo>
                  <a:pt x="1382047" y="763905"/>
                </a:lnTo>
                <a:lnTo>
                  <a:pt x="1378867" y="767715"/>
                </a:lnTo>
                <a:lnTo>
                  <a:pt x="1375368" y="771525"/>
                </a:lnTo>
                <a:lnTo>
                  <a:pt x="1371870" y="775653"/>
                </a:lnTo>
                <a:lnTo>
                  <a:pt x="1123823" y="1022668"/>
                </a:lnTo>
                <a:lnTo>
                  <a:pt x="1123823" y="1030605"/>
                </a:lnTo>
                <a:lnTo>
                  <a:pt x="1123505" y="1038543"/>
                </a:lnTo>
                <a:lnTo>
                  <a:pt x="1122551" y="1046480"/>
                </a:lnTo>
                <a:lnTo>
                  <a:pt x="1121279" y="1053783"/>
                </a:lnTo>
                <a:lnTo>
                  <a:pt x="1120007" y="1061720"/>
                </a:lnTo>
                <a:lnTo>
                  <a:pt x="1117781" y="1069340"/>
                </a:lnTo>
                <a:lnTo>
                  <a:pt x="1115555" y="1076643"/>
                </a:lnTo>
                <a:lnTo>
                  <a:pt x="1112693" y="1084263"/>
                </a:lnTo>
                <a:lnTo>
                  <a:pt x="1109513" y="1091565"/>
                </a:lnTo>
                <a:lnTo>
                  <a:pt x="1106333" y="1098868"/>
                </a:lnTo>
                <a:lnTo>
                  <a:pt x="1102517" y="1105853"/>
                </a:lnTo>
                <a:lnTo>
                  <a:pt x="1098064" y="1112520"/>
                </a:lnTo>
                <a:lnTo>
                  <a:pt x="1093930" y="1119188"/>
                </a:lnTo>
                <a:lnTo>
                  <a:pt x="1088842" y="1125855"/>
                </a:lnTo>
                <a:lnTo>
                  <a:pt x="1083118" y="1132205"/>
                </a:lnTo>
                <a:lnTo>
                  <a:pt x="1077712" y="1138238"/>
                </a:lnTo>
                <a:lnTo>
                  <a:pt x="1071352" y="1143953"/>
                </a:lnTo>
                <a:lnTo>
                  <a:pt x="1064992" y="1149033"/>
                </a:lnTo>
                <a:lnTo>
                  <a:pt x="1058631" y="1154113"/>
                </a:lnTo>
                <a:lnTo>
                  <a:pt x="1051953" y="1158558"/>
                </a:lnTo>
                <a:lnTo>
                  <a:pt x="1045275" y="1163003"/>
                </a:lnTo>
                <a:lnTo>
                  <a:pt x="1038279" y="1166813"/>
                </a:lnTo>
                <a:lnTo>
                  <a:pt x="1031283" y="1169988"/>
                </a:lnTo>
                <a:lnTo>
                  <a:pt x="1023650" y="1173163"/>
                </a:lnTo>
                <a:lnTo>
                  <a:pt x="1023650" y="1562101"/>
                </a:lnTo>
                <a:lnTo>
                  <a:pt x="1023650" y="1567816"/>
                </a:lnTo>
                <a:lnTo>
                  <a:pt x="1022378" y="1573848"/>
                </a:lnTo>
                <a:lnTo>
                  <a:pt x="1021424" y="1579246"/>
                </a:lnTo>
                <a:lnTo>
                  <a:pt x="1019198" y="1584961"/>
                </a:lnTo>
                <a:lnTo>
                  <a:pt x="1016654" y="1590041"/>
                </a:lnTo>
                <a:lnTo>
                  <a:pt x="1013792" y="1594803"/>
                </a:lnTo>
                <a:lnTo>
                  <a:pt x="1010294" y="1599566"/>
                </a:lnTo>
                <a:lnTo>
                  <a:pt x="1006796" y="1603376"/>
                </a:lnTo>
                <a:lnTo>
                  <a:pt x="1002344" y="1607186"/>
                </a:lnTo>
                <a:lnTo>
                  <a:pt x="997892" y="1610361"/>
                </a:lnTo>
                <a:lnTo>
                  <a:pt x="993439" y="1613536"/>
                </a:lnTo>
                <a:lnTo>
                  <a:pt x="988033" y="1616076"/>
                </a:lnTo>
                <a:lnTo>
                  <a:pt x="982627" y="1617981"/>
                </a:lnTo>
                <a:lnTo>
                  <a:pt x="977221" y="1619568"/>
                </a:lnTo>
                <a:lnTo>
                  <a:pt x="971179" y="1620203"/>
                </a:lnTo>
                <a:lnTo>
                  <a:pt x="965455" y="1620838"/>
                </a:lnTo>
                <a:lnTo>
                  <a:pt x="959413" y="1620203"/>
                </a:lnTo>
                <a:lnTo>
                  <a:pt x="953370" y="1619568"/>
                </a:lnTo>
                <a:lnTo>
                  <a:pt x="947964" y="1617981"/>
                </a:lnTo>
                <a:lnTo>
                  <a:pt x="942558" y="1616076"/>
                </a:lnTo>
                <a:lnTo>
                  <a:pt x="937470" y="1613536"/>
                </a:lnTo>
                <a:lnTo>
                  <a:pt x="932700" y="1610361"/>
                </a:lnTo>
                <a:lnTo>
                  <a:pt x="927930" y="1607186"/>
                </a:lnTo>
                <a:lnTo>
                  <a:pt x="923795" y="1603376"/>
                </a:lnTo>
                <a:lnTo>
                  <a:pt x="919979" y="1599566"/>
                </a:lnTo>
                <a:lnTo>
                  <a:pt x="916799" y="1594803"/>
                </a:lnTo>
                <a:lnTo>
                  <a:pt x="913619" y="1590041"/>
                </a:lnTo>
                <a:lnTo>
                  <a:pt x="911393" y="1584961"/>
                </a:lnTo>
                <a:lnTo>
                  <a:pt x="909485" y="1579246"/>
                </a:lnTo>
                <a:lnTo>
                  <a:pt x="907895" y="1573848"/>
                </a:lnTo>
                <a:lnTo>
                  <a:pt x="906941" y="1567816"/>
                </a:lnTo>
                <a:lnTo>
                  <a:pt x="906623" y="1562101"/>
                </a:lnTo>
                <a:lnTo>
                  <a:pt x="906623" y="1173163"/>
                </a:lnTo>
                <a:lnTo>
                  <a:pt x="899627" y="1169988"/>
                </a:lnTo>
                <a:lnTo>
                  <a:pt x="892313" y="1166813"/>
                </a:lnTo>
                <a:lnTo>
                  <a:pt x="885316" y="1163003"/>
                </a:lnTo>
                <a:lnTo>
                  <a:pt x="878638" y="1158558"/>
                </a:lnTo>
                <a:lnTo>
                  <a:pt x="871960" y="1154113"/>
                </a:lnTo>
                <a:lnTo>
                  <a:pt x="865282" y="1149033"/>
                </a:lnTo>
                <a:lnTo>
                  <a:pt x="858922" y="1143953"/>
                </a:lnTo>
                <a:lnTo>
                  <a:pt x="852879" y="1138238"/>
                </a:lnTo>
                <a:lnTo>
                  <a:pt x="847473" y="1132205"/>
                </a:lnTo>
                <a:lnTo>
                  <a:pt x="842385" y="1125855"/>
                </a:lnTo>
                <a:lnTo>
                  <a:pt x="837297" y="1119505"/>
                </a:lnTo>
                <a:lnTo>
                  <a:pt x="832845" y="1113473"/>
                </a:lnTo>
                <a:lnTo>
                  <a:pt x="828393" y="1106488"/>
                </a:lnTo>
                <a:lnTo>
                  <a:pt x="824577" y="1099503"/>
                </a:lnTo>
                <a:lnTo>
                  <a:pt x="821397" y="1092835"/>
                </a:lnTo>
                <a:lnTo>
                  <a:pt x="818216" y="1085850"/>
                </a:lnTo>
                <a:lnTo>
                  <a:pt x="815354" y="1078230"/>
                </a:lnTo>
                <a:lnTo>
                  <a:pt x="813128" y="1071245"/>
                </a:lnTo>
                <a:lnTo>
                  <a:pt x="811220" y="1063625"/>
                </a:lnTo>
                <a:lnTo>
                  <a:pt x="809630" y="1056323"/>
                </a:lnTo>
                <a:lnTo>
                  <a:pt x="808040" y="1048703"/>
                </a:lnTo>
                <a:lnTo>
                  <a:pt x="807086" y="1041400"/>
                </a:lnTo>
                <a:lnTo>
                  <a:pt x="806768" y="1033463"/>
                </a:lnTo>
                <a:lnTo>
                  <a:pt x="806450" y="1025843"/>
                </a:lnTo>
                <a:lnTo>
                  <a:pt x="806768" y="1018540"/>
                </a:lnTo>
                <a:lnTo>
                  <a:pt x="807086" y="1010920"/>
                </a:lnTo>
                <a:lnTo>
                  <a:pt x="808040" y="1002983"/>
                </a:lnTo>
                <a:lnTo>
                  <a:pt x="809630" y="995680"/>
                </a:lnTo>
                <a:lnTo>
                  <a:pt x="811220" y="988060"/>
                </a:lnTo>
                <a:lnTo>
                  <a:pt x="813128" y="981075"/>
                </a:lnTo>
                <a:lnTo>
                  <a:pt x="815354" y="973455"/>
                </a:lnTo>
                <a:lnTo>
                  <a:pt x="818216" y="966470"/>
                </a:lnTo>
                <a:lnTo>
                  <a:pt x="821397" y="959485"/>
                </a:lnTo>
                <a:lnTo>
                  <a:pt x="824577" y="952183"/>
                </a:lnTo>
                <a:lnTo>
                  <a:pt x="828393" y="945515"/>
                </a:lnTo>
                <a:lnTo>
                  <a:pt x="832845" y="938848"/>
                </a:lnTo>
                <a:lnTo>
                  <a:pt x="837297" y="932180"/>
                </a:lnTo>
                <a:lnTo>
                  <a:pt x="842385" y="925830"/>
                </a:lnTo>
                <a:lnTo>
                  <a:pt x="847473" y="920115"/>
                </a:lnTo>
                <a:lnTo>
                  <a:pt x="852879" y="914083"/>
                </a:lnTo>
                <a:lnTo>
                  <a:pt x="859240" y="908368"/>
                </a:lnTo>
                <a:lnTo>
                  <a:pt x="865282" y="902653"/>
                </a:lnTo>
                <a:lnTo>
                  <a:pt x="871960" y="897890"/>
                </a:lnTo>
                <a:lnTo>
                  <a:pt x="878638" y="893445"/>
                </a:lnTo>
                <a:lnTo>
                  <a:pt x="885316" y="889000"/>
                </a:lnTo>
                <a:lnTo>
                  <a:pt x="892313" y="885508"/>
                </a:lnTo>
                <a:lnTo>
                  <a:pt x="899627" y="882015"/>
                </a:lnTo>
                <a:lnTo>
                  <a:pt x="906941" y="878840"/>
                </a:lnTo>
                <a:lnTo>
                  <a:pt x="914573" y="875983"/>
                </a:lnTo>
                <a:lnTo>
                  <a:pt x="921887" y="873760"/>
                </a:lnTo>
                <a:lnTo>
                  <a:pt x="929520" y="872173"/>
                </a:lnTo>
                <a:lnTo>
                  <a:pt x="936834" y="870585"/>
                </a:lnTo>
                <a:lnTo>
                  <a:pt x="944784" y="869315"/>
                </a:lnTo>
                <a:lnTo>
                  <a:pt x="952734" y="868363"/>
                </a:lnTo>
                <a:lnTo>
                  <a:pt x="960685" y="868045"/>
                </a:lnTo>
                <a:lnTo>
                  <a:pt x="967999" y="867728"/>
                </a:lnTo>
                <a:lnTo>
                  <a:pt x="1216364" y="620078"/>
                </a:lnTo>
                <a:lnTo>
                  <a:pt x="1219862" y="616585"/>
                </a:lnTo>
                <a:lnTo>
                  <a:pt x="1223996" y="613410"/>
                </a:lnTo>
                <a:lnTo>
                  <a:pt x="1228130" y="610235"/>
                </a:lnTo>
                <a:lnTo>
                  <a:pt x="1232264" y="607060"/>
                </a:lnTo>
                <a:lnTo>
                  <a:pt x="1236398" y="604520"/>
                </a:lnTo>
                <a:lnTo>
                  <a:pt x="1240851" y="601980"/>
                </a:lnTo>
                <a:lnTo>
                  <a:pt x="1245621" y="599758"/>
                </a:lnTo>
                <a:lnTo>
                  <a:pt x="1250073" y="597535"/>
                </a:lnTo>
                <a:lnTo>
                  <a:pt x="1254843" y="596265"/>
                </a:lnTo>
                <a:lnTo>
                  <a:pt x="1259295" y="594678"/>
                </a:lnTo>
                <a:lnTo>
                  <a:pt x="1264065" y="593408"/>
                </a:lnTo>
                <a:lnTo>
                  <a:pt x="1268835" y="592138"/>
                </a:lnTo>
                <a:lnTo>
                  <a:pt x="1278694" y="590868"/>
                </a:lnTo>
                <a:lnTo>
                  <a:pt x="1288552" y="590550"/>
                </a:lnTo>
                <a:close/>
                <a:moveTo>
                  <a:pt x="799395" y="26988"/>
                </a:moveTo>
                <a:lnTo>
                  <a:pt x="618825" y="785302"/>
                </a:lnTo>
                <a:lnTo>
                  <a:pt x="426196" y="592785"/>
                </a:lnTo>
                <a:lnTo>
                  <a:pt x="414454" y="608987"/>
                </a:lnTo>
                <a:lnTo>
                  <a:pt x="403030" y="625189"/>
                </a:lnTo>
                <a:lnTo>
                  <a:pt x="392240" y="641708"/>
                </a:lnTo>
                <a:lnTo>
                  <a:pt x="381450" y="658228"/>
                </a:lnTo>
                <a:lnTo>
                  <a:pt x="371295" y="674748"/>
                </a:lnTo>
                <a:lnTo>
                  <a:pt x="361775" y="691585"/>
                </a:lnTo>
                <a:lnTo>
                  <a:pt x="352254" y="709058"/>
                </a:lnTo>
                <a:lnTo>
                  <a:pt x="343369" y="726213"/>
                </a:lnTo>
                <a:lnTo>
                  <a:pt x="336387" y="741144"/>
                </a:lnTo>
                <a:lnTo>
                  <a:pt x="329088" y="756393"/>
                </a:lnTo>
                <a:lnTo>
                  <a:pt x="322741" y="771642"/>
                </a:lnTo>
                <a:lnTo>
                  <a:pt x="316711" y="786573"/>
                </a:lnTo>
                <a:lnTo>
                  <a:pt x="310365" y="801822"/>
                </a:lnTo>
                <a:lnTo>
                  <a:pt x="304652" y="817706"/>
                </a:lnTo>
                <a:lnTo>
                  <a:pt x="299257" y="832955"/>
                </a:lnTo>
                <a:lnTo>
                  <a:pt x="294180" y="848839"/>
                </a:lnTo>
                <a:lnTo>
                  <a:pt x="289420" y="864723"/>
                </a:lnTo>
                <a:lnTo>
                  <a:pt x="284977" y="880290"/>
                </a:lnTo>
                <a:lnTo>
                  <a:pt x="280851" y="896174"/>
                </a:lnTo>
                <a:lnTo>
                  <a:pt x="276726" y="912376"/>
                </a:lnTo>
                <a:lnTo>
                  <a:pt x="273235" y="927942"/>
                </a:lnTo>
                <a:lnTo>
                  <a:pt x="270062" y="944144"/>
                </a:lnTo>
                <a:lnTo>
                  <a:pt x="267523" y="960346"/>
                </a:lnTo>
                <a:lnTo>
                  <a:pt x="264667" y="976548"/>
                </a:lnTo>
                <a:lnTo>
                  <a:pt x="262128" y="992433"/>
                </a:lnTo>
                <a:lnTo>
                  <a:pt x="260224" y="1008634"/>
                </a:lnTo>
                <a:lnTo>
                  <a:pt x="258637" y="1024836"/>
                </a:lnTo>
                <a:lnTo>
                  <a:pt x="257050" y="1041038"/>
                </a:lnTo>
                <a:lnTo>
                  <a:pt x="256098" y="1057240"/>
                </a:lnTo>
                <a:lnTo>
                  <a:pt x="255464" y="1073760"/>
                </a:lnTo>
                <a:lnTo>
                  <a:pt x="254829" y="1089962"/>
                </a:lnTo>
                <a:lnTo>
                  <a:pt x="254829" y="1105846"/>
                </a:lnTo>
                <a:lnTo>
                  <a:pt x="254829" y="1122683"/>
                </a:lnTo>
                <a:lnTo>
                  <a:pt x="255464" y="1138568"/>
                </a:lnTo>
                <a:lnTo>
                  <a:pt x="256416" y="1155087"/>
                </a:lnTo>
                <a:lnTo>
                  <a:pt x="257050" y="1171289"/>
                </a:lnTo>
                <a:lnTo>
                  <a:pt x="258637" y="1187491"/>
                </a:lnTo>
                <a:lnTo>
                  <a:pt x="260224" y="1203693"/>
                </a:lnTo>
                <a:lnTo>
                  <a:pt x="262128" y="1219895"/>
                </a:lnTo>
                <a:lnTo>
                  <a:pt x="264667" y="1236097"/>
                </a:lnTo>
                <a:lnTo>
                  <a:pt x="267523" y="1251981"/>
                </a:lnTo>
                <a:lnTo>
                  <a:pt x="270379" y="1268183"/>
                </a:lnTo>
                <a:lnTo>
                  <a:pt x="273552" y="1284385"/>
                </a:lnTo>
                <a:lnTo>
                  <a:pt x="277361" y="1300269"/>
                </a:lnTo>
                <a:lnTo>
                  <a:pt x="281169" y="1316153"/>
                </a:lnTo>
                <a:lnTo>
                  <a:pt x="284977" y="1332038"/>
                </a:lnTo>
                <a:lnTo>
                  <a:pt x="289737" y="1347922"/>
                </a:lnTo>
                <a:lnTo>
                  <a:pt x="294497" y="1363488"/>
                </a:lnTo>
                <a:lnTo>
                  <a:pt x="299575" y="1379373"/>
                </a:lnTo>
                <a:lnTo>
                  <a:pt x="305287" y="1394622"/>
                </a:lnTo>
                <a:lnTo>
                  <a:pt x="310682" y="1410188"/>
                </a:lnTo>
                <a:lnTo>
                  <a:pt x="317029" y="1425437"/>
                </a:lnTo>
                <a:lnTo>
                  <a:pt x="323376" y="1440686"/>
                </a:lnTo>
                <a:lnTo>
                  <a:pt x="330040" y="1456252"/>
                </a:lnTo>
                <a:lnTo>
                  <a:pt x="337022" y="1471184"/>
                </a:lnTo>
                <a:lnTo>
                  <a:pt x="344003" y="1486115"/>
                </a:lnTo>
                <a:lnTo>
                  <a:pt x="351620" y="1501046"/>
                </a:lnTo>
                <a:lnTo>
                  <a:pt x="359553" y="1515660"/>
                </a:lnTo>
                <a:lnTo>
                  <a:pt x="367804" y="1530273"/>
                </a:lnTo>
                <a:lnTo>
                  <a:pt x="376373" y="1544887"/>
                </a:lnTo>
                <a:lnTo>
                  <a:pt x="384941" y="1558865"/>
                </a:lnTo>
                <a:lnTo>
                  <a:pt x="394461" y="1573161"/>
                </a:lnTo>
                <a:lnTo>
                  <a:pt x="403982" y="1587139"/>
                </a:lnTo>
                <a:lnTo>
                  <a:pt x="413819" y="1601117"/>
                </a:lnTo>
                <a:lnTo>
                  <a:pt x="423657" y="1614777"/>
                </a:lnTo>
                <a:lnTo>
                  <a:pt x="434130" y="1628120"/>
                </a:lnTo>
                <a:lnTo>
                  <a:pt x="444919" y="1641780"/>
                </a:lnTo>
                <a:lnTo>
                  <a:pt x="455709" y="1655123"/>
                </a:lnTo>
                <a:lnTo>
                  <a:pt x="466816" y="1668148"/>
                </a:lnTo>
                <a:lnTo>
                  <a:pt x="478558" y="1680856"/>
                </a:lnTo>
                <a:lnTo>
                  <a:pt x="490300" y="1693563"/>
                </a:lnTo>
                <a:lnTo>
                  <a:pt x="502676" y="1706270"/>
                </a:lnTo>
                <a:lnTo>
                  <a:pt x="512832" y="1716119"/>
                </a:lnTo>
                <a:lnTo>
                  <a:pt x="522987" y="1725967"/>
                </a:lnTo>
                <a:lnTo>
                  <a:pt x="533776" y="1735497"/>
                </a:lnTo>
                <a:lnTo>
                  <a:pt x="544249" y="1744710"/>
                </a:lnTo>
                <a:lnTo>
                  <a:pt x="555039" y="1753923"/>
                </a:lnTo>
                <a:lnTo>
                  <a:pt x="565511" y="1762818"/>
                </a:lnTo>
                <a:lnTo>
                  <a:pt x="587725" y="1780291"/>
                </a:lnTo>
                <a:lnTo>
                  <a:pt x="609939" y="1796811"/>
                </a:lnTo>
                <a:lnTo>
                  <a:pt x="633106" y="1812695"/>
                </a:lnTo>
                <a:lnTo>
                  <a:pt x="656589" y="1827626"/>
                </a:lnTo>
                <a:lnTo>
                  <a:pt x="680073" y="1841604"/>
                </a:lnTo>
                <a:lnTo>
                  <a:pt x="704509" y="1854629"/>
                </a:lnTo>
                <a:lnTo>
                  <a:pt x="728944" y="1867337"/>
                </a:lnTo>
                <a:lnTo>
                  <a:pt x="753697" y="1878774"/>
                </a:lnTo>
                <a:lnTo>
                  <a:pt x="778768" y="1889257"/>
                </a:lnTo>
                <a:lnTo>
                  <a:pt x="804155" y="1899741"/>
                </a:lnTo>
                <a:lnTo>
                  <a:pt x="829543" y="1908636"/>
                </a:lnTo>
                <a:lnTo>
                  <a:pt x="855566" y="1916896"/>
                </a:lnTo>
                <a:lnTo>
                  <a:pt x="881906" y="1923885"/>
                </a:lnTo>
                <a:lnTo>
                  <a:pt x="908245" y="1930556"/>
                </a:lnTo>
                <a:lnTo>
                  <a:pt x="934585" y="1936592"/>
                </a:lnTo>
                <a:lnTo>
                  <a:pt x="961242" y="1941357"/>
                </a:lnTo>
                <a:lnTo>
                  <a:pt x="988217" y="1945805"/>
                </a:lnTo>
                <a:lnTo>
                  <a:pt x="1014874" y="1948982"/>
                </a:lnTo>
                <a:lnTo>
                  <a:pt x="1042165" y="1951206"/>
                </a:lnTo>
                <a:lnTo>
                  <a:pt x="1068823" y="1952794"/>
                </a:lnTo>
                <a:lnTo>
                  <a:pt x="1095797" y="1953112"/>
                </a:lnTo>
                <a:lnTo>
                  <a:pt x="1123089" y="1953112"/>
                </a:lnTo>
                <a:lnTo>
                  <a:pt x="1150063" y="1951841"/>
                </a:lnTo>
                <a:lnTo>
                  <a:pt x="1177355" y="1950253"/>
                </a:lnTo>
                <a:lnTo>
                  <a:pt x="1204012" y="1947711"/>
                </a:lnTo>
                <a:lnTo>
                  <a:pt x="1231304" y="1944217"/>
                </a:lnTo>
                <a:lnTo>
                  <a:pt x="1257961" y="1939451"/>
                </a:lnTo>
                <a:lnTo>
                  <a:pt x="1284618" y="1934368"/>
                </a:lnTo>
                <a:lnTo>
                  <a:pt x="1311275" y="1928015"/>
                </a:lnTo>
                <a:lnTo>
                  <a:pt x="1258913" y="2147853"/>
                </a:lnTo>
                <a:lnTo>
                  <a:pt x="1246219" y="2200588"/>
                </a:lnTo>
                <a:lnTo>
                  <a:pt x="1220514" y="2203130"/>
                </a:lnTo>
                <a:lnTo>
                  <a:pt x="1195126" y="2205989"/>
                </a:lnTo>
                <a:lnTo>
                  <a:pt x="1169104" y="2207895"/>
                </a:lnTo>
                <a:lnTo>
                  <a:pt x="1143082" y="2209166"/>
                </a:lnTo>
                <a:lnTo>
                  <a:pt x="1117694" y="2209801"/>
                </a:lnTo>
                <a:lnTo>
                  <a:pt x="1091672" y="2209801"/>
                </a:lnTo>
                <a:lnTo>
                  <a:pt x="1065649" y="2209483"/>
                </a:lnTo>
                <a:lnTo>
                  <a:pt x="1039627" y="2208530"/>
                </a:lnTo>
                <a:lnTo>
                  <a:pt x="1013287" y="2206307"/>
                </a:lnTo>
                <a:lnTo>
                  <a:pt x="987265" y="2204083"/>
                </a:lnTo>
                <a:lnTo>
                  <a:pt x="961242" y="2201224"/>
                </a:lnTo>
                <a:lnTo>
                  <a:pt x="935537" y="2197411"/>
                </a:lnTo>
                <a:lnTo>
                  <a:pt x="909832" y="2193282"/>
                </a:lnTo>
                <a:lnTo>
                  <a:pt x="883810" y="2188199"/>
                </a:lnTo>
                <a:lnTo>
                  <a:pt x="857787" y="2182798"/>
                </a:lnTo>
                <a:lnTo>
                  <a:pt x="832400" y="2176762"/>
                </a:lnTo>
                <a:lnTo>
                  <a:pt x="832717" y="2174856"/>
                </a:lnTo>
                <a:lnTo>
                  <a:pt x="814946" y="2170091"/>
                </a:lnTo>
                <a:lnTo>
                  <a:pt x="797808" y="2165325"/>
                </a:lnTo>
                <a:lnTo>
                  <a:pt x="780037" y="2160242"/>
                </a:lnTo>
                <a:lnTo>
                  <a:pt x="762583" y="2154842"/>
                </a:lnTo>
                <a:lnTo>
                  <a:pt x="745446" y="2149441"/>
                </a:lnTo>
                <a:lnTo>
                  <a:pt x="727992" y="2143087"/>
                </a:lnTo>
                <a:lnTo>
                  <a:pt x="710856" y="2136734"/>
                </a:lnTo>
                <a:lnTo>
                  <a:pt x="693719" y="2130380"/>
                </a:lnTo>
                <a:lnTo>
                  <a:pt x="676900" y="2123391"/>
                </a:lnTo>
                <a:lnTo>
                  <a:pt x="660080" y="2116084"/>
                </a:lnTo>
                <a:lnTo>
                  <a:pt x="642943" y="2108777"/>
                </a:lnTo>
                <a:lnTo>
                  <a:pt x="626441" y="2100835"/>
                </a:lnTo>
                <a:lnTo>
                  <a:pt x="609939" y="2092893"/>
                </a:lnTo>
                <a:lnTo>
                  <a:pt x="593437" y="2084633"/>
                </a:lnTo>
                <a:lnTo>
                  <a:pt x="577253" y="2076056"/>
                </a:lnTo>
                <a:lnTo>
                  <a:pt x="561385" y="2067478"/>
                </a:lnTo>
                <a:lnTo>
                  <a:pt x="545201" y="2057948"/>
                </a:lnTo>
                <a:lnTo>
                  <a:pt x="529016" y="2048417"/>
                </a:lnTo>
                <a:lnTo>
                  <a:pt x="513149" y="2038887"/>
                </a:lnTo>
                <a:lnTo>
                  <a:pt x="497916" y="2028721"/>
                </a:lnTo>
                <a:lnTo>
                  <a:pt x="482049" y="2018555"/>
                </a:lnTo>
                <a:lnTo>
                  <a:pt x="466816" y="2007754"/>
                </a:lnTo>
                <a:lnTo>
                  <a:pt x="451901" y="1996952"/>
                </a:lnTo>
                <a:lnTo>
                  <a:pt x="436668" y="1985833"/>
                </a:lnTo>
                <a:lnTo>
                  <a:pt x="422070" y="1974397"/>
                </a:lnTo>
                <a:lnTo>
                  <a:pt x="407155" y="1962642"/>
                </a:lnTo>
                <a:lnTo>
                  <a:pt x="392557" y="1950888"/>
                </a:lnTo>
                <a:lnTo>
                  <a:pt x="378277" y="1938498"/>
                </a:lnTo>
                <a:lnTo>
                  <a:pt x="364313" y="1926109"/>
                </a:lnTo>
                <a:lnTo>
                  <a:pt x="350033" y="1913083"/>
                </a:lnTo>
                <a:lnTo>
                  <a:pt x="336387" y="1900058"/>
                </a:lnTo>
                <a:lnTo>
                  <a:pt x="322424" y="1886716"/>
                </a:lnTo>
                <a:lnTo>
                  <a:pt x="305604" y="1869243"/>
                </a:lnTo>
                <a:lnTo>
                  <a:pt x="289420" y="1852088"/>
                </a:lnTo>
                <a:lnTo>
                  <a:pt x="273235" y="1833980"/>
                </a:lnTo>
                <a:lnTo>
                  <a:pt x="258002" y="1815554"/>
                </a:lnTo>
                <a:lnTo>
                  <a:pt x="242452" y="1797446"/>
                </a:lnTo>
                <a:lnTo>
                  <a:pt x="228172" y="1779020"/>
                </a:lnTo>
                <a:lnTo>
                  <a:pt x="213891" y="1760277"/>
                </a:lnTo>
                <a:lnTo>
                  <a:pt x="200245" y="1741216"/>
                </a:lnTo>
                <a:lnTo>
                  <a:pt x="187234" y="1721837"/>
                </a:lnTo>
                <a:lnTo>
                  <a:pt x="174223" y="1702141"/>
                </a:lnTo>
                <a:lnTo>
                  <a:pt x="161846" y="1682444"/>
                </a:lnTo>
                <a:lnTo>
                  <a:pt x="150105" y="1662748"/>
                </a:lnTo>
                <a:lnTo>
                  <a:pt x="138363" y="1642734"/>
                </a:lnTo>
                <a:lnTo>
                  <a:pt x="127573" y="1622402"/>
                </a:lnTo>
                <a:lnTo>
                  <a:pt x="117101" y="1602388"/>
                </a:lnTo>
                <a:lnTo>
                  <a:pt x="106946" y="1581420"/>
                </a:lnTo>
                <a:lnTo>
                  <a:pt x="97425" y="1560453"/>
                </a:lnTo>
                <a:lnTo>
                  <a:pt x="87905" y="1539486"/>
                </a:lnTo>
                <a:lnTo>
                  <a:pt x="79336" y="1518836"/>
                </a:lnTo>
                <a:lnTo>
                  <a:pt x="71085" y="1497551"/>
                </a:lnTo>
                <a:lnTo>
                  <a:pt x="63152" y="1476267"/>
                </a:lnTo>
                <a:lnTo>
                  <a:pt x="56170" y="1454664"/>
                </a:lnTo>
                <a:lnTo>
                  <a:pt x="49189" y="1432744"/>
                </a:lnTo>
                <a:lnTo>
                  <a:pt x="42842" y="1411141"/>
                </a:lnTo>
                <a:lnTo>
                  <a:pt x="36495" y="1389539"/>
                </a:lnTo>
                <a:lnTo>
                  <a:pt x="31100" y="1367618"/>
                </a:lnTo>
                <a:lnTo>
                  <a:pt x="25705" y="1345380"/>
                </a:lnTo>
                <a:lnTo>
                  <a:pt x="21262" y="1323460"/>
                </a:lnTo>
                <a:lnTo>
                  <a:pt x="17137" y="1301222"/>
                </a:lnTo>
                <a:lnTo>
                  <a:pt x="13328" y="1278984"/>
                </a:lnTo>
                <a:lnTo>
                  <a:pt x="10155" y="1256746"/>
                </a:lnTo>
                <a:lnTo>
                  <a:pt x="7299" y="1234508"/>
                </a:lnTo>
                <a:lnTo>
                  <a:pt x="5077" y="1211953"/>
                </a:lnTo>
                <a:lnTo>
                  <a:pt x="2856" y="1189397"/>
                </a:lnTo>
                <a:lnTo>
                  <a:pt x="1587" y="1167159"/>
                </a:lnTo>
                <a:lnTo>
                  <a:pt x="317" y="1144604"/>
                </a:lnTo>
                <a:lnTo>
                  <a:pt x="0" y="1122048"/>
                </a:lnTo>
                <a:lnTo>
                  <a:pt x="0" y="1099810"/>
                </a:lnTo>
                <a:lnTo>
                  <a:pt x="0" y="1077254"/>
                </a:lnTo>
                <a:lnTo>
                  <a:pt x="635" y="1054699"/>
                </a:lnTo>
                <a:lnTo>
                  <a:pt x="2221" y="1032461"/>
                </a:lnTo>
                <a:lnTo>
                  <a:pt x="3808" y="1009905"/>
                </a:lnTo>
                <a:lnTo>
                  <a:pt x="5712" y="987350"/>
                </a:lnTo>
                <a:lnTo>
                  <a:pt x="8568" y="965429"/>
                </a:lnTo>
                <a:lnTo>
                  <a:pt x="11742" y="942874"/>
                </a:lnTo>
                <a:lnTo>
                  <a:pt x="14915" y="920636"/>
                </a:lnTo>
                <a:lnTo>
                  <a:pt x="19041" y="898398"/>
                </a:lnTo>
                <a:lnTo>
                  <a:pt x="23484" y="876478"/>
                </a:lnTo>
                <a:lnTo>
                  <a:pt x="28244" y="854240"/>
                </a:lnTo>
                <a:lnTo>
                  <a:pt x="33639" y="832319"/>
                </a:lnTo>
                <a:lnTo>
                  <a:pt x="39351" y="810717"/>
                </a:lnTo>
                <a:lnTo>
                  <a:pt x="45380" y="788479"/>
                </a:lnTo>
                <a:lnTo>
                  <a:pt x="52045" y="766876"/>
                </a:lnTo>
                <a:lnTo>
                  <a:pt x="59344" y="745591"/>
                </a:lnTo>
                <a:lnTo>
                  <a:pt x="66643" y="723989"/>
                </a:lnTo>
                <a:lnTo>
                  <a:pt x="74894" y="702704"/>
                </a:lnTo>
                <a:lnTo>
                  <a:pt x="83145" y="681737"/>
                </a:lnTo>
                <a:lnTo>
                  <a:pt x="92348" y="660452"/>
                </a:lnTo>
                <a:lnTo>
                  <a:pt x="101868" y="639802"/>
                </a:lnTo>
                <a:lnTo>
                  <a:pt x="111706" y="619153"/>
                </a:lnTo>
                <a:lnTo>
                  <a:pt x="121861" y="598821"/>
                </a:lnTo>
                <a:lnTo>
                  <a:pt x="132333" y="578171"/>
                </a:lnTo>
                <a:lnTo>
                  <a:pt x="143758" y="558157"/>
                </a:lnTo>
                <a:lnTo>
                  <a:pt x="155182" y="538143"/>
                </a:lnTo>
                <a:lnTo>
                  <a:pt x="165337" y="521623"/>
                </a:lnTo>
                <a:lnTo>
                  <a:pt x="175810" y="505422"/>
                </a:lnTo>
                <a:lnTo>
                  <a:pt x="186282" y="489220"/>
                </a:lnTo>
                <a:lnTo>
                  <a:pt x="197389" y="473018"/>
                </a:lnTo>
                <a:lnTo>
                  <a:pt x="208814" y="457451"/>
                </a:lnTo>
                <a:lnTo>
                  <a:pt x="220238" y="441567"/>
                </a:lnTo>
                <a:lnTo>
                  <a:pt x="231980" y="425683"/>
                </a:lnTo>
                <a:lnTo>
                  <a:pt x="244039" y="410434"/>
                </a:lnTo>
                <a:lnTo>
                  <a:pt x="41255" y="207115"/>
                </a:lnTo>
                <a:lnTo>
                  <a:pt x="799395" y="26988"/>
                </a:lnTo>
                <a:close/>
                <a:moveTo>
                  <a:pt x="1115113" y="0"/>
                </a:moveTo>
                <a:lnTo>
                  <a:pt x="1141155" y="953"/>
                </a:lnTo>
                <a:lnTo>
                  <a:pt x="1167196" y="1906"/>
                </a:lnTo>
                <a:lnTo>
                  <a:pt x="1193555" y="3494"/>
                </a:lnTo>
                <a:lnTo>
                  <a:pt x="1219596" y="6035"/>
                </a:lnTo>
                <a:lnTo>
                  <a:pt x="1245320" y="9212"/>
                </a:lnTo>
                <a:lnTo>
                  <a:pt x="1271044" y="12706"/>
                </a:lnTo>
                <a:lnTo>
                  <a:pt x="1297085" y="17152"/>
                </a:lnTo>
                <a:lnTo>
                  <a:pt x="1323126" y="21599"/>
                </a:lnTo>
                <a:lnTo>
                  <a:pt x="1348532" y="27317"/>
                </a:lnTo>
                <a:lnTo>
                  <a:pt x="1374574" y="33670"/>
                </a:lnTo>
                <a:lnTo>
                  <a:pt x="1392676" y="38434"/>
                </a:lnTo>
                <a:lnTo>
                  <a:pt x="1410460" y="42881"/>
                </a:lnTo>
                <a:lnTo>
                  <a:pt x="1428244" y="48599"/>
                </a:lnTo>
                <a:lnTo>
                  <a:pt x="1445711" y="53999"/>
                </a:lnTo>
                <a:lnTo>
                  <a:pt x="1463495" y="60034"/>
                </a:lnTo>
                <a:lnTo>
                  <a:pt x="1480962" y="66387"/>
                </a:lnTo>
                <a:lnTo>
                  <a:pt x="1498746" y="72422"/>
                </a:lnTo>
                <a:lnTo>
                  <a:pt x="1515578" y="79092"/>
                </a:lnTo>
                <a:lnTo>
                  <a:pt x="1532727" y="86398"/>
                </a:lnTo>
                <a:lnTo>
                  <a:pt x="1549876" y="93703"/>
                </a:lnTo>
                <a:lnTo>
                  <a:pt x="1566708" y="101327"/>
                </a:lnTo>
                <a:lnTo>
                  <a:pt x="1583222" y="109585"/>
                </a:lnTo>
                <a:lnTo>
                  <a:pt x="1600053" y="117526"/>
                </a:lnTo>
                <a:lnTo>
                  <a:pt x="1616250" y="126103"/>
                </a:lnTo>
                <a:lnTo>
                  <a:pt x="1632764" y="134679"/>
                </a:lnTo>
                <a:lnTo>
                  <a:pt x="1648960" y="143890"/>
                </a:lnTo>
                <a:lnTo>
                  <a:pt x="1665157" y="152784"/>
                </a:lnTo>
                <a:lnTo>
                  <a:pt x="1681035" y="162631"/>
                </a:lnTo>
                <a:lnTo>
                  <a:pt x="1696597" y="172478"/>
                </a:lnTo>
                <a:lnTo>
                  <a:pt x="1712158" y="182325"/>
                </a:lnTo>
                <a:lnTo>
                  <a:pt x="1727402" y="193124"/>
                </a:lnTo>
                <a:lnTo>
                  <a:pt x="1742645" y="203606"/>
                </a:lnTo>
                <a:lnTo>
                  <a:pt x="1757572" y="214406"/>
                </a:lnTo>
                <a:lnTo>
                  <a:pt x="1772498" y="225206"/>
                </a:lnTo>
                <a:lnTo>
                  <a:pt x="1787106" y="236641"/>
                </a:lnTo>
                <a:lnTo>
                  <a:pt x="1801715" y="248711"/>
                </a:lnTo>
                <a:lnTo>
                  <a:pt x="1816323" y="260464"/>
                </a:lnTo>
                <a:lnTo>
                  <a:pt x="1830614" y="272534"/>
                </a:lnTo>
                <a:lnTo>
                  <a:pt x="1844270" y="284922"/>
                </a:lnTo>
                <a:lnTo>
                  <a:pt x="1857926" y="297310"/>
                </a:lnTo>
                <a:lnTo>
                  <a:pt x="1871582" y="310333"/>
                </a:lnTo>
                <a:lnTo>
                  <a:pt x="1884920" y="323356"/>
                </a:lnTo>
                <a:lnTo>
                  <a:pt x="1901751" y="340826"/>
                </a:lnTo>
                <a:lnTo>
                  <a:pt x="1918265" y="358296"/>
                </a:lnTo>
                <a:lnTo>
                  <a:pt x="1934144" y="376084"/>
                </a:lnTo>
                <a:lnTo>
                  <a:pt x="1949706" y="394190"/>
                </a:lnTo>
                <a:lnTo>
                  <a:pt x="1964632" y="412295"/>
                </a:lnTo>
                <a:lnTo>
                  <a:pt x="1979240" y="431036"/>
                </a:lnTo>
                <a:lnTo>
                  <a:pt x="1993531" y="449776"/>
                </a:lnTo>
                <a:lnTo>
                  <a:pt x="2007187" y="468835"/>
                </a:lnTo>
                <a:lnTo>
                  <a:pt x="2020525" y="487893"/>
                </a:lnTo>
                <a:lnTo>
                  <a:pt x="2033228" y="507587"/>
                </a:lnTo>
                <a:lnTo>
                  <a:pt x="2045931" y="527280"/>
                </a:lnTo>
                <a:lnTo>
                  <a:pt x="2057682" y="546974"/>
                </a:lnTo>
                <a:lnTo>
                  <a:pt x="2069114" y="567303"/>
                </a:lnTo>
                <a:lnTo>
                  <a:pt x="2080230" y="587314"/>
                </a:lnTo>
                <a:lnTo>
                  <a:pt x="2090710" y="607643"/>
                </a:lnTo>
                <a:lnTo>
                  <a:pt x="2100555" y="628607"/>
                </a:lnTo>
                <a:lnTo>
                  <a:pt x="2110399" y="648936"/>
                </a:lnTo>
                <a:lnTo>
                  <a:pt x="2119609" y="670218"/>
                </a:lnTo>
                <a:lnTo>
                  <a:pt x="2128184" y="691182"/>
                </a:lnTo>
                <a:lnTo>
                  <a:pt x="2136441" y="712464"/>
                </a:lnTo>
                <a:lnTo>
                  <a:pt x="2144380" y="733745"/>
                </a:lnTo>
                <a:lnTo>
                  <a:pt x="2151684" y="755345"/>
                </a:lnTo>
                <a:lnTo>
                  <a:pt x="2158354" y="776627"/>
                </a:lnTo>
                <a:lnTo>
                  <a:pt x="2165023" y="798544"/>
                </a:lnTo>
                <a:lnTo>
                  <a:pt x="2171057" y="820461"/>
                </a:lnTo>
                <a:lnTo>
                  <a:pt x="2176455" y="842378"/>
                </a:lnTo>
                <a:lnTo>
                  <a:pt x="2181537" y="863977"/>
                </a:lnTo>
                <a:lnTo>
                  <a:pt x="2186300" y="886530"/>
                </a:lnTo>
                <a:lnTo>
                  <a:pt x="2190429" y="908447"/>
                </a:lnTo>
                <a:lnTo>
                  <a:pt x="2194240" y="930681"/>
                </a:lnTo>
                <a:lnTo>
                  <a:pt x="2197416" y="952916"/>
                </a:lnTo>
                <a:lnTo>
                  <a:pt x="2200591" y="975151"/>
                </a:lnTo>
                <a:lnTo>
                  <a:pt x="2202814" y="997703"/>
                </a:lnTo>
                <a:lnTo>
                  <a:pt x="2204402" y="1019938"/>
                </a:lnTo>
                <a:lnTo>
                  <a:pt x="2205990" y="1042490"/>
                </a:lnTo>
                <a:lnTo>
                  <a:pt x="2207260" y="1065043"/>
                </a:lnTo>
                <a:lnTo>
                  <a:pt x="2207578" y="1087277"/>
                </a:lnTo>
                <a:lnTo>
                  <a:pt x="2208213" y="1109830"/>
                </a:lnTo>
                <a:lnTo>
                  <a:pt x="2207578" y="1132382"/>
                </a:lnTo>
                <a:lnTo>
                  <a:pt x="2206943" y="1154617"/>
                </a:lnTo>
                <a:lnTo>
                  <a:pt x="2205673" y="1177169"/>
                </a:lnTo>
                <a:lnTo>
                  <a:pt x="2203767" y="1199721"/>
                </a:lnTo>
                <a:lnTo>
                  <a:pt x="2201862" y="1221956"/>
                </a:lnTo>
                <a:lnTo>
                  <a:pt x="2199003" y="1244508"/>
                </a:lnTo>
                <a:lnTo>
                  <a:pt x="2195828" y="1267061"/>
                </a:lnTo>
                <a:lnTo>
                  <a:pt x="2192652" y="1288978"/>
                </a:lnTo>
                <a:lnTo>
                  <a:pt x="2188841" y="1310895"/>
                </a:lnTo>
                <a:lnTo>
                  <a:pt x="2184077" y="1333447"/>
                </a:lnTo>
                <a:lnTo>
                  <a:pt x="2179314" y="1355047"/>
                </a:lnTo>
                <a:lnTo>
                  <a:pt x="2173915" y="1377281"/>
                </a:lnTo>
                <a:lnTo>
                  <a:pt x="2168198" y="1399198"/>
                </a:lnTo>
                <a:lnTo>
                  <a:pt x="2162165" y="1420798"/>
                </a:lnTo>
                <a:lnTo>
                  <a:pt x="2155178" y="1442397"/>
                </a:lnTo>
                <a:lnTo>
                  <a:pt x="2148191" y="1464314"/>
                </a:lnTo>
                <a:lnTo>
                  <a:pt x="2140887" y="1485596"/>
                </a:lnTo>
                <a:lnTo>
                  <a:pt x="2132630" y="1506878"/>
                </a:lnTo>
                <a:lnTo>
                  <a:pt x="2124055" y="1527842"/>
                </a:lnTo>
                <a:lnTo>
                  <a:pt x="2115163" y="1548806"/>
                </a:lnTo>
                <a:lnTo>
                  <a:pt x="2105636" y="1569770"/>
                </a:lnTo>
                <a:lnTo>
                  <a:pt x="2095791" y="1590735"/>
                </a:lnTo>
                <a:lnTo>
                  <a:pt x="2085628" y="1611063"/>
                </a:lnTo>
                <a:lnTo>
                  <a:pt x="2075148" y="1631710"/>
                </a:lnTo>
                <a:lnTo>
                  <a:pt x="2063716" y="1651721"/>
                </a:lnTo>
                <a:lnTo>
                  <a:pt x="2052283" y="1671732"/>
                </a:lnTo>
                <a:lnTo>
                  <a:pt x="2041803" y="1687932"/>
                </a:lnTo>
                <a:lnTo>
                  <a:pt x="2031640" y="1704449"/>
                </a:lnTo>
                <a:lnTo>
                  <a:pt x="2021160" y="1720649"/>
                </a:lnTo>
                <a:lnTo>
                  <a:pt x="2010045" y="1736848"/>
                </a:lnTo>
                <a:lnTo>
                  <a:pt x="1998930" y="1752413"/>
                </a:lnTo>
                <a:lnTo>
                  <a:pt x="1987180" y="1768295"/>
                </a:lnTo>
                <a:lnTo>
                  <a:pt x="1975429" y="1783541"/>
                </a:lnTo>
                <a:lnTo>
                  <a:pt x="1963044" y="1798788"/>
                </a:lnTo>
                <a:lnTo>
                  <a:pt x="2166293" y="2002394"/>
                </a:lnTo>
                <a:lnTo>
                  <a:pt x="1407602" y="2182813"/>
                </a:lnTo>
                <a:lnTo>
                  <a:pt x="1588303" y="1424292"/>
                </a:lnTo>
                <a:lnTo>
                  <a:pt x="1780755" y="1616463"/>
                </a:lnTo>
                <a:lnTo>
                  <a:pt x="1792823" y="1600899"/>
                </a:lnTo>
                <a:lnTo>
                  <a:pt x="1804255" y="1584699"/>
                </a:lnTo>
                <a:lnTo>
                  <a:pt x="1815053" y="1568182"/>
                </a:lnTo>
                <a:lnTo>
                  <a:pt x="1825851" y="1551665"/>
                </a:lnTo>
                <a:lnTo>
                  <a:pt x="1836013" y="1534830"/>
                </a:lnTo>
                <a:lnTo>
                  <a:pt x="1845540" y="1517678"/>
                </a:lnTo>
                <a:lnTo>
                  <a:pt x="1855068" y="1500525"/>
                </a:lnTo>
                <a:lnTo>
                  <a:pt x="1863960" y="1483055"/>
                </a:lnTo>
                <a:lnTo>
                  <a:pt x="1870946" y="1468126"/>
                </a:lnTo>
                <a:lnTo>
                  <a:pt x="1878251" y="1453197"/>
                </a:lnTo>
                <a:lnTo>
                  <a:pt x="1884602" y="1438268"/>
                </a:lnTo>
                <a:lnTo>
                  <a:pt x="1891271" y="1422704"/>
                </a:lnTo>
                <a:lnTo>
                  <a:pt x="1896988" y="1407457"/>
                </a:lnTo>
                <a:lnTo>
                  <a:pt x="1902704" y="1392210"/>
                </a:lnTo>
                <a:lnTo>
                  <a:pt x="1908103" y="1376328"/>
                </a:lnTo>
                <a:lnTo>
                  <a:pt x="1913184" y="1360764"/>
                </a:lnTo>
                <a:lnTo>
                  <a:pt x="1917948" y="1344882"/>
                </a:lnTo>
                <a:lnTo>
                  <a:pt x="1922712" y="1329000"/>
                </a:lnTo>
                <a:lnTo>
                  <a:pt x="1926522" y="1313436"/>
                </a:lnTo>
                <a:lnTo>
                  <a:pt x="1930651" y="1297554"/>
                </a:lnTo>
                <a:lnTo>
                  <a:pt x="1934144" y="1281354"/>
                </a:lnTo>
                <a:lnTo>
                  <a:pt x="1937320" y="1265473"/>
                </a:lnTo>
                <a:lnTo>
                  <a:pt x="1940496" y="1249591"/>
                </a:lnTo>
                <a:lnTo>
                  <a:pt x="1942719" y="1233391"/>
                </a:lnTo>
                <a:lnTo>
                  <a:pt x="1944942" y="1217191"/>
                </a:lnTo>
                <a:lnTo>
                  <a:pt x="1947165" y="1200992"/>
                </a:lnTo>
                <a:lnTo>
                  <a:pt x="1949070" y="1184475"/>
                </a:lnTo>
                <a:lnTo>
                  <a:pt x="1950341" y="1168593"/>
                </a:lnTo>
                <a:lnTo>
                  <a:pt x="1951293" y="1152393"/>
                </a:lnTo>
                <a:lnTo>
                  <a:pt x="1952246" y="1135876"/>
                </a:lnTo>
                <a:lnTo>
                  <a:pt x="1952564" y="1119676"/>
                </a:lnTo>
                <a:lnTo>
                  <a:pt x="1952564" y="1103477"/>
                </a:lnTo>
                <a:lnTo>
                  <a:pt x="1952564" y="1086960"/>
                </a:lnTo>
                <a:lnTo>
                  <a:pt x="1952246" y="1070760"/>
                </a:lnTo>
                <a:lnTo>
                  <a:pt x="1951293" y="1054560"/>
                </a:lnTo>
                <a:lnTo>
                  <a:pt x="1950341" y="1038043"/>
                </a:lnTo>
                <a:lnTo>
                  <a:pt x="1948753" y="1021844"/>
                </a:lnTo>
                <a:lnTo>
                  <a:pt x="1947165" y="1005962"/>
                </a:lnTo>
                <a:lnTo>
                  <a:pt x="1944942" y="989762"/>
                </a:lnTo>
                <a:lnTo>
                  <a:pt x="1942719" y="973563"/>
                </a:lnTo>
                <a:lnTo>
                  <a:pt x="1939861" y="957363"/>
                </a:lnTo>
                <a:lnTo>
                  <a:pt x="1937320" y="941163"/>
                </a:lnTo>
                <a:lnTo>
                  <a:pt x="1933509" y="925599"/>
                </a:lnTo>
                <a:lnTo>
                  <a:pt x="1930016" y="909400"/>
                </a:lnTo>
                <a:lnTo>
                  <a:pt x="1926522" y="893518"/>
                </a:lnTo>
                <a:lnTo>
                  <a:pt x="1922394" y="877318"/>
                </a:lnTo>
                <a:lnTo>
                  <a:pt x="1917948" y="861754"/>
                </a:lnTo>
                <a:lnTo>
                  <a:pt x="1912867" y="845872"/>
                </a:lnTo>
                <a:lnTo>
                  <a:pt x="1907785" y="830625"/>
                </a:lnTo>
                <a:lnTo>
                  <a:pt x="1902704" y="814743"/>
                </a:lnTo>
                <a:lnTo>
                  <a:pt x="1896670" y="799497"/>
                </a:lnTo>
                <a:lnTo>
                  <a:pt x="1890636" y="784250"/>
                </a:lnTo>
                <a:lnTo>
                  <a:pt x="1883967" y="768686"/>
                </a:lnTo>
                <a:lnTo>
                  <a:pt x="1877298" y="753757"/>
                </a:lnTo>
                <a:lnTo>
                  <a:pt x="1870629" y="738510"/>
                </a:lnTo>
                <a:lnTo>
                  <a:pt x="1863325" y="723899"/>
                </a:lnTo>
                <a:lnTo>
                  <a:pt x="1855703" y="708970"/>
                </a:lnTo>
                <a:lnTo>
                  <a:pt x="1847763" y="694358"/>
                </a:lnTo>
                <a:lnTo>
                  <a:pt x="1839506" y="679747"/>
                </a:lnTo>
                <a:lnTo>
                  <a:pt x="1830932" y="665135"/>
                </a:lnTo>
                <a:lnTo>
                  <a:pt x="1822357" y="650524"/>
                </a:lnTo>
                <a:lnTo>
                  <a:pt x="1813147" y="636548"/>
                </a:lnTo>
                <a:lnTo>
                  <a:pt x="1803620" y="622572"/>
                </a:lnTo>
                <a:lnTo>
                  <a:pt x="1793775" y="608913"/>
                </a:lnTo>
                <a:lnTo>
                  <a:pt x="1783613" y="595255"/>
                </a:lnTo>
                <a:lnTo>
                  <a:pt x="1773450" y="581279"/>
                </a:lnTo>
                <a:lnTo>
                  <a:pt x="1762653" y="567938"/>
                </a:lnTo>
                <a:lnTo>
                  <a:pt x="1751855" y="554915"/>
                </a:lnTo>
                <a:lnTo>
                  <a:pt x="1740422" y="541892"/>
                </a:lnTo>
                <a:lnTo>
                  <a:pt x="1728672" y="528868"/>
                </a:lnTo>
                <a:lnTo>
                  <a:pt x="1716604" y="516481"/>
                </a:lnTo>
                <a:lnTo>
                  <a:pt x="1704536" y="503775"/>
                </a:lnTo>
                <a:lnTo>
                  <a:pt x="1694374" y="493611"/>
                </a:lnTo>
                <a:lnTo>
                  <a:pt x="1683576" y="483764"/>
                </a:lnTo>
                <a:lnTo>
                  <a:pt x="1673414" y="473917"/>
                </a:lnTo>
                <a:lnTo>
                  <a:pt x="1662298" y="464388"/>
                </a:lnTo>
                <a:lnTo>
                  <a:pt x="1651818" y="455176"/>
                </a:lnTo>
                <a:lnTo>
                  <a:pt x="1640703" y="445965"/>
                </a:lnTo>
                <a:lnTo>
                  <a:pt x="1629270" y="437071"/>
                </a:lnTo>
                <a:lnTo>
                  <a:pt x="1618155" y="428177"/>
                </a:lnTo>
                <a:lnTo>
                  <a:pt x="1607040" y="419918"/>
                </a:lnTo>
                <a:lnTo>
                  <a:pt x="1594972" y="411342"/>
                </a:lnTo>
                <a:lnTo>
                  <a:pt x="1583539" y="403401"/>
                </a:lnTo>
                <a:lnTo>
                  <a:pt x="1571789" y="395460"/>
                </a:lnTo>
                <a:lnTo>
                  <a:pt x="1559721" y="387519"/>
                </a:lnTo>
                <a:lnTo>
                  <a:pt x="1547971" y="380213"/>
                </a:lnTo>
                <a:lnTo>
                  <a:pt x="1535585" y="372590"/>
                </a:lnTo>
                <a:lnTo>
                  <a:pt x="1522882" y="365602"/>
                </a:lnTo>
                <a:lnTo>
                  <a:pt x="1510814" y="358296"/>
                </a:lnTo>
                <a:lnTo>
                  <a:pt x="1498111" y="351626"/>
                </a:lnTo>
                <a:lnTo>
                  <a:pt x="1485726" y="345591"/>
                </a:lnTo>
                <a:lnTo>
                  <a:pt x="1472705" y="339238"/>
                </a:lnTo>
                <a:lnTo>
                  <a:pt x="1460002" y="332885"/>
                </a:lnTo>
                <a:lnTo>
                  <a:pt x="1446981" y="326850"/>
                </a:lnTo>
                <a:lnTo>
                  <a:pt x="1433961" y="321450"/>
                </a:lnTo>
                <a:lnTo>
                  <a:pt x="1420622" y="316051"/>
                </a:lnTo>
                <a:lnTo>
                  <a:pt x="1407284" y="310651"/>
                </a:lnTo>
                <a:lnTo>
                  <a:pt x="1394263" y="305568"/>
                </a:lnTo>
                <a:lnTo>
                  <a:pt x="1380608" y="300804"/>
                </a:lnTo>
                <a:lnTo>
                  <a:pt x="1367269" y="296674"/>
                </a:lnTo>
                <a:lnTo>
                  <a:pt x="1353614" y="292228"/>
                </a:lnTo>
                <a:lnTo>
                  <a:pt x="1339958" y="288416"/>
                </a:lnTo>
                <a:lnTo>
                  <a:pt x="1326302" y="284287"/>
                </a:lnTo>
                <a:lnTo>
                  <a:pt x="1312329" y="280793"/>
                </a:lnTo>
                <a:lnTo>
                  <a:pt x="1286287" y="274440"/>
                </a:lnTo>
                <a:lnTo>
                  <a:pt x="1259928" y="269358"/>
                </a:lnTo>
                <a:lnTo>
                  <a:pt x="1234205" y="264593"/>
                </a:lnTo>
                <a:lnTo>
                  <a:pt x="1207528" y="261099"/>
                </a:lnTo>
                <a:lnTo>
                  <a:pt x="1181169" y="258558"/>
                </a:lnTo>
                <a:lnTo>
                  <a:pt x="1155446" y="256334"/>
                </a:lnTo>
                <a:lnTo>
                  <a:pt x="1129087" y="255381"/>
                </a:lnTo>
                <a:lnTo>
                  <a:pt x="1102410" y="254746"/>
                </a:lnTo>
                <a:lnTo>
                  <a:pt x="1076687" y="255699"/>
                </a:lnTo>
                <a:lnTo>
                  <a:pt x="1050328" y="256970"/>
                </a:lnTo>
                <a:lnTo>
                  <a:pt x="1024286" y="258875"/>
                </a:lnTo>
                <a:lnTo>
                  <a:pt x="998245" y="261417"/>
                </a:lnTo>
                <a:lnTo>
                  <a:pt x="972204" y="265546"/>
                </a:lnTo>
                <a:lnTo>
                  <a:pt x="946798" y="269993"/>
                </a:lnTo>
                <a:lnTo>
                  <a:pt x="921074" y="275075"/>
                </a:lnTo>
                <a:lnTo>
                  <a:pt x="895350" y="280793"/>
                </a:lnTo>
                <a:lnTo>
                  <a:pt x="947750" y="62257"/>
                </a:lnTo>
                <a:lnTo>
                  <a:pt x="960453" y="9847"/>
                </a:lnTo>
                <a:lnTo>
                  <a:pt x="986177" y="6670"/>
                </a:lnTo>
                <a:lnTo>
                  <a:pt x="1011583" y="4129"/>
                </a:lnTo>
                <a:lnTo>
                  <a:pt x="1037625" y="2541"/>
                </a:lnTo>
                <a:lnTo>
                  <a:pt x="1063666" y="953"/>
                </a:lnTo>
                <a:lnTo>
                  <a:pt x="1089072" y="635"/>
                </a:lnTo>
                <a:lnTo>
                  <a:pt x="11151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5882316" y="2907585"/>
            <a:ext cx="560326" cy="675091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3906639" y="3684455"/>
            <a:ext cx="544527" cy="452332"/>
          </a:xfrm>
          <a:custGeom>
            <a:avLst/>
            <a:gdLst/>
            <a:ahLst/>
            <a:cxnLst/>
            <a:rect l="0" t="0" r="r" b="b"/>
            <a:pathLst>
              <a:path w="12731751" h="10578133">
                <a:moveTo>
                  <a:pt x="8006008" y="7627013"/>
                </a:moveTo>
                <a:cubicBezTo>
                  <a:pt x="7822010" y="7627013"/>
                  <a:pt x="7675563" y="7773273"/>
                  <a:pt x="7675563" y="7957036"/>
                </a:cubicBezTo>
                <a:cubicBezTo>
                  <a:pt x="7675563" y="7957036"/>
                  <a:pt x="7675563" y="7957036"/>
                  <a:pt x="7675563" y="8373315"/>
                </a:cubicBezTo>
                <a:cubicBezTo>
                  <a:pt x="7675563" y="8557078"/>
                  <a:pt x="7822010" y="8703338"/>
                  <a:pt x="8006008" y="8703338"/>
                </a:cubicBezTo>
                <a:cubicBezTo>
                  <a:pt x="8006008" y="8703338"/>
                  <a:pt x="8006008" y="8703338"/>
                  <a:pt x="8708202" y="8703338"/>
                </a:cubicBezTo>
                <a:cubicBezTo>
                  <a:pt x="8892199" y="8703338"/>
                  <a:pt x="9042401" y="8557078"/>
                  <a:pt x="9042401" y="8373315"/>
                </a:cubicBezTo>
                <a:lnTo>
                  <a:pt x="9042401" y="7957036"/>
                </a:lnTo>
                <a:cubicBezTo>
                  <a:pt x="9042401" y="7773273"/>
                  <a:pt x="8892199" y="7627013"/>
                  <a:pt x="8708202" y="7627013"/>
                </a:cubicBezTo>
                <a:cubicBezTo>
                  <a:pt x="8708202" y="7627013"/>
                  <a:pt x="8708202" y="7627013"/>
                  <a:pt x="8006008" y="7627013"/>
                </a:cubicBezTo>
                <a:close/>
                <a:moveTo>
                  <a:pt x="6072433" y="7627013"/>
                </a:moveTo>
                <a:cubicBezTo>
                  <a:pt x="5888436" y="7627013"/>
                  <a:pt x="5741989" y="7773273"/>
                  <a:pt x="5741989" y="7957036"/>
                </a:cubicBezTo>
                <a:cubicBezTo>
                  <a:pt x="5741989" y="7957036"/>
                  <a:pt x="5741989" y="7957036"/>
                  <a:pt x="5741989" y="8373315"/>
                </a:cubicBezTo>
                <a:cubicBezTo>
                  <a:pt x="5741989" y="8557078"/>
                  <a:pt x="5888436" y="8703338"/>
                  <a:pt x="6072433" y="8703338"/>
                </a:cubicBezTo>
                <a:cubicBezTo>
                  <a:pt x="6072433" y="8703338"/>
                  <a:pt x="6072433" y="8703338"/>
                  <a:pt x="6774627" y="8703338"/>
                </a:cubicBezTo>
                <a:cubicBezTo>
                  <a:pt x="6958624" y="8703338"/>
                  <a:pt x="7108826" y="8557078"/>
                  <a:pt x="7108826" y="8373315"/>
                </a:cubicBezTo>
                <a:lnTo>
                  <a:pt x="7108826" y="7957036"/>
                </a:lnTo>
                <a:cubicBezTo>
                  <a:pt x="7108826" y="7773273"/>
                  <a:pt x="6958624" y="7627013"/>
                  <a:pt x="6774627" y="7627013"/>
                </a:cubicBezTo>
                <a:cubicBezTo>
                  <a:pt x="6774627" y="7627013"/>
                  <a:pt x="6774627" y="7627013"/>
                  <a:pt x="6072433" y="7627013"/>
                </a:cubicBezTo>
                <a:close/>
                <a:moveTo>
                  <a:pt x="4098787" y="7627013"/>
                </a:moveTo>
                <a:cubicBezTo>
                  <a:pt x="3918754" y="7627013"/>
                  <a:pt x="3768726" y="7773273"/>
                  <a:pt x="3768726" y="7957036"/>
                </a:cubicBezTo>
                <a:cubicBezTo>
                  <a:pt x="3768726" y="7957036"/>
                  <a:pt x="3768726" y="7957036"/>
                  <a:pt x="3768726" y="8373315"/>
                </a:cubicBezTo>
                <a:cubicBezTo>
                  <a:pt x="3768726" y="8557078"/>
                  <a:pt x="3918754" y="8703338"/>
                  <a:pt x="4098787" y="8703338"/>
                </a:cubicBezTo>
                <a:cubicBezTo>
                  <a:pt x="4098787" y="8703338"/>
                  <a:pt x="4098787" y="8703338"/>
                  <a:pt x="4803916" y="8703338"/>
                </a:cubicBezTo>
                <a:cubicBezTo>
                  <a:pt x="4983948" y="8703338"/>
                  <a:pt x="5133976" y="8557078"/>
                  <a:pt x="5133976" y="8373315"/>
                </a:cubicBezTo>
                <a:lnTo>
                  <a:pt x="5133976" y="7957036"/>
                </a:lnTo>
                <a:cubicBezTo>
                  <a:pt x="5133976" y="7773273"/>
                  <a:pt x="4983948" y="7627013"/>
                  <a:pt x="4803916" y="7627013"/>
                </a:cubicBezTo>
                <a:cubicBezTo>
                  <a:pt x="4803916" y="7627013"/>
                  <a:pt x="4803916" y="7627013"/>
                  <a:pt x="4098787" y="7627013"/>
                </a:cubicBezTo>
                <a:close/>
                <a:moveTo>
                  <a:pt x="8028813" y="6161750"/>
                </a:moveTo>
                <a:cubicBezTo>
                  <a:pt x="7844815" y="6161750"/>
                  <a:pt x="7694613" y="6308305"/>
                  <a:pt x="7694613" y="6488681"/>
                </a:cubicBezTo>
                <a:cubicBezTo>
                  <a:pt x="7694613" y="6488681"/>
                  <a:pt x="7694613" y="6488681"/>
                  <a:pt x="7694613" y="6909557"/>
                </a:cubicBezTo>
                <a:cubicBezTo>
                  <a:pt x="7694613" y="7089933"/>
                  <a:pt x="7844815" y="7236488"/>
                  <a:pt x="8028813" y="7236488"/>
                </a:cubicBezTo>
                <a:cubicBezTo>
                  <a:pt x="8028813" y="7236488"/>
                  <a:pt x="8028813" y="7236488"/>
                  <a:pt x="8727252" y="7236488"/>
                </a:cubicBezTo>
                <a:cubicBezTo>
                  <a:pt x="8911249" y="7236488"/>
                  <a:pt x="9061451" y="7089933"/>
                  <a:pt x="9061451" y="6909557"/>
                </a:cubicBezTo>
                <a:lnTo>
                  <a:pt x="9061451" y="6488681"/>
                </a:lnTo>
                <a:cubicBezTo>
                  <a:pt x="9061451" y="6308305"/>
                  <a:pt x="8911249" y="6161750"/>
                  <a:pt x="8727252" y="6161750"/>
                </a:cubicBezTo>
                <a:cubicBezTo>
                  <a:pt x="8727252" y="6161750"/>
                  <a:pt x="8727252" y="6161750"/>
                  <a:pt x="8028813" y="6161750"/>
                </a:cubicBezTo>
                <a:close/>
                <a:moveTo>
                  <a:pt x="6053963" y="6161750"/>
                </a:moveTo>
                <a:cubicBezTo>
                  <a:pt x="5869966" y="6161750"/>
                  <a:pt x="5719764" y="6308305"/>
                  <a:pt x="5719764" y="6488681"/>
                </a:cubicBezTo>
                <a:cubicBezTo>
                  <a:pt x="5719764" y="6488681"/>
                  <a:pt x="5719764" y="6488681"/>
                  <a:pt x="5719764" y="6909557"/>
                </a:cubicBezTo>
                <a:cubicBezTo>
                  <a:pt x="5719764" y="7089933"/>
                  <a:pt x="5869966" y="7236488"/>
                  <a:pt x="6053963" y="7236488"/>
                </a:cubicBezTo>
                <a:cubicBezTo>
                  <a:pt x="6053963" y="7236488"/>
                  <a:pt x="6053963" y="7236488"/>
                  <a:pt x="6756157" y="7236488"/>
                </a:cubicBezTo>
                <a:cubicBezTo>
                  <a:pt x="6940154" y="7236488"/>
                  <a:pt x="7086601" y="7089933"/>
                  <a:pt x="7086601" y="6909557"/>
                </a:cubicBezTo>
                <a:lnTo>
                  <a:pt x="7086601" y="6488681"/>
                </a:lnTo>
                <a:cubicBezTo>
                  <a:pt x="7086601" y="6308305"/>
                  <a:pt x="6940154" y="6161750"/>
                  <a:pt x="6756157" y="6161750"/>
                </a:cubicBezTo>
                <a:cubicBezTo>
                  <a:pt x="6756157" y="6161750"/>
                  <a:pt x="6756157" y="6161750"/>
                  <a:pt x="6053963" y="6161750"/>
                </a:cubicBezTo>
                <a:close/>
                <a:moveTo>
                  <a:pt x="4098787" y="6161750"/>
                </a:moveTo>
                <a:cubicBezTo>
                  <a:pt x="3918754" y="6161750"/>
                  <a:pt x="3768726" y="6308305"/>
                  <a:pt x="3768726" y="6488681"/>
                </a:cubicBezTo>
                <a:cubicBezTo>
                  <a:pt x="3768726" y="6488681"/>
                  <a:pt x="3768726" y="6488681"/>
                  <a:pt x="3768726" y="6909557"/>
                </a:cubicBezTo>
                <a:cubicBezTo>
                  <a:pt x="3768726" y="7089933"/>
                  <a:pt x="3918754" y="7236488"/>
                  <a:pt x="4098787" y="7236488"/>
                </a:cubicBezTo>
                <a:cubicBezTo>
                  <a:pt x="4098787" y="7236488"/>
                  <a:pt x="4098787" y="7236488"/>
                  <a:pt x="4803916" y="7236488"/>
                </a:cubicBezTo>
                <a:cubicBezTo>
                  <a:pt x="4983949" y="7236488"/>
                  <a:pt x="5133977" y="7089933"/>
                  <a:pt x="5133977" y="6909557"/>
                </a:cubicBezTo>
                <a:lnTo>
                  <a:pt x="5133977" y="6488681"/>
                </a:lnTo>
                <a:cubicBezTo>
                  <a:pt x="5133977" y="6308305"/>
                  <a:pt x="4983949" y="6161750"/>
                  <a:pt x="4803916" y="6161750"/>
                </a:cubicBezTo>
                <a:cubicBezTo>
                  <a:pt x="4803916" y="6161750"/>
                  <a:pt x="4803916" y="6161750"/>
                  <a:pt x="4098787" y="6161750"/>
                </a:cubicBezTo>
                <a:close/>
                <a:moveTo>
                  <a:pt x="6017061" y="4698075"/>
                </a:moveTo>
                <a:cubicBezTo>
                  <a:pt x="5833278" y="4698075"/>
                  <a:pt x="5683250" y="4844414"/>
                  <a:pt x="5683250" y="5024523"/>
                </a:cubicBezTo>
                <a:cubicBezTo>
                  <a:pt x="5683250" y="5024523"/>
                  <a:pt x="5683250" y="5024523"/>
                  <a:pt x="5683250" y="5444778"/>
                </a:cubicBezTo>
                <a:cubicBezTo>
                  <a:pt x="5683250" y="5624887"/>
                  <a:pt x="5833278" y="5771225"/>
                  <a:pt x="6017061" y="5771225"/>
                </a:cubicBezTo>
                <a:cubicBezTo>
                  <a:pt x="6017061" y="5771225"/>
                  <a:pt x="6017061" y="5771225"/>
                  <a:pt x="6718440" y="5771225"/>
                </a:cubicBezTo>
                <a:cubicBezTo>
                  <a:pt x="6902223" y="5771225"/>
                  <a:pt x="7048500" y="5624887"/>
                  <a:pt x="7048500" y="5444778"/>
                </a:cubicBezTo>
                <a:lnTo>
                  <a:pt x="7048500" y="5024523"/>
                </a:lnTo>
                <a:cubicBezTo>
                  <a:pt x="7048500" y="4844414"/>
                  <a:pt x="6902223" y="4698075"/>
                  <a:pt x="6718440" y="4698075"/>
                </a:cubicBezTo>
                <a:cubicBezTo>
                  <a:pt x="6718440" y="4698075"/>
                  <a:pt x="6718440" y="4698075"/>
                  <a:pt x="6017061" y="4698075"/>
                </a:cubicBezTo>
                <a:close/>
                <a:moveTo>
                  <a:pt x="4061071" y="4679026"/>
                </a:moveTo>
                <a:cubicBezTo>
                  <a:pt x="3877073" y="4679026"/>
                  <a:pt x="3730627" y="4825581"/>
                  <a:pt x="3730627" y="5005957"/>
                </a:cubicBezTo>
                <a:cubicBezTo>
                  <a:pt x="3730627" y="5005957"/>
                  <a:pt x="3730627" y="5005957"/>
                  <a:pt x="3730627" y="5423076"/>
                </a:cubicBezTo>
                <a:cubicBezTo>
                  <a:pt x="3730627" y="5607209"/>
                  <a:pt x="3877073" y="5753764"/>
                  <a:pt x="4061071" y="5753764"/>
                </a:cubicBezTo>
                <a:cubicBezTo>
                  <a:pt x="4061071" y="5753764"/>
                  <a:pt x="4061071" y="5753764"/>
                  <a:pt x="4763265" y="5753764"/>
                </a:cubicBezTo>
                <a:cubicBezTo>
                  <a:pt x="4947263" y="5753764"/>
                  <a:pt x="5097465" y="5607209"/>
                  <a:pt x="5097465" y="5423076"/>
                </a:cubicBezTo>
                <a:lnTo>
                  <a:pt x="5097465" y="5005957"/>
                </a:lnTo>
                <a:cubicBezTo>
                  <a:pt x="5097465" y="4825581"/>
                  <a:pt x="4947263" y="4679026"/>
                  <a:pt x="4763265" y="4679026"/>
                </a:cubicBezTo>
                <a:cubicBezTo>
                  <a:pt x="4763265" y="4679026"/>
                  <a:pt x="4763265" y="4679026"/>
                  <a:pt x="4061071" y="4679026"/>
                </a:cubicBezTo>
                <a:close/>
                <a:moveTo>
                  <a:pt x="7986958" y="4679025"/>
                </a:moveTo>
                <a:cubicBezTo>
                  <a:pt x="7802960" y="4679025"/>
                  <a:pt x="7656513" y="4825580"/>
                  <a:pt x="7656513" y="5005956"/>
                </a:cubicBezTo>
                <a:cubicBezTo>
                  <a:pt x="7656513" y="5005956"/>
                  <a:pt x="7656513" y="5005956"/>
                  <a:pt x="7656513" y="5423075"/>
                </a:cubicBezTo>
                <a:cubicBezTo>
                  <a:pt x="7656513" y="5607208"/>
                  <a:pt x="7802960" y="5753763"/>
                  <a:pt x="7986958" y="5753763"/>
                </a:cubicBezTo>
                <a:cubicBezTo>
                  <a:pt x="7986958" y="5753763"/>
                  <a:pt x="7986958" y="5753763"/>
                  <a:pt x="8689152" y="5753763"/>
                </a:cubicBezTo>
                <a:cubicBezTo>
                  <a:pt x="8873149" y="5753763"/>
                  <a:pt x="9023351" y="5607208"/>
                  <a:pt x="9023351" y="5423075"/>
                </a:cubicBezTo>
                <a:lnTo>
                  <a:pt x="9023351" y="5005956"/>
                </a:lnTo>
                <a:cubicBezTo>
                  <a:pt x="9023351" y="4825580"/>
                  <a:pt x="8873149" y="4679025"/>
                  <a:pt x="8689152" y="4679025"/>
                </a:cubicBezTo>
                <a:cubicBezTo>
                  <a:pt x="8689152" y="4679025"/>
                  <a:pt x="8689152" y="4679025"/>
                  <a:pt x="7986958" y="4679025"/>
                </a:cubicBezTo>
                <a:close/>
                <a:moveTo>
                  <a:pt x="12712701" y="3075650"/>
                </a:moveTo>
                <a:lnTo>
                  <a:pt x="10272713" y="3210832"/>
                </a:lnTo>
                <a:cubicBezTo>
                  <a:pt x="10272713" y="3210832"/>
                  <a:pt x="11443907" y="4051963"/>
                  <a:pt x="12712701" y="3075650"/>
                </a:cubicBezTo>
                <a:close/>
                <a:moveTo>
                  <a:pt x="98425" y="3075650"/>
                </a:moveTo>
                <a:cubicBezTo>
                  <a:pt x="98425" y="3075650"/>
                  <a:pt x="604951" y="3936075"/>
                  <a:pt x="2420938" y="3252244"/>
                </a:cubicBezTo>
                <a:lnTo>
                  <a:pt x="98425" y="3075650"/>
                </a:lnTo>
                <a:close/>
                <a:moveTo>
                  <a:pt x="3824365" y="2778310"/>
                </a:moveTo>
                <a:cubicBezTo>
                  <a:pt x="3874216" y="2776481"/>
                  <a:pt x="3927082" y="2777816"/>
                  <a:pt x="3983145" y="2782743"/>
                </a:cubicBezTo>
                <a:cubicBezTo>
                  <a:pt x="8963545" y="2820288"/>
                  <a:pt x="8963545" y="2820288"/>
                  <a:pt x="8963545" y="2820288"/>
                </a:cubicBezTo>
                <a:cubicBezTo>
                  <a:pt x="8963545" y="2820288"/>
                  <a:pt x="9646615" y="2685126"/>
                  <a:pt x="9766715" y="3623755"/>
                </a:cubicBezTo>
                <a:cubicBezTo>
                  <a:pt x="9883062" y="4562384"/>
                  <a:pt x="10956457" y="9698562"/>
                  <a:pt x="10956457" y="9698562"/>
                </a:cubicBezTo>
                <a:cubicBezTo>
                  <a:pt x="10956457" y="9698562"/>
                  <a:pt x="11114088" y="10344338"/>
                  <a:pt x="10431019" y="10577118"/>
                </a:cubicBezTo>
                <a:cubicBezTo>
                  <a:pt x="2440608" y="10577118"/>
                  <a:pt x="2440608" y="10577118"/>
                  <a:pt x="2440608" y="10577118"/>
                </a:cubicBezTo>
                <a:cubicBezTo>
                  <a:pt x="2440608" y="10577118"/>
                  <a:pt x="1622426" y="10655963"/>
                  <a:pt x="1817589" y="9424482"/>
                </a:cubicBezTo>
                <a:cubicBezTo>
                  <a:pt x="3007331" y="3544910"/>
                  <a:pt x="3007331" y="3544910"/>
                  <a:pt x="3007331" y="3544910"/>
                </a:cubicBezTo>
                <a:cubicBezTo>
                  <a:pt x="3007331" y="3544910"/>
                  <a:pt x="3076603" y="2805740"/>
                  <a:pt x="3824365" y="2778310"/>
                </a:cubicBezTo>
                <a:close/>
                <a:moveTo>
                  <a:pt x="6679913" y="42"/>
                </a:moveTo>
                <a:cubicBezTo>
                  <a:pt x="8015553" y="-3469"/>
                  <a:pt x="12320277" y="209248"/>
                  <a:pt x="12712984" y="3075829"/>
                </a:cubicBezTo>
                <a:cubicBezTo>
                  <a:pt x="12731751" y="3740299"/>
                  <a:pt x="12731751" y="3740299"/>
                  <a:pt x="12731751" y="3740299"/>
                </a:cubicBezTo>
                <a:cubicBezTo>
                  <a:pt x="12731751" y="3740299"/>
                  <a:pt x="10975130" y="4813962"/>
                  <a:pt x="10329534" y="3466252"/>
                </a:cubicBezTo>
                <a:cubicBezTo>
                  <a:pt x="10231944" y="3094600"/>
                  <a:pt x="10231944" y="3094600"/>
                  <a:pt x="10231944" y="3094600"/>
                </a:cubicBezTo>
                <a:cubicBezTo>
                  <a:pt x="10231944" y="3094600"/>
                  <a:pt x="10153121" y="2764242"/>
                  <a:pt x="9901639" y="2606571"/>
                </a:cubicBezTo>
                <a:cubicBezTo>
                  <a:pt x="9901639" y="2606571"/>
                  <a:pt x="6230751" y="789603"/>
                  <a:pt x="2616165" y="2704177"/>
                </a:cubicBezTo>
                <a:cubicBezTo>
                  <a:pt x="2616165" y="2704177"/>
                  <a:pt x="2420985" y="2918159"/>
                  <a:pt x="2420985" y="3252270"/>
                </a:cubicBezTo>
                <a:cubicBezTo>
                  <a:pt x="2420985" y="3252270"/>
                  <a:pt x="2420985" y="3563858"/>
                  <a:pt x="2342162" y="3680234"/>
                </a:cubicBezTo>
                <a:cubicBezTo>
                  <a:pt x="2342162" y="3680234"/>
                  <a:pt x="1328727" y="4813962"/>
                  <a:pt x="0" y="3642693"/>
                </a:cubicBezTo>
                <a:cubicBezTo>
                  <a:pt x="0" y="3642693"/>
                  <a:pt x="18768" y="2039707"/>
                  <a:pt x="1133547" y="1277632"/>
                </a:cubicBezTo>
                <a:cubicBezTo>
                  <a:pt x="1133547" y="1277632"/>
                  <a:pt x="2128215" y="46298"/>
                  <a:pt x="6287053" y="8757"/>
                </a:cubicBezTo>
                <a:cubicBezTo>
                  <a:pt x="6287053" y="8757"/>
                  <a:pt x="6432573" y="692"/>
                  <a:pt x="6679913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00861" y="4843653"/>
            <a:ext cx="193846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在此输入您的文本或粘贴复制或修改字体颜色字号间距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93620" y="457301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14947" y="5246602"/>
            <a:ext cx="193846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在此输入您的文本或粘贴复制或修改字体颜色字号间距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07706" y="497596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95188" y="4855168"/>
            <a:ext cx="193846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在此输入您的文本或粘贴复制或修改字体颜色字号间距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87947" y="45845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199993" y="5246602"/>
            <a:ext cx="193846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在此输入您的文本或粘贴复制或修改字体颜色字号间距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92752" y="497596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04798" y="4855168"/>
            <a:ext cx="193846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在此输入您的文本或粘贴复制或修改字体颜色字号间距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97557" y="45845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产品经营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9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9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9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80"/>
                            </p:stCondLst>
                            <p:childTnLst>
                              <p:par>
                                <p:cTn id="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8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8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97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47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97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6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46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96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/>
      <p:bldP spid="25" grpId="0"/>
      <p:bldP spid="32" grpId="0"/>
      <p:bldP spid="33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550229" y="2108556"/>
            <a:ext cx="2688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合作目标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59489" y="2897051"/>
            <a:ext cx="8592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4443" y="653142"/>
            <a:ext cx="1591642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altLang="zh-CN" sz="6600" b="1" i="0" u="none" strike="noStrike" kern="1200" cap="none" spc="60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4800" y="0"/>
            <a:ext cx="12496800" cy="881743"/>
            <a:chOff x="-304800" y="0"/>
            <a:chExt cx="12496800" cy="881743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424543"/>
            </a:xfrm>
            <a:prstGeom prst="rect">
              <a:avLst/>
            </a:prstGeom>
            <a:solidFill>
              <a:srgbClr val="685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flipV="1">
              <a:off x="-304800" y="424543"/>
              <a:ext cx="979714" cy="457200"/>
            </a:xfrm>
            <a:prstGeom prst="trapezoid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23944"/>
          <a:stretch>
            <a:fillRect/>
          </a:stretch>
        </p:blipFill>
        <p:spPr>
          <a:xfrm>
            <a:off x="2351314" y="3834993"/>
            <a:ext cx="7260772" cy="308832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合作目标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37981" y="2669864"/>
            <a:ext cx="1834808" cy="2070594"/>
            <a:chOff x="990601" y="2208865"/>
            <a:chExt cx="1376285" cy="1552795"/>
          </a:xfrm>
        </p:grpSpPr>
        <p:sp>
          <p:nvSpPr>
            <p:cNvPr id="30" name="星形: 七角 3"/>
            <p:cNvSpPr/>
            <p:nvPr/>
          </p:nvSpPr>
          <p:spPr>
            <a:xfrm>
              <a:off x="1316558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rgbClr val="8776A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任意多边形: 形状 9"/>
            <p:cNvSpPr/>
            <p:nvPr/>
          </p:nvSpPr>
          <p:spPr bwMode="auto">
            <a:xfrm>
              <a:off x="1477315" y="2400829"/>
              <a:ext cx="402859" cy="34044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90601" y="3129868"/>
              <a:ext cx="1376285" cy="631792"/>
              <a:chOff x="5122025" y="525814"/>
              <a:chExt cx="2020976" cy="927740"/>
            </a:xfrm>
          </p:grpSpPr>
          <p:sp>
            <p:nvSpPr>
              <p:cNvPr id="33" name="文本框 4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908959" y="2669863"/>
            <a:ext cx="1834808" cy="2070596"/>
            <a:chOff x="2919086" y="2208865"/>
            <a:chExt cx="1376285" cy="1552797"/>
          </a:xfrm>
        </p:grpSpPr>
        <p:sp>
          <p:nvSpPr>
            <p:cNvPr id="36" name="星形: 七角 33"/>
            <p:cNvSpPr/>
            <p:nvPr/>
          </p:nvSpPr>
          <p:spPr>
            <a:xfrm>
              <a:off x="3245396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rgbClr val="68578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任意多边形: 形状 34"/>
            <p:cNvSpPr>
              <a:spLocks noChangeAspect="1"/>
            </p:cNvSpPr>
            <p:nvPr/>
          </p:nvSpPr>
          <p:spPr bwMode="auto">
            <a:xfrm>
              <a:off x="3396531" y="2394162"/>
              <a:ext cx="421395" cy="369664"/>
            </a:xfrm>
            <a:custGeom>
              <a:avLst/>
              <a:gdLst>
                <a:gd name="T0" fmla="*/ 379 w 420"/>
                <a:gd name="T1" fmla="*/ 11 h 369"/>
                <a:gd name="T2" fmla="*/ 357 w 420"/>
                <a:gd name="T3" fmla="*/ 33 h 369"/>
                <a:gd name="T4" fmla="*/ 275 w 420"/>
                <a:gd name="T5" fmla="*/ 2 h 369"/>
                <a:gd name="T6" fmla="*/ 53 w 420"/>
                <a:gd name="T7" fmla="*/ 202 h 369"/>
                <a:gd name="T8" fmla="*/ 22 w 420"/>
                <a:gd name="T9" fmla="*/ 328 h 369"/>
                <a:gd name="T10" fmla="*/ 97 w 420"/>
                <a:gd name="T11" fmla="*/ 368 h 369"/>
                <a:gd name="T12" fmla="*/ 252 w 420"/>
                <a:gd name="T13" fmla="*/ 230 h 369"/>
                <a:gd name="T14" fmla="*/ 291 w 420"/>
                <a:gd name="T15" fmla="*/ 343 h 369"/>
                <a:gd name="T16" fmla="*/ 323 w 420"/>
                <a:gd name="T17" fmla="*/ 321 h 369"/>
                <a:gd name="T18" fmla="*/ 283 w 420"/>
                <a:gd name="T19" fmla="*/ 222 h 369"/>
                <a:gd name="T20" fmla="*/ 358 w 420"/>
                <a:gd name="T21" fmla="*/ 306 h 369"/>
                <a:gd name="T22" fmla="*/ 399 w 420"/>
                <a:gd name="T23" fmla="*/ 278 h 369"/>
                <a:gd name="T24" fmla="*/ 294 w 420"/>
                <a:gd name="T25" fmla="*/ 194 h 369"/>
                <a:gd name="T26" fmla="*/ 417 w 420"/>
                <a:gd name="T27" fmla="*/ 86 h 369"/>
                <a:gd name="T28" fmla="*/ 126 w 420"/>
                <a:gd name="T29" fmla="*/ 226 h 369"/>
                <a:gd name="T30" fmla="*/ 37 w 420"/>
                <a:gd name="T31" fmla="*/ 319 h 369"/>
                <a:gd name="T32" fmla="*/ 75 w 420"/>
                <a:gd name="T33" fmla="*/ 220 h 369"/>
                <a:gd name="T34" fmla="*/ 47 w 420"/>
                <a:gd name="T35" fmla="*/ 277 h 369"/>
                <a:gd name="T36" fmla="*/ 44 w 420"/>
                <a:gd name="T37" fmla="*/ 285 h 369"/>
                <a:gd name="T38" fmla="*/ 114 w 420"/>
                <a:gd name="T39" fmla="*/ 282 h 369"/>
                <a:gd name="T40" fmla="*/ 81 w 420"/>
                <a:gd name="T41" fmla="*/ 204 h 369"/>
                <a:gd name="T42" fmla="*/ 227 w 420"/>
                <a:gd name="T43" fmla="*/ 154 h 369"/>
                <a:gd name="T44" fmla="*/ 125 w 420"/>
                <a:gd name="T45" fmla="*/ 218 h 369"/>
                <a:gd name="T46" fmla="*/ 97 w 420"/>
                <a:gd name="T47" fmla="*/ 255 h 369"/>
                <a:gd name="T48" fmla="*/ 76 w 420"/>
                <a:gd name="T49" fmla="*/ 304 h 369"/>
                <a:gd name="T50" fmla="*/ 62 w 420"/>
                <a:gd name="T51" fmla="*/ 286 h 369"/>
                <a:gd name="T52" fmla="*/ 144 w 420"/>
                <a:gd name="T53" fmla="*/ 308 h 369"/>
                <a:gd name="T54" fmla="*/ 236 w 420"/>
                <a:gd name="T55" fmla="*/ 168 h 369"/>
                <a:gd name="T56" fmla="*/ 144 w 420"/>
                <a:gd name="T57" fmla="*/ 308 h 369"/>
                <a:gd name="T58" fmla="*/ 285 w 420"/>
                <a:gd name="T59" fmla="*/ 19 h 369"/>
                <a:gd name="T60" fmla="*/ 266 w 420"/>
                <a:gd name="T61" fmla="*/ 120 h 369"/>
                <a:gd name="T62" fmla="*/ 400 w 420"/>
                <a:gd name="T63" fmla="*/ 84 h 369"/>
                <a:gd name="T64" fmla="*/ 291 w 420"/>
                <a:gd name="T65" fmla="*/ 175 h 369"/>
                <a:gd name="T66" fmla="*/ 379 w 420"/>
                <a:gd name="T67" fmla="*/ 3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0" h="369">
                  <a:moveTo>
                    <a:pt x="385" y="17"/>
                  </a:moveTo>
                  <a:lnTo>
                    <a:pt x="379" y="11"/>
                  </a:lnTo>
                  <a:lnTo>
                    <a:pt x="373" y="17"/>
                  </a:lnTo>
                  <a:cubicBezTo>
                    <a:pt x="367" y="22"/>
                    <a:pt x="362" y="28"/>
                    <a:pt x="357" y="33"/>
                  </a:cubicBezTo>
                  <a:cubicBezTo>
                    <a:pt x="345" y="22"/>
                    <a:pt x="317" y="0"/>
                    <a:pt x="280" y="2"/>
                  </a:cubicBezTo>
                  <a:lnTo>
                    <a:pt x="275" y="2"/>
                  </a:lnTo>
                  <a:lnTo>
                    <a:pt x="273" y="6"/>
                  </a:lnTo>
                  <a:cubicBezTo>
                    <a:pt x="230" y="82"/>
                    <a:pt x="72" y="190"/>
                    <a:pt x="53" y="202"/>
                  </a:cubicBezTo>
                  <a:cubicBezTo>
                    <a:pt x="46" y="205"/>
                    <a:pt x="38" y="210"/>
                    <a:pt x="30" y="218"/>
                  </a:cubicBezTo>
                  <a:cubicBezTo>
                    <a:pt x="0" y="249"/>
                    <a:pt x="5" y="297"/>
                    <a:pt x="22" y="328"/>
                  </a:cubicBezTo>
                  <a:cubicBezTo>
                    <a:pt x="37" y="354"/>
                    <a:pt x="60" y="369"/>
                    <a:pt x="84" y="369"/>
                  </a:cubicBezTo>
                  <a:cubicBezTo>
                    <a:pt x="88" y="369"/>
                    <a:pt x="93" y="369"/>
                    <a:pt x="97" y="368"/>
                  </a:cubicBezTo>
                  <a:cubicBezTo>
                    <a:pt x="109" y="365"/>
                    <a:pt x="118" y="359"/>
                    <a:pt x="125" y="351"/>
                  </a:cubicBezTo>
                  <a:cubicBezTo>
                    <a:pt x="137" y="339"/>
                    <a:pt x="196" y="279"/>
                    <a:pt x="252" y="230"/>
                  </a:cubicBezTo>
                  <a:cubicBezTo>
                    <a:pt x="258" y="237"/>
                    <a:pt x="273" y="257"/>
                    <a:pt x="280" y="278"/>
                  </a:cubicBezTo>
                  <a:cubicBezTo>
                    <a:pt x="288" y="303"/>
                    <a:pt x="291" y="343"/>
                    <a:pt x="291" y="343"/>
                  </a:cubicBezTo>
                  <a:lnTo>
                    <a:pt x="304" y="315"/>
                  </a:lnTo>
                  <a:lnTo>
                    <a:pt x="323" y="321"/>
                  </a:lnTo>
                  <a:cubicBezTo>
                    <a:pt x="323" y="321"/>
                    <a:pt x="320" y="285"/>
                    <a:pt x="309" y="264"/>
                  </a:cubicBezTo>
                  <a:cubicBezTo>
                    <a:pt x="298" y="243"/>
                    <a:pt x="283" y="222"/>
                    <a:pt x="283" y="222"/>
                  </a:cubicBezTo>
                  <a:cubicBezTo>
                    <a:pt x="283" y="222"/>
                    <a:pt x="311" y="236"/>
                    <a:pt x="327" y="253"/>
                  </a:cubicBezTo>
                  <a:cubicBezTo>
                    <a:pt x="343" y="271"/>
                    <a:pt x="358" y="306"/>
                    <a:pt x="358" y="306"/>
                  </a:cubicBezTo>
                  <a:lnTo>
                    <a:pt x="368" y="286"/>
                  </a:lnTo>
                  <a:lnTo>
                    <a:pt x="399" y="278"/>
                  </a:lnTo>
                  <a:cubicBezTo>
                    <a:pt x="399" y="278"/>
                    <a:pt x="351" y="235"/>
                    <a:pt x="340" y="227"/>
                  </a:cubicBezTo>
                  <a:cubicBezTo>
                    <a:pt x="330" y="220"/>
                    <a:pt x="302" y="202"/>
                    <a:pt x="294" y="194"/>
                  </a:cubicBezTo>
                  <a:cubicBezTo>
                    <a:pt x="339" y="159"/>
                    <a:pt x="380" y="131"/>
                    <a:pt x="383" y="129"/>
                  </a:cubicBezTo>
                  <a:cubicBezTo>
                    <a:pt x="403" y="118"/>
                    <a:pt x="414" y="103"/>
                    <a:pt x="417" y="86"/>
                  </a:cubicBezTo>
                  <a:cubicBezTo>
                    <a:pt x="420" y="65"/>
                    <a:pt x="409" y="42"/>
                    <a:pt x="385" y="17"/>
                  </a:cubicBezTo>
                  <a:close/>
                  <a:moveTo>
                    <a:pt x="126" y="226"/>
                  </a:moveTo>
                  <a:cubicBezTo>
                    <a:pt x="132" y="257"/>
                    <a:pt x="137" y="342"/>
                    <a:pt x="93" y="351"/>
                  </a:cubicBezTo>
                  <a:cubicBezTo>
                    <a:pt x="68" y="357"/>
                    <a:pt x="48" y="338"/>
                    <a:pt x="37" y="319"/>
                  </a:cubicBezTo>
                  <a:cubicBezTo>
                    <a:pt x="23" y="294"/>
                    <a:pt x="18" y="255"/>
                    <a:pt x="42" y="230"/>
                  </a:cubicBezTo>
                  <a:cubicBezTo>
                    <a:pt x="54" y="218"/>
                    <a:pt x="65" y="214"/>
                    <a:pt x="75" y="220"/>
                  </a:cubicBezTo>
                  <a:cubicBezTo>
                    <a:pt x="81" y="223"/>
                    <a:pt x="86" y="230"/>
                    <a:pt x="90" y="238"/>
                  </a:cubicBezTo>
                  <a:cubicBezTo>
                    <a:pt x="84" y="244"/>
                    <a:pt x="71" y="256"/>
                    <a:pt x="47" y="277"/>
                  </a:cubicBezTo>
                  <a:lnTo>
                    <a:pt x="43" y="280"/>
                  </a:lnTo>
                  <a:lnTo>
                    <a:pt x="44" y="285"/>
                  </a:lnTo>
                  <a:cubicBezTo>
                    <a:pt x="50" y="317"/>
                    <a:pt x="68" y="321"/>
                    <a:pt x="75" y="321"/>
                  </a:cubicBezTo>
                  <a:cubicBezTo>
                    <a:pt x="92" y="321"/>
                    <a:pt x="108" y="306"/>
                    <a:pt x="114" y="282"/>
                  </a:cubicBezTo>
                  <a:cubicBezTo>
                    <a:pt x="120" y="262"/>
                    <a:pt x="109" y="219"/>
                    <a:pt x="83" y="205"/>
                  </a:cubicBezTo>
                  <a:cubicBezTo>
                    <a:pt x="83" y="204"/>
                    <a:pt x="82" y="204"/>
                    <a:pt x="81" y="204"/>
                  </a:cubicBezTo>
                  <a:cubicBezTo>
                    <a:pt x="104" y="188"/>
                    <a:pt x="141" y="161"/>
                    <a:pt x="179" y="130"/>
                  </a:cubicBezTo>
                  <a:cubicBezTo>
                    <a:pt x="194" y="132"/>
                    <a:pt x="214" y="139"/>
                    <a:pt x="227" y="154"/>
                  </a:cubicBezTo>
                  <a:cubicBezTo>
                    <a:pt x="160" y="208"/>
                    <a:pt x="133" y="216"/>
                    <a:pt x="133" y="216"/>
                  </a:cubicBezTo>
                  <a:lnTo>
                    <a:pt x="125" y="218"/>
                  </a:lnTo>
                  <a:lnTo>
                    <a:pt x="126" y="226"/>
                  </a:lnTo>
                  <a:close/>
                  <a:moveTo>
                    <a:pt x="97" y="255"/>
                  </a:moveTo>
                  <a:cubicBezTo>
                    <a:pt x="99" y="264"/>
                    <a:pt x="99" y="272"/>
                    <a:pt x="98" y="277"/>
                  </a:cubicBezTo>
                  <a:cubicBezTo>
                    <a:pt x="93" y="295"/>
                    <a:pt x="83" y="304"/>
                    <a:pt x="76" y="304"/>
                  </a:cubicBezTo>
                  <a:cubicBezTo>
                    <a:pt x="76" y="304"/>
                    <a:pt x="76" y="304"/>
                    <a:pt x="75" y="304"/>
                  </a:cubicBezTo>
                  <a:cubicBezTo>
                    <a:pt x="70" y="304"/>
                    <a:pt x="65" y="297"/>
                    <a:pt x="62" y="286"/>
                  </a:cubicBezTo>
                  <a:cubicBezTo>
                    <a:pt x="78" y="272"/>
                    <a:pt x="90" y="262"/>
                    <a:pt x="97" y="255"/>
                  </a:cubicBezTo>
                  <a:close/>
                  <a:moveTo>
                    <a:pt x="144" y="308"/>
                  </a:moveTo>
                  <a:cubicBezTo>
                    <a:pt x="150" y="278"/>
                    <a:pt x="146" y="244"/>
                    <a:pt x="144" y="230"/>
                  </a:cubicBezTo>
                  <a:cubicBezTo>
                    <a:pt x="157" y="225"/>
                    <a:pt x="186" y="209"/>
                    <a:pt x="236" y="168"/>
                  </a:cubicBezTo>
                  <a:cubicBezTo>
                    <a:pt x="244" y="184"/>
                    <a:pt x="247" y="199"/>
                    <a:pt x="249" y="210"/>
                  </a:cubicBezTo>
                  <a:cubicBezTo>
                    <a:pt x="211" y="243"/>
                    <a:pt x="171" y="281"/>
                    <a:pt x="144" y="308"/>
                  </a:cubicBezTo>
                  <a:close/>
                  <a:moveTo>
                    <a:pt x="220" y="94"/>
                  </a:moveTo>
                  <a:cubicBezTo>
                    <a:pt x="247" y="69"/>
                    <a:pt x="271" y="43"/>
                    <a:pt x="285" y="19"/>
                  </a:cubicBezTo>
                  <a:cubicBezTo>
                    <a:pt x="313" y="20"/>
                    <a:pt x="335" y="36"/>
                    <a:pt x="345" y="45"/>
                  </a:cubicBezTo>
                  <a:cubicBezTo>
                    <a:pt x="315" y="75"/>
                    <a:pt x="289" y="100"/>
                    <a:pt x="266" y="120"/>
                  </a:cubicBezTo>
                  <a:cubicBezTo>
                    <a:pt x="251" y="101"/>
                    <a:pt x="234" y="95"/>
                    <a:pt x="220" y="94"/>
                  </a:cubicBezTo>
                  <a:close/>
                  <a:moveTo>
                    <a:pt x="400" y="84"/>
                  </a:moveTo>
                  <a:cubicBezTo>
                    <a:pt x="398" y="96"/>
                    <a:pt x="390" y="106"/>
                    <a:pt x="375" y="114"/>
                  </a:cubicBezTo>
                  <a:cubicBezTo>
                    <a:pt x="369" y="117"/>
                    <a:pt x="332" y="143"/>
                    <a:pt x="291" y="175"/>
                  </a:cubicBezTo>
                  <a:cubicBezTo>
                    <a:pt x="291" y="167"/>
                    <a:pt x="289" y="156"/>
                    <a:pt x="276" y="134"/>
                  </a:cubicBezTo>
                  <a:cubicBezTo>
                    <a:pt x="305" y="109"/>
                    <a:pt x="339" y="76"/>
                    <a:pt x="379" y="36"/>
                  </a:cubicBezTo>
                  <a:cubicBezTo>
                    <a:pt x="395" y="54"/>
                    <a:pt x="402" y="70"/>
                    <a:pt x="400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919086" y="3129869"/>
              <a:ext cx="1376285" cy="631793"/>
              <a:chOff x="5122025" y="525814"/>
              <a:chExt cx="2020976" cy="927740"/>
            </a:xfrm>
          </p:grpSpPr>
          <p:sp>
            <p:nvSpPr>
              <p:cNvPr id="39" name="文本框 4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6488859" y="2669863"/>
            <a:ext cx="1834808" cy="2070596"/>
            <a:chOff x="4854264" y="2208865"/>
            <a:chExt cx="1376285" cy="1552797"/>
          </a:xfrm>
        </p:grpSpPr>
        <p:sp>
          <p:nvSpPr>
            <p:cNvPr id="42" name="星形: 七角 39"/>
            <p:cNvSpPr/>
            <p:nvPr/>
          </p:nvSpPr>
          <p:spPr>
            <a:xfrm>
              <a:off x="5174233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rgbClr val="8776A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任意多边形: 形状 40"/>
            <p:cNvSpPr/>
            <p:nvPr/>
          </p:nvSpPr>
          <p:spPr bwMode="auto">
            <a:xfrm>
              <a:off x="5393976" y="2389901"/>
              <a:ext cx="296861" cy="362302"/>
            </a:xfrm>
            <a:custGeom>
              <a:avLst/>
              <a:gdLst>
                <a:gd name="connsiteX0" fmla="*/ 96662 w 497133"/>
                <a:gd name="connsiteY0" fmla="*/ 355791 h 606722"/>
                <a:gd name="connsiteX1" fmla="*/ 233378 w 497133"/>
                <a:gd name="connsiteY1" fmla="*/ 355791 h 606722"/>
                <a:gd name="connsiteX2" fmla="*/ 274766 w 497133"/>
                <a:gd name="connsiteY2" fmla="*/ 397109 h 606722"/>
                <a:gd name="connsiteX3" fmla="*/ 247174 w 497133"/>
                <a:gd name="connsiteY3" fmla="*/ 435762 h 606722"/>
                <a:gd name="connsiteX4" fmla="*/ 247174 w 497133"/>
                <a:gd name="connsiteY4" fmla="*/ 461975 h 606722"/>
                <a:gd name="connsiteX5" fmla="*/ 255452 w 497133"/>
                <a:gd name="connsiteY5" fmla="*/ 474326 h 606722"/>
                <a:gd name="connsiteX6" fmla="*/ 307877 w 497133"/>
                <a:gd name="connsiteY6" fmla="*/ 500538 h 606722"/>
                <a:gd name="connsiteX7" fmla="*/ 331375 w 497133"/>
                <a:gd name="connsiteY7" fmla="*/ 537769 h 606722"/>
                <a:gd name="connsiteX8" fmla="*/ 331375 w 497133"/>
                <a:gd name="connsiteY8" fmla="*/ 565315 h 606722"/>
                <a:gd name="connsiteX9" fmla="*/ 289987 w 497133"/>
                <a:gd name="connsiteY9" fmla="*/ 606722 h 606722"/>
                <a:gd name="connsiteX10" fmla="*/ 41388 w 497133"/>
                <a:gd name="connsiteY10" fmla="*/ 606722 h 606722"/>
                <a:gd name="connsiteX11" fmla="*/ 0 w 497133"/>
                <a:gd name="connsiteY11" fmla="*/ 565315 h 606722"/>
                <a:gd name="connsiteX12" fmla="*/ 0 w 497133"/>
                <a:gd name="connsiteY12" fmla="*/ 537769 h 606722"/>
                <a:gd name="connsiteX13" fmla="*/ 23409 w 497133"/>
                <a:gd name="connsiteY13" fmla="*/ 501960 h 606722"/>
                <a:gd name="connsiteX14" fmla="*/ 75923 w 497133"/>
                <a:gd name="connsiteY14" fmla="*/ 475747 h 606722"/>
                <a:gd name="connsiteX15" fmla="*/ 84201 w 497133"/>
                <a:gd name="connsiteY15" fmla="*/ 463307 h 606722"/>
                <a:gd name="connsiteX16" fmla="*/ 97997 w 497133"/>
                <a:gd name="connsiteY16" fmla="*/ 449535 h 606722"/>
                <a:gd name="connsiteX17" fmla="*/ 111793 w 497133"/>
                <a:gd name="connsiteY17" fmla="*/ 463307 h 606722"/>
                <a:gd name="connsiteX18" fmla="*/ 88384 w 497133"/>
                <a:gd name="connsiteY18" fmla="*/ 500538 h 606722"/>
                <a:gd name="connsiteX19" fmla="*/ 35870 w 497133"/>
                <a:gd name="connsiteY19" fmla="*/ 526751 h 606722"/>
                <a:gd name="connsiteX20" fmla="*/ 27592 w 497133"/>
                <a:gd name="connsiteY20" fmla="*/ 539102 h 606722"/>
                <a:gd name="connsiteX21" fmla="*/ 27592 w 497133"/>
                <a:gd name="connsiteY21" fmla="*/ 566737 h 606722"/>
                <a:gd name="connsiteX22" fmla="*/ 41388 w 497133"/>
                <a:gd name="connsiteY22" fmla="*/ 580509 h 606722"/>
                <a:gd name="connsiteX23" fmla="*/ 291322 w 497133"/>
                <a:gd name="connsiteY23" fmla="*/ 580509 h 606722"/>
                <a:gd name="connsiteX24" fmla="*/ 305118 w 497133"/>
                <a:gd name="connsiteY24" fmla="*/ 566737 h 606722"/>
                <a:gd name="connsiteX25" fmla="*/ 305118 w 497133"/>
                <a:gd name="connsiteY25" fmla="*/ 539102 h 606722"/>
                <a:gd name="connsiteX26" fmla="*/ 296840 w 497133"/>
                <a:gd name="connsiteY26" fmla="*/ 526751 h 606722"/>
                <a:gd name="connsiteX27" fmla="*/ 244415 w 497133"/>
                <a:gd name="connsiteY27" fmla="*/ 500538 h 606722"/>
                <a:gd name="connsiteX28" fmla="*/ 220917 w 497133"/>
                <a:gd name="connsiteY28" fmla="*/ 463307 h 606722"/>
                <a:gd name="connsiteX29" fmla="*/ 220917 w 497133"/>
                <a:gd name="connsiteY29" fmla="*/ 424744 h 606722"/>
                <a:gd name="connsiteX30" fmla="*/ 234713 w 497133"/>
                <a:gd name="connsiteY30" fmla="*/ 410971 h 606722"/>
                <a:gd name="connsiteX31" fmla="*/ 248509 w 497133"/>
                <a:gd name="connsiteY31" fmla="*/ 397109 h 606722"/>
                <a:gd name="connsiteX32" fmla="*/ 234713 w 497133"/>
                <a:gd name="connsiteY32" fmla="*/ 383337 h 606722"/>
                <a:gd name="connsiteX33" fmla="*/ 96662 w 497133"/>
                <a:gd name="connsiteY33" fmla="*/ 383337 h 606722"/>
                <a:gd name="connsiteX34" fmla="*/ 82866 w 497133"/>
                <a:gd name="connsiteY34" fmla="*/ 397109 h 606722"/>
                <a:gd name="connsiteX35" fmla="*/ 96662 w 497133"/>
                <a:gd name="connsiteY35" fmla="*/ 410971 h 606722"/>
                <a:gd name="connsiteX36" fmla="*/ 179528 w 497133"/>
                <a:gd name="connsiteY36" fmla="*/ 410971 h 606722"/>
                <a:gd name="connsiteX37" fmla="*/ 193324 w 497133"/>
                <a:gd name="connsiteY37" fmla="*/ 424744 h 606722"/>
                <a:gd name="connsiteX38" fmla="*/ 179528 w 497133"/>
                <a:gd name="connsiteY38" fmla="*/ 438516 h 606722"/>
                <a:gd name="connsiteX39" fmla="*/ 96662 w 497133"/>
                <a:gd name="connsiteY39" fmla="*/ 438516 h 606722"/>
                <a:gd name="connsiteX40" fmla="*/ 55185 w 497133"/>
                <a:gd name="connsiteY40" fmla="*/ 397109 h 606722"/>
                <a:gd name="connsiteX41" fmla="*/ 96662 w 497133"/>
                <a:gd name="connsiteY41" fmla="*/ 355791 h 606722"/>
                <a:gd name="connsiteX42" fmla="*/ 454322 w 497133"/>
                <a:gd name="connsiteY42" fmla="*/ 0 h 606722"/>
                <a:gd name="connsiteX43" fmla="*/ 465359 w 497133"/>
                <a:gd name="connsiteY43" fmla="*/ 4177 h 606722"/>
                <a:gd name="connsiteX44" fmla="*/ 497133 w 497133"/>
                <a:gd name="connsiteY44" fmla="*/ 96509 h 606722"/>
                <a:gd name="connsiteX45" fmla="*/ 455746 w 497133"/>
                <a:gd name="connsiteY45" fmla="*/ 190263 h 606722"/>
                <a:gd name="connsiteX46" fmla="*/ 450228 w 497133"/>
                <a:gd name="connsiteY46" fmla="*/ 194439 h 606722"/>
                <a:gd name="connsiteX47" fmla="*/ 415694 w 497133"/>
                <a:gd name="connsiteY47" fmla="*/ 206792 h 606722"/>
                <a:gd name="connsiteX48" fmla="*/ 430825 w 497133"/>
                <a:gd name="connsiteY48" fmla="*/ 220566 h 606722"/>
                <a:gd name="connsiteX49" fmla="*/ 435008 w 497133"/>
                <a:gd name="connsiteY49" fmla="*/ 228919 h 606722"/>
                <a:gd name="connsiteX50" fmla="*/ 430825 w 497133"/>
                <a:gd name="connsiteY50" fmla="*/ 241272 h 606722"/>
                <a:gd name="connsiteX51" fmla="*/ 291356 w 497133"/>
                <a:gd name="connsiteY51" fmla="*/ 317075 h 606722"/>
                <a:gd name="connsiteX52" fmla="*/ 274801 w 497133"/>
                <a:gd name="connsiteY52" fmla="*/ 306055 h 606722"/>
                <a:gd name="connsiteX53" fmla="*/ 285837 w 497133"/>
                <a:gd name="connsiteY53" fmla="*/ 289526 h 606722"/>
                <a:gd name="connsiteX54" fmla="*/ 401899 w 497133"/>
                <a:gd name="connsiteY54" fmla="*/ 231674 h 606722"/>
                <a:gd name="connsiteX55" fmla="*/ 379737 w 497133"/>
                <a:gd name="connsiteY55" fmla="*/ 212301 h 606722"/>
                <a:gd name="connsiteX56" fmla="*/ 375642 w 497133"/>
                <a:gd name="connsiteY56" fmla="*/ 199949 h 606722"/>
                <a:gd name="connsiteX57" fmla="*/ 385255 w 497133"/>
                <a:gd name="connsiteY57" fmla="*/ 188930 h 606722"/>
                <a:gd name="connsiteX58" fmla="*/ 439102 w 497133"/>
                <a:gd name="connsiteY58" fmla="*/ 170979 h 606722"/>
                <a:gd name="connsiteX59" fmla="*/ 469542 w 497133"/>
                <a:gd name="connsiteY59" fmla="*/ 96509 h 606722"/>
                <a:gd name="connsiteX60" fmla="*/ 455746 w 497133"/>
                <a:gd name="connsiteY60" fmla="*/ 35813 h 606722"/>
                <a:gd name="connsiteX61" fmla="*/ 218194 w 497133"/>
                <a:gd name="connsiteY61" fmla="*/ 339202 h 606722"/>
                <a:gd name="connsiteX62" fmla="*/ 207158 w 497133"/>
                <a:gd name="connsiteY62" fmla="*/ 344712 h 606722"/>
                <a:gd name="connsiteX63" fmla="*/ 198880 w 497133"/>
                <a:gd name="connsiteY63" fmla="*/ 341957 h 606722"/>
                <a:gd name="connsiteX64" fmla="*/ 196121 w 497133"/>
                <a:gd name="connsiteY64" fmla="*/ 322673 h 606722"/>
                <a:gd name="connsiteX65" fmla="*/ 444621 w 497133"/>
                <a:gd name="connsiteY65" fmla="*/ 5510 h 606722"/>
                <a:gd name="connsiteX66" fmla="*/ 454322 w 497133"/>
                <a:gd name="connsiteY66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97133" h="606722">
                  <a:moveTo>
                    <a:pt x="96662" y="355791"/>
                  </a:moveTo>
                  <a:lnTo>
                    <a:pt x="233378" y="355791"/>
                  </a:lnTo>
                  <a:cubicBezTo>
                    <a:pt x="256787" y="355791"/>
                    <a:pt x="274766" y="373740"/>
                    <a:pt x="274766" y="397109"/>
                  </a:cubicBezTo>
                  <a:cubicBezTo>
                    <a:pt x="274766" y="415058"/>
                    <a:pt x="263729" y="430253"/>
                    <a:pt x="247174" y="435762"/>
                  </a:cubicBezTo>
                  <a:lnTo>
                    <a:pt x="247174" y="461975"/>
                  </a:lnTo>
                  <a:cubicBezTo>
                    <a:pt x="247174" y="467484"/>
                    <a:pt x="251268" y="471571"/>
                    <a:pt x="255452" y="474326"/>
                  </a:cubicBezTo>
                  <a:lnTo>
                    <a:pt x="307877" y="500538"/>
                  </a:lnTo>
                  <a:cubicBezTo>
                    <a:pt x="323097" y="507469"/>
                    <a:pt x="331375" y="522575"/>
                    <a:pt x="331375" y="537769"/>
                  </a:cubicBezTo>
                  <a:lnTo>
                    <a:pt x="331375" y="565315"/>
                  </a:lnTo>
                  <a:cubicBezTo>
                    <a:pt x="331375" y="588773"/>
                    <a:pt x="313485" y="606722"/>
                    <a:pt x="289987" y="606722"/>
                  </a:cubicBezTo>
                  <a:lnTo>
                    <a:pt x="41388" y="606722"/>
                  </a:lnTo>
                  <a:cubicBezTo>
                    <a:pt x="17890" y="606722"/>
                    <a:pt x="0" y="588773"/>
                    <a:pt x="0" y="565315"/>
                  </a:cubicBezTo>
                  <a:lnTo>
                    <a:pt x="0" y="537769"/>
                  </a:lnTo>
                  <a:cubicBezTo>
                    <a:pt x="0" y="522575"/>
                    <a:pt x="8278" y="507469"/>
                    <a:pt x="23409" y="501960"/>
                  </a:cubicBezTo>
                  <a:lnTo>
                    <a:pt x="75923" y="475747"/>
                  </a:lnTo>
                  <a:cubicBezTo>
                    <a:pt x="81442" y="472993"/>
                    <a:pt x="84201" y="468817"/>
                    <a:pt x="84201" y="463307"/>
                  </a:cubicBezTo>
                  <a:cubicBezTo>
                    <a:pt x="84201" y="455044"/>
                    <a:pt x="89720" y="449535"/>
                    <a:pt x="97997" y="449535"/>
                  </a:cubicBezTo>
                  <a:cubicBezTo>
                    <a:pt x="106275" y="449535"/>
                    <a:pt x="111793" y="455044"/>
                    <a:pt x="111793" y="463307"/>
                  </a:cubicBezTo>
                  <a:cubicBezTo>
                    <a:pt x="111793" y="479835"/>
                    <a:pt x="102181" y="493608"/>
                    <a:pt x="88384" y="500538"/>
                  </a:cubicBezTo>
                  <a:lnTo>
                    <a:pt x="35870" y="526751"/>
                  </a:lnTo>
                  <a:cubicBezTo>
                    <a:pt x="30352" y="529506"/>
                    <a:pt x="27592" y="533593"/>
                    <a:pt x="27592" y="539102"/>
                  </a:cubicBezTo>
                  <a:lnTo>
                    <a:pt x="27592" y="566737"/>
                  </a:lnTo>
                  <a:cubicBezTo>
                    <a:pt x="27592" y="575000"/>
                    <a:pt x="33111" y="580509"/>
                    <a:pt x="41388" y="580509"/>
                  </a:cubicBezTo>
                  <a:lnTo>
                    <a:pt x="291322" y="580509"/>
                  </a:lnTo>
                  <a:cubicBezTo>
                    <a:pt x="299599" y="580509"/>
                    <a:pt x="305118" y="575000"/>
                    <a:pt x="305118" y="566737"/>
                  </a:cubicBezTo>
                  <a:lnTo>
                    <a:pt x="305118" y="539102"/>
                  </a:lnTo>
                  <a:cubicBezTo>
                    <a:pt x="305118" y="533593"/>
                    <a:pt x="301024" y="529506"/>
                    <a:pt x="296840" y="526751"/>
                  </a:cubicBezTo>
                  <a:lnTo>
                    <a:pt x="244415" y="500538"/>
                  </a:lnTo>
                  <a:cubicBezTo>
                    <a:pt x="229194" y="493608"/>
                    <a:pt x="220917" y="478502"/>
                    <a:pt x="220917" y="463307"/>
                  </a:cubicBezTo>
                  <a:lnTo>
                    <a:pt x="220917" y="424744"/>
                  </a:lnTo>
                  <a:cubicBezTo>
                    <a:pt x="220917" y="416480"/>
                    <a:pt x="226435" y="410971"/>
                    <a:pt x="234713" y="410971"/>
                  </a:cubicBezTo>
                  <a:cubicBezTo>
                    <a:pt x="242991" y="410971"/>
                    <a:pt x="248509" y="405373"/>
                    <a:pt x="248509" y="397109"/>
                  </a:cubicBezTo>
                  <a:cubicBezTo>
                    <a:pt x="248509" y="388846"/>
                    <a:pt x="242991" y="383337"/>
                    <a:pt x="234713" y="383337"/>
                  </a:cubicBezTo>
                  <a:lnTo>
                    <a:pt x="96662" y="383337"/>
                  </a:lnTo>
                  <a:cubicBezTo>
                    <a:pt x="88384" y="383337"/>
                    <a:pt x="82866" y="388846"/>
                    <a:pt x="82866" y="397109"/>
                  </a:cubicBezTo>
                  <a:cubicBezTo>
                    <a:pt x="82866" y="405373"/>
                    <a:pt x="88384" y="410971"/>
                    <a:pt x="96662" y="410971"/>
                  </a:cubicBezTo>
                  <a:lnTo>
                    <a:pt x="179528" y="410971"/>
                  </a:lnTo>
                  <a:cubicBezTo>
                    <a:pt x="187806" y="410971"/>
                    <a:pt x="193324" y="416480"/>
                    <a:pt x="193324" y="424744"/>
                  </a:cubicBezTo>
                  <a:cubicBezTo>
                    <a:pt x="193324" y="433007"/>
                    <a:pt x="187806" y="438516"/>
                    <a:pt x="179528" y="438516"/>
                  </a:cubicBezTo>
                  <a:lnTo>
                    <a:pt x="96662" y="438516"/>
                  </a:lnTo>
                  <a:cubicBezTo>
                    <a:pt x="73164" y="438516"/>
                    <a:pt x="55185" y="420567"/>
                    <a:pt x="55185" y="397109"/>
                  </a:cubicBezTo>
                  <a:cubicBezTo>
                    <a:pt x="55185" y="373740"/>
                    <a:pt x="73164" y="355791"/>
                    <a:pt x="96662" y="355791"/>
                  </a:cubicBezTo>
                  <a:close/>
                  <a:moveTo>
                    <a:pt x="454322" y="0"/>
                  </a:moveTo>
                  <a:cubicBezTo>
                    <a:pt x="458505" y="0"/>
                    <a:pt x="462599" y="1422"/>
                    <a:pt x="465359" y="4177"/>
                  </a:cubicBezTo>
                  <a:cubicBezTo>
                    <a:pt x="486097" y="24794"/>
                    <a:pt x="497133" y="56519"/>
                    <a:pt x="497133" y="96509"/>
                  </a:cubicBezTo>
                  <a:cubicBezTo>
                    <a:pt x="497133" y="132322"/>
                    <a:pt x="483337" y="165469"/>
                    <a:pt x="455746" y="190263"/>
                  </a:cubicBezTo>
                  <a:cubicBezTo>
                    <a:pt x="454322" y="191684"/>
                    <a:pt x="451563" y="194439"/>
                    <a:pt x="450228" y="194439"/>
                  </a:cubicBezTo>
                  <a:lnTo>
                    <a:pt x="415694" y="206792"/>
                  </a:lnTo>
                  <a:lnTo>
                    <a:pt x="430825" y="220566"/>
                  </a:lnTo>
                  <a:cubicBezTo>
                    <a:pt x="432249" y="223321"/>
                    <a:pt x="435008" y="226076"/>
                    <a:pt x="435008" y="228919"/>
                  </a:cubicBezTo>
                  <a:cubicBezTo>
                    <a:pt x="435008" y="233007"/>
                    <a:pt x="433584" y="238517"/>
                    <a:pt x="430825" y="241272"/>
                  </a:cubicBezTo>
                  <a:cubicBezTo>
                    <a:pt x="400475" y="271575"/>
                    <a:pt x="363182" y="301967"/>
                    <a:pt x="291356" y="317075"/>
                  </a:cubicBezTo>
                  <a:cubicBezTo>
                    <a:pt x="284502" y="318496"/>
                    <a:pt x="276225" y="312987"/>
                    <a:pt x="274801" y="306055"/>
                  </a:cubicBezTo>
                  <a:cubicBezTo>
                    <a:pt x="273466" y="299213"/>
                    <a:pt x="278984" y="290948"/>
                    <a:pt x="285837" y="289526"/>
                  </a:cubicBezTo>
                  <a:cubicBezTo>
                    <a:pt x="339685" y="278507"/>
                    <a:pt x="372883" y="257801"/>
                    <a:pt x="401899" y="231674"/>
                  </a:cubicBezTo>
                  <a:lnTo>
                    <a:pt x="379737" y="212301"/>
                  </a:lnTo>
                  <a:cubicBezTo>
                    <a:pt x="376978" y="209547"/>
                    <a:pt x="374218" y="204037"/>
                    <a:pt x="375642" y="199949"/>
                  </a:cubicBezTo>
                  <a:cubicBezTo>
                    <a:pt x="376978" y="194439"/>
                    <a:pt x="381161" y="190263"/>
                    <a:pt x="385255" y="188930"/>
                  </a:cubicBezTo>
                  <a:lnTo>
                    <a:pt x="439102" y="170979"/>
                  </a:lnTo>
                  <a:cubicBezTo>
                    <a:pt x="448804" y="159959"/>
                    <a:pt x="469542" y="136498"/>
                    <a:pt x="469542" y="96509"/>
                  </a:cubicBezTo>
                  <a:cubicBezTo>
                    <a:pt x="469542" y="71715"/>
                    <a:pt x="465359" y="51009"/>
                    <a:pt x="455746" y="35813"/>
                  </a:cubicBezTo>
                  <a:lnTo>
                    <a:pt x="218194" y="339202"/>
                  </a:lnTo>
                  <a:cubicBezTo>
                    <a:pt x="215435" y="343290"/>
                    <a:pt x="211252" y="344712"/>
                    <a:pt x="207158" y="344712"/>
                  </a:cubicBezTo>
                  <a:cubicBezTo>
                    <a:pt x="204399" y="344712"/>
                    <a:pt x="201640" y="343290"/>
                    <a:pt x="198880" y="341957"/>
                  </a:cubicBezTo>
                  <a:cubicBezTo>
                    <a:pt x="191938" y="337780"/>
                    <a:pt x="191938" y="328183"/>
                    <a:pt x="196121" y="322673"/>
                  </a:cubicBezTo>
                  <a:lnTo>
                    <a:pt x="444621" y="5510"/>
                  </a:lnTo>
                  <a:cubicBezTo>
                    <a:pt x="446045" y="2755"/>
                    <a:pt x="450228" y="0"/>
                    <a:pt x="4543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854264" y="3129869"/>
              <a:ext cx="1376285" cy="631793"/>
              <a:chOff x="5122025" y="525814"/>
              <a:chExt cx="2020976" cy="927740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9052326" y="2669863"/>
            <a:ext cx="1834808" cy="2070596"/>
            <a:chOff x="6777114" y="2208865"/>
            <a:chExt cx="1376285" cy="1552797"/>
          </a:xfrm>
        </p:grpSpPr>
        <p:sp>
          <p:nvSpPr>
            <p:cNvPr id="48" name="星形: 七角 45"/>
            <p:cNvSpPr/>
            <p:nvPr/>
          </p:nvSpPr>
          <p:spPr>
            <a:xfrm>
              <a:off x="7103070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rgbClr val="68578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任意多边形: 形状 46"/>
            <p:cNvSpPr/>
            <p:nvPr/>
          </p:nvSpPr>
          <p:spPr bwMode="auto">
            <a:xfrm>
              <a:off x="7268506" y="2356307"/>
              <a:ext cx="393501" cy="429489"/>
            </a:xfrm>
            <a:custGeom>
              <a:avLst/>
              <a:gdLst>
                <a:gd name="connsiteX0" fmla="*/ 333675 w 554848"/>
                <a:gd name="connsiteY0" fmla="*/ 536932 h 605592"/>
                <a:gd name="connsiteX1" fmla="*/ 387898 w 554848"/>
                <a:gd name="connsiteY1" fmla="*/ 605592 h 605592"/>
                <a:gd name="connsiteX2" fmla="*/ 97380 w 554848"/>
                <a:gd name="connsiteY2" fmla="*/ 605592 h 605592"/>
                <a:gd name="connsiteX3" fmla="*/ 275317 w 554848"/>
                <a:gd name="connsiteY3" fmla="*/ 374420 h 605592"/>
                <a:gd name="connsiteX4" fmla="*/ 316698 w 554848"/>
                <a:gd name="connsiteY4" fmla="*/ 415783 h 605592"/>
                <a:gd name="connsiteX5" fmla="*/ 264832 w 554848"/>
                <a:gd name="connsiteY5" fmla="*/ 426356 h 605592"/>
                <a:gd name="connsiteX6" fmla="*/ 47076 w 554848"/>
                <a:gd name="connsiteY6" fmla="*/ 296539 h 605592"/>
                <a:gd name="connsiteX7" fmla="*/ 34634 w 554848"/>
                <a:gd name="connsiteY7" fmla="*/ 308960 h 605592"/>
                <a:gd name="connsiteX8" fmla="*/ 47076 w 554848"/>
                <a:gd name="connsiteY8" fmla="*/ 321474 h 605592"/>
                <a:gd name="connsiteX9" fmla="*/ 258408 w 554848"/>
                <a:gd name="connsiteY9" fmla="*/ 321474 h 605592"/>
                <a:gd name="connsiteX10" fmla="*/ 270943 w 554848"/>
                <a:gd name="connsiteY10" fmla="*/ 308960 h 605592"/>
                <a:gd name="connsiteX11" fmla="*/ 258408 w 554848"/>
                <a:gd name="connsiteY11" fmla="*/ 296539 h 605592"/>
                <a:gd name="connsiteX12" fmla="*/ 500073 w 554848"/>
                <a:gd name="connsiteY12" fmla="*/ 209438 h 605592"/>
                <a:gd name="connsiteX13" fmla="*/ 517809 w 554848"/>
                <a:gd name="connsiteY13" fmla="*/ 227045 h 605592"/>
                <a:gd name="connsiteX14" fmla="*/ 340079 w 554848"/>
                <a:gd name="connsiteY14" fmla="*/ 404410 h 605592"/>
                <a:gd name="connsiteX15" fmla="*/ 322343 w 554848"/>
                <a:gd name="connsiteY15" fmla="*/ 386710 h 605592"/>
                <a:gd name="connsiteX16" fmla="*/ 49119 w 554848"/>
                <a:gd name="connsiteY16" fmla="*/ 179833 h 605592"/>
                <a:gd name="connsiteX17" fmla="*/ 36584 w 554848"/>
                <a:gd name="connsiteY17" fmla="*/ 192347 h 605592"/>
                <a:gd name="connsiteX18" fmla="*/ 49119 w 554848"/>
                <a:gd name="connsiteY18" fmla="*/ 204768 h 605592"/>
                <a:gd name="connsiteX19" fmla="*/ 368717 w 554848"/>
                <a:gd name="connsiteY19" fmla="*/ 204768 h 605592"/>
                <a:gd name="connsiteX20" fmla="*/ 381252 w 554848"/>
                <a:gd name="connsiteY20" fmla="*/ 192347 h 605592"/>
                <a:gd name="connsiteX21" fmla="*/ 368717 w 554848"/>
                <a:gd name="connsiteY21" fmla="*/ 179833 h 605592"/>
                <a:gd name="connsiteX22" fmla="*/ 464585 w 554848"/>
                <a:gd name="connsiteY22" fmla="*/ 173803 h 605592"/>
                <a:gd name="connsiteX23" fmla="*/ 482314 w 554848"/>
                <a:gd name="connsiteY23" fmla="*/ 191416 h 605592"/>
                <a:gd name="connsiteX24" fmla="*/ 304648 w 554848"/>
                <a:gd name="connsiteY24" fmla="*/ 368846 h 605592"/>
                <a:gd name="connsiteX25" fmla="*/ 286919 w 554848"/>
                <a:gd name="connsiteY25" fmla="*/ 351140 h 605592"/>
                <a:gd name="connsiteX26" fmla="*/ 498233 w 554848"/>
                <a:gd name="connsiteY26" fmla="*/ 140235 h 605592"/>
                <a:gd name="connsiteX27" fmla="*/ 515589 w 554848"/>
                <a:gd name="connsiteY27" fmla="*/ 140235 h 605592"/>
                <a:gd name="connsiteX28" fmla="*/ 551229 w 554848"/>
                <a:gd name="connsiteY28" fmla="*/ 175830 h 605592"/>
                <a:gd name="connsiteX29" fmla="*/ 551229 w 554848"/>
                <a:gd name="connsiteY29" fmla="*/ 193164 h 605592"/>
                <a:gd name="connsiteX30" fmla="*/ 535358 w 554848"/>
                <a:gd name="connsiteY30" fmla="*/ 209015 h 605592"/>
                <a:gd name="connsiteX31" fmla="*/ 482455 w 554848"/>
                <a:gd name="connsiteY31" fmla="*/ 156086 h 605592"/>
                <a:gd name="connsiteX32" fmla="*/ 49119 w 554848"/>
                <a:gd name="connsiteY32" fmla="*/ 62571 h 605592"/>
                <a:gd name="connsiteX33" fmla="*/ 36584 w 554848"/>
                <a:gd name="connsiteY33" fmla="*/ 74992 h 605592"/>
                <a:gd name="connsiteX34" fmla="*/ 49119 w 554848"/>
                <a:gd name="connsiteY34" fmla="*/ 87506 h 605592"/>
                <a:gd name="connsiteX35" fmla="*/ 368717 w 554848"/>
                <a:gd name="connsiteY35" fmla="*/ 87506 h 605592"/>
                <a:gd name="connsiteX36" fmla="*/ 381252 w 554848"/>
                <a:gd name="connsiteY36" fmla="*/ 74992 h 605592"/>
                <a:gd name="connsiteX37" fmla="*/ 368717 w 554848"/>
                <a:gd name="connsiteY37" fmla="*/ 62571 h 605592"/>
                <a:gd name="connsiteX38" fmla="*/ 0 w 554848"/>
                <a:gd name="connsiteY38" fmla="*/ 0 h 605592"/>
                <a:gd name="connsiteX39" fmla="*/ 422664 w 554848"/>
                <a:gd name="connsiteY39" fmla="*/ 0 h 605592"/>
                <a:gd name="connsiteX40" fmla="*/ 422664 w 554848"/>
                <a:gd name="connsiteY40" fmla="*/ 180204 h 605592"/>
                <a:gd name="connsiteX41" fmla="*/ 255623 w 554848"/>
                <a:gd name="connsiteY41" fmla="*/ 346966 h 605592"/>
                <a:gd name="connsiteX42" fmla="*/ 242159 w 554848"/>
                <a:gd name="connsiteY42" fmla="*/ 413338 h 605592"/>
                <a:gd name="connsiteX43" fmla="*/ 47169 w 554848"/>
                <a:gd name="connsiteY43" fmla="*/ 413338 h 605592"/>
                <a:gd name="connsiteX44" fmla="*/ 34634 w 554848"/>
                <a:gd name="connsiteY44" fmla="*/ 425759 h 605592"/>
                <a:gd name="connsiteX45" fmla="*/ 47169 w 554848"/>
                <a:gd name="connsiteY45" fmla="*/ 438273 h 605592"/>
                <a:gd name="connsiteX46" fmla="*/ 236774 w 554848"/>
                <a:gd name="connsiteY46" fmla="*/ 438273 h 605592"/>
                <a:gd name="connsiteX47" fmla="*/ 232967 w 554848"/>
                <a:gd name="connsiteY47" fmla="*/ 457554 h 605592"/>
                <a:gd name="connsiteX48" fmla="*/ 343740 w 554848"/>
                <a:gd name="connsiteY48" fmla="*/ 435585 h 605592"/>
                <a:gd name="connsiteX49" fmla="*/ 422757 w 554848"/>
                <a:gd name="connsiteY49" fmla="*/ 356699 h 605592"/>
                <a:gd name="connsiteX50" fmla="*/ 422757 w 554848"/>
                <a:gd name="connsiteY50" fmla="*/ 605592 h 605592"/>
                <a:gd name="connsiteX51" fmla="*/ 343740 w 554848"/>
                <a:gd name="connsiteY51" fmla="*/ 505664 h 605592"/>
                <a:gd name="connsiteX52" fmla="*/ 0 w 554848"/>
                <a:gd name="connsiteY52" fmla="*/ 605592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54848" h="605592">
                  <a:moveTo>
                    <a:pt x="333675" y="536932"/>
                  </a:moveTo>
                  <a:lnTo>
                    <a:pt x="387898" y="605592"/>
                  </a:lnTo>
                  <a:lnTo>
                    <a:pt x="97380" y="605592"/>
                  </a:lnTo>
                  <a:close/>
                  <a:moveTo>
                    <a:pt x="275317" y="374420"/>
                  </a:moveTo>
                  <a:lnTo>
                    <a:pt x="316698" y="415783"/>
                  </a:lnTo>
                  <a:lnTo>
                    <a:pt x="264832" y="426356"/>
                  </a:lnTo>
                  <a:close/>
                  <a:moveTo>
                    <a:pt x="47076" y="296539"/>
                  </a:moveTo>
                  <a:cubicBezTo>
                    <a:pt x="40391" y="296539"/>
                    <a:pt x="35098" y="302286"/>
                    <a:pt x="34634" y="308960"/>
                  </a:cubicBezTo>
                  <a:cubicBezTo>
                    <a:pt x="34634" y="316191"/>
                    <a:pt x="40391" y="321474"/>
                    <a:pt x="47076" y="321474"/>
                  </a:cubicBezTo>
                  <a:lnTo>
                    <a:pt x="258408" y="321474"/>
                  </a:lnTo>
                  <a:cubicBezTo>
                    <a:pt x="265651" y="321474"/>
                    <a:pt x="270943" y="315635"/>
                    <a:pt x="270943" y="308960"/>
                  </a:cubicBezTo>
                  <a:cubicBezTo>
                    <a:pt x="270943" y="301823"/>
                    <a:pt x="265094" y="296539"/>
                    <a:pt x="258408" y="296539"/>
                  </a:cubicBezTo>
                  <a:close/>
                  <a:moveTo>
                    <a:pt x="500073" y="209438"/>
                  </a:moveTo>
                  <a:lnTo>
                    <a:pt x="517809" y="227045"/>
                  </a:lnTo>
                  <a:lnTo>
                    <a:pt x="340079" y="404410"/>
                  </a:lnTo>
                  <a:lnTo>
                    <a:pt x="322343" y="386710"/>
                  </a:lnTo>
                  <a:close/>
                  <a:moveTo>
                    <a:pt x="49119" y="179833"/>
                  </a:moveTo>
                  <a:cubicBezTo>
                    <a:pt x="42248" y="179833"/>
                    <a:pt x="37048" y="185024"/>
                    <a:pt x="36584" y="192347"/>
                  </a:cubicBezTo>
                  <a:cubicBezTo>
                    <a:pt x="36584" y="199485"/>
                    <a:pt x="42434" y="204768"/>
                    <a:pt x="49119" y="204768"/>
                  </a:cubicBezTo>
                  <a:lnTo>
                    <a:pt x="368717" y="204768"/>
                  </a:lnTo>
                  <a:cubicBezTo>
                    <a:pt x="375959" y="204768"/>
                    <a:pt x="381252" y="199021"/>
                    <a:pt x="381252" y="192347"/>
                  </a:cubicBezTo>
                  <a:cubicBezTo>
                    <a:pt x="381252" y="185117"/>
                    <a:pt x="375402" y="179833"/>
                    <a:pt x="368717" y="179833"/>
                  </a:cubicBezTo>
                  <a:close/>
                  <a:moveTo>
                    <a:pt x="464585" y="173803"/>
                  </a:moveTo>
                  <a:lnTo>
                    <a:pt x="482314" y="191416"/>
                  </a:lnTo>
                  <a:lnTo>
                    <a:pt x="304648" y="368846"/>
                  </a:lnTo>
                  <a:lnTo>
                    <a:pt x="286919" y="351140"/>
                  </a:lnTo>
                  <a:close/>
                  <a:moveTo>
                    <a:pt x="498233" y="140235"/>
                  </a:moveTo>
                  <a:cubicBezTo>
                    <a:pt x="503059" y="135415"/>
                    <a:pt x="510763" y="135415"/>
                    <a:pt x="515589" y="140235"/>
                  </a:cubicBezTo>
                  <a:lnTo>
                    <a:pt x="551229" y="175830"/>
                  </a:lnTo>
                  <a:cubicBezTo>
                    <a:pt x="556055" y="180650"/>
                    <a:pt x="556055" y="188807"/>
                    <a:pt x="551229" y="193164"/>
                  </a:cubicBezTo>
                  <a:lnTo>
                    <a:pt x="535358" y="209015"/>
                  </a:lnTo>
                  <a:lnTo>
                    <a:pt x="482455" y="156086"/>
                  </a:lnTo>
                  <a:close/>
                  <a:moveTo>
                    <a:pt x="49119" y="62571"/>
                  </a:moveTo>
                  <a:cubicBezTo>
                    <a:pt x="42248" y="62571"/>
                    <a:pt x="37048" y="67762"/>
                    <a:pt x="36584" y="74992"/>
                  </a:cubicBezTo>
                  <a:cubicBezTo>
                    <a:pt x="36584" y="82223"/>
                    <a:pt x="42434" y="87506"/>
                    <a:pt x="49119" y="87506"/>
                  </a:cubicBezTo>
                  <a:lnTo>
                    <a:pt x="368717" y="87506"/>
                  </a:lnTo>
                  <a:cubicBezTo>
                    <a:pt x="375959" y="87506"/>
                    <a:pt x="381252" y="81666"/>
                    <a:pt x="381252" y="74992"/>
                  </a:cubicBezTo>
                  <a:cubicBezTo>
                    <a:pt x="381252" y="67854"/>
                    <a:pt x="375402" y="62571"/>
                    <a:pt x="368717" y="62571"/>
                  </a:cubicBezTo>
                  <a:close/>
                  <a:moveTo>
                    <a:pt x="0" y="0"/>
                  </a:moveTo>
                  <a:lnTo>
                    <a:pt x="422664" y="0"/>
                  </a:lnTo>
                  <a:lnTo>
                    <a:pt x="422664" y="180204"/>
                  </a:lnTo>
                  <a:lnTo>
                    <a:pt x="255623" y="346966"/>
                  </a:lnTo>
                  <a:lnTo>
                    <a:pt x="242159" y="413338"/>
                  </a:lnTo>
                  <a:lnTo>
                    <a:pt x="47169" y="413338"/>
                  </a:lnTo>
                  <a:cubicBezTo>
                    <a:pt x="39927" y="413338"/>
                    <a:pt x="34634" y="419085"/>
                    <a:pt x="34634" y="425759"/>
                  </a:cubicBezTo>
                  <a:cubicBezTo>
                    <a:pt x="34634" y="432989"/>
                    <a:pt x="40484" y="438273"/>
                    <a:pt x="47169" y="438273"/>
                  </a:cubicBezTo>
                  <a:lnTo>
                    <a:pt x="236774" y="438273"/>
                  </a:lnTo>
                  <a:lnTo>
                    <a:pt x="232967" y="457554"/>
                  </a:lnTo>
                  <a:lnTo>
                    <a:pt x="343740" y="435585"/>
                  </a:lnTo>
                  <a:lnTo>
                    <a:pt x="422757" y="356699"/>
                  </a:lnTo>
                  <a:lnTo>
                    <a:pt x="422757" y="605592"/>
                  </a:lnTo>
                  <a:lnTo>
                    <a:pt x="343740" y="505664"/>
                  </a:lnTo>
                  <a:lnTo>
                    <a:pt x="0" y="6055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777114" y="3129869"/>
              <a:ext cx="1376285" cy="631793"/>
              <a:chOff x="5122025" y="525814"/>
              <a:chExt cx="2020976" cy="927740"/>
            </a:xfrm>
          </p:grpSpPr>
          <p:sp>
            <p:nvSpPr>
              <p:cNvPr id="51" name="文本框 4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68"/>
          <p:cNvSpPr>
            <a:spLocks noChangeArrowheads="1"/>
          </p:cNvSpPr>
          <p:nvPr/>
        </p:nvSpPr>
        <p:spPr bwMode="auto">
          <a:xfrm>
            <a:off x="3440564" y="1300326"/>
            <a:ext cx="156712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1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项目介绍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70"/>
          <p:cNvSpPr>
            <a:spLocks noChangeArrowheads="1"/>
          </p:cNvSpPr>
          <p:nvPr/>
        </p:nvSpPr>
        <p:spPr bwMode="auto">
          <a:xfrm>
            <a:off x="2283600" y="3484067"/>
            <a:ext cx="156712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2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发展前景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71"/>
          <p:cNvSpPr>
            <a:spLocks noChangeArrowheads="1"/>
          </p:cNvSpPr>
          <p:nvPr/>
        </p:nvSpPr>
        <p:spPr bwMode="auto">
          <a:xfrm>
            <a:off x="6418966" y="5417170"/>
            <a:ext cx="156712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3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产品经营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72"/>
          <p:cNvSpPr>
            <a:spLocks noChangeArrowheads="1"/>
          </p:cNvSpPr>
          <p:nvPr/>
        </p:nvSpPr>
        <p:spPr bwMode="auto">
          <a:xfrm>
            <a:off x="8592768" y="4035510"/>
            <a:ext cx="156712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4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合作目标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68"/>
          <p:cNvSpPr>
            <a:spLocks noChangeArrowheads="1"/>
          </p:cNvSpPr>
          <p:nvPr/>
        </p:nvSpPr>
        <p:spPr bwMode="auto">
          <a:xfrm>
            <a:off x="5397969" y="369906"/>
            <a:ext cx="1567123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任意多边形 40"/>
          <p:cNvSpPr/>
          <p:nvPr/>
        </p:nvSpPr>
        <p:spPr>
          <a:xfrm rot="806547">
            <a:off x="5024246" y="1546223"/>
            <a:ext cx="3184686" cy="2179217"/>
          </a:xfrm>
          <a:custGeom>
            <a:avLst/>
            <a:gdLst>
              <a:gd name="connsiteX0" fmla="*/ 1684630 w 3849758"/>
              <a:gd name="connsiteY0" fmla="*/ 34524 h 2634312"/>
              <a:gd name="connsiteX1" fmla="*/ 3101098 w 3849758"/>
              <a:gd name="connsiteY1" fmla="*/ 777941 h 2634312"/>
              <a:gd name="connsiteX2" fmla="*/ 3132430 w 3849758"/>
              <a:gd name="connsiteY2" fmla="*/ 884198 h 2634312"/>
              <a:gd name="connsiteX3" fmla="*/ 3138257 w 3849758"/>
              <a:gd name="connsiteY3" fmla="*/ 884660 h 2634312"/>
              <a:gd name="connsiteX4" fmla="*/ 3849758 w 3849758"/>
              <a:gd name="connsiteY4" fmla="*/ 1570853 h 2634312"/>
              <a:gd name="connsiteX5" fmla="*/ 2958672 w 3849758"/>
              <a:gd name="connsiteY5" fmla="*/ 2271276 h 2634312"/>
              <a:gd name="connsiteX6" fmla="*/ 2779087 w 3849758"/>
              <a:gd name="connsiteY6" fmla="*/ 2257046 h 2634312"/>
              <a:gd name="connsiteX7" fmla="*/ 2658690 w 3849758"/>
              <a:gd name="connsiteY7" fmla="*/ 2227669 h 2634312"/>
              <a:gd name="connsiteX8" fmla="*/ 2619321 w 3849758"/>
              <a:gd name="connsiteY8" fmla="*/ 2304318 h 2634312"/>
              <a:gd name="connsiteX9" fmla="*/ 1799273 w 3849758"/>
              <a:gd name="connsiteY9" fmla="*/ 2630728 h 2634312"/>
              <a:gd name="connsiteX10" fmla="*/ 1040034 w 3849758"/>
              <a:gd name="connsiteY10" fmla="*/ 2180640 h 2634312"/>
              <a:gd name="connsiteX11" fmla="*/ 1030277 w 3849758"/>
              <a:gd name="connsiteY11" fmla="*/ 2151017 h 2634312"/>
              <a:gd name="connsiteX12" fmla="*/ 863038 w 3849758"/>
              <a:gd name="connsiteY12" fmla="*/ 2177512 h 2634312"/>
              <a:gd name="connsiteX13" fmla="*/ 14719 w 3849758"/>
              <a:gd name="connsiteY13" fmla="*/ 1688940 h 2634312"/>
              <a:gd name="connsiteX14" fmla="*/ 721840 w 3849758"/>
              <a:gd name="connsiteY14" fmla="*/ 814254 h 2634312"/>
              <a:gd name="connsiteX15" fmla="*/ 820062 w 3849758"/>
              <a:gd name="connsiteY15" fmla="*/ 798693 h 2634312"/>
              <a:gd name="connsiteX16" fmla="*/ 828026 w 3849758"/>
              <a:gd name="connsiteY16" fmla="*/ 770629 h 2634312"/>
              <a:gd name="connsiteX17" fmla="*/ 1684630 w 3849758"/>
              <a:gd name="connsiteY17" fmla="*/ 34524 h 26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49758" h="2634312">
                <a:moveTo>
                  <a:pt x="1684630" y="34524"/>
                </a:moveTo>
                <a:cubicBezTo>
                  <a:pt x="2294516" y="-111249"/>
                  <a:pt x="2903369" y="217471"/>
                  <a:pt x="3101098" y="777941"/>
                </a:cubicBezTo>
                <a:lnTo>
                  <a:pt x="3132430" y="884198"/>
                </a:lnTo>
                <a:lnTo>
                  <a:pt x="3138257" y="884660"/>
                </a:lnTo>
                <a:cubicBezTo>
                  <a:pt x="3544310" y="949972"/>
                  <a:pt x="3849758" y="1232374"/>
                  <a:pt x="3849758" y="1570853"/>
                </a:cubicBezTo>
                <a:cubicBezTo>
                  <a:pt x="3849758" y="1957686"/>
                  <a:pt x="3450805" y="2271276"/>
                  <a:pt x="2958672" y="2271276"/>
                </a:cubicBezTo>
                <a:cubicBezTo>
                  <a:pt x="2897155" y="2271276"/>
                  <a:pt x="2837095" y="2266376"/>
                  <a:pt x="2779087" y="2257046"/>
                </a:cubicBezTo>
                <a:lnTo>
                  <a:pt x="2658690" y="2227669"/>
                </a:lnTo>
                <a:lnTo>
                  <a:pt x="2619321" y="2304318"/>
                </a:lnTo>
                <a:cubicBezTo>
                  <a:pt x="2471356" y="2522287"/>
                  <a:pt x="2154250" y="2658527"/>
                  <a:pt x="1799273" y="2630728"/>
                </a:cubicBezTo>
                <a:cubicBezTo>
                  <a:pt x="1444296" y="2602929"/>
                  <a:pt x="1152265" y="2418986"/>
                  <a:pt x="1040034" y="2180640"/>
                </a:cubicBezTo>
                <a:lnTo>
                  <a:pt x="1030277" y="2151017"/>
                </a:lnTo>
                <a:lnTo>
                  <a:pt x="863038" y="2177512"/>
                </a:lnTo>
                <a:cubicBezTo>
                  <a:pt x="453232" y="2209661"/>
                  <a:pt x="91822" y="2011526"/>
                  <a:pt x="14719" y="1688940"/>
                </a:cubicBezTo>
                <a:cubicBezTo>
                  <a:pt x="-73400" y="1320269"/>
                  <a:pt x="243190" y="928660"/>
                  <a:pt x="721840" y="814254"/>
                </a:cubicBezTo>
                <a:lnTo>
                  <a:pt x="820062" y="798693"/>
                </a:lnTo>
                <a:lnTo>
                  <a:pt x="828026" y="770629"/>
                </a:lnTo>
                <a:cubicBezTo>
                  <a:pt x="967221" y="416773"/>
                  <a:pt x="1278040" y="131706"/>
                  <a:pt x="1684630" y="34524"/>
                </a:cubicBez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任意多边形 41"/>
          <p:cNvSpPr/>
          <p:nvPr/>
        </p:nvSpPr>
        <p:spPr>
          <a:xfrm rot="806547">
            <a:off x="4247205" y="3468672"/>
            <a:ext cx="1475303" cy="1009520"/>
          </a:xfrm>
          <a:custGeom>
            <a:avLst/>
            <a:gdLst>
              <a:gd name="connsiteX0" fmla="*/ 1684630 w 3849758"/>
              <a:gd name="connsiteY0" fmla="*/ 34524 h 2634312"/>
              <a:gd name="connsiteX1" fmla="*/ 3101098 w 3849758"/>
              <a:gd name="connsiteY1" fmla="*/ 777941 h 2634312"/>
              <a:gd name="connsiteX2" fmla="*/ 3132430 w 3849758"/>
              <a:gd name="connsiteY2" fmla="*/ 884198 h 2634312"/>
              <a:gd name="connsiteX3" fmla="*/ 3138257 w 3849758"/>
              <a:gd name="connsiteY3" fmla="*/ 884660 h 2634312"/>
              <a:gd name="connsiteX4" fmla="*/ 3849758 w 3849758"/>
              <a:gd name="connsiteY4" fmla="*/ 1570853 h 2634312"/>
              <a:gd name="connsiteX5" fmla="*/ 2958672 w 3849758"/>
              <a:gd name="connsiteY5" fmla="*/ 2271276 h 2634312"/>
              <a:gd name="connsiteX6" fmla="*/ 2779087 w 3849758"/>
              <a:gd name="connsiteY6" fmla="*/ 2257046 h 2634312"/>
              <a:gd name="connsiteX7" fmla="*/ 2658690 w 3849758"/>
              <a:gd name="connsiteY7" fmla="*/ 2227669 h 2634312"/>
              <a:gd name="connsiteX8" fmla="*/ 2619321 w 3849758"/>
              <a:gd name="connsiteY8" fmla="*/ 2304318 h 2634312"/>
              <a:gd name="connsiteX9" fmla="*/ 1799273 w 3849758"/>
              <a:gd name="connsiteY9" fmla="*/ 2630728 h 2634312"/>
              <a:gd name="connsiteX10" fmla="*/ 1040034 w 3849758"/>
              <a:gd name="connsiteY10" fmla="*/ 2180640 h 2634312"/>
              <a:gd name="connsiteX11" fmla="*/ 1030277 w 3849758"/>
              <a:gd name="connsiteY11" fmla="*/ 2151017 h 2634312"/>
              <a:gd name="connsiteX12" fmla="*/ 863038 w 3849758"/>
              <a:gd name="connsiteY12" fmla="*/ 2177512 h 2634312"/>
              <a:gd name="connsiteX13" fmla="*/ 14719 w 3849758"/>
              <a:gd name="connsiteY13" fmla="*/ 1688940 h 2634312"/>
              <a:gd name="connsiteX14" fmla="*/ 721840 w 3849758"/>
              <a:gd name="connsiteY14" fmla="*/ 814254 h 2634312"/>
              <a:gd name="connsiteX15" fmla="*/ 820062 w 3849758"/>
              <a:gd name="connsiteY15" fmla="*/ 798693 h 2634312"/>
              <a:gd name="connsiteX16" fmla="*/ 828026 w 3849758"/>
              <a:gd name="connsiteY16" fmla="*/ 770629 h 2634312"/>
              <a:gd name="connsiteX17" fmla="*/ 1684630 w 3849758"/>
              <a:gd name="connsiteY17" fmla="*/ 34524 h 26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49758" h="2634312">
                <a:moveTo>
                  <a:pt x="1684630" y="34524"/>
                </a:moveTo>
                <a:cubicBezTo>
                  <a:pt x="2294516" y="-111249"/>
                  <a:pt x="2903369" y="217471"/>
                  <a:pt x="3101098" y="777941"/>
                </a:cubicBezTo>
                <a:lnTo>
                  <a:pt x="3132430" y="884198"/>
                </a:lnTo>
                <a:lnTo>
                  <a:pt x="3138257" y="884660"/>
                </a:lnTo>
                <a:cubicBezTo>
                  <a:pt x="3544310" y="949972"/>
                  <a:pt x="3849758" y="1232374"/>
                  <a:pt x="3849758" y="1570853"/>
                </a:cubicBezTo>
                <a:cubicBezTo>
                  <a:pt x="3849758" y="1957686"/>
                  <a:pt x="3450805" y="2271276"/>
                  <a:pt x="2958672" y="2271276"/>
                </a:cubicBezTo>
                <a:cubicBezTo>
                  <a:pt x="2897155" y="2271276"/>
                  <a:pt x="2837095" y="2266376"/>
                  <a:pt x="2779087" y="2257046"/>
                </a:cubicBezTo>
                <a:lnTo>
                  <a:pt x="2658690" y="2227669"/>
                </a:lnTo>
                <a:lnTo>
                  <a:pt x="2619321" y="2304318"/>
                </a:lnTo>
                <a:cubicBezTo>
                  <a:pt x="2471356" y="2522287"/>
                  <a:pt x="2154250" y="2658527"/>
                  <a:pt x="1799273" y="2630728"/>
                </a:cubicBezTo>
                <a:cubicBezTo>
                  <a:pt x="1444296" y="2602929"/>
                  <a:pt x="1152265" y="2418986"/>
                  <a:pt x="1040034" y="2180640"/>
                </a:cubicBezTo>
                <a:lnTo>
                  <a:pt x="1030277" y="2151017"/>
                </a:lnTo>
                <a:lnTo>
                  <a:pt x="863038" y="2177512"/>
                </a:lnTo>
                <a:cubicBezTo>
                  <a:pt x="453232" y="2209661"/>
                  <a:pt x="91822" y="2011526"/>
                  <a:pt x="14719" y="1688940"/>
                </a:cubicBezTo>
                <a:cubicBezTo>
                  <a:pt x="-73400" y="1320269"/>
                  <a:pt x="243190" y="928660"/>
                  <a:pt x="721840" y="814254"/>
                </a:cubicBezTo>
                <a:lnTo>
                  <a:pt x="820062" y="798693"/>
                </a:lnTo>
                <a:lnTo>
                  <a:pt x="828026" y="770629"/>
                </a:lnTo>
                <a:cubicBezTo>
                  <a:pt x="967221" y="416773"/>
                  <a:pt x="1278040" y="131706"/>
                  <a:pt x="1684630" y="34524"/>
                </a:cubicBezTo>
                <a:close/>
              </a:path>
            </a:pathLst>
          </a:custGeom>
          <a:solidFill>
            <a:srgbClr val="A39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任意多边形 42"/>
          <p:cNvSpPr/>
          <p:nvPr/>
        </p:nvSpPr>
        <p:spPr>
          <a:xfrm rot="806547">
            <a:off x="6180211" y="4639405"/>
            <a:ext cx="959166" cy="656338"/>
          </a:xfrm>
          <a:custGeom>
            <a:avLst/>
            <a:gdLst>
              <a:gd name="connsiteX0" fmla="*/ 1684630 w 3849758"/>
              <a:gd name="connsiteY0" fmla="*/ 34524 h 2634312"/>
              <a:gd name="connsiteX1" fmla="*/ 3101098 w 3849758"/>
              <a:gd name="connsiteY1" fmla="*/ 777941 h 2634312"/>
              <a:gd name="connsiteX2" fmla="*/ 3132430 w 3849758"/>
              <a:gd name="connsiteY2" fmla="*/ 884198 h 2634312"/>
              <a:gd name="connsiteX3" fmla="*/ 3138257 w 3849758"/>
              <a:gd name="connsiteY3" fmla="*/ 884660 h 2634312"/>
              <a:gd name="connsiteX4" fmla="*/ 3849758 w 3849758"/>
              <a:gd name="connsiteY4" fmla="*/ 1570853 h 2634312"/>
              <a:gd name="connsiteX5" fmla="*/ 2958672 w 3849758"/>
              <a:gd name="connsiteY5" fmla="*/ 2271276 h 2634312"/>
              <a:gd name="connsiteX6" fmla="*/ 2779087 w 3849758"/>
              <a:gd name="connsiteY6" fmla="*/ 2257046 h 2634312"/>
              <a:gd name="connsiteX7" fmla="*/ 2658690 w 3849758"/>
              <a:gd name="connsiteY7" fmla="*/ 2227669 h 2634312"/>
              <a:gd name="connsiteX8" fmla="*/ 2619321 w 3849758"/>
              <a:gd name="connsiteY8" fmla="*/ 2304318 h 2634312"/>
              <a:gd name="connsiteX9" fmla="*/ 1799273 w 3849758"/>
              <a:gd name="connsiteY9" fmla="*/ 2630728 h 2634312"/>
              <a:gd name="connsiteX10" fmla="*/ 1040034 w 3849758"/>
              <a:gd name="connsiteY10" fmla="*/ 2180640 h 2634312"/>
              <a:gd name="connsiteX11" fmla="*/ 1030277 w 3849758"/>
              <a:gd name="connsiteY11" fmla="*/ 2151017 h 2634312"/>
              <a:gd name="connsiteX12" fmla="*/ 863038 w 3849758"/>
              <a:gd name="connsiteY12" fmla="*/ 2177512 h 2634312"/>
              <a:gd name="connsiteX13" fmla="*/ 14719 w 3849758"/>
              <a:gd name="connsiteY13" fmla="*/ 1688940 h 2634312"/>
              <a:gd name="connsiteX14" fmla="*/ 721840 w 3849758"/>
              <a:gd name="connsiteY14" fmla="*/ 814254 h 2634312"/>
              <a:gd name="connsiteX15" fmla="*/ 820062 w 3849758"/>
              <a:gd name="connsiteY15" fmla="*/ 798693 h 2634312"/>
              <a:gd name="connsiteX16" fmla="*/ 828026 w 3849758"/>
              <a:gd name="connsiteY16" fmla="*/ 770629 h 2634312"/>
              <a:gd name="connsiteX17" fmla="*/ 1684630 w 3849758"/>
              <a:gd name="connsiteY17" fmla="*/ 34524 h 26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49758" h="2634312">
                <a:moveTo>
                  <a:pt x="1684630" y="34524"/>
                </a:moveTo>
                <a:cubicBezTo>
                  <a:pt x="2294516" y="-111249"/>
                  <a:pt x="2903369" y="217471"/>
                  <a:pt x="3101098" y="777941"/>
                </a:cubicBezTo>
                <a:lnTo>
                  <a:pt x="3132430" y="884198"/>
                </a:lnTo>
                <a:lnTo>
                  <a:pt x="3138257" y="884660"/>
                </a:lnTo>
                <a:cubicBezTo>
                  <a:pt x="3544310" y="949972"/>
                  <a:pt x="3849758" y="1232374"/>
                  <a:pt x="3849758" y="1570853"/>
                </a:cubicBezTo>
                <a:cubicBezTo>
                  <a:pt x="3849758" y="1957686"/>
                  <a:pt x="3450805" y="2271276"/>
                  <a:pt x="2958672" y="2271276"/>
                </a:cubicBezTo>
                <a:cubicBezTo>
                  <a:pt x="2897155" y="2271276"/>
                  <a:pt x="2837095" y="2266376"/>
                  <a:pt x="2779087" y="2257046"/>
                </a:cubicBezTo>
                <a:lnTo>
                  <a:pt x="2658690" y="2227669"/>
                </a:lnTo>
                <a:lnTo>
                  <a:pt x="2619321" y="2304318"/>
                </a:lnTo>
                <a:cubicBezTo>
                  <a:pt x="2471356" y="2522287"/>
                  <a:pt x="2154250" y="2658527"/>
                  <a:pt x="1799273" y="2630728"/>
                </a:cubicBezTo>
                <a:cubicBezTo>
                  <a:pt x="1444296" y="2602929"/>
                  <a:pt x="1152265" y="2418986"/>
                  <a:pt x="1040034" y="2180640"/>
                </a:cubicBezTo>
                <a:lnTo>
                  <a:pt x="1030277" y="2151017"/>
                </a:lnTo>
                <a:lnTo>
                  <a:pt x="863038" y="2177512"/>
                </a:lnTo>
                <a:cubicBezTo>
                  <a:pt x="453232" y="2209661"/>
                  <a:pt x="91822" y="2011526"/>
                  <a:pt x="14719" y="1688940"/>
                </a:cubicBezTo>
                <a:cubicBezTo>
                  <a:pt x="-73400" y="1320269"/>
                  <a:pt x="243190" y="928660"/>
                  <a:pt x="721840" y="814254"/>
                </a:cubicBezTo>
                <a:lnTo>
                  <a:pt x="820062" y="798693"/>
                </a:lnTo>
                <a:lnTo>
                  <a:pt x="828026" y="770629"/>
                </a:lnTo>
                <a:cubicBezTo>
                  <a:pt x="967221" y="416773"/>
                  <a:pt x="1278040" y="131706"/>
                  <a:pt x="1684630" y="34524"/>
                </a:cubicBezTo>
                <a:close/>
              </a:path>
            </a:pathLst>
          </a:cu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任意多边形 43"/>
          <p:cNvSpPr/>
          <p:nvPr/>
        </p:nvSpPr>
        <p:spPr>
          <a:xfrm rot="806547">
            <a:off x="5225030" y="3519554"/>
            <a:ext cx="798676" cy="3518509"/>
          </a:xfrm>
          <a:custGeom>
            <a:avLst/>
            <a:gdLst>
              <a:gd name="connsiteX0" fmla="*/ 729533 w 798676"/>
              <a:gd name="connsiteY0" fmla="*/ 0 h 2774912"/>
              <a:gd name="connsiteX1" fmla="*/ 798676 w 798676"/>
              <a:gd name="connsiteY1" fmla="*/ 17469 h 2774912"/>
              <a:gd name="connsiteX2" fmla="*/ 790422 w 798676"/>
              <a:gd name="connsiteY2" fmla="*/ 88522 h 2774912"/>
              <a:gd name="connsiteX3" fmla="*/ 264032 w 798676"/>
              <a:gd name="connsiteY3" fmla="*/ 2703999 h 2774912"/>
              <a:gd name="connsiteX4" fmla="*/ 0 w 798676"/>
              <a:gd name="connsiteY4" fmla="*/ 2774912 h 2774912"/>
              <a:gd name="connsiteX5" fmla="*/ 695249 w 798676"/>
              <a:gd name="connsiteY5" fmla="*/ 219717 h 2774912"/>
              <a:gd name="connsiteX6" fmla="*/ 729533 w 798676"/>
              <a:gd name="connsiteY6" fmla="*/ 0 h 27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676" h="2774912">
                <a:moveTo>
                  <a:pt x="729533" y="0"/>
                </a:moveTo>
                <a:lnTo>
                  <a:pt x="798676" y="17469"/>
                </a:lnTo>
                <a:lnTo>
                  <a:pt x="790422" y="88522"/>
                </a:lnTo>
                <a:cubicBezTo>
                  <a:pt x="592253" y="1744500"/>
                  <a:pt x="355693" y="2212266"/>
                  <a:pt x="264032" y="2703999"/>
                </a:cubicBezTo>
                <a:lnTo>
                  <a:pt x="0" y="2774912"/>
                </a:lnTo>
                <a:cubicBezTo>
                  <a:pt x="241051" y="2089454"/>
                  <a:pt x="482513" y="1520515"/>
                  <a:pt x="695249" y="219717"/>
                </a:cubicBezTo>
                <a:lnTo>
                  <a:pt x="729533" y="0"/>
                </a:ln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任意多边形 44"/>
          <p:cNvSpPr/>
          <p:nvPr/>
        </p:nvSpPr>
        <p:spPr>
          <a:xfrm rot="806547">
            <a:off x="7719556" y="4296748"/>
            <a:ext cx="959166" cy="656338"/>
          </a:xfrm>
          <a:custGeom>
            <a:avLst/>
            <a:gdLst>
              <a:gd name="connsiteX0" fmla="*/ 1684630 w 3849758"/>
              <a:gd name="connsiteY0" fmla="*/ 34524 h 2634312"/>
              <a:gd name="connsiteX1" fmla="*/ 3101098 w 3849758"/>
              <a:gd name="connsiteY1" fmla="*/ 777941 h 2634312"/>
              <a:gd name="connsiteX2" fmla="*/ 3132430 w 3849758"/>
              <a:gd name="connsiteY2" fmla="*/ 884198 h 2634312"/>
              <a:gd name="connsiteX3" fmla="*/ 3138257 w 3849758"/>
              <a:gd name="connsiteY3" fmla="*/ 884660 h 2634312"/>
              <a:gd name="connsiteX4" fmla="*/ 3849758 w 3849758"/>
              <a:gd name="connsiteY4" fmla="*/ 1570853 h 2634312"/>
              <a:gd name="connsiteX5" fmla="*/ 2958672 w 3849758"/>
              <a:gd name="connsiteY5" fmla="*/ 2271276 h 2634312"/>
              <a:gd name="connsiteX6" fmla="*/ 2779087 w 3849758"/>
              <a:gd name="connsiteY6" fmla="*/ 2257046 h 2634312"/>
              <a:gd name="connsiteX7" fmla="*/ 2658690 w 3849758"/>
              <a:gd name="connsiteY7" fmla="*/ 2227669 h 2634312"/>
              <a:gd name="connsiteX8" fmla="*/ 2619321 w 3849758"/>
              <a:gd name="connsiteY8" fmla="*/ 2304318 h 2634312"/>
              <a:gd name="connsiteX9" fmla="*/ 1799273 w 3849758"/>
              <a:gd name="connsiteY9" fmla="*/ 2630728 h 2634312"/>
              <a:gd name="connsiteX10" fmla="*/ 1040034 w 3849758"/>
              <a:gd name="connsiteY10" fmla="*/ 2180640 h 2634312"/>
              <a:gd name="connsiteX11" fmla="*/ 1030277 w 3849758"/>
              <a:gd name="connsiteY11" fmla="*/ 2151017 h 2634312"/>
              <a:gd name="connsiteX12" fmla="*/ 863038 w 3849758"/>
              <a:gd name="connsiteY12" fmla="*/ 2177512 h 2634312"/>
              <a:gd name="connsiteX13" fmla="*/ 14719 w 3849758"/>
              <a:gd name="connsiteY13" fmla="*/ 1688940 h 2634312"/>
              <a:gd name="connsiteX14" fmla="*/ 721840 w 3849758"/>
              <a:gd name="connsiteY14" fmla="*/ 814254 h 2634312"/>
              <a:gd name="connsiteX15" fmla="*/ 820062 w 3849758"/>
              <a:gd name="connsiteY15" fmla="*/ 798693 h 2634312"/>
              <a:gd name="connsiteX16" fmla="*/ 828026 w 3849758"/>
              <a:gd name="connsiteY16" fmla="*/ 770629 h 2634312"/>
              <a:gd name="connsiteX17" fmla="*/ 1684630 w 3849758"/>
              <a:gd name="connsiteY17" fmla="*/ 34524 h 26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49758" h="2634312">
                <a:moveTo>
                  <a:pt x="1684630" y="34524"/>
                </a:moveTo>
                <a:cubicBezTo>
                  <a:pt x="2294516" y="-111249"/>
                  <a:pt x="2903369" y="217471"/>
                  <a:pt x="3101098" y="777941"/>
                </a:cubicBezTo>
                <a:lnTo>
                  <a:pt x="3132430" y="884198"/>
                </a:lnTo>
                <a:lnTo>
                  <a:pt x="3138257" y="884660"/>
                </a:lnTo>
                <a:cubicBezTo>
                  <a:pt x="3544310" y="949972"/>
                  <a:pt x="3849758" y="1232374"/>
                  <a:pt x="3849758" y="1570853"/>
                </a:cubicBezTo>
                <a:cubicBezTo>
                  <a:pt x="3849758" y="1957686"/>
                  <a:pt x="3450805" y="2271276"/>
                  <a:pt x="2958672" y="2271276"/>
                </a:cubicBezTo>
                <a:cubicBezTo>
                  <a:pt x="2897155" y="2271276"/>
                  <a:pt x="2837095" y="2266376"/>
                  <a:pt x="2779087" y="2257046"/>
                </a:cubicBezTo>
                <a:lnTo>
                  <a:pt x="2658690" y="2227669"/>
                </a:lnTo>
                <a:lnTo>
                  <a:pt x="2619321" y="2304318"/>
                </a:lnTo>
                <a:cubicBezTo>
                  <a:pt x="2471356" y="2522287"/>
                  <a:pt x="2154250" y="2658527"/>
                  <a:pt x="1799273" y="2630728"/>
                </a:cubicBezTo>
                <a:cubicBezTo>
                  <a:pt x="1444296" y="2602929"/>
                  <a:pt x="1152265" y="2418986"/>
                  <a:pt x="1040034" y="2180640"/>
                </a:cubicBezTo>
                <a:lnTo>
                  <a:pt x="1030277" y="2151017"/>
                </a:lnTo>
                <a:lnTo>
                  <a:pt x="863038" y="2177512"/>
                </a:lnTo>
                <a:cubicBezTo>
                  <a:pt x="453232" y="2209661"/>
                  <a:pt x="91822" y="2011526"/>
                  <a:pt x="14719" y="1688940"/>
                </a:cubicBezTo>
                <a:cubicBezTo>
                  <a:pt x="-73400" y="1320269"/>
                  <a:pt x="243190" y="928660"/>
                  <a:pt x="721840" y="814254"/>
                </a:cubicBezTo>
                <a:lnTo>
                  <a:pt x="820062" y="798693"/>
                </a:lnTo>
                <a:lnTo>
                  <a:pt x="828026" y="770629"/>
                </a:lnTo>
                <a:cubicBezTo>
                  <a:pt x="967221" y="416773"/>
                  <a:pt x="1278040" y="131706"/>
                  <a:pt x="1684630" y="345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任意多边形 45"/>
          <p:cNvSpPr/>
          <p:nvPr/>
        </p:nvSpPr>
        <p:spPr>
          <a:xfrm rot="806547">
            <a:off x="5454539" y="5122573"/>
            <a:ext cx="982322" cy="984212"/>
          </a:xfrm>
          <a:custGeom>
            <a:avLst/>
            <a:gdLst>
              <a:gd name="connsiteX0" fmla="*/ 926238 w 982322"/>
              <a:gd name="connsiteY0" fmla="*/ 0 h 984212"/>
              <a:gd name="connsiteX1" fmla="*/ 936492 w 982322"/>
              <a:gd name="connsiteY1" fmla="*/ 4587 h 984212"/>
              <a:gd name="connsiteX2" fmla="*/ 982322 w 982322"/>
              <a:gd name="connsiteY2" fmla="*/ 13393 h 984212"/>
              <a:gd name="connsiteX3" fmla="*/ 887158 w 982322"/>
              <a:gd name="connsiteY3" fmla="*/ 122236 h 984212"/>
              <a:gd name="connsiteX4" fmla="*/ 70285 w 982322"/>
              <a:gd name="connsiteY4" fmla="*/ 922178 h 984212"/>
              <a:gd name="connsiteX5" fmla="*/ 0 w 982322"/>
              <a:gd name="connsiteY5" fmla="*/ 984212 h 984212"/>
              <a:gd name="connsiteX6" fmla="*/ 47595 w 982322"/>
              <a:gd name="connsiteY6" fmla="*/ 804197 h 984212"/>
              <a:gd name="connsiteX7" fmla="*/ 50628 w 982322"/>
              <a:gd name="connsiteY7" fmla="*/ 793210 h 984212"/>
              <a:gd name="connsiteX8" fmla="*/ 133270 w 982322"/>
              <a:gd name="connsiteY8" fmla="*/ 730146 h 984212"/>
              <a:gd name="connsiteX9" fmla="*/ 845373 w 982322"/>
              <a:gd name="connsiteY9" fmla="*/ 85065 h 984212"/>
              <a:gd name="connsiteX10" fmla="*/ 926238 w 982322"/>
              <a:gd name="connsiteY10" fmla="*/ 0 h 98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2322" h="984212">
                <a:moveTo>
                  <a:pt x="926238" y="0"/>
                </a:moveTo>
                <a:lnTo>
                  <a:pt x="936492" y="4587"/>
                </a:lnTo>
                <a:lnTo>
                  <a:pt x="982322" y="13393"/>
                </a:lnTo>
                <a:lnTo>
                  <a:pt x="887158" y="122236"/>
                </a:lnTo>
                <a:cubicBezTo>
                  <a:pt x="490024" y="566550"/>
                  <a:pt x="248312" y="768095"/>
                  <a:pt x="70285" y="922178"/>
                </a:cubicBezTo>
                <a:lnTo>
                  <a:pt x="0" y="984212"/>
                </a:lnTo>
                <a:lnTo>
                  <a:pt x="47595" y="804197"/>
                </a:lnTo>
                <a:lnTo>
                  <a:pt x="50628" y="793210"/>
                </a:lnTo>
                <a:lnTo>
                  <a:pt x="133270" y="730146"/>
                </a:lnTo>
                <a:cubicBezTo>
                  <a:pt x="336215" y="571926"/>
                  <a:pt x="558399" y="381396"/>
                  <a:pt x="845373" y="85065"/>
                </a:cubicBezTo>
                <a:lnTo>
                  <a:pt x="926238" y="0"/>
                </a:ln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任意多边形 46"/>
          <p:cNvSpPr/>
          <p:nvPr/>
        </p:nvSpPr>
        <p:spPr>
          <a:xfrm rot="806547">
            <a:off x="7079057" y="4738678"/>
            <a:ext cx="906078" cy="457791"/>
          </a:xfrm>
          <a:custGeom>
            <a:avLst/>
            <a:gdLst>
              <a:gd name="connsiteX0" fmla="*/ 852808 w 906078"/>
              <a:gd name="connsiteY0" fmla="*/ 0 h 457791"/>
              <a:gd name="connsiteX1" fmla="*/ 885779 w 906078"/>
              <a:gd name="connsiteY1" fmla="*/ 26188 h 457791"/>
              <a:gd name="connsiteX2" fmla="*/ 906078 w 906078"/>
              <a:gd name="connsiteY2" fmla="*/ 35269 h 457791"/>
              <a:gd name="connsiteX3" fmla="*/ 789354 w 906078"/>
              <a:gd name="connsiteY3" fmla="*/ 85964 h 457791"/>
              <a:gd name="connsiteX4" fmla="*/ 186678 w 906078"/>
              <a:gd name="connsiteY4" fmla="*/ 385911 h 457791"/>
              <a:gd name="connsiteX5" fmla="*/ 62958 w 906078"/>
              <a:gd name="connsiteY5" fmla="*/ 457791 h 457791"/>
              <a:gd name="connsiteX6" fmla="*/ 60740 w 906078"/>
              <a:gd name="connsiteY6" fmla="*/ 447913 h 457791"/>
              <a:gd name="connsiteX7" fmla="*/ 23515 w 906078"/>
              <a:gd name="connsiteY7" fmla="*/ 396910 h 457791"/>
              <a:gd name="connsiteX8" fmla="*/ 0 w 906078"/>
              <a:gd name="connsiteY8" fmla="*/ 380909 h 457791"/>
              <a:gd name="connsiteX9" fmla="*/ 26682 w 906078"/>
              <a:gd name="connsiteY9" fmla="*/ 366927 h 457791"/>
              <a:gd name="connsiteX10" fmla="*/ 749492 w 906078"/>
              <a:gd name="connsiteY10" fmla="*/ 40144 h 457791"/>
              <a:gd name="connsiteX11" fmla="*/ 852808 w 906078"/>
              <a:gd name="connsiteY11" fmla="*/ 0 h 45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078" h="457791">
                <a:moveTo>
                  <a:pt x="852808" y="0"/>
                </a:moveTo>
                <a:lnTo>
                  <a:pt x="885779" y="26188"/>
                </a:lnTo>
                <a:lnTo>
                  <a:pt x="906078" y="35269"/>
                </a:lnTo>
                <a:lnTo>
                  <a:pt x="789354" y="85964"/>
                </a:lnTo>
                <a:cubicBezTo>
                  <a:pt x="543775" y="194791"/>
                  <a:pt x="351986" y="292910"/>
                  <a:pt x="186678" y="385911"/>
                </a:cubicBezTo>
                <a:lnTo>
                  <a:pt x="62958" y="457791"/>
                </a:lnTo>
                <a:lnTo>
                  <a:pt x="60740" y="447913"/>
                </a:lnTo>
                <a:cubicBezTo>
                  <a:pt x="52024" y="429204"/>
                  <a:pt x="39350" y="411993"/>
                  <a:pt x="23515" y="396910"/>
                </a:cubicBezTo>
                <a:lnTo>
                  <a:pt x="0" y="380909"/>
                </a:lnTo>
                <a:lnTo>
                  <a:pt x="26682" y="366927"/>
                </a:lnTo>
                <a:cubicBezTo>
                  <a:pt x="195610" y="279431"/>
                  <a:pt x="417539" y="172252"/>
                  <a:pt x="749492" y="40144"/>
                </a:cubicBezTo>
                <a:lnTo>
                  <a:pt x="852808" y="0"/>
                </a:ln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任意多边形 47"/>
          <p:cNvSpPr/>
          <p:nvPr/>
        </p:nvSpPr>
        <p:spPr>
          <a:xfrm rot="806547">
            <a:off x="4845860" y="4521673"/>
            <a:ext cx="936663" cy="1250271"/>
          </a:xfrm>
          <a:custGeom>
            <a:avLst/>
            <a:gdLst>
              <a:gd name="connsiteX0" fmla="*/ 78719 w 724803"/>
              <a:gd name="connsiteY0" fmla="*/ 0 h 969976"/>
              <a:gd name="connsiteX1" fmla="*/ 151857 w 724803"/>
              <a:gd name="connsiteY1" fmla="*/ 81137 h 969976"/>
              <a:gd name="connsiteX2" fmla="*/ 679370 w 724803"/>
              <a:gd name="connsiteY2" fmla="*/ 731630 h 969976"/>
              <a:gd name="connsiteX3" fmla="*/ 724803 w 724803"/>
              <a:gd name="connsiteY3" fmla="*/ 784542 h 969976"/>
              <a:gd name="connsiteX4" fmla="*/ 679398 w 724803"/>
              <a:gd name="connsiteY4" fmla="*/ 928386 h 969976"/>
              <a:gd name="connsiteX5" fmla="*/ 665162 w 724803"/>
              <a:gd name="connsiteY5" fmla="*/ 969976 h 969976"/>
              <a:gd name="connsiteX6" fmla="*/ 484366 w 724803"/>
              <a:gd name="connsiteY6" fmla="*/ 695858 h 969976"/>
              <a:gd name="connsiteX7" fmla="*/ 113747 w 724803"/>
              <a:gd name="connsiteY7" fmla="*/ 180909 h 969976"/>
              <a:gd name="connsiteX8" fmla="*/ 0 w 724803"/>
              <a:gd name="connsiteY8" fmla="*/ 40412 h 969976"/>
              <a:gd name="connsiteX9" fmla="*/ 13991 w 724803"/>
              <a:gd name="connsiteY9" fmla="*/ 36624 h 969976"/>
              <a:gd name="connsiteX10" fmla="*/ 78719 w 724803"/>
              <a:gd name="connsiteY10" fmla="*/ 0 h 96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4803" h="969976">
                <a:moveTo>
                  <a:pt x="78719" y="0"/>
                </a:moveTo>
                <a:lnTo>
                  <a:pt x="151857" y="81137"/>
                </a:lnTo>
                <a:cubicBezTo>
                  <a:pt x="417591" y="380296"/>
                  <a:pt x="551528" y="574516"/>
                  <a:pt x="679370" y="731630"/>
                </a:cubicBezTo>
                <a:lnTo>
                  <a:pt x="724803" y="784542"/>
                </a:lnTo>
                <a:lnTo>
                  <a:pt x="679398" y="928386"/>
                </a:lnTo>
                <a:lnTo>
                  <a:pt x="665162" y="969976"/>
                </a:lnTo>
                <a:lnTo>
                  <a:pt x="484366" y="695858"/>
                </a:lnTo>
                <a:cubicBezTo>
                  <a:pt x="377601" y="535508"/>
                  <a:pt x="262770" y="369953"/>
                  <a:pt x="113747" y="180909"/>
                </a:cubicBezTo>
                <a:lnTo>
                  <a:pt x="0" y="40412"/>
                </a:lnTo>
                <a:lnTo>
                  <a:pt x="13991" y="36624"/>
                </a:lnTo>
                <a:lnTo>
                  <a:pt x="78719" y="0"/>
                </a:ln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181531" y="2247181"/>
            <a:ext cx="1058532" cy="1196097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4739259" y="3602033"/>
            <a:ext cx="566834" cy="777970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6465458" y="4600187"/>
            <a:ext cx="566834" cy="67338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8025934" y="4238227"/>
            <a:ext cx="566834" cy="67338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04800" y="0"/>
            <a:ext cx="12496800" cy="881743"/>
            <a:chOff x="-304800" y="0"/>
            <a:chExt cx="12496800" cy="881743"/>
          </a:xfrm>
        </p:grpSpPr>
        <p:sp>
          <p:nvSpPr>
            <p:cNvPr id="65" name="矩形 64"/>
            <p:cNvSpPr/>
            <p:nvPr/>
          </p:nvSpPr>
          <p:spPr>
            <a:xfrm>
              <a:off x="0" y="0"/>
              <a:ext cx="12192000" cy="424543"/>
            </a:xfrm>
            <a:prstGeom prst="rect">
              <a:avLst/>
            </a:prstGeom>
            <a:solidFill>
              <a:srgbClr val="685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梯形 65"/>
            <p:cNvSpPr/>
            <p:nvPr/>
          </p:nvSpPr>
          <p:spPr>
            <a:xfrm flipV="1">
              <a:off x="-304800" y="424543"/>
              <a:ext cx="979714" cy="457200"/>
            </a:xfrm>
            <a:prstGeom prst="trapezoid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146354" y="2077191"/>
            <a:ext cx="2046120" cy="2046120"/>
          </a:xfrm>
          <a:prstGeom prst="ellipse">
            <a:avLst/>
          </a:prstGeom>
          <a:noFill/>
          <a:ln w="25400">
            <a:solidFill>
              <a:srgbClr val="6F4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 rot="16200000">
            <a:off x="4123294" y="3100250"/>
            <a:ext cx="2046120" cy="2046120"/>
          </a:xfrm>
          <a:prstGeom prst="ellipse">
            <a:avLst/>
          </a:prstGeom>
          <a:noFill/>
          <a:ln w="25400">
            <a:solidFill>
              <a:srgbClr val="6F4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 rot="10800000">
            <a:off x="5146354" y="4123308"/>
            <a:ext cx="2046120" cy="2046120"/>
          </a:xfrm>
          <a:prstGeom prst="ellipse">
            <a:avLst/>
          </a:prstGeom>
          <a:noFill/>
          <a:ln w="25400">
            <a:solidFill>
              <a:srgbClr val="6F4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5400000">
            <a:off x="6169414" y="3100248"/>
            <a:ext cx="2046120" cy="2046120"/>
          </a:xfrm>
          <a:prstGeom prst="ellipse">
            <a:avLst/>
          </a:prstGeom>
          <a:noFill/>
          <a:ln w="25400">
            <a:solidFill>
              <a:srgbClr val="6F4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5886576" y="2993877"/>
            <a:ext cx="565678" cy="1129434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KSO_Shape"/>
          <p:cNvSpPr/>
          <p:nvPr/>
        </p:nvSpPr>
        <p:spPr>
          <a:xfrm rot="16200000">
            <a:off x="5321859" y="3558593"/>
            <a:ext cx="565678" cy="1129434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KSO_Shape"/>
          <p:cNvSpPr/>
          <p:nvPr/>
        </p:nvSpPr>
        <p:spPr>
          <a:xfrm rot="10800000">
            <a:off x="5886575" y="4123308"/>
            <a:ext cx="565678" cy="1129434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KSO_Shape"/>
          <p:cNvSpPr/>
          <p:nvPr/>
        </p:nvSpPr>
        <p:spPr>
          <a:xfrm rot="5400000">
            <a:off x="6451292" y="3558592"/>
            <a:ext cx="565678" cy="1129434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973177" y="2368910"/>
            <a:ext cx="414039" cy="589919"/>
            <a:chOff x="3173412" y="596106"/>
            <a:chExt cx="960438" cy="1368425"/>
          </a:xfrm>
          <a:solidFill>
            <a:schemeClr val="tx1"/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22629" y="3865554"/>
            <a:ext cx="444091" cy="471114"/>
            <a:chOff x="2733675" y="2868613"/>
            <a:chExt cx="1382713" cy="1466851"/>
          </a:xfrm>
          <a:solidFill>
            <a:schemeClr val="tx1"/>
          </a:solidFill>
        </p:grpSpPr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3016250" y="3105151"/>
              <a:ext cx="815975" cy="1230313"/>
            </a:xfrm>
            <a:custGeom>
              <a:avLst/>
              <a:gdLst>
                <a:gd name="T0" fmla="*/ 143 w 286"/>
                <a:gd name="T1" fmla="*/ 263 h 430"/>
                <a:gd name="T2" fmla="*/ 98 w 286"/>
                <a:gd name="T3" fmla="*/ 308 h 430"/>
                <a:gd name="T4" fmla="*/ 143 w 286"/>
                <a:gd name="T5" fmla="*/ 353 h 430"/>
                <a:gd name="T6" fmla="*/ 189 w 286"/>
                <a:gd name="T7" fmla="*/ 308 h 430"/>
                <a:gd name="T8" fmla="*/ 143 w 286"/>
                <a:gd name="T9" fmla="*/ 263 h 430"/>
                <a:gd name="T10" fmla="*/ 246 w 286"/>
                <a:gd name="T11" fmla="*/ 0 h 430"/>
                <a:gd name="T12" fmla="*/ 40 w 286"/>
                <a:gd name="T13" fmla="*/ 0 h 430"/>
                <a:gd name="T14" fmla="*/ 0 w 286"/>
                <a:gd name="T15" fmla="*/ 40 h 430"/>
                <a:gd name="T16" fmla="*/ 0 w 286"/>
                <a:gd name="T17" fmla="*/ 390 h 430"/>
                <a:gd name="T18" fmla="*/ 40 w 286"/>
                <a:gd name="T19" fmla="*/ 430 h 430"/>
                <a:gd name="T20" fmla="*/ 246 w 286"/>
                <a:gd name="T21" fmla="*/ 430 h 430"/>
                <a:gd name="T22" fmla="*/ 286 w 286"/>
                <a:gd name="T23" fmla="*/ 390 h 430"/>
                <a:gd name="T24" fmla="*/ 286 w 286"/>
                <a:gd name="T25" fmla="*/ 40 h 430"/>
                <a:gd name="T26" fmla="*/ 246 w 286"/>
                <a:gd name="T27" fmla="*/ 0 h 430"/>
                <a:gd name="T28" fmla="*/ 143 w 286"/>
                <a:gd name="T29" fmla="*/ 400 h 430"/>
                <a:gd name="T30" fmla="*/ 51 w 286"/>
                <a:gd name="T31" fmla="*/ 308 h 430"/>
                <a:gd name="T32" fmla="*/ 143 w 286"/>
                <a:gd name="T33" fmla="*/ 216 h 430"/>
                <a:gd name="T34" fmla="*/ 235 w 286"/>
                <a:gd name="T35" fmla="*/ 308 h 430"/>
                <a:gd name="T36" fmla="*/ 143 w 286"/>
                <a:gd name="T37" fmla="*/ 400 h 430"/>
                <a:gd name="T38" fmla="*/ 259 w 286"/>
                <a:gd name="T39" fmla="*/ 166 h 430"/>
                <a:gd name="T40" fmla="*/ 235 w 286"/>
                <a:gd name="T41" fmla="*/ 190 h 430"/>
                <a:gd name="T42" fmla="*/ 51 w 286"/>
                <a:gd name="T43" fmla="*/ 190 h 430"/>
                <a:gd name="T44" fmla="*/ 27 w 286"/>
                <a:gd name="T45" fmla="*/ 166 h 430"/>
                <a:gd name="T46" fmla="*/ 27 w 286"/>
                <a:gd name="T47" fmla="*/ 52 h 430"/>
                <a:gd name="T48" fmla="*/ 51 w 286"/>
                <a:gd name="T49" fmla="*/ 28 h 430"/>
                <a:gd name="T50" fmla="*/ 235 w 286"/>
                <a:gd name="T51" fmla="*/ 28 h 430"/>
                <a:gd name="T52" fmla="*/ 259 w 286"/>
                <a:gd name="T53" fmla="*/ 52 h 430"/>
                <a:gd name="T54" fmla="*/ 259 w 286"/>
                <a:gd name="T55" fmla="*/ 16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6" h="430">
                  <a:moveTo>
                    <a:pt x="143" y="263"/>
                  </a:moveTo>
                  <a:cubicBezTo>
                    <a:pt x="118" y="263"/>
                    <a:pt x="98" y="283"/>
                    <a:pt x="98" y="308"/>
                  </a:cubicBezTo>
                  <a:cubicBezTo>
                    <a:pt x="98" y="333"/>
                    <a:pt x="118" y="353"/>
                    <a:pt x="143" y="353"/>
                  </a:cubicBezTo>
                  <a:cubicBezTo>
                    <a:pt x="168" y="353"/>
                    <a:pt x="189" y="333"/>
                    <a:pt x="189" y="308"/>
                  </a:cubicBezTo>
                  <a:cubicBezTo>
                    <a:pt x="189" y="283"/>
                    <a:pt x="168" y="263"/>
                    <a:pt x="143" y="263"/>
                  </a:cubicBezTo>
                  <a:close/>
                  <a:moveTo>
                    <a:pt x="246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12"/>
                    <a:pt x="18" y="430"/>
                    <a:pt x="40" y="430"/>
                  </a:cubicBezTo>
                  <a:cubicBezTo>
                    <a:pt x="246" y="430"/>
                    <a:pt x="246" y="430"/>
                    <a:pt x="246" y="430"/>
                  </a:cubicBezTo>
                  <a:cubicBezTo>
                    <a:pt x="268" y="430"/>
                    <a:pt x="286" y="412"/>
                    <a:pt x="286" y="390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86" y="18"/>
                    <a:pt x="268" y="0"/>
                    <a:pt x="246" y="0"/>
                  </a:cubicBezTo>
                  <a:close/>
                  <a:moveTo>
                    <a:pt x="143" y="400"/>
                  </a:moveTo>
                  <a:cubicBezTo>
                    <a:pt x="92" y="400"/>
                    <a:pt x="51" y="359"/>
                    <a:pt x="51" y="308"/>
                  </a:cubicBezTo>
                  <a:cubicBezTo>
                    <a:pt x="51" y="257"/>
                    <a:pt x="92" y="216"/>
                    <a:pt x="143" y="216"/>
                  </a:cubicBezTo>
                  <a:cubicBezTo>
                    <a:pt x="194" y="216"/>
                    <a:pt x="235" y="257"/>
                    <a:pt x="235" y="308"/>
                  </a:cubicBezTo>
                  <a:cubicBezTo>
                    <a:pt x="235" y="359"/>
                    <a:pt x="194" y="400"/>
                    <a:pt x="143" y="400"/>
                  </a:cubicBezTo>
                  <a:close/>
                  <a:moveTo>
                    <a:pt x="259" y="166"/>
                  </a:moveTo>
                  <a:cubicBezTo>
                    <a:pt x="259" y="179"/>
                    <a:pt x="249" y="190"/>
                    <a:pt x="235" y="190"/>
                  </a:cubicBezTo>
                  <a:cubicBezTo>
                    <a:pt x="51" y="190"/>
                    <a:pt x="51" y="190"/>
                    <a:pt x="51" y="190"/>
                  </a:cubicBezTo>
                  <a:cubicBezTo>
                    <a:pt x="38" y="190"/>
                    <a:pt x="27" y="179"/>
                    <a:pt x="27" y="16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39"/>
                    <a:pt x="38" y="28"/>
                    <a:pt x="51" y="28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249" y="28"/>
                    <a:pt x="259" y="39"/>
                    <a:pt x="259" y="52"/>
                  </a:cubicBezTo>
                  <a:lnTo>
                    <a:pt x="259" y="166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47"/>
            <p:cNvSpPr/>
            <p:nvPr/>
          </p:nvSpPr>
          <p:spPr bwMode="auto">
            <a:xfrm>
              <a:off x="2733675" y="3465513"/>
              <a:ext cx="146050" cy="300038"/>
            </a:xfrm>
            <a:custGeom>
              <a:avLst/>
              <a:gdLst>
                <a:gd name="T0" fmla="*/ 51 w 51"/>
                <a:gd name="T1" fmla="*/ 0 h 105"/>
                <a:gd name="T2" fmla="*/ 0 w 51"/>
                <a:gd name="T3" fmla="*/ 52 h 105"/>
                <a:gd name="T4" fmla="*/ 51 w 51"/>
                <a:gd name="T5" fmla="*/ 105 h 105"/>
                <a:gd name="T6" fmla="*/ 51 w 51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5">
                  <a:moveTo>
                    <a:pt x="51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1" y="10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48"/>
            <p:cNvSpPr/>
            <p:nvPr/>
          </p:nvSpPr>
          <p:spPr bwMode="auto">
            <a:xfrm>
              <a:off x="2844800" y="3429001"/>
              <a:ext cx="139700" cy="371475"/>
            </a:xfrm>
            <a:custGeom>
              <a:avLst/>
              <a:gdLst>
                <a:gd name="T0" fmla="*/ 49 w 49"/>
                <a:gd name="T1" fmla="*/ 112 h 130"/>
                <a:gd name="T2" fmla="*/ 31 w 49"/>
                <a:gd name="T3" fmla="*/ 130 h 130"/>
                <a:gd name="T4" fmla="*/ 19 w 49"/>
                <a:gd name="T5" fmla="*/ 130 h 130"/>
                <a:gd name="T6" fmla="*/ 0 w 49"/>
                <a:gd name="T7" fmla="*/ 112 h 130"/>
                <a:gd name="T8" fmla="*/ 0 w 49"/>
                <a:gd name="T9" fmla="*/ 18 h 130"/>
                <a:gd name="T10" fmla="*/ 19 w 49"/>
                <a:gd name="T11" fmla="*/ 0 h 130"/>
                <a:gd name="T12" fmla="*/ 31 w 49"/>
                <a:gd name="T13" fmla="*/ 0 h 130"/>
                <a:gd name="T14" fmla="*/ 49 w 49"/>
                <a:gd name="T15" fmla="*/ 18 h 130"/>
                <a:gd name="T16" fmla="*/ 49 w 49"/>
                <a:gd name="T1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0">
                  <a:moveTo>
                    <a:pt x="49" y="112"/>
                  </a:moveTo>
                  <a:cubicBezTo>
                    <a:pt x="49" y="122"/>
                    <a:pt x="41" y="130"/>
                    <a:pt x="31" y="13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9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9" y="8"/>
                    <a:pt x="49" y="18"/>
                  </a:cubicBezTo>
                  <a:lnTo>
                    <a:pt x="49" y="1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49"/>
            <p:cNvSpPr/>
            <p:nvPr/>
          </p:nvSpPr>
          <p:spPr bwMode="auto">
            <a:xfrm>
              <a:off x="3970338" y="3465513"/>
              <a:ext cx="146050" cy="300038"/>
            </a:xfrm>
            <a:custGeom>
              <a:avLst/>
              <a:gdLst>
                <a:gd name="T0" fmla="*/ 0 w 51"/>
                <a:gd name="T1" fmla="*/ 0 h 105"/>
                <a:gd name="T2" fmla="*/ 51 w 51"/>
                <a:gd name="T3" fmla="*/ 52 h 105"/>
                <a:gd name="T4" fmla="*/ 0 w 51"/>
                <a:gd name="T5" fmla="*/ 105 h 105"/>
                <a:gd name="T6" fmla="*/ 0 w 51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5">
                  <a:moveTo>
                    <a:pt x="0" y="0"/>
                  </a:moveTo>
                  <a:cubicBezTo>
                    <a:pt x="29" y="0"/>
                    <a:pt x="51" y="23"/>
                    <a:pt x="51" y="52"/>
                  </a:cubicBezTo>
                  <a:cubicBezTo>
                    <a:pt x="51" y="81"/>
                    <a:pt x="29" y="104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50"/>
            <p:cNvSpPr/>
            <p:nvPr/>
          </p:nvSpPr>
          <p:spPr bwMode="auto">
            <a:xfrm>
              <a:off x="3867150" y="3429001"/>
              <a:ext cx="136525" cy="371475"/>
            </a:xfrm>
            <a:custGeom>
              <a:avLst/>
              <a:gdLst>
                <a:gd name="T0" fmla="*/ 0 w 48"/>
                <a:gd name="T1" fmla="*/ 112 h 130"/>
                <a:gd name="T2" fmla="*/ 18 w 48"/>
                <a:gd name="T3" fmla="*/ 130 h 130"/>
                <a:gd name="T4" fmla="*/ 30 w 48"/>
                <a:gd name="T5" fmla="*/ 130 h 130"/>
                <a:gd name="T6" fmla="*/ 48 w 48"/>
                <a:gd name="T7" fmla="*/ 112 h 130"/>
                <a:gd name="T8" fmla="*/ 48 w 48"/>
                <a:gd name="T9" fmla="*/ 18 h 130"/>
                <a:gd name="T10" fmla="*/ 30 w 48"/>
                <a:gd name="T11" fmla="*/ 0 h 130"/>
                <a:gd name="T12" fmla="*/ 18 w 48"/>
                <a:gd name="T13" fmla="*/ 0 h 130"/>
                <a:gd name="T14" fmla="*/ 0 w 48"/>
                <a:gd name="T15" fmla="*/ 18 h 130"/>
                <a:gd name="T16" fmla="*/ 0 w 48"/>
                <a:gd name="T1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30">
                  <a:moveTo>
                    <a:pt x="0" y="112"/>
                  </a:moveTo>
                  <a:cubicBezTo>
                    <a:pt x="0" y="122"/>
                    <a:pt x="8" y="130"/>
                    <a:pt x="18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40" y="130"/>
                    <a:pt x="48" y="122"/>
                    <a:pt x="48" y="112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8"/>
                    <a:pt x="40" y="0"/>
                    <a:pt x="3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51"/>
            <p:cNvSpPr/>
            <p:nvPr/>
          </p:nvSpPr>
          <p:spPr bwMode="auto">
            <a:xfrm>
              <a:off x="2824163" y="2868613"/>
              <a:ext cx="1203325" cy="557213"/>
            </a:xfrm>
            <a:custGeom>
              <a:avLst/>
              <a:gdLst>
                <a:gd name="T0" fmla="*/ 210 w 421"/>
                <a:gd name="T1" fmla="*/ 0 h 195"/>
                <a:gd name="T2" fmla="*/ 0 w 421"/>
                <a:gd name="T3" fmla="*/ 195 h 195"/>
                <a:gd name="T4" fmla="*/ 26 w 421"/>
                <a:gd name="T5" fmla="*/ 182 h 195"/>
                <a:gd name="T6" fmla="*/ 26 w 421"/>
                <a:gd name="T7" fmla="*/ 182 h 195"/>
                <a:gd name="T8" fmla="*/ 78 w 421"/>
                <a:gd name="T9" fmla="*/ 80 h 195"/>
                <a:gd name="T10" fmla="*/ 210 w 421"/>
                <a:gd name="T11" fmla="*/ 25 h 195"/>
                <a:gd name="T12" fmla="*/ 342 w 421"/>
                <a:gd name="T13" fmla="*/ 80 h 195"/>
                <a:gd name="T14" fmla="*/ 394 w 421"/>
                <a:gd name="T15" fmla="*/ 182 h 195"/>
                <a:gd name="T16" fmla="*/ 395 w 421"/>
                <a:gd name="T17" fmla="*/ 182 h 195"/>
                <a:gd name="T18" fmla="*/ 421 w 421"/>
                <a:gd name="T19" fmla="*/ 195 h 195"/>
                <a:gd name="T20" fmla="*/ 210 w 421"/>
                <a:gd name="T2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95">
                  <a:moveTo>
                    <a:pt x="210" y="0"/>
                  </a:moveTo>
                  <a:cubicBezTo>
                    <a:pt x="100" y="1"/>
                    <a:pt x="10" y="86"/>
                    <a:pt x="0" y="195"/>
                  </a:cubicBezTo>
                  <a:cubicBezTo>
                    <a:pt x="6" y="187"/>
                    <a:pt x="15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33" y="143"/>
                    <a:pt x="52" y="108"/>
                    <a:pt x="78" y="80"/>
                  </a:cubicBezTo>
                  <a:cubicBezTo>
                    <a:pt x="112" y="46"/>
                    <a:pt x="159" y="25"/>
                    <a:pt x="210" y="25"/>
                  </a:cubicBezTo>
                  <a:cubicBezTo>
                    <a:pt x="262" y="25"/>
                    <a:pt x="308" y="46"/>
                    <a:pt x="342" y="80"/>
                  </a:cubicBezTo>
                  <a:cubicBezTo>
                    <a:pt x="369" y="108"/>
                    <a:pt x="388" y="143"/>
                    <a:pt x="394" y="182"/>
                  </a:cubicBezTo>
                  <a:cubicBezTo>
                    <a:pt x="395" y="182"/>
                    <a:pt x="395" y="182"/>
                    <a:pt x="395" y="182"/>
                  </a:cubicBezTo>
                  <a:cubicBezTo>
                    <a:pt x="405" y="182"/>
                    <a:pt x="415" y="187"/>
                    <a:pt x="421" y="195"/>
                  </a:cubicBezTo>
                  <a:cubicBezTo>
                    <a:pt x="411" y="86"/>
                    <a:pt x="320" y="1"/>
                    <a:pt x="210" y="0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52"/>
            <p:cNvSpPr/>
            <p:nvPr/>
          </p:nvSpPr>
          <p:spPr bwMode="auto">
            <a:xfrm>
              <a:off x="3592513" y="3546476"/>
              <a:ext cx="98425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0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0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53"/>
            <p:cNvSpPr/>
            <p:nvPr/>
          </p:nvSpPr>
          <p:spPr bwMode="auto">
            <a:xfrm>
              <a:off x="3592513" y="3494088"/>
              <a:ext cx="98425" cy="38100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54"/>
            <p:cNvSpPr/>
            <p:nvPr/>
          </p:nvSpPr>
          <p:spPr bwMode="auto">
            <a:xfrm>
              <a:off x="3449638" y="3546476"/>
              <a:ext cx="95250" cy="36513"/>
            </a:xfrm>
            <a:custGeom>
              <a:avLst/>
              <a:gdLst>
                <a:gd name="T0" fmla="*/ 33 w 33"/>
                <a:gd name="T1" fmla="*/ 12 h 13"/>
                <a:gd name="T2" fmla="*/ 32 w 33"/>
                <a:gd name="T3" fmla="*/ 13 h 13"/>
                <a:gd name="T4" fmla="*/ 1 w 33"/>
                <a:gd name="T5" fmla="*/ 13 h 13"/>
                <a:gd name="T6" fmla="*/ 0 w 33"/>
                <a:gd name="T7" fmla="*/ 12 h 13"/>
                <a:gd name="T8" fmla="*/ 0 w 33"/>
                <a:gd name="T9" fmla="*/ 0 h 13"/>
                <a:gd name="T10" fmla="*/ 1 w 33"/>
                <a:gd name="T11" fmla="*/ 0 h 13"/>
                <a:gd name="T12" fmla="*/ 32 w 33"/>
                <a:gd name="T13" fmla="*/ 0 h 13"/>
                <a:gd name="T14" fmla="*/ 33 w 33"/>
                <a:gd name="T15" fmla="*/ 0 h 13"/>
                <a:gd name="T16" fmla="*/ 33 w 3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33" y="12"/>
                  </a:moveTo>
                  <a:cubicBezTo>
                    <a:pt x="33" y="12"/>
                    <a:pt x="33" y="13"/>
                    <a:pt x="3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55"/>
            <p:cNvSpPr/>
            <p:nvPr/>
          </p:nvSpPr>
          <p:spPr bwMode="auto">
            <a:xfrm>
              <a:off x="3449638" y="3494088"/>
              <a:ext cx="95250" cy="38100"/>
            </a:xfrm>
            <a:custGeom>
              <a:avLst/>
              <a:gdLst>
                <a:gd name="T0" fmla="*/ 33 w 33"/>
                <a:gd name="T1" fmla="*/ 12 h 13"/>
                <a:gd name="T2" fmla="*/ 32 w 33"/>
                <a:gd name="T3" fmla="*/ 13 h 13"/>
                <a:gd name="T4" fmla="*/ 1 w 33"/>
                <a:gd name="T5" fmla="*/ 13 h 13"/>
                <a:gd name="T6" fmla="*/ 0 w 33"/>
                <a:gd name="T7" fmla="*/ 12 h 13"/>
                <a:gd name="T8" fmla="*/ 0 w 33"/>
                <a:gd name="T9" fmla="*/ 1 h 13"/>
                <a:gd name="T10" fmla="*/ 1 w 33"/>
                <a:gd name="T11" fmla="*/ 0 h 13"/>
                <a:gd name="T12" fmla="*/ 32 w 33"/>
                <a:gd name="T13" fmla="*/ 0 h 13"/>
                <a:gd name="T14" fmla="*/ 33 w 33"/>
                <a:gd name="T15" fmla="*/ 1 h 13"/>
                <a:gd name="T16" fmla="*/ 33 w 3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33" y="12"/>
                  </a:moveTo>
                  <a:cubicBezTo>
                    <a:pt x="33" y="13"/>
                    <a:pt x="33" y="13"/>
                    <a:pt x="3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1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56"/>
            <p:cNvSpPr/>
            <p:nvPr/>
          </p:nvSpPr>
          <p:spPr bwMode="auto">
            <a:xfrm>
              <a:off x="3449638" y="3443288"/>
              <a:ext cx="95250" cy="36513"/>
            </a:xfrm>
            <a:custGeom>
              <a:avLst/>
              <a:gdLst>
                <a:gd name="T0" fmla="*/ 33 w 33"/>
                <a:gd name="T1" fmla="*/ 12 h 13"/>
                <a:gd name="T2" fmla="*/ 32 w 33"/>
                <a:gd name="T3" fmla="*/ 13 h 13"/>
                <a:gd name="T4" fmla="*/ 1 w 33"/>
                <a:gd name="T5" fmla="*/ 13 h 13"/>
                <a:gd name="T6" fmla="*/ 0 w 33"/>
                <a:gd name="T7" fmla="*/ 12 h 13"/>
                <a:gd name="T8" fmla="*/ 0 w 33"/>
                <a:gd name="T9" fmla="*/ 1 h 13"/>
                <a:gd name="T10" fmla="*/ 1 w 33"/>
                <a:gd name="T11" fmla="*/ 0 h 13"/>
                <a:gd name="T12" fmla="*/ 32 w 33"/>
                <a:gd name="T13" fmla="*/ 0 h 13"/>
                <a:gd name="T14" fmla="*/ 33 w 33"/>
                <a:gd name="T15" fmla="*/ 1 h 13"/>
                <a:gd name="T16" fmla="*/ 33 w 3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33" y="12"/>
                  </a:moveTo>
                  <a:cubicBezTo>
                    <a:pt x="33" y="13"/>
                    <a:pt x="33" y="13"/>
                    <a:pt x="3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1"/>
                    <a:pt x="33" y="1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57"/>
            <p:cNvSpPr/>
            <p:nvPr/>
          </p:nvSpPr>
          <p:spPr bwMode="auto">
            <a:xfrm>
              <a:off x="3449638" y="3390901"/>
              <a:ext cx="95250" cy="38100"/>
            </a:xfrm>
            <a:custGeom>
              <a:avLst/>
              <a:gdLst>
                <a:gd name="T0" fmla="*/ 33 w 33"/>
                <a:gd name="T1" fmla="*/ 13 h 13"/>
                <a:gd name="T2" fmla="*/ 32 w 33"/>
                <a:gd name="T3" fmla="*/ 13 h 13"/>
                <a:gd name="T4" fmla="*/ 1 w 33"/>
                <a:gd name="T5" fmla="*/ 13 h 13"/>
                <a:gd name="T6" fmla="*/ 0 w 33"/>
                <a:gd name="T7" fmla="*/ 13 h 13"/>
                <a:gd name="T8" fmla="*/ 0 w 33"/>
                <a:gd name="T9" fmla="*/ 1 h 13"/>
                <a:gd name="T10" fmla="*/ 1 w 33"/>
                <a:gd name="T11" fmla="*/ 0 h 13"/>
                <a:gd name="T12" fmla="*/ 32 w 33"/>
                <a:gd name="T13" fmla="*/ 0 h 13"/>
                <a:gd name="T14" fmla="*/ 33 w 33"/>
                <a:gd name="T15" fmla="*/ 1 h 13"/>
                <a:gd name="T16" fmla="*/ 33 w 3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33" y="13"/>
                  </a:moveTo>
                  <a:cubicBezTo>
                    <a:pt x="33" y="13"/>
                    <a:pt x="33" y="13"/>
                    <a:pt x="3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1"/>
                    <a:pt x="33" y="1"/>
                  </a:cubicBezTo>
                  <a:lnTo>
                    <a:pt x="33" y="13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58"/>
            <p:cNvSpPr/>
            <p:nvPr/>
          </p:nvSpPr>
          <p:spPr bwMode="auto">
            <a:xfrm>
              <a:off x="3162300" y="3546476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0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0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59"/>
            <p:cNvSpPr/>
            <p:nvPr/>
          </p:nvSpPr>
          <p:spPr bwMode="auto">
            <a:xfrm>
              <a:off x="3162300" y="3494088"/>
              <a:ext cx="96838" cy="38100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60"/>
            <p:cNvSpPr/>
            <p:nvPr/>
          </p:nvSpPr>
          <p:spPr bwMode="auto">
            <a:xfrm>
              <a:off x="3162300" y="3443288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1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61"/>
            <p:cNvSpPr/>
            <p:nvPr/>
          </p:nvSpPr>
          <p:spPr bwMode="auto">
            <a:xfrm>
              <a:off x="3305175" y="3546476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0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0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62"/>
            <p:cNvSpPr/>
            <p:nvPr/>
          </p:nvSpPr>
          <p:spPr bwMode="auto">
            <a:xfrm>
              <a:off x="3305175" y="3494088"/>
              <a:ext cx="96838" cy="38100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63"/>
            <p:cNvSpPr/>
            <p:nvPr/>
          </p:nvSpPr>
          <p:spPr bwMode="auto">
            <a:xfrm>
              <a:off x="3305175" y="3443288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64"/>
            <p:cNvSpPr/>
            <p:nvPr/>
          </p:nvSpPr>
          <p:spPr bwMode="auto">
            <a:xfrm>
              <a:off x="3305175" y="3390901"/>
              <a:ext cx="96838" cy="38100"/>
            </a:xfrm>
            <a:custGeom>
              <a:avLst/>
              <a:gdLst>
                <a:gd name="T0" fmla="*/ 34 w 34"/>
                <a:gd name="T1" fmla="*/ 13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3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3"/>
                  </a:moveTo>
                  <a:cubicBezTo>
                    <a:pt x="34" y="13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lnTo>
                    <a:pt x="34" y="13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65"/>
            <p:cNvSpPr/>
            <p:nvPr/>
          </p:nvSpPr>
          <p:spPr bwMode="auto">
            <a:xfrm>
              <a:off x="3305175" y="3343276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0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0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66"/>
            <p:cNvSpPr/>
            <p:nvPr/>
          </p:nvSpPr>
          <p:spPr bwMode="auto">
            <a:xfrm>
              <a:off x="3305175" y="3290888"/>
              <a:ext cx="96838" cy="38100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964269" y="5335204"/>
            <a:ext cx="431854" cy="400752"/>
            <a:chOff x="5278438" y="2973388"/>
            <a:chExt cx="1344613" cy="1247775"/>
          </a:xfrm>
          <a:solidFill>
            <a:schemeClr val="tx1"/>
          </a:solidFill>
        </p:grpSpPr>
        <p:sp>
          <p:nvSpPr>
            <p:cNvPr id="49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431913" y="3840470"/>
            <a:ext cx="554882" cy="521283"/>
            <a:chOff x="414338" y="2816225"/>
            <a:chExt cx="1730376" cy="1625600"/>
          </a:xfrm>
          <a:solidFill>
            <a:srgbClr val="685787"/>
          </a:solidFill>
        </p:grpSpPr>
        <p:sp>
          <p:nvSpPr>
            <p:cNvPr id="54" name="Freeform 34"/>
            <p:cNvSpPr/>
            <p:nvPr/>
          </p:nvSpPr>
          <p:spPr bwMode="auto">
            <a:xfrm>
              <a:off x="1668463" y="4067175"/>
              <a:ext cx="152400" cy="160338"/>
            </a:xfrm>
            <a:custGeom>
              <a:avLst/>
              <a:gdLst>
                <a:gd name="T0" fmla="*/ 5 w 52"/>
                <a:gd name="T1" fmla="*/ 5 h 55"/>
                <a:gd name="T2" fmla="*/ 24 w 52"/>
                <a:gd name="T3" fmla="*/ 6 h 55"/>
                <a:gd name="T4" fmla="*/ 24 w 52"/>
                <a:gd name="T5" fmla="*/ 6 h 55"/>
                <a:gd name="T6" fmla="*/ 47 w 52"/>
                <a:gd name="T7" fmla="*/ 31 h 55"/>
                <a:gd name="T8" fmla="*/ 46 w 52"/>
                <a:gd name="T9" fmla="*/ 50 h 55"/>
                <a:gd name="T10" fmla="*/ 46 w 52"/>
                <a:gd name="T11" fmla="*/ 50 h 55"/>
                <a:gd name="T12" fmla="*/ 27 w 52"/>
                <a:gd name="T13" fmla="*/ 49 h 55"/>
                <a:gd name="T14" fmla="*/ 27 w 52"/>
                <a:gd name="T15" fmla="*/ 49 h 55"/>
                <a:gd name="T16" fmla="*/ 4 w 52"/>
                <a:gd name="T17" fmla="*/ 25 h 55"/>
                <a:gd name="T18" fmla="*/ 2 w 52"/>
                <a:gd name="T19" fmla="*/ 21 h 55"/>
                <a:gd name="T20" fmla="*/ 2 w 52"/>
                <a:gd name="T21" fmla="*/ 21 h 55"/>
                <a:gd name="T22" fmla="*/ 5 w 52"/>
                <a:gd name="T23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5">
                  <a:moveTo>
                    <a:pt x="5" y="5"/>
                  </a:moveTo>
                  <a:cubicBezTo>
                    <a:pt x="11" y="0"/>
                    <a:pt x="19" y="0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2" y="36"/>
                    <a:pt x="52" y="45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1" y="55"/>
                    <a:pt x="32" y="55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4"/>
                    <a:pt x="3" y="23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6"/>
                    <a:pt x="1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1689101" y="3910013"/>
              <a:ext cx="180975" cy="128588"/>
            </a:xfrm>
            <a:custGeom>
              <a:avLst/>
              <a:gdLst>
                <a:gd name="T0" fmla="*/ 3 w 62"/>
                <a:gd name="T1" fmla="*/ 33 h 44"/>
                <a:gd name="T2" fmla="*/ 20 w 62"/>
                <a:gd name="T3" fmla="*/ 41 h 44"/>
                <a:gd name="T4" fmla="*/ 20 w 62"/>
                <a:gd name="T5" fmla="*/ 41 h 44"/>
                <a:gd name="T6" fmla="*/ 51 w 62"/>
                <a:gd name="T7" fmla="*/ 29 h 44"/>
                <a:gd name="T8" fmla="*/ 59 w 62"/>
                <a:gd name="T9" fmla="*/ 11 h 44"/>
                <a:gd name="T10" fmla="*/ 59 w 62"/>
                <a:gd name="T11" fmla="*/ 11 h 44"/>
                <a:gd name="T12" fmla="*/ 41 w 62"/>
                <a:gd name="T13" fmla="*/ 3 h 44"/>
                <a:gd name="T14" fmla="*/ 41 w 62"/>
                <a:gd name="T15" fmla="*/ 3 h 44"/>
                <a:gd name="T16" fmla="*/ 10 w 62"/>
                <a:gd name="T17" fmla="*/ 15 h 44"/>
                <a:gd name="T18" fmla="*/ 7 w 62"/>
                <a:gd name="T19" fmla="*/ 17 h 44"/>
                <a:gd name="T20" fmla="*/ 7 w 62"/>
                <a:gd name="T21" fmla="*/ 17 h 44"/>
                <a:gd name="T22" fmla="*/ 3 w 62"/>
                <a:gd name="T2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4">
                  <a:moveTo>
                    <a:pt x="3" y="33"/>
                  </a:moveTo>
                  <a:cubicBezTo>
                    <a:pt x="5" y="40"/>
                    <a:pt x="13" y="44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8" y="26"/>
                    <a:pt x="62" y="18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6" y="4"/>
                    <a:pt x="49" y="0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2" y="21"/>
                    <a:pt x="0" y="27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36"/>
            <p:cNvSpPr>
              <a:spLocks noEditPoints="1"/>
            </p:cNvSpPr>
            <p:nvPr/>
          </p:nvSpPr>
          <p:spPr bwMode="auto">
            <a:xfrm>
              <a:off x="703263" y="3389313"/>
              <a:ext cx="763588" cy="763588"/>
            </a:xfrm>
            <a:custGeom>
              <a:avLst/>
              <a:gdLst>
                <a:gd name="T0" fmla="*/ 0 w 261"/>
                <a:gd name="T1" fmla="*/ 131 h 261"/>
                <a:gd name="T2" fmla="*/ 130 w 261"/>
                <a:gd name="T3" fmla="*/ 0 h 261"/>
                <a:gd name="T4" fmla="*/ 130 w 261"/>
                <a:gd name="T5" fmla="*/ 0 h 261"/>
                <a:gd name="T6" fmla="*/ 261 w 261"/>
                <a:gd name="T7" fmla="*/ 131 h 261"/>
                <a:gd name="T8" fmla="*/ 261 w 261"/>
                <a:gd name="T9" fmla="*/ 131 h 261"/>
                <a:gd name="T10" fmla="*/ 130 w 261"/>
                <a:gd name="T11" fmla="*/ 261 h 261"/>
                <a:gd name="T12" fmla="*/ 130 w 261"/>
                <a:gd name="T13" fmla="*/ 261 h 261"/>
                <a:gd name="T14" fmla="*/ 0 w 261"/>
                <a:gd name="T15" fmla="*/ 131 h 261"/>
                <a:gd name="T16" fmla="*/ 13 w 261"/>
                <a:gd name="T17" fmla="*/ 131 h 261"/>
                <a:gd name="T18" fmla="*/ 130 w 261"/>
                <a:gd name="T19" fmla="*/ 249 h 261"/>
                <a:gd name="T20" fmla="*/ 130 w 261"/>
                <a:gd name="T21" fmla="*/ 249 h 261"/>
                <a:gd name="T22" fmla="*/ 248 w 261"/>
                <a:gd name="T23" fmla="*/ 131 h 261"/>
                <a:gd name="T24" fmla="*/ 248 w 261"/>
                <a:gd name="T25" fmla="*/ 131 h 261"/>
                <a:gd name="T26" fmla="*/ 130 w 261"/>
                <a:gd name="T27" fmla="*/ 13 h 261"/>
                <a:gd name="T28" fmla="*/ 130 w 261"/>
                <a:gd name="T29" fmla="*/ 13 h 261"/>
                <a:gd name="T30" fmla="*/ 13 w 261"/>
                <a:gd name="T31" fmla="*/ 131 h 261"/>
                <a:gd name="T32" fmla="*/ 13 w 261"/>
                <a:gd name="T33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61">
                  <a:moveTo>
                    <a:pt x="0" y="131"/>
                  </a:moveTo>
                  <a:cubicBezTo>
                    <a:pt x="0" y="59"/>
                    <a:pt x="58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03" y="0"/>
                    <a:pt x="261" y="59"/>
                    <a:pt x="261" y="131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61" y="203"/>
                    <a:pt x="203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58" y="261"/>
                    <a:pt x="0" y="203"/>
                    <a:pt x="0" y="131"/>
                  </a:cubicBezTo>
                  <a:close/>
                  <a:moveTo>
                    <a:pt x="13" y="131"/>
                  </a:moveTo>
                  <a:cubicBezTo>
                    <a:pt x="13" y="196"/>
                    <a:pt x="65" y="248"/>
                    <a:pt x="130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96" y="248"/>
                    <a:pt x="248" y="196"/>
                    <a:pt x="248" y="131"/>
                  </a:cubicBezTo>
                  <a:cubicBezTo>
                    <a:pt x="248" y="131"/>
                    <a:pt x="248" y="131"/>
                    <a:pt x="248" y="131"/>
                  </a:cubicBezTo>
                  <a:cubicBezTo>
                    <a:pt x="248" y="66"/>
                    <a:pt x="196" y="13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65" y="13"/>
                    <a:pt x="13" y="66"/>
                    <a:pt x="13" y="131"/>
                  </a:cubicBezTo>
                  <a:cubicBezTo>
                    <a:pt x="13" y="131"/>
                    <a:pt x="13" y="131"/>
                    <a:pt x="1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37"/>
            <p:cNvSpPr>
              <a:spLocks noEditPoints="1"/>
            </p:cNvSpPr>
            <p:nvPr/>
          </p:nvSpPr>
          <p:spPr bwMode="auto">
            <a:xfrm>
              <a:off x="414338" y="3101975"/>
              <a:ext cx="1341438" cy="1339850"/>
            </a:xfrm>
            <a:custGeom>
              <a:avLst/>
              <a:gdLst>
                <a:gd name="T0" fmla="*/ 459 w 459"/>
                <a:gd name="T1" fmla="*/ 221 h 458"/>
                <a:gd name="T2" fmla="*/ 415 w 459"/>
                <a:gd name="T3" fmla="*/ 181 h 458"/>
                <a:gd name="T4" fmla="*/ 396 w 459"/>
                <a:gd name="T5" fmla="*/ 133 h 458"/>
                <a:gd name="T6" fmla="*/ 398 w 459"/>
                <a:gd name="T7" fmla="*/ 73 h 458"/>
                <a:gd name="T8" fmla="*/ 395 w 459"/>
                <a:gd name="T9" fmla="*/ 70 h 458"/>
                <a:gd name="T10" fmla="*/ 389 w 459"/>
                <a:gd name="T11" fmla="*/ 64 h 458"/>
                <a:gd name="T12" fmla="*/ 386 w 459"/>
                <a:gd name="T13" fmla="*/ 61 h 458"/>
                <a:gd name="T14" fmla="*/ 327 w 459"/>
                <a:gd name="T15" fmla="*/ 64 h 458"/>
                <a:gd name="T16" fmla="*/ 279 w 459"/>
                <a:gd name="T17" fmla="*/ 43 h 458"/>
                <a:gd name="T18" fmla="*/ 239 w 459"/>
                <a:gd name="T19" fmla="*/ 0 h 458"/>
                <a:gd name="T20" fmla="*/ 235 w 459"/>
                <a:gd name="T21" fmla="*/ 0 h 458"/>
                <a:gd name="T22" fmla="*/ 226 w 459"/>
                <a:gd name="T23" fmla="*/ 0 h 458"/>
                <a:gd name="T24" fmla="*/ 222 w 459"/>
                <a:gd name="T25" fmla="*/ 0 h 458"/>
                <a:gd name="T26" fmla="*/ 182 w 459"/>
                <a:gd name="T27" fmla="*/ 43 h 458"/>
                <a:gd name="T28" fmla="*/ 134 w 459"/>
                <a:gd name="T29" fmla="*/ 63 h 458"/>
                <a:gd name="T30" fmla="*/ 74 w 459"/>
                <a:gd name="T31" fmla="*/ 60 h 458"/>
                <a:gd name="T32" fmla="*/ 71 w 459"/>
                <a:gd name="T33" fmla="*/ 63 h 458"/>
                <a:gd name="T34" fmla="*/ 65 w 459"/>
                <a:gd name="T35" fmla="*/ 69 h 458"/>
                <a:gd name="T36" fmla="*/ 62 w 459"/>
                <a:gd name="T37" fmla="*/ 72 h 458"/>
                <a:gd name="T38" fmla="*/ 64 w 459"/>
                <a:gd name="T39" fmla="*/ 131 h 458"/>
                <a:gd name="T40" fmla="*/ 44 w 459"/>
                <a:gd name="T41" fmla="*/ 179 h 458"/>
                <a:gd name="T42" fmla="*/ 0 w 459"/>
                <a:gd name="T43" fmla="*/ 219 h 458"/>
                <a:gd name="T44" fmla="*/ 0 w 459"/>
                <a:gd name="T45" fmla="*/ 223 h 458"/>
                <a:gd name="T46" fmla="*/ 0 w 459"/>
                <a:gd name="T47" fmla="*/ 232 h 458"/>
                <a:gd name="T48" fmla="*/ 0 w 459"/>
                <a:gd name="T49" fmla="*/ 236 h 458"/>
                <a:gd name="T50" fmla="*/ 44 w 459"/>
                <a:gd name="T51" fmla="*/ 276 h 458"/>
                <a:gd name="T52" fmla="*/ 63 w 459"/>
                <a:gd name="T53" fmla="*/ 325 h 458"/>
                <a:gd name="T54" fmla="*/ 61 w 459"/>
                <a:gd name="T55" fmla="*/ 384 h 458"/>
                <a:gd name="T56" fmla="*/ 64 w 459"/>
                <a:gd name="T57" fmla="*/ 387 h 458"/>
                <a:gd name="T58" fmla="*/ 70 w 459"/>
                <a:gd name="T59" fmla="*/ 393 h 458"/>
                <a:gd name="T60" fmla="*/ 73 w 459"/>
                <a:gd name="T61" fmla="*/ 396 h 458"/>
                <a:gd name="T62" fmla="*/ 132 w 459"/>
                <a:gd name="T63" fmla="*/ 394 h 458"/>
                <a:gd name="T64" fmla="*/ 180 w 459"/>
                <a:gd name="T65" fmla="*/ 414 h 458"/>
                <a:gd name="T66" fmla="*/ 220 w 459"/>
                <a:gd name="T67" fmla="*/ 458 h 458"/>
                <a:gd name="T68" fmla="*/ 224 w 459"/>
                <a:gd name="T69" fmla="*/ 458 h 458"/>
                <a:gd name="T70" fmla="*/ 233 w 459"/>
                <a:gd name="T71" fmla="*/ 458 h 458"/>
                <a:gd name="T72" fmla="*/ 237 w 459"/>
                <a:gd name="T73" fmla="*/ 458 h 458"/>
                <a:gd name="T74" fmla="*/ 277 w 459"/>
                <a:gd name="T75" fmla="*/ 414 h 458"/>
                <a:gd name="T76" fmla="*/ 325 w 459"/>
                <a:gd name="T77" fmla="*/ 395 h 458"/>
                <a:gd name="T78" fmla="*/ 385 w 459"/>
                <a:gd name="T79" fmla="*/ 397 h 458"/>
                <a:gd name="T80" fmla="*/ 388 w 459"/>
                <a:gd name="T81" fmla="*/ 394 h 458"/>
                <a:gd name="T82" fmla="*/ 394 w 459"/>
                <a:gd name="T83" fmla="*/ 388 h 458"/>
                <a:gd name="T84" fmla="*/ 397 w 459"/>
                <a:gd name="T85" fmla="*/ 385 h 458"/>
                <a:gd name="T86" fmla="*/ 395 w 459"/>
                <a:gd name="T87" fmla="*/ 326 h 458"/>
                <a:gd name="T88" fmla="*/ 415 w 459"/>
                <a:gd name="T89" fmla="*/ 278 h 458"/>
                <a:gd name="T90" fmla="*/ 459 w 459"/>
                <a:gd name="T91" fmla="*/ 238 h 458"/>
                <a:gd name="T92" fmla="*/ 459 w 459"/>
                <a:gd name="T93" fmla="*/ 234 h 458"/>
                <a:gd name="T94" fmla="*/ 459 w 459"/>
                <a:gd name="T95" fmla="*/ 225 h 458"/>
                <a:gd name="T96" fmla="*/ 459 w 459"/>
                <a:gd name="T97" fmla="*/ 221 h 458"/>
                <a:gd name="T98" fmla="*/ 229 w 459"/>
                <a:gd name="T99" fmla="*/ 368 h 458"/>
                <a:gd name="T100" fmla="*/ 90 w 459"/>
                <a:gd name="T101" fmla="*/ 229 h 458"/>
                <a:gd name="T102" fmla="*/ 229 w 459"/>
                <a:gd name="T103" fmla="*/ 89 h 458"/>
                <a:gd name="T104" fmla="*/ 369 w 459"/>
                <a:gd name="T105" fmla="*/ 229 h 458"/>
                <a:gd name="T106" fmla="*/ 229 w 459"/>
                <a:gd name="T107" fmla="*/ 36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9" h="458">
                  <a:moveTo>
                    <a:pt x="459" y="221"/>
                  </a:moveTo>
                  <a:cubicBezTo>
                    <a:pt x="459" y="194"/>
                    <a:pt x="431" y="184"/>
                    <a:pt x="415" y="181"/>
                  </a:cubicBezTo>
                  <a:cubicBezTo>
                    <a:pt x="411" y="164"/>
                    <a:pt x="404" y="148"/>
                    <a:pt x="396" y="133"/>
                  </a:cubicBezTo>
                  <a:cubicBezTo>
                    <a:pt x="405" y="119"/>
                    <a:pt x="418" y="93"/>
                    <a:pt x="398" y="73"/>
                  </a:cubicBezTo>
                  <a:cubicBezTo>
                    <a:pt x="395" y="70"/>
                    <a:pt x="395" y="70"/>
                    <a:pt x="395" y="70"/>
                  </a:cubicBezTo>
                  <a:cubicBezTo>
                    <a:pt x="389" y="64"/>
                    <a:pt x="389" y="64"/>
                    <a:pt x="389" y="64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67" y="42"/>
                    <a:pt x="341" y="55"/>
                    <a:pt x="327" y="64"/>
                  </a:cubicBezTo>
                  <a:cubicBezTo>
                    <a:pt x="312" y="55"/>
                    <a:pt x="296" y="48"/>
                    <a:pt x="279" y="43"/>
                  </a:cubicBezTo>
                  <a:cubicBezTo>
                    <a:pt x="276" y="28"/>
                    <a:pt x="266" y="0"/>
                    <a:pt x="239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95" y="0"/>
                    <a:pt x="185" y="27"/>
                    <a:pt x="182" y="43"/>
                  </a:cubicBezTo>
                  <a:cubicBezTo>
                    <a:pt x="165" y="47"/>
                    <a:pt x="149" y="54"/>
                    <a:pt x="134" y="63"/>
                  </a:cubicBezTo>
                  <a:cubicBezTo>
                    <a:pt x="120" y="54"/>
                    <a:pt x="94" y="41"/>
                    <a:pt x="74" y="60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43" y="91"/>
                    <a:pt x="56" y="117"/>
                    <a:pt x="64" y="131"/>
                  </a:cubicBezTo>
                  <a:cubicBezTo>
                    <a:pt x="56" y="146"/>
                    <a:pt x="49" y="162"/>
                    <a:pt x="44" y="179"/>
                  </a:cubicBezTo>
                  <a:cubicBezTo>
                    <a:pt x="28" y="182"/>
                    <a:pt x="0" y="192"/>
                    <a:pt x="0" y="219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63"/>
                    <a:pt x="28" y="273"/>
                    <a:pt x="44" y="276"/>
                  </a:cubicBezTo>
                  <a:cubicBezTo>
                    <a:pt x="48" y="293"/>
                    <a:pt x="55" y="310"/>
                    <a:pt x="63" y="325"/>
                  </a:cubicBezTo>
                  <a:cubicBezTo>
                    <a:pt x="54" y="338"/>
                    <a:pt x="41" y="365"/>
                    <a:pt x="61" y="384"/>
                  </a:cubicBezTo>
                  <a:cubicBezTo>
                    <a:pt x="64" y="387"/>
                    <a:pt x="64" y="387"/>
                    <a:pt x="64" y="387"/>
                  </a:cubicBezTo>
                  <a:cubicBezTo>
                    <a:pt x="70" y="393"/>
                    <a:pt x="70" y="393"/>
                    <a:pt x="70" y="393"/>
                  </a:cubicBezTo>
                  <a:cubicBezTo>
                    <a:pt x="73" y="396"/>
                    <a:pt x="73" y="396"/>
                    <a:pt x="73" y="396"/>
                  </a:cubicBezTo>
                  <a:cubicBezTo>
                    <a:pt x="92" y="415"/>
                    <a:pt x="118" y="403"/>
                    <a:pt x="132" y="394"/>
                  </a:cubicBezTo>
                  <a:cubicBezTo>
                    <a:pt x="147" y="403"/>
                    <a:pt x="163" y="409"/>
                    <a:pt x="180" y="414"/>
                  </a:cubicBezTo>
                  <a:cubicBezTo>
                    <a:pt x="183" y="430"/>
                    <a:pt x="193" y="458"/>
                    <a:pt x="220" y="458"/>
                  </a:cubicBezTo>
                  <a:cubicBezTo>
                    <a:pt x="224" y="458"/>
                    <a:pt x="224" y="458"/>
                    <a:pt x="224" y="458"/>
                  </a:cubicBezTo>
                  <a:cubicBezTo>
                    <a:pt x="233" y="458"/>
                    <a:pt x="233" y="458"/>
                    <a:pt x="233" y="458"/>
                  </a:cubicBezTo>
                  <a:cubicBezTo>
                    <a:pt x="237" y="458"/>
                    <a:pt x="237" y="458"/>
                    <a:pt x="237" y="458"/>
                  </a:cubicBezTo>
                  <a:cubicBezTo>
                    <a:pt x="264" y="458"/>
                    <a:pt x="274" y="430"/>
                    <a:pt x="277" y="414"/>
                  </a:cubicBezTo>
                  <a:cubicBezTo>
                    <a:pt x="294" y="410"/>
                    <a:pt x="310" y="403"/>
                    <a:pt x="325" y="395"/>
                  </a:cubicBezTo>
                  <a:cubicBezTo>
                    <a:pt x="339" y="404"/>
                    <a:pt x="365" y="417"/>
                    <a:pt x="385" y="397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94" y="388"/>
                    <a:pt x="394" y="388"/>
                    <a:pt x="394" y="388"/>
                  </a:cubicBezTo>
                  <a:cubicBezTo>
                    <a:pt x="397" y="385"/>
                    <a:pt x="397" y="385"/>
                    <a:pt x="397" y="385"/>
                  </a:cubicBezTo>
                  <a:cubicBezTo>
                    <a:pt x="416" y="366"/>
                    <a:pt x="403" y="340"/>
                    <a:pt x="395" y="326"/>
                  </a:cubicBezTo>
                  <a:cubicBezTo>
                    <a:pt x="403" y="311"/>
                    <a:pt x="410" y="295"/>
                    <a:pt x="415" y="278"/>
                  </a:cubicBezTo>
                  <a:cubicBezTo>
                    <a:pt x="431" y="275"/>
                    <a:pt x="459" y="266"/>
                    <a:pt x="459" y="238"/>
                  </a:cubicBezTo>
                  <a:cubicBezTo>
                    <a:pt x="459" y="234"/>
                    <a:pt x="459" y="234"/>
                    <a:pt x="459" y="234"/>
                  </a:cubicBezTo>
                  <a:cubicBezTo>
                    <a:pt x="459" y="225"/>
                    <a:pt x="459" y="225"/>
                    <a:pt x="459" y="225"/>
                  </a:cubicBezTo>
                  <a:lnTo>
                    <a:pt x="459" y="221"/>
                  </a:lnTo>
                  <a:close/>
                  <a:moveTo>
                    <a:pt x="229" y="368"/>
                  </a:moveTo>
                  <a:cubicBezTo>
                    <a:pt x="152" y="368"/>
                    <a:pt x="90" y="306"/>
                    <a:pt x="90" y="229"/>
                  </a:cubicBezTo>
                  <a:cubicBezTo>
                    <a:pt x="90" y="152"/>
                    <a:pt x="152" y="89"/>
                    <a:pt x="229" y="89"/>
                  </a:cubicBezTo>
                  <a:cubicBezTo>
                    <a:pt x="307" y="89"/>
                    <a:pt x="369" y="152"/>
                    <a:pt x="369" y="229"/>
                  </a:cubicBezTo>
                  <a:cubicBezTo>
                    <a:pt x="369" y="306"/>
                    <a:pt x="307" y="368"/>
                    <a:pt x="229" y="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1343026" y="2816225"/>
              <a:ext cx="801688" cy="800100"/>
            </a:xfrm>
            <a:custGeom>
              <a:avLst/>
              <a:gdLst>
                <a:gd name="T0" fmla="*/ 248 w 274"/>
                <a:gd name="T1" fmla="*/ 108 h 274"/>
                <a:gd name="T2" fmla="*/ 237 w 274"/>
                <a:gd name="T3" fmla="*/ 79 h 274"/>
                <a:gd name="T4" fmla="*/ 238 w 274"/>
                <a:gd name="T5" fmla="*/ 44 h 274"/>
                <a:gd name="T6" fmla="*/ 236 w 274"/>
                <a:gd name="T7" fmla="*/ 42 h 274"/>
                <a:gd name="T8" fmla="*/ 233 w 274"/>
                <a:gd name="T9" fmla="*/ 38 h 274"/>
                <a:gd name="T10" fmla="*/ 231 w 274"/>
                <a:gd name="T11" fmla="*/ 37 h 274"/>
                <a:gd name="T12" fmla="*/ 196 w 274"/>
                <a:gd name="T13" fmla="*/ 38 h 274"/>
                <a:gd name="T14" fmla="*/ 167 w 274"/>
                <a:gd name="T15" fmla="*/ 26 h 274"/>
                <a:gd name="T16" fmla="*/ 143 w 274"/>
                <a:gd name="T17" fmla="*/ 0 h 274"/>
                <a:gd name="T18" fmla="*/ 140 w 274"/>
                <a:gd name="T19" fmla="*/ 0 h 274"/>
                <a:gd name="T20" fmla="*/ 135 w 274"/>
                <a:gd name="T21" fmla="*/ 0 h 274"/>
                <a:gd name="T22" fmla="*/ 133 w 274"/>
                <a:gd name="T23" fmla="*/ 0 h 274"/>
                <a:gd name="T24" fmla="*/ 109 w 274"/>
                <a:gd name="T25" fmla="*/ 25 h 274"/>
                <a:gd name="T26" fmla="*/ 80 w 274"/>
                <a:gd name="T27" fmla="*/ 37 h 274"/>
                <a:gd name="T28" fmla="*/ 44 w 274"/>
                <a:gd name="T29" fmla="*/ 36 h 274"/>
                <a:gd name="T30" fmla="*/ 42 w 274"/>
                <a:gd name="T31" fmla="*/ 38 h 274"/>
                <a:gd name="T32" fmla="*/ 39 w 274"/>
                <a:gd name="T33" fmla="*/ 41 h 274"/>
                <a:gd name="T34" fmla="*/ 37 w 274"/>
                <a:gd name="T35" fmla="*/ 43 h 274"/>
                <a:gd name="T36" fmla="*/ 38 w 274"/>
                <a:gd name="T37" fmla="*/ 78 h 274"/>
                <a:gd name="T38" fmla="*/ 26 w 274"/>
                <a:gd name="T39" fmla="*/ 107 h 274"/>
                <a:gd name="T40" fmla="*/ 0 w 274"/>
                <a:gd name="T41" fmla="*/ 131 h 274"/>
                <a:gd name="T42" fmla="*/ 0 w 274"/>
                <a:gd name="T43" fmla="*/ 134 h 274"/>
                <a:gd name="T44" fmla="*/ 0 w 274"/>
                <a:gd name="T45" fmla="*/ 139 h 274"/>
                <a:gd name="T46" fmla="*/ 0 w 274"/>
                <a:gd name="T47" fmla="*/ 141 h 274"/>
                <a:gd name="T48" fmla="*/ 0 w 274"/>
                <a:gd name="T49" fmla="*/ 143 h 274"/>
                <a:gd name="T50" fmla="*/ 9 w 274"/>
                <a:gd name="T51" fmla="*/ 148 h 274"/>
                <a:gd name="T52" fmla="*/ 44 w 274"/>
                <a:gd name="T53" fmla="*/ 138 h 274"/>
                <a:gd name="T54" fmla="*/ 54 w 274"/>
                <a:gd name="T55" fmla="*/ 139 h 274"/>
                <a:gd name="T56" fmla="*/ 54 w 274"/>
                <a:gd name="T57" fmla="*/ 137 h 274"/>
                <a:gd name="T58" fmla="*/ 137 w 274"/>
                <a:gd name="T59" fmla="*/ 53 h 274"/>
                <a:gd name="T60" fmla="*/ 221 w 274"/>
                <a:gd name="T61" fmla="*/ 137 h 274"/>
                <a:gd name="T62" fmla="*/ 137 w 274"/>
                <a:gd name="T63" fmla="*/ 220 h 274"/>
                <a:gd name="T64" fmla="*/ 100 w 274"/>
                <a:gd name="T65" fmla="*/ 211 h 274"/>
                <a:gd name="T66" fmla="*/ 91 w 274"/>
                <a:gd name="T67" fmla="*/ 231 h 274"/>
                <a:gd name="T68" fmla="*/ 98 w 274"/>
                <a:gd name="T69" fmla="*/ 245 h 274"/>
                <a:gd name="T70" fmla="*/ 107 w 274"/>
                <a:gd name="T71" fmla="*/ 248 h 274"/>
                <a:gd name="T72" fmla="*/ 131 w 274"/>
                <a:gd name="T73" fmla="*/ 274 h 274"/>
                <a:gd name="T74" fmla="*/ 134 w 274"/>
                <a:gd name="T75" fmla="*/ 274 h 274"/>
                <a:gd name="T76" fmla="*/ 139 w 274"/>
                <a:gd name="T77" fmla="*/ 274 h 274"/>
                <a:gd name="T78" fmla="*/ 142 w 274"/>
                <a:gd name="T79" fmla="*/ 274 h 274"/>
                <a:gd name="T80" fmla="*/ 166 w 274"/>
                <a:gd name="T81" fmla="*/ 248 h 274"/>
                <a:gd name="T82" fmla="*/ 195 w 274"/>
                <a:gd name="T83" fmla="*/ 236 h 274"/>
                <a:gd name="T84" fmla="*/ 230 w 274"/>
                <a:gd name="T85" fmla="*/ 238 h 274"/>
                <a:gd name="T86" fmla="*/ 232 w 274"/>
                <a:gd name="T87" fmla="*/ 236 h 274"/>
                <a:gd name="T88" fmla="*/ 236 w 274"/>
                <a:gd name="T89" fmla="*/ 233 h 274"/>
                <a:gd name="T90" fmla="*/ 237 w 274"/>
                <a:gd name="T91" fmla="*/ 231 h 274"/>
                <a:gd name="T92" fmla="*/ 236 w 274"/>
                <a:gd name="T93" fmla="*/ 195 h 274"/>
                <a:gd name="T94" fmla="*/ 248 w 274"/>
                <a:gd name="T95" fmla="*/ 167 h 274"/>
                <a:gd name="T96" fmla="*/ 274 w 274"/>
                <a:gd name="T97" fmla="*/ 142 h 274"/>
                <a:gd name="T98" fmla="*/ 274 w 274"/>
                <a:gd name="T99" fmla="*/ 140 h 274"/>
                <a:gd name="T100" fmla="*/ 274 w 274"/>
                <a:gd name="T101" fmla="*/ 135 h 274"/>
                <a:gd name="T102" fmla="*/ 274 w 274"/>
                <a:gd name="T103" fmla="*/ 132 h 274"/>
                <a:gd name="T104" fmla="*/ 248 w 274"/>
                <a:gd name="T105" fmla="*/ 10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4" h="274">
                  <a:moveTo>
                    <a:pt x="248" y="108"/>
                  </a:moveTo>
                  <a:cubicBezTo>
                    <a:pt x="246" y="98"/>
                    <a:pt x="242" y="88"/>
                    <a:pt x="237" y="79"/>
                  </a:cubicBezTo>
                  <a:cubicBezTo>
                    <a:pt x="242" y="71"/>
                    <a:pt x="250" y="55"/>
                    <a:pt x="238" y="44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19" y="25"/>
                    <a:pt x="204" y="33"/>
                    <a:pt x="196" y="38"/>
                  </a:cubicBezTo>
                  <a:cubicBezTo>
                    <a:pt x="187" y="33"/>
                    <a:pt x="177" y="29"/>
                    <a:pt x="167" y="26"/>
                  </a:cubicBezTo>
                  <a:cubicBezTo>
                    <a:pt x="165" y="16"/>
                    <a:pt x="159" y="0"/>
                    <a:pt x="14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0"/>
                    <a:pt x="111" y="16"/>
                    <a:pt x="109" y="25"/>
                  </a:cubicBezTo>
                  <a:cubicBezTo>
                    <a:pt x="98" y="28"/>
                    <a:pt x="89" y="32"/>
                    <a:pt x="80" y="37"/>
                  </a:cubicBezTo>
                  <a:cubicBezTo>
                    <a:pt x="72" y="32"/>
                    <a:pt x="56" y="24"/>
                    <a:pt x="44" y="36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25" y="54"/>
                    <a:pt x="33" y="70"/>
                    <a:pt x="38" y="78"/>
                  </a:cubicBezTo>
                  <a:cubicBezTo>
                    <a:pt x="33" y="87"/>
                    <a:pt x="29" y="97"/>
                    <a:pt x="26" y="107"/>
                  </a:cubicBezTo>
                  <a:cubicBezTo>
                    <a:pt x="17" y="109"/>
                    <a:pt x="0" y="115"/>
                    <a:pt x="0" y="131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2"/>
                    <a:pt x="0" y="143"/>
                    <a:pt x="0" y="143"/>
                  </a:cubicBezTo>
                  <a:cubicBezTo>
                    <a:pt x="3" y="145"/>
                    <a:pt x="6" y="146"/>
                    <a:pt x="9" y="148"/>
                  </a:cubicBezTo>
                  <a:cubicBezTo>
                    <a:pt x="18" y="143"/>
                    <a:pt x="30" y="138"/>
                    <a:pt x="44" y="138"/>
                  </a:cubicBezTo>
                  <a:cubicBezTo>
                    <a:pt x="47" y="138"/>
                    <a:pt x="50" y="138"/>
                    <a:pt x="54" y="139"/>
                  </a:cubicBezTo>
                  <a:cubicBezTo>
                    <a:pt x="54" y="138"/>
                    <a:pt x="54" y="137"/>
                    <a:pt x="54" y="137"/>
                  </a:cubicBezTo>
                  <a:cubicBezTo>
                    <a:pt x="54" y="91"/>
                    <a:pt x="91" y="53"/>
                    <a:pt x="137" y="53"/>
                  </a:cubicBezTo>
                  <a:cubicBezTo>
                    <a:pt x="183" y="53"/>
                    <a:pt x="221" y="91"/>
                    <a:pt x="221" y="137"/>
                  </a:cubicBezTo>
                  <a:cubicBezTo>
                    <a:pt x="221" y="183"/>
                    <a:pt x="183" y="220"/>
                    <a:pt x="137" y="220"/>
                  </a:cubicBezTo>
                  <a:cubicBezTo>
                    <a:pt x="124" y="220"/>
                    <a:pt x="111" y="217"/>
                    <a:pt x="100" y="211"/>
                  </a:cubicBezTo>
                  <a:cubicBezTo>
                    <a:pt x="97" y="219"/>
                    <a:pt x="94" y="226"/>
                    <a:pt x="91" y="231"/>
                  </a:cubicBezTo>
                  <a:cubicBezTo>
                    <a:pt x="93" y="236"/>
                    <a:pt x="96" y="240"/>
                    <a:pt x="98" y="245"/>
                  </a:cubicBezTo>
                  <a:cubicBezTo>
                    <a:pt x="101" y="246"/>
                    <a:pt x="104" y="247"/>
                    <a:pt x="107" y="248"/>
                  </a:cubicBezTo>
                  <a:cubicBezTo>
                    <a:pt x="109" y="257"/>
                    <a:pt x="115" y="274"/>
                    <a:pt x="131" y="274"/>
                  </a:cubicBezTo>
                  <a:cubicBezTo>
                    <a:pt x="134" y="274"/>
                    <a:pt x="134" y="274"/>
                    <a:pt x="134" y="274"/>
                  </a:cubicBezTo>
                  <a:cubicBezTo>
                    <a:pt x="139" y="274"/>
                    <a:pt x="139" y="274"/>
                    <a:pt x="139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58" y="274"/>
                    <a:pt x="164" y="258"/>
                    <a:pt x="166" y="248"/>
                  </a:cubicBezTo>
                  <a:cubicBezTo>
                    <a:pt x="176" y="246"/>
                    <a:pt x="186" y="242"/>
                    <a:pt x="195" y="236"/>
                  </a:cubicBezTo>
                  <a:cubicBezTo>
                    <a:pt x="203" y="242"/>
                    <a:pt x="219" y="250"/>
                    <a:pt x="230" y="238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37" y="231"/>
                    <a:pt x="237" y="231"/>
                    <a:pt x="237" y="231"/>
                  </a:cubicBezTo>
                  <a:cubicBezTo>
                    <a:pt x="249" y="219"/>
                    <a:pt x="241" y="203"/>
                    <a:pt x="236" y="195"/>
                  </a:cubicBezTo>
                  <a:cubicBezTo>
                    <a:pt x="241" y="186"/>
                    <a:pt x="245" y="177"/>
                    <a:pt x="248" y="167"/>
                  </a:cubicBezTo>
                  <a:cubicBezTo>
                    <a:pt x="258" y="165"/>
                    <a:pt x="274" y="159"/>
                    <a:pt x="274" y="142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35"/>
                    <a:pt x="274" y="135"/>
                    <a:pt x="274" y="135"/>
                  </a:cubicBezTo>
                  <a:cubicBezTo>
                    <a:pt x="274" y="132"/>
                    <a:pt x="274" y="132"/>
                    <a:pt x="274" y="132"/>
                  </a:cubicBezTo>
                  <a:cubicBezTo>
                    <a:pt x="274" y="116"/>
                    <a:pt x="258" y="110"/>
                    <a:pt x="24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1516063" y="2987675"/>
              <a:ext cx="455613" cy="457200"/>
            </a:xfrm>
            <a:custGeom>
              <a:avLst/>
              <a:gdLst>
                <a:gd name="T0" fmla="*/ 156 w 156"/>
                <a:gd name="T1" fmla="*/ 78 h 156"/>
                <a:gd name="T2" fmla="*/ 78 w 156"/>
                <a:gd name="T3" fmla="*/ 0 h 156"/>
                <a:gd name="T4" fmla="*/ 0 w 156"/>
                <a:gd name="T5" fmla="*/ 78 h 156"/>
                <a:gd name="T6" fmla="*/ 0 w 156"/>
                <a:gd name="T7" fmla="*/ 81 h 156"/>
                <a:gd name="T8" fmla="*/ 8 w 156"/>
                <a:gd name="T9" fmla="*/ 85 h 156"/>
                <a:gd name="T10" fmla="*/ 7 w 156"/>
                <a:gd name="T11" fmla="*/ 78 h 156"/>
                <a:gd name="T12" fmla="*/ 78 w 156"/>
                <a:gd name="T13" fmla="*/ 7 h 156"/>
                <a:gd name="T14" fmla="*/ 149 w 156"/>
                <a:gd name="T15" fmla="*/ 78 h 156"/>
                <a:gd name="T16" fmla="*/ 78 w 156"/>
                <a:gd name="T17" fmla="*/ 148 h 156"/>
                <a:gd name="T18" fmla="*/ 43 w 156"/>
                <a:gd name="T19" fmla="*/ 139 h 156"/>
                <a:gd name="T20" fmla="*/ 42 w 156"/>
                <a:gd name="T21" fmla="*/ 147 h 156"/>
                <a:gd name="T22" fmla="*/ 78 w 156"/>
                <a:gd name="T23" fmla="*/ 156 h 156"/>
                <a:gd name="T24" fmla="*/ 156 w 156"/>
                <a:gd name="T2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56">
                  <a:moveTo>
                    <a:pt x="156" y="78"/>
                  </a:move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79"/>
                    <a:pt x="0" y="80"/>
                    <a:pt x="0" y="81"/>
                  </a:cubicBezTo>
                  <a:cubicBezTo>
                    <a:pt x="3" y="82"/>
                    <a:pt x="5" y="83"/>
                    <a:pt x="8" y="85"/>
                  </a:cubicBezTo>
                  <a:cubicBezTo>
                    <a:pt x="8" y="82"/>
                    <a:pt x="7" y="80"/>
                    <a:pt x="7" y="78"/>
                  </a:cubicBezTo>
                  <a:cubicBezTo>
                    <a:pt x="8" y="39"/>
                    <a:pt x="39" y="7"/>
                    <a:pt x="78" y="7"/>
                  </a:cubicBezTo>
                  <a:cubicBezTo>
                    <a:pt x="117" y="7"/>
                    <a:pt x="149" y="39"/>
                    <a:pt x="149" y="78"/>
                  </a:cubicBezTo>
                  <a:cubicBezTo>
                    <a:pt x="149" y="117"/>
                    <a:pt x="117" y="148"/>
                    <a:pt x="78" y="148"/>
                  </a:cubicBezTo>
                  <a:cubicBezTo>
                    <a:pt x="65" y="148"/>
                    <a:pt x="53" y="145"/>
                    <a:pt x="43" y="139"/>
                  </a:cubicBezTo>
                  <a:cubicBezTo>
                    <a:pt x="43" y="142"/>
                    <a:pt x="42" y="144"/>
                    <a:pt x="42" y="147"/>
                  </a:cubicBezTo>
                  <a:cubicBezTo>
                    <a:pt x="53" y="153"/>
                    <a:pt x="6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0" name="Picture 40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38" y="3779838"/>
              <a:ext cx="349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26" y="3754438"/>
              <a:ext cx="2698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矩形 62"/>
          <p:cNvSpPr/>
          <p:nvPr/>
        </p:nvSpPr>
        <p:spPr>
          <a:xfrm>
            <a:off x="2477473" y="3585165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279505" y="3881691"/>
            <a:ext cx="156804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976981" y="3585165"/>
            <a:ext cx="86546" cy="86546"/>
          </a:xfrm>
          <a:prstGeom prst="ellipse">
            <a:avLst/>
          </a:prstGeom>
          <a:solidFill>
            <a:srgbClr val="6F4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232673" y="1675001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046497" y="1971527"/>
            <a:ext cx="156804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7732181" y="1675001"/>
            <a:ext cx="86546" cy="86546"/>
          </a:xfrm>
          <a:prstGeom prst="ellipse">
            <a:avLst/>
          </a:prstGeom>
          <a:solidFill>
            <a:srgbClr val="6F4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735778" y="3462615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537810" y="3759141"/>
            <a:ext cx="156804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9235286" y="3462615"/>
            <a:ext cx="86546" cy="86546"/>
          </a:xfrm>
          <a:prstGeom prst="ellipse">
            <a:avLst/>
          </a:prstGeom>
          <a:solidFill>
            <a:srgbClr val="6F4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994496" y="5523266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753256" y="5819792"/>
            <a:ext cx="156804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494004" y="5523266"/>
            <a:ext cx="86546" cy="86546"/>
          </a:xfrm>
          <a:prstGeom prst="ellipse">
            <a:avLst/>
          </a:prstGeom>
          <a:solidFill>
            <a:srgbClr val="6F4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合作目标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99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5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5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50"/>
                            </p:stCondLst>
                            <p:childTnLst>
                              <p:par>
                                <p:cTn id="7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450"/>
                            </p:stCondLst>
                            <p:childTnLst>
                              <p:par>
                                <p:cTn id="8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950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5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950"/>
                            </p:stCondLst>
                            <p:childTnLst>
                              <p:par>
                                <p:cTn id="1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4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50"/>
                            </p:stCondLst>
                            <p:childTnLst>
                              <p:par>
                                <p:cTn id="13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20" grpId="0" animBg="1"/>
      <p:bldP spid="3" grpId="0" animBg="1"/>
      <p:bldP spid="13" grpId="0" animBg="1"/>
      <p:bldP spid="16" grpId="0" animBg="1"/>
      <p:bldP spid="19" grpId="0" animBg="1"/>
      <p:bldP spid="63" grpId="0"/>
      <p:bldP spid="64" grpId="0"/>
      <p:bldP spid="64" grpId="1"/>
      <p:bldP spid="65" grpId="0" animBg="1"/>
      <p:bldP spid="78" grpId="0"/>
      <p:bldP spid="79" grpId="0"/>
      <p:bldP spid="79" grpId="1"/>
      <p:bldP spid="80" grpId="0" animBg="1"/>
      <p:bldP spid="81" grpId="0"/>
      <p:bldP spid="82" grpId="0"/>
      <p:bldP spid="82" grpId="1"/>
      <p:bldP spid="83" grpId="0" animBg="1"/>
      <p:bldP spid="84" grpId="0"/>
      <p:bldP spid="85" grpId="0"/>
      <p:bldP spid="85" grpId="1"/>
      <p:bldP spid="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117725" y="4737633"/>
            <a:ext cx="600075" cy="601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13091" y="4228043"/>
            <a:ext cx="598487" cy="1111251"/>
          </a:xfrm>
          <a:prstGeom prst="rect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06864" y="3797831"/>
            <a:ext cx="600075" cy="15414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102225" y="3667656"/>
            <a:ext cx="598488" cy="1671637"/>
          </a:xfrm>
          <a:prstGeom prst="rect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096001" y="3426358"/>
            <a:ext cx="600075" cy="1912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7" name="右箭头 86"/>
          <p:cNvSpPr/>
          <p:nvPr/>
        </p:nvSpPr>
        <p:spPr>
          <a:xfrm rot="20490444">
            <a:off x="1984378" y="2972331"/>
            <a:ext cx="5884863" cy="473075"/>
          </a:xfrm>
          <a:prstGeom prst="rightArrow">
            <a:avLst>
              <a:gd name="adj1" fmla="val 52347"/>
              <a:gd name="adj2" fmla="val 115372"/>
            </a:avLst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8" name="文本框 16"/>
          <p:cNvSpPr txBox="1"/>
          <p:nvPr/>
        </p:nvSpPr>
        <p:spPr>
          <a:xfrm>
            <a:off x="2100264" y="5485345"/>
            <a:ext cx="6141407" cy="318092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项目一        项目二         项目三          项目四         项目五          项目六</a:t>
            </a: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9" name="文本框 17"/>
          <p:cNvSpPr txBox="1"/>
          <p:nvPr/>
        </p:nvSpPr>
        <p:spPr>
          <a:xfrm>
            <a:off x="1318375" y="2688169"/>
            <a:ext cx="410415" cy="1217633"/>
          </a:xfrm>
          <a:prstGeom prst="rect">
            <a:avLst/>
          </a:prstGeom>
          <a:noFill/>
        </p:spPr>
        <p:txBody>
          <a:bodyPr vert="eaVert" wrap="none" lIns="91431" tIns="45716" rIns="91431" bIns="45716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添加标题文案</a:t>
            </a: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0" name="文本框 18"/>
          <p:cNvSpPr txBox="1">
            <a:spLocks noChangeArrowheads="1"/>
          </p:cNvSpPr>
          <p:nvPr/>
        </p:nvSpPr>
        <p:spPr bwMode="auto">
          <a:xfrm>
            <a:off x="7186195" y="3327932"/>
            <a:ext cx="410415" cy="1217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 lIns="91431" tIns="45716" rIns="91431" bIns="45716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点击输入文字</a:t>
            </a: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1" name="矩形 85"/>
          <p:cNvSpPr>
            <a:spLocks noChangeArrowheads="1"/>
          </p:cNvSpPr>
          <p:nvPr/>
        </p:nvSpPr>
        <p:spPr bwMode="auto">
          <a:xfrm>
            <a:off x="8699503" y="2586569"/>
            <a:ext cx="2074863" cy="362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5196" tIns="57597" rIns="115196" bIns="5759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添加标题文案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2" name="文本框 13"/>
          <p:cNvSpPr txBox="1"/>
          <p:nvPr/>
        </p:nvSpPr>
        <p:spPr>
          <a:xfrm>
            <a:off x="8480427" y="3051707"/>
            <a:ext cx="2324100" cy="830981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单击添加标题文案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，修改文字内容，或修改颜色及字体，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单击添加标题文案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，修改文字内容，或修改颜色及字体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091366" y="3114932"/>
            <a:ext cx="598487" cy="2225675"/>
          </a:xfrm>
          <a:prstGeom prst="rect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0" name="右箭头 39"/>
          <p:cNvSpPr/>
          <p:nvPr/>
        </p:nvSpPr>
        <p:spPr>
          <a:xfrm rot="16200000">
            <a:off x="54771" y="3493824"/>
            <a:ext cx="3446463" cy="244475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1758953" y="5186895"/>
            <a:ext cx="6480175" cy="244475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合作目标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2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47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48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2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51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52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87" grpId="0" animBg="1"/>
          <p:bldP spid="88" grpId="0"/>
          <p:bldP spid="89" grpId="0"/>
          <p:bldP spid="90" grpId="0"/>
          <p:bldP spid="91" grpId="0"/>
          <p:bldP spid="92" grpId="0"/>
          <p:bldP spid="86" grpId="0" animBg="1"/>
          <p:bldP spid="40" grpId="0" animBg="1"/>
          <p:bldP spid="4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87" grpId="0" animBg="1"/>
          <p:bldP spid="88" grpId="0"/>
          <p:bldP spid="89" grpId="0"/>
          <p:bldP spid="90" grpId="0"/>
          <p:bldP spid="91" grpId="0"/>
          <p:bldP spid="92" grpId="0"/>
          <p:bldP spid="86" grpId="0" animBg="1"/>
          <p:bldP spid="40" grpId="0" animBg="1"/>
          <p:bldP spid="4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842822" y="1698171"/>
            <a:ext cx="4162791" cy="4257088"/>
            <a:chOff x="3873439" y="1856510"/>
            <a:chExt cx="4612615" cy="4717101"/>
          </a:xfrm>
        </p:grpSpPr>
        <p:grpSp>
          <p:nvGrpSpPr>
            <p:cNvPr id="21" name="组合 20"/>
            <p:cNvGrpSpPr/>
            <p:nvPr/>
          </p:nvGrpSpPr>
          <p:grpSpPr>
            <a:xfrm>
              <a:off x="6248396" y="1856510"/>
              <a:ext cx="2209950" cy="2286000"/>
              <a:chOff x="4073236" y="1386281"/>
              <a:chExt cx="3829781" cy="3961574"/>
            </a:xfrm>
          </p:grpSpPr>
          <p:sp>
            <p:nvSpPr>
              <p:cNvPr id="65" name="直角三角形 64"/>
              <p:cNvSpPr/>
              <p:nvPr/>
            </p:nvSpPr>
            <p:spPr>
              <a:xfrm>
                <a:off x="4073236" y="2951018"/>
                <a:ext cx="2396837" cy="2396837"/>
              </a:xfrm>
              <a:prstGeom prst="rtTriangle">
                <a:avLst/>
              </a:prstGeom>
              <a:solidFill>
                <a:srgbClr val="3342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rot="18912077">
                <a:off x="4813454" y="1386281"/>
                <a:ext cx="3089563" cy="3374435"/>
              </a:xfrm>
              <a:prstGeom prst="rect">
                <a:avLst/>
              </a:prstGeom>
              <a:solidFill>
                <a:srgbClr val="3342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3873439" y="1863061"/>
              <a:ext cx="2209950" cy="2286000"/>
              <a:chOff x="4073236" y="1386281"/>
              <a:chExt cx="3829781" cy="3961574"/>
            </a:xfrm>
          </p:grpSpPr>
          <p:sp>
            <p:nvSpPr>
              <p:cNvPr id="63" name="直角三角形 62"/>
              <p:cNvSpPr/>
              <p:nvPr/>
            </p:nvSpPr>
            <p:spPr>
              <a:xfrm>
                <a:off x="4073236" y="2951018"/>
                <a:ext cx="2396837" cy="2396837"/>
              </a:xfrm>
              <a:prstGeom prst="rtTriangle">
                <a:avLst/>
              </a:prstGeom>
              <a:solidFill>
                <a:srgbClr val="877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rot="18912077">
                <a:off x="4813454" y="1386281"/>
                <a:ext cx="3089563" cy="3374435"/>
              </a:xfrm>
              <a:prstGeom prst="rect">
                <a:avLst/>
              </a:prstGeom>
              <a:solidFill>
                <a:srgbClr val="877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flipV="1">
              <a:off x="6276104" y="4281060"/>
              <a:ext cx="2209950" cy="2286000"/>
              <a:chOff x="4073236" y="1386281"/>
              <a:chExt cx="3829781" cy="3961574"/>
            </a:xfrm>
          </p:grpSpPr>
          <p:sp>
            <p:nvSpPr>
              <p:cNvPr id="61" name="直角三角形 60"/>
              <p:cNvSpPr/>
              <p:nvPr/>
            </p:nvSpPr>
            <p:spPr>
              <a:xfrm>
                <a:off x="4073236" y="2951018"/>
                <a:ext cx="2396837" cy="2396837"/>
              </a:xfrm>
              <a:prstGeom prst="rtTriangle">
                <a:avLst/>
              </a:prstGeom>
              <a:solidFill>
                <a:srgbClr val="877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 rot="18912077">
                <a:off x="4813454" y="1386281"/>
                <a:ext cx="3089563" cy="3374435"/>
              </a:xfrm>
              <a:prstGeom prst="rect">
                <a:avLst/>
              </a:prstGeom>
              <a:solidFill>
                <a:srgbClr val="877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 flipV="1">
              <a:off x="3901147" y="4287611"/>
              <a:ext cx="2209950" cy="2286000"/>
              <a:chOff x="4073236" y="1386281"/>
              <a:chExt cx="3829781" cy="3961574"/>
            </a:xfrm>
          </p:grpSpPr>
          <p:sp>
            <p:nvSpPr>
              <p:cNvPr id="59" name="直角三角形 58"/>
              <p:cNvSpPr/>
              <p:nvPr/>
            </p:nvSpPr>
            <p:spPr>
              <a:xfrm>
                <a:off x="4073236" y="2951018"/>
                <a:ext cx="2396837" cy="2396837"/>
              </a:xfrm>
              <a:prstGeom prst="rtTriangle">
                <a:avLst/>
              </a:prstGeom>
              <a:solidFill>
                <a:srgbClr val="3342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 rot="18912077">
                <a:off x="4813454" y="1386281"/>
                <a:ext cx="3089563" cy="3374435"/>
              </a:xfrm>
              <a:prstGeom prst="rect">
                <a:avLst/>
              </a:prstGeom>
              <a:solidFill>
                <a:srgbClr val="3342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444652" y="4385864"/>
              <a:ext cx="796424" cy="685352"/>
              <a:chOff x="7152939" y="5723920"/>
              <a:chExt cx="560405" cy="482249"/>
            </a:xfrm>
            <a:solidFill>
              <a:schemeClr val="bg1"/>
            </a:solidFill>
          </p:grpSpPr>
          <p:sp>
            <p:nvSpPr>
              <p:cNvPr id="54" name="Freeform 212"/>
              <p:cNvSpPr>
                <a:spLocks noEditPoints="1"/>
              </p:cNvSpPr>
              <p:nvPr/>
            </p:nvSpPr>
            <p:spPr bwMode="auto">
              <a:xfrm>
                <a:off x="7340849" y="5723920"/>
                <a:ext cx="372495" cy="332585"/>
              </a:xfrm>
              <a:custGeom>
                <a:avLst/>
                <a:gdLst>
                  <a:gd name="T0" fmla="*/ 10 w 179"/>
                  <a:gd name="T1" fmla="*/ 159 h 159"/>
                  <a:gd name="T2" fmla="*/ 25 w 179"/>
                  <a:gd name="T3" fmla="*/ 116 h 159"/>
                  <a:gd name="T4" fmla="*/ 0 w 179"/>
                  <a:gd name="T5" fmla="*/ 69 h 159"/>
                  <a:gd name="T6" fmla="*/ 90 w 179"/>
                  <a:gd name="T7" fmla="*/ 0 h 159"/>
                  <a:gd name="T8" fmla="*/ 179 w 179"/>
                  <a:gd name="T9" fmla="*/ 69 h 159"/>
                  <a:gd name="T10" fmla="*/ 90 w 179"/>
                  <a:gd name="T11" fmla="*/ 137 h 159"/>
                  <a:gd name="T12" fmla="*/ 58 w 179"/>
                  <a:gd name="T13" fmla="*/ 133 h 159"/>
                  <a:gd name="T14" fmla="*/ 28 w 179"/>
                  <a:gd name="T15" fmla="*/ 149 h 159"/>
                  <a:gd name="T16" fmla="*/ 10 w 179"/>
                  <a:gd name="T17" fmla="*/ 159 h 159"/>
                  <a:gd name="T18" fmla="*/ 90 w 179"/>
                  <a:gd name="T19" fmla="*/ 15 h 159"/>
                  <a:gd name="T20" fmla="*/ 15 w 179"/>
                  <a:gd name="T21" fmla="*/ 69 h 159"/>
                  <a:gd name="T22" fmla="*/ 38 w 179"/>
                  <a:gd name="T23" fmla="*/ 107 h 159"/>
                  <a:gd name="T24" fmla="*/ 43 w 179"/>
                  <a:gd name="T25" fmla="*/ 110 h 159"/>
                  <a:gd name="T26" fmla="*/ 38 w 179"/>
                  <a:gd name="T27" fmla="*/ 126 h 159"/>
                  <a:gd name="T28" fmla="*/ 58 w 179"/>
                  <a:gd name="T29" fmla="*/ 117 h 159"/>
                  <a:gd name="T30" fmla="*/ 60 w 179"/>
                  <a:gd name="T31" fmla="*/ 117 h 159"/>
                  <a:gd name="T32" fmla="*/ 61 w 179"/>
                  <a:gd name="T33" fmla="*/ 118 h 159"/>
                  <a:gd name="T34" fmla="*/ 90 w 179"/>
                  <a:gd name="T35" fmla="*/ 122 h 159"/>
                  <a:gd name="T36" fmla="*/ 164 w 179"/>
                  <a:gd name="T37" fmla="*/ 69 h 159"/>
                  <a:gd name="T38" fmla="*/ 90 w 179"/>
                  <a:gd name="T3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9" h="159">
                    <a:moveTo>
                      <a:pt x="10" y="159"/>
                    </a:moveTo>
                    <a:cubicBezTo>
                      <a:pt x="25" y="116"/>
                      <a:pt x="25" y="116"/>
                      <a:pt x="25" y="116"/>
                    </a:cubicBezTo>
                    <a:cubicBezTo>
                      <a:pt x="9" y="103"/>
                      <a:pt x="0" y="86"/>
                      <a:pt x="0" y="69"/>
                    </a:cubicBezTo>
                    <a:cubicBezTo>
                      <a:pt x="0" y="31"/>
                      <a:pt x="40" y="0"/>
                      <a:pt x="90" y="0"/>
                    </a:cubicBezTo>
                    <a:cubicBezTo>
                      <a:pt x="139" y="0"/>
                      <a:pt x="179" y="31"/>
                      <a:pt x="179" y="69"/>
                    </a:cubicBezTo>
                    <a:cubicBezTo>
                      <a:pt x="179" y="106"/>
                      <a:pt x="139" y="137"/>
                      <a:pt x="90" y="137"/>
                    </a:cubicBezTo>
                    <a:cubicBezTo>
                      <a:pt x="79" y="137"/>
                      <a:pt x="68" y="136"/>
                      <a:pt x="58" y="133"/>
                    </a:cubicBezTo>
                    <a:cubicBezTo>
                      <a:pt x="54" y="135"/>
                      <a:pt x="39" y="142"/>
                      <a:pt x="28" y="149"/>
                    </a:cubicBezTo>
                    <a:cubicBezTo>
                      <a:pt x="10" y="159"/>
                      <a:pt x="10" y="159"/>
                      <a:pt x="10" y="159"/>
                    </a:cubicBezTo>
                    <a:close/>
                    <a:moveTo>
                      <a:pt x="90" y="15"/>
                    </a:moveTo>
                    <a:cubicBezTo>
                      <a:pt x="48" y="15"/>
                      <a:pt x="15" y="39"/>
                      <a:pt x="15" y="69"/>
                    </a:cubicBezTo>
                    <a:cubicBezTo>
                      <a:pt x="15" y="83"/>
                      <a:pt x="23" y="97"/>
                      <a:pt x="38" y="107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54" y="117"/>
                      <a:pt x="57" y="117"/>
                      <a:pt x="58" y="117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70" y="120"/>
                      <a:pt x="80" y="122"/>
                      <a:pt x="90" y="122"/>
                    </a:cubicBezTo>
                    <a:cubicBezTo>
                      <a:pt x="131" y="122"/>
                      <a:pt x="164" y="98"/>
                      <a:pt x="164" y="69"/>
                    </a:cubicBezTo>
                    <a:cubicBezTo>
                      <a:pt x="164" y="39"/>
                      <a:pt x="131" y="15"/>
                      <a:pt x="9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213"/>
              <p:cNvSpPr/>
              <p:nvPr/>
            </p:nvSpPr>
            <p:spPr bwMode="auto">
              <a:xfrm>
                <a:off x="7442288" y="5820370"/>
                <a:ext cx="177933" cy="16629"/>
              </a:xfrm>
              <a:custGeom>
                <a:avLst/>
                <a:gdLst>
                  <a:gd name="T0" fmla="*/ 107 w 107"/>
                  <a:gd name="T1" fmla="*/ 10 h 10"/>
                  <a:gd name="T2" fmla="*/ 0 w 107"/>
                  <a:gd name="T3" fmla="*/ 10 h 10"/>
                  <a:gd name="T4" fmla="*/ 0 w 107"/>
                  <a:gd name="T5" fmla="*/ 0 h 10"/>
                  <a:gd name="T6" fmla="*/ 107 w 107"/>
                  <a:gd name="T7" fmla="*/ 0 h 10"/>
                  <a:gd name="T8" fmla="*/ 107 w 107"/>
                  <a:gd name="T9" fmla="*/ 10 h 10"/>
                  <a:gd name="T10" fmla="*/ 107 w 10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0">
                    <a:moveTo>
                      <a:pt x="107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7" y="0"/>
                    </a:lnTo>
                    <a:lnTo>
                      <a:pt x="107" y="10"/>
                    </a:lnTo>
                    <a:lnTo>
                      <a:pt x="107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14"/>
              <p:cNvSpPr/>
              <p:nvPr/>
            </p:nvSpPr>
            <p:spPr bwMode="auto">
              <a:xfrm>
                <a:off x="7442288" y="5853628"/>
                <a:ext cx="177933" cy="16629"/>
              </a:xfrm>
              <a:custGeom>
                <a:avLst/>
                <a:gdLst>
                  <a:gd name="T0" fmla="*/ 107 w 107"/>
                  <a:gd name="T1" fmla="*/ 10 h 10"/>
                  <a:gd name="T2" fmla="*/ 0 w 107"/>
                  <a:gd name="T3" fmla="*/ 10 h 10"/>
                  <a:gd name="T4" fmla="*/ 0 w 107"/>
                  <a:gd name="T5" fmla="*/ 0 h 10"/>
                  <a:gd name="T6" fmla="*/ 107 w 107"/>
                  <a:gd name="T7" fmla="*/ 0 h 10"/>
                  <a:gd name="T8" fmla="*/ 107 w 107"/>
                  <a:gd name="T9" fmla="*/ 10 h 10"/>
                  <a:gd name="T10" fmla="*/ 107 w 10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0">
                    <a:moveTo>
                      <a:pt x="107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7" y="0"/>
                    </a:lnTo>
                    <a:lnTo>
                      <a:pt x="107" y="10"/>
                    </a:lnTo>
                    <a:lnTo>
                      <a:pt x="107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215"/>
              <p:cNvSpPr/>
              <p:nvPr/>
            </p:nvSpPr>
            <p:spPr bwMode="auto">
              <a:xfrm>
                <a:off x="7442288" y="5886887"/>
                <a:ext cx="177933" cy="16629"/>
              </a:xfrm>
              <a:custGeom>
                <a:avLst/>
                <a:gdLst>
                  <a:gd name="T0" fmla="*/ 107 w 107"/>
                  <a:gd name="T1" fmla="*/ 10 h 10"/>
                  <a:gd name="T2" fmla="*/ 0 w 107"/>
                  <a:gd name="T3" fmla="*/ 10 h 10"/>
                  <a:gd name="T4" fmla="*/ 0 w 107"/>
                  <a:gd name="T5" fmla="*/ 0 h 10"/>
                  <a:gd name="T6" fmla="*/ 107 w 107"/>
                  <a:gd name="T7" fmla="*/ 0 h 10"/>
                  <a:gd name="T8" fmla="*/ 107 w 107"/>
                  <a:gd name="T9" fmla="*/ 10 h 10"/>
                  <a:gd name="T10" fmla="*/ 107 w 10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0">
                    <a:moveTo>
                      <a:pt x="107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7" y="0"/>
                    </a:lnTo>
                    <a:lnTo>
                      <a:pt x="107" y="10"/>
                    </a:lnTo>
                    <a:lnTo>
                      <a:pt x="107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216"/>
              <p:cNvSpPr/>
              <p:nvPr/>
            </p:nvSpPr>
            <p:spPr bwMode="auto">
              <a:xfrm>
                <a:off x="7152939" y="5918483"/>
                <a:ext cx="264405" cy="287686"/>
              </a:xfrm>
              <a:custGeom>
                <a:avLst/>
                <a:gdLst>
                  <a:gd name="T0" fmla="*/ 120 w 127"/>
                  <a:gd name="T1" fmla="*/ 95 h 138"/>
                  <a:gd name="T2" fmla="*/ 79 w 127"/>
                  <a:gd name="T3" fmla="*/ 84 h 138"/>
                  <a:gd name="T4" fmla="*/ 81 w 127"/>
                  <a:gd name="T5" fmla="*/ 74 h 138"/>
                  <a:gd name="T6" fmla="*/ 86 w 127"/>
                  <a:gd name="T7" fmla="*/ 66 h 138"/>
                  <a:gd name="T8" fmla="*/ 87 w 127"/>
                  <a:gd name="T9" fmla="*/ 57 h 138"/>
                  <a:gd name="T10" fmla="*/ 89 w 127"/>
                  <a:gd name="T11" fmla="*/ 58 h 138"/>
                  <a:gd name="T12" fmla="*/ 92 w 127"/>
                  <a:gd name="T13" fmla="*/ 56 h 138"/>
                  <a:gd name="T14" fmla="*/ 93 w 127"/>
                  <a:gd name="T15" fmla="*/ 41 h 138"/>
                  <a:gd name="T16" fmla="*/ 91 w 127"/>
                  <a:gd name="T17" fmla="*/ 38 h 138"/>
                  <a:gd name="T18" fmla="*/ 89 w 127"/>
                  <a:gd name="T19" fmla="*/ 39 h 138"/>
                  <a:gd name="T20" fmla="*/ 90 w 127"/>
                  <a:gd name="T21" fmla="*/ 30 h 138"/>
                  <a:gd name="T22" fmla="*/ 85 w 127"/>
                  <a:gd name="T23" fmla="*/ 10 h 138"/>
                  <a:gd name="T24" fmla="*/ 42 w 127"/>
                  <a:gd name="T25" fmla="*/ 10 h 138"/>
                  <a:gd name="T26" fmla="*/ 37 w 127"/>
                  <a:gd name="T27" fmla="*/ 30 h 138"/>
                  <a:gd name="T28" fmla="*/ 37 w 127"/>
                  <a:gd name="T29" fmla="*/ 39 h 138"/>
                  <a:gd name="T30" fmla="*/ 36 w 127"/>
                  <a:gd name="T31" fmla="*/ 38 h 138"/>
                  <a:gd name="T32" fmla="*/ 34 w 127"/>
                  <a:gd name="T33" fmla="*/ 41 h 138"/>
                  <a:gd name="T34" fmla="*/ 35 w 127"/>
                  <a:gd name="T35" fmla="*/ 56 h 138"/>
                  <a:gd name="T36" fmla="*/ 38 w 127"/>
                  <a:gd name="T37" fmla="*/ 58 h 138"/>
                  <a:gd name="T38" fmla="*/ 40 w 127"/>
                  <a:gd name="T39" fmla="*/ 57 h 138"/>
                  <a:gd name="T40" fmla="*/ 41 w 127"/>
                  <a:gd name="T41" fmla="*/ 66 h 138"/>
                  <a:gd name="T42" fmla="*/ 46 w 127"/>
                  <a:gd name="T43" fmla="*/ 74 h 138"/>
                  <a:gd name="T44" fmla="*/ 48 w 127"/>
                  <a:gd name="T45" fmla="*/ 84 h 138"/>
                  <a:gd name="T46" fmla="*/ 7 w 127"/>
                  <a:gd name="T47" fmla="*/ 95 h 138"/>
                  <a:gd name="T48" fmla="*/ 0 w 127"/>
                  <a:gd name="T49" fmla="*/ 108 h 138"/>
                  <a:gd name="T50" fmla="*/ 2 w 127"/>
                  <a:gd name="T51" fmla="*/ 123 h 138"/>
                  <a:gd name="T52" fmla="*/ 10 w 127"/>
                  <a:gd name="T53" fmla="*/ 132 h 138"/>
                  <a:gd name="T54" fmla="*/ 117 w 127"/>
                  <a:gd name="T55" fmla="*/ 132 h 138"/>
                  <a:gd name="T56" fmla="*/ 125 w 127"/>
                  <a:gd name="T57" fmla="*/ 123 h 138"/>
                  <a:gd name="T58" fmla="*/ 126 w 127"/>
                  <a:gd name="T59" fmla="*/ 108 h 138"/>
                  <a:gd name="T60" fmla="*/ 120 w 127"/>
                  <a:gd name="T61" fmla="*/ 9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7" h="138">
                    <a:moveTo>
                      <a:pt x="120" y="95"/>
                    </a:moveTo>
                    <a:cubicBezTo>
                      <a:pt x="107" y="89"/>
                      <a:pt x="93" y="85"/>
                      <a:pt x="79" y="84"/>
                    </a:cubicBezTo>
                    <a:cubicBezTo>
                      <a:pt x="80" y="80"/>
                      <a:pt x="80" y="77"/>
                      <a:pt x="81" y="74"/>
                    </a:cubicBezTo>
                    <a:cubicBezTo>
                      <a:pt x="84" y="72"/>
                      <a:pt x="86" y="69"/>
                      <a:pt x="86" y="66"/>
                    </a:cubicBezTo>
                    <a:cubicBezTo>
                      <a:pt x="86" y="63"/>
                      <a:pt x="87" y="60"/>
                      <a:pt x="87" y="57"/>
                    </a:cubicBezTo>
                    <a:cubicBezTo>
                      <a:pt x="88" y="58"/>
                      <a:pt x="88" y="58"/>
                      <a:pt x="89" y="58"/>
                    </a:cubicBezTo>
                    <a:cubicBezTo>
                      <a:pt x="90" y="58"/>
                      <a:pt x="92" y="57"/>
                      <a:pt x="92" y="56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0"/>
                      <a:pt x="92" y="38"/>
                      <a:pt x="91" y="38"/>
                    </a:cubicBezTo>
                    <a:cubicBezTo>
                      <a:pt x="90" y="38"/>
                      <a:pt x="90" y="38"/>
                      <a:pt x="89" y="39"/>
                    </a:cubicBezTo>
                    <a:cubicBezTo>
                      <a:pt x="90" y="36"/>
                      <a:pt x="90" y="33"/>
                      <a:pt x="90" y="30"/>
                    </a:cubicBezTo>
                    <a:cubicBezTo>
                      <a:pt x="91" y="27"/>
                      <a:pt x="92" y="17"/>
                      <a:pt x="85" y="10"/>
                    </a:cubicBezTo>
                    <a:cubicBezTo>
                      <a:pt x="75" y="0"/>
                      <a:pt x="52" y="0"/>
                      <a:pt x="42" y="10"/>
                    </a:cubicBezTo>
                    <a:cubicBezTo>
                      <a:pt x="34" y="17"/>
                      <a:pt x="36" y="27"/>
                      <a:pt x="37" y="30"/>
                    </a:cubicBezTo>
                    <a:cubicBezTo>
                      <a:pt x="37" y="33"/>
                      <a:pt x="37" y="36"/>
                      <a:pt x="37" y="39"/>
                    </a:cubicBezTo>
                    <a:cubicBezTo>
                      <a:pt x="37" y="38"/>
                      <a:pt x="36" y="38"/>
                      <a:pt x="36" y="38"/>
                    </a:cubicBezTo>
                    <a:cubicBezTo>
                      <a:pt x="34" y="38"/>
                      <a:pt x="33" y="40"/>
                      <a:pt x="34" y="41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7"/>
                      <a:pt x="36" y="58"/>
                      <a:pt x="38" y="58"/>
                    </a:cubicBezTo>
                    <a:cubicBezTo>
                      <a:pt x="39" y="58"/>
                      <a:pt x="39" y="58"/>
                      <a:pt x="40" y="57"/>
                    </a:cubicBezTo>
                    <a:cubicBezTo>
                      <a:pt x="40" y="60"/>
                      <a:pt x="40" y="63"/>
                      <a:pt x="41" y="66"/>
                    </a:cubicBezTo>
                    <a:cubicBezTo>
                      <a:pt x="41" y="69"/>
                      <a:pt x="43" y="72"/>
                      <a:pt x="46" y="74"/>
                    </a:cubicBezTo>
                    <a:cubicBezTo>
                      <a:pt x="47" y="77"/>
                      <a:pt x="47" y="80"/>
                      <a:pt x="48" y="84"/>
                    </a:cubicBezTo>
                    <a:cubicBezTo>
                      <a:pt x="34" y="85"/>
                      <a:pt x="20" y="89"/>
                      <a:pt x="7" y="95"/>
                    </a:cubicBezTo>
                    <a:cubicBezTo>
                      <a:pt x="3" y="98"/>
                      <a:pt x="0" y="103"/>
                      <a:pt x="0" y="108"/>
                    </a:cubicBezTo>
                    <a:cubicBezTo>
                      <a:pt x="1" y="113"/>
                      <a:pt x="1" y="118"/>
                      <a:pt x="2" y="123"/>
                    </a:cubicBezTo>
                    <a:cubicBezTo>
                      <a:pt x="2" y="127"/>
                      <a:pt x="6" y="131"/>
                      <a:pt x="10" y="132"/>
                    </a:cubicBezTo>
                    <a:cubicBezTo>
                      <a:pt x="46" y="138"/>
                      <a:pt x="81" y="138"/>
                      <a:pt x="117" y="132"/>
                    </a:cubicBezTo>
                    <a:cubicBezTo>
                      <a:pt x="121" y="131"/>
                      <a:pt x="125" y="127"/>
                      <a:pt x="125" y="123"/>
                    </a:cubicBezTo>
                    <a:cubicBezTo>
                      <a:pt x="125" y="118"/>
                      <a:pt x="126" y="113"/>
                      <a:pt x="126" y="108"/>
                    </a:cubicBezTo>
                    <a:cubicBezTo>
                      <a:pt x="127" y="103"/>
                      <a:pt x="124" y="98"/>
                      <a:pt x="120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426875" y="3364585"/>
              <a:ext cx="645176" cy="642811"/>
              <a:chOff x="8328626" y="5747201"/>
              <a:chExt cx="453979" cy="452315"/>
            </a:xfrm>
            <a:solidFill>
              <a:schemeClr val="bg1"/>
            </a:solidFill>
          </p:grpSpPr>
          <p:sp>
            <p:nvSpPr>
              <p:cNvPr id="52" name="Freeform 236"/>
              <p:cNvSpPr/>
              <p:nvPr/>
            </p:nvSpPr>
            <p:spPr bwMode="auto">
              <a:xfrm>
                <a:off x="8328626" y="5747201"/>
                <a:ext cx="440675" cy="442338"/>
              </a:xfrm>
              <a:custGeom>
                <a:avLst/>
                <a:gdLst>
                  <a:gd name="T0" fmla="*/ 108 w 211"/>
                  <a:gd name="T1" fmla="*/ 167 h 212"/>
                  <a:gd name="T2" fmla="*/ 60 w 211"/>
                  <a:gd name="T3" fmla="*/ 65 h 212"/>
                  <a:gd name="T4" fmla="*/ 105 w 211"/>
                  <a:gd name="T5" fmla="*/ 45 h 212"/>
                  <a:gd name="T6" fmla="*/ 165 w 211"/>
                  <a:gd name="T7" fmla="*/ 115 h 212"/>
                  <a:gd name="T8" fmla="*/ 191 w 211"/>
                  <a:gd name="T9" fmla="*/ 122 h 212"/>
                  <a:gd name="T10" fmla="*/ 211 w 211"/>
                  <a:gd name="T11" fmla="*/ 112 h 212"/>
                  <a:gd name="T12" fmla="*/ 209 w 211"/>
                  <a:gd name="T13" fmla="*/ 92 h 212"/>
                  <a:gd name="T14" fmla="*/ 187 w 211"/>
                  <a:gd name="T15" fmla="*/ 77 h 212"/>
                  <a:gd name="T16" fmla="*/ 199 w 211"/>
                  <a:gd name="T17" fmla="*/ 58 h 212"/>
                  <a:gd name="T18" fmla="*/ 188 w 211"/>
                  <a:gd name="T19" fmla="*/ 42 h 212"/>
                  <a:gd name="T20" fmla="*/ 162 w 211"/>
                  <a:gd name="T21" fmla="*/ 40 h 212"/>
                  <a:gd name="T22" fmla="*/ 163 w 211"/>
                  <a:gd name="T23" fmla="*/ 18 h 212"/>
                  <a:gd name="T24" fmla="*/ 145 w 211"/>
                  <a:gd name="T25" fmla="*/ 9 h 212"/>
                  <a:gd name="T26" fmla="*/ 121 w 211"/>
                  <a:gd name="T27" fmla="*/ 20 h 212"/>
                  <a:gd name="T28" fmla="*/ 111 w 211"/>
                  <a:gd name="T29" fmla="*/ 1 h 212"/>
                  <a:gd name="T30" fmla="*/ 91 w 211"/>
                  <a:gd name="T31" fmla="*/ 2 h 212"/>
                  <a:gd name="T32" fmla="*/ 76 w 211"/>
                  <a:gd name="T33" fmla="*/ 24 h 212"/>
                  <a:gd name="T34" fmla="*/ 58 w 211"/>
                  <a:gd name="T35" fmla="*/ 12 h 212"/>
                  <a:gd name="T36" fmla="*/ 41 w 211"/>
                  <a:gd name="T37" fmla="*/ 23 h 212"/>
                  <a:gd name="T38" fmla="*/ 41 w 211"/>
                  <a:gd name="T39" fmla="*/ 48 h 212"/>
                  <a:gd name="T40" fmla="*/ 19 w 211"/>
                  <a:gd name="T41" fmla="*/ 43 h 212"/>
                  <a:gd name="T42" fmla="*/ 10 w 211"/>
                  <a:gd name="T43" fmla="*/ 61 h 212"/>
                  <a:gd name="T44" fmla="*/ 23 w 211"/>
                  <a:gd name="T45" fmla="*/ 77 h 212"/>
                  <a:gd name="T46" fmla="*/ 0 w 211"/>
                  <a:gd name="T47" fmla="*/ 95 h 212"/>
                  <a:gd name="T48" fmla="*/ 1 w 211"/>
                  <a:gd name="T49" fmla="*/ 115 h 212"/>
                  <a:gd name="T50" fmla="*/ 20 w 211"/>
                  <a:gd name="T51" fmla="*/ 122 h 212"/>
                  <a:gd name="T52" fmla="*/ 8 w 211"/>
                  <a:gd name="T53" fmla="*/ 149 h 212"/>
                  <a:gd name="T54" fmla="*/ 19 w 211"/>
                  <a:gd name="T55" fmla="*/ 166 h 212"/>
                  <a:gd name="T56" fmla="*/ 39 w 211"/>
                  <a:gd name="T57" fmla="*/ 163 h 212"/>
                  <a:gd name="T58" fmla="*/ 42 w 211"/>
                  <a:gd name="T59" fmla="*/ 192 h 212"/>
                  <a:gd name="T60" fmla="*/ 60 w 211"/>
                  <a:gd name="T61" fmla="*/ 201 h 212"/>
                  <a:gd name="T62" fmla="*/ 76 w 211"/>
                  <a:gd name="T63" fmla="*/ 189 h 212"/>
                  <a:gd name="T64" fmla="*/ 94 w 211"/>
                  <a:gd name="T65" fmla="*/ 212 h 212"/>
                  <a:gd name="T66" fmla="*/ 114 w 211"/>
                  <a:gd name="T67" fmla="*/ 211 h 212"/>
                  <a:gd name="T68" fmla="*/ 121 w 211"/>
                  <a:gd name="T69" fmla="*/ 192 h 212"/>
                  <a:gd name="T70" fmla="*/ 116 w 211"/>
                  <a:gd name="T71" fmla="*/ 16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1" h="212">
                    <a:moveTo>
                      <a:pt x="116" y="167"/>
                    </a:moveTo>
                    <a:cubicBezTo>
                      <a:pt x="113" y="167"/>
                      <a:pt x="111" y="167"/>
                      <a:pt x="108" y="167"/>
                    </a:cubicBezTo>
                    <a:cubicBezTo>
                      <a:pt x="75" y="169"/>
                      <a:pt x="46" y="143"/>
                      <a:pt x="45" y="109"/>
                    </a:cubicBezTo>
                    <a:cubicBezTo>
                      <a:pt x="44" y="93"/>
                      <a:pt x="49" y="77"/>
                      <a:pt x="60" y="65"/>
                    </a:cubicBezTo>
                    <a:cubicBezTo>
                      <a:pt x="71" y="53"/>
                      <a:pt x="86" y="46"/>
                      <a:pt x="102" y="45"/>
                    </a:cubicBezTo>
                    <a:cubicBezTo>
                      <a:pt x="103" y="45"/>
                      <a:pt x="104" y="45"/>
                      <a:pt x="105" y="45"/>
                    </a:cubicBezTo>
                    <a:cubicBezTo>
                      <a:pt x="137" y="45"/>
                      <a:pt x="164" y="70"/>
                      <a:pt x="166" y="103"/>
                    </a:cubicBezTo>
                    <a:cubicBezTo>
                      <a:pt x="166" y="107"/>
                      <a:pt x="166" y="111"/>
                      <a:pt x="165" y="115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8" y="132"/>
                      <a:pt x="190" y="127"/>
                      <a:pt x="191" y="122"/>
                    </a:cubicBezTo>
                    <a:cubicBezTo>
                      <a:pt x="211" y="118"/>
                      <a:pt x="211" y="118"/>
                      <a:pt x="211" y="118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0" y="97"/>
                      <a:pt x="210" y="97"/>
                      <a:pt x="210" y="97"/>
                    </a:cubicBezTo>
                    <a:cubicBezTo>
                      <a:pt x="209" y="92"/>
                      <a:pt x="209" y="92"/>
                      <a:pt x="209" y="92"/>
                    </a:cubicBezTo>
                    <a:cubicBezTo>
                      <a:pt x="190" y="90"/>
                      <a:pt x="190" y="90"/>
                      <a:pt x="190" y="90"/>
                    </a:cubicBezTo>
                    <a:cubicBezTo>
                      <a:pt x="190" y="85"/>
                      <a:pt x="188" y="81"/>
                      <a:pt x="187" y="77"/>
                    </a:cubicBezTo>
                    <a:cubicBezTo>
                      <a:pt x="202" y="63"/>
                      <a:pt x="202" y="63"/>
                      <a:pt x="202" y="63"/>
                    </a:cubicBezTo>
                    <a:cubicBezTo>
                      <a:pt x="199" y="58"/>
                      <a:pt x="199" y="58"/>
                      <a:pt x="199" y="58"/>
                    </a:cubicBezTo>
                    <a:cubicBezTo>
                      <a:pt x="191" y="46"/>
                      <a:pt x="191" y="46"/>
                      <a:pt x="191" y="46"/>
                    </a:cubicBezTo>
                    <a:cubicBezTo>
                      <a:pt x="188" y="42"/>
                      <a:pt x="188" y="42"/>
                      <a:pt x="188" y="42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68" y="46"/>
                      <a:pt x="165" y="43"/>
                      <a:pt x="162" y="40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3" y="18"/>
                      <a:pt x="163" y="18"/>
                      <a:pt x="163" y="18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0" y="22"/>
                      <a:pt x="125" y="21"/>
                      <a:pt x="121" y="2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84" y="21"/>
                      <a:pt x="80" y="22"/>
                      <a:pt x="76" y="24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6" y="42"/>
                      <a:pt x="43" y="45"/>
                      <a:pt x="41" y="48"/>
                    </a:cubicBezTo>
                    <a:cubicBezTo>
                      <a:pt x="40" y="48"/>
                      <a:pt x="39" y="49"/>
                      <a:pt x="39" y="50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2" y="82"/>
                      <a:pt x="21" y="86"/>
                      <a:pt x="20" y="9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1" y="127"/>
                      <a:pt x="22" y="131"/>
                      <a:pt x="23" y="135"/>
                    </a:cubicBezTo>
                    <a:cubicBezTo>
                      <a:pt x="8" y="149"/>
                      <a:pt x="8" y="149"/>
                      <a:pt x="8" y="149"/>
                    </a:cubicBezTo>
                    <a:cubicBezTo>
                      <a:pt x="11" y="154"/>
                      <a:pt x="11" y="154"/>
                      <a:pt x="11" y="154"/>
                    </a:cubicBezTo>
                    <a:cubicBezTo>
                      <a:pt x="19" y="166"/>
                      <a:pt x="19" y="166"/>
                      <a:pt x="19" y="166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42" y="166"/>
                      <a:pt x="45" y="170"/>
                      <a:pt x="49" y="173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7" y="194"/>
                      <a:pt x="47" y="194"/>
                      <a:pt x="47" y="194"/>
                    </a:cubicBezTo>
                    <a:cubicBezTo>
                      <a:pt x="60" y="201"/>
                      <a:pt x="60" y="201"/>
                      <a:pt x="60" y="201"/>
                    </a:cubicBezTo>
                    <a:cubicBezTo>
                      <a:pt x="65" y="204"/>
                      <a:pt x="65" y="204"/>
                      <a:pt x="65" y="204"/>
                    </a:cubicBezTo>
                    <a:cubicBezTo>
                      <a:pt x="76" y="189"/>
                      <a:pt x="76" y="189"/>
                      <a:pt x="76" y="189"/>
                    </a:cubicBezTo>
                    <a:cubicBezTo>
                      <a:pt x="81" y="190"/>
                      <a:pt x="85" y="191"/>
                      <a:pt x="90" y="192"/>
                    </a:cubicBezTo>
                    <a:cubicBezTo>
                      <a:pt x="94" y="212"/>
                      <a:pt x="94" y="212"/>
                      <a:pt x="94" y="212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114" y="211"/>
                      <a:pt x="114" y="211"/>
                      <a:pt x="114" y="211"/>
                    </a:cubicBezTo>
                    <a:cubicBezTo>
                      <a:pt x="120" y="210"/>
                      <a:pt x="120" y="210"/>
                      <a:pt x="120" y="210"/>
                    </a:cubicBezTo>
                    <a:cubicBezTo>
                      <a:pt x="121" y="192"/>
                      <a:pt x="121" y="192"/>
                      <a:pt x="121" y="192"/>
                    </a:cubicBezTo>
                    <a:cubicBezTo>
                      <a:pt x="127" y="191"/>
                      <a:pt x="132" y="190"/>
                      <a:pt x="136" y="188"/>
                    </a:cubicBezTo>
                    <a:lnTo>
                      <a:pt x="116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237"/>
              <p:cNvSpPr/>
              <p:nvPr/>
            </p:nvSpPr>
            <p:spPr bwMode="auto">
              <a:xfrm>
                <a:off x="8453346" y="5870257"/>
                <a:ext cx="329259" cy="329259"/>
              </a:xfrm>
              <a:custGeom>
                <a:avLst/>
                <a:gdLst>
                  <a:gd name="T0" fmla="*/ 158 w 158"/>
                  <a:gd name="T1" fmla="*/ 131 h 158"/>
                  <a:gd name="T2" fmla="*/ 154 w 158"/>
                  <a:gd name="T3" fmla="*/ 121 h 158"/>
                  <a:gd name="T4" fmla="*/ 86 w 158"/>
                  <a:gd name="T5" fmla="*/ 55 h 158"/>
                  <a:gd name="T6" fmla="*/ 75 w 158"/>
                  <a:gd name="T7" fmla="*/ 16 h 158"/>
                  <a:gd name="T8" fmla="*/ 29 w 158"/>
                  <a:gd name="T9" fmla="*/ 7 h 158"/>
                  <a:gd name="T10" fmla="*/ 53 w 158"/>
                  <a:gd name="T11" fmla="*/ 30 h 158"/>
                  <a:gd name="T12" fmla="*/ 53 w 158"/>
                  <a:gd name="T13" fmla="*/ 37 h 158"/>
                  <a:gd name="T14" fmla="*/ 37 w 158"/>
                  <a:gd name="T15" fmla="*/ 53 h 158"/>
                  <a:gd name="T16" fmla="*/ 29 w 158"/>
                  <a:gd name="T17" fmla="*/ 53 h 158"/>
                  <a:gd name="T18" fmla="*/ 6 w 158"/>
                  <a:gd name="T19" fmla="*/ 30 h 158"/>
                  <a:gd name="T20" fmla="*/ 15 w 158"/>
                  <a:gd name="T21" fmla="*/ 75 h 158"/>
                  <a:gd name="T22" fmla="*/ 55 w 158"/>
                  <a:gd name="T23" fmla="*/ 86 h 158"/>
                  <a:gd name="T24" fmla="*/ 121 w 158"/>
                  <a:gd name="T25" fmla="*/ 155 h 158"/>
                  <a:gd name="T26" fmla="*/ 131 w 158"/>
                  <a:gd name="T27" fmla="*/ 158 h 158"/>
                  <a:gd name="T28" fmla="*/ 158 w 158"/>
                  <a:gd name="T29" fmla="*/ 13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" h="158">
                    <a:moveTo>
                      <a:pt x="158" y="131"/>
                    </a:moveTo>
                    <a:cubicBezTo>
                      <a:pt x="158" y="128"/>
                      <a:pt x="156" y="123"/>
                      <a:pt x="154" y="121"/>
                    </a:cubicBezTo>
                    <a:cubicBezTo>
                      <a:pt x="132" y="99"/>
                      <a:pt x="109" y="77"/>
                      <a:pt x="86" y="55"/>
                    </a:cubicBezTo>
                    <a:cubicBezTo>
                      <a:pt x="89" y="42"/>
                      <a:pt x="86" y="26"/>
                      <a:pt x="75" y="16"/>
                    </a:cubicBezTo>
                    <a:cubicBezTo>
                      <a:pt x="63" y="3"/>
                      <a:pt x="45" y="0"/>
                      <a:pt x="29" y="7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5" y="32"/>
                      <a:pt x="55" y="35"/>
                      <a:pt x="53" y="37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5" y="55"/>
                      <a:pt x="31" y="55"/>
                      <a:pt x="29" y="5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0" y="45"/>
                      <a:pt x="3" y="63"/>
                      <a:pt x="15" y="75"/>
                    </a:cubicBezTo>
                    <a:cubicBezTo>
                      <a:pt x="26" y="86"/>
                      <a:pt x="41" y="90"/>
                      <a:pt x="55" y="86"/>
                    </a:cubicBezTo>
                    <a:cubicBezTo>
                      <a:pt x="77" y="109"/>
                      <a:pt x="99" y="132"/>
                      <a:pt x="121" y="155"/>
                    </a:cubicBezTo>
                    <a:cubicBezTo>
                      <a:pt x="123" y="157"/>
                      <a:pt x="127" y="158"/>
                      <a:pt x="131" y="158"/>
                    </a:cubicBezTo>
                    <a:cubicBezTo>
                      <a:pt x="144" y="156"/>
                      <a:pt x="155" y="144"/>
                      <a:pt x="158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212341" y="4358829"/>
              <a:ext cx="742069" cy="791699"/>
              <a:chOff x="6025477" y="5703965"/>
              <a:chExt cx="522158" cy="557080"/>
            </a:xfrm>
            <a:solidFill>
              <a:schemeClr val="bg1"/>
            </a:solidFill>
          </p:grpSpPr>
          <p:sp>
            <p:nvSpPr>
              <p:cNvPr id="41" name="Freeform 348"/>
              <p:cNvSpPr/>
              <p:nvPr/>
            </p:nvSpPr>
            <p:spPr bwMode="auto">
              <a:xfrm>
                <a:off x="6278241" y="5703965"/>
                <a:ext cx="31596" cy="78158"/>
              </a:xfrm>
              <a:custGeom>
                <a:avLst/>
                <a:gdLst>
                  <a:gd name="T0" fmla="*/ 8 w 15"/>
                  <a:gd name="T1" fmla="*/ 38 h 38"/>
                  <a:gd name="T2" fmla="*/ 0 w 15"/>
                  <a:gd name="T3" fmla="*/ 30 h 38"/>
                  <a:gd name="T4" fmla="*/ 0 w 15"/>
                  <a:gd name="T5" fmla="*/ 7 h 38"/>
                  <a:gd name="T6" fmla="*/ 8 w 15"/>
                  <a:gd name="T7" fmla="*/ 0 h 38"/>
                  <a:gd name="T8" fmla="*/ 15 w 15"/>
                  <a:gd name="T9" fmla="*/ 7 h 38"/>
                  <a:gd name="T10" fmla="*/ 15 w 15"/>
                  <a:gd name="T11" fmla="*/ 30 h 38"/>
                  <a:gd name="T12" fmla="*/ 8 w 1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8">
                    <a:moveTo>
                      <a:pt x="8" y="38"/>
                    </a:moveTo>
                    <a:cubicBezTo>
                      <a:pt x="4" y="38"/>
                      <a:pt x="0" y="34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4"/>
                      <a:pt x="12" y="38"/>
                      <a:pt x="8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349"/>
              <p:cNvSpPr/>
              <p:nvPr/>
            </p:nvSpPr>
            <p:spPr bwMode="auto">
              <a:xfrm>
                <a:off x="6153521" y="5730572"/>
                <a:ext cx="58203" cy="73169"/>
              </a:xfrm>
              <a:custGeom>
                <a:avLst/>
                <a:gdLst>
                  <a:gd name="T0" fmla="*/ 20 w 28"/>
                  <a:gd name="T1" fmla="*/ 35 h 35"/>
                  <a:gd name="T2" fmla="*/ 13 w 28"/>
                  <a:gd name="T3" fmla="*/ 32 h 35"/>
                  <a:gd name="T4" fmla="*/ 2 w 28"/>
                  <a:gd name="T5" fmla="*/ 12 h 35"/>
                  <a:gd name="T6" fmla="*/ 4 w 28"/>
                  <a:gd name="T7" fmla="*/ 2 h 35"/>
                  <a:gd name="T8" fmla="*/ 14 w 28"/>
                  <a:gd name="T9" fmla="*/ 5 h 35"/>
                  <a:gd name="T10" fmla="*/ 26 w 28"/>
                  <a:gd name="T11" fmla="*/ 25 h 35"/>
                  <a:gd name="T12" fmla="*/ 23 w 28"/>
                  <a:gd name="T13" fmla="*/ 35 h 35"/>
                  <a:gd name="T14" fmla="*/ 20 w 28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5">
                    <a:moveTo>
                      <a:pt x="20" y="35"/>
                    </a:moveTo>
                    <a:cubicBezTo>
                      <a:pt x="17" y="35"/>
                      <a:pt x="15" y="34"/>
                      <a:pt x="13" y="3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8"/>
                      <a:pt x="1" y="4"/>
                      <a:pt x="4" y="2"/>
                    </a:cubicBezTo>
                    <a:cubicBezTo>
                      <a:pt x="8" y="0"/>
                      <a:pt x="12" y="1"/>
                      <a:pt x="14" y="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8" y="28"/>
                      <a:pt x="27" y="33"/>
                      <a:pt x="23" y="35"/>
                    </a:cubicBezTo>
                    <a:cubicBezTo>
                      <a:pt x="22" y="35"/>
                      <a:pt x="21" y="35"/>
                      <a:pt x="2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350"/>
              <p:cNvSpPr/>
              <p:nvPr/>
            </p:nvSpPr>
            <p:spPr bwMode="auto">
              <a:xfrm>
                <a:off x="6060397" y="5818707"/>
                <a:ext cx="76495" cy="56539"/>
              </a:xfrm>
              <a:custGeom>
                <a:avLst/>
                <a:gdLst>
                  <a:gd name="T0" fmla="*/ 28 w 37"/>
                  <a:gd name="T1" fmla="*/ 27 h 27"/>
                  <a:gd name="T2" fmla="*/ 25 w 37"/>
                  <a:gd name="T3" fmla="*/ 26 h 27"/>
                  <a:gd name="T4" fmla="*/ 5 w 37"/>
                  <a:gd name="T5" fmla="*/ 14 h 27"/>
                  <a:gd name="T6" fmla="*/ 2 w 37"/>
                  <a:gd name="T7" fmla="*/ 5 h 27"/>
                  <a:gd name="T8" fmla="*/ 12 w 37"/>
                  <a:gd name="T9" fmla="*/ 2 h 27"/>
                  <a:gd name="T10" fmla="*/ 32 w 37"/>
                  <a:gd name="T11" fmla="*/ 14 h 27"/>
                  <a:gd name="T12" fmla="*/ 35 w 37"/>
                  <a:gd name="T13" fmla="*/ 23 h 27"/>
                  <a:gd name="T14" fmla="*/ 28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28" y="27"/>
                    </a:moveTo>
                    <a:cubicBezTo>
                      <a:pt x="27" y="27"/>
                      <a:pt x="26" y="27"/>
                      <a:pt x="25" y="2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9" y="0"/>
                      <a:pt x="12" y="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6"/>
                      <a:pt x="37" y="20"/>
                      <a:pt x="35" y="23"/>
                    </a:cubicBezTo>
                    <a:cubicBezTo>
                      <a:pt x="33" y="26"/>
                      <a:pt x="31" y="27"/>
                      <a:pt x="28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351"/>
              <p:cNvSpPr/>
              <p:nvPr/>
            </p:nvSpPr>
            <p:spPr bwMode="auto">
              <a:xfrm>
                <a:off x="6025477" y="5943426"/>
                <a:ext cx="78158" cy="28270"/>
              </a:xfrm>
              <a:custGeom>
                <a:avLst/>
                <a:gdLst>
                  <a:gd name="T0" fmla="*/ 31 w 38"/>
                  <a:gd name="T1" fmla="*/ 14 h 14"/>
                  <a:gd name="T2" fmla="*/ 8 w 38"/>
                  <a:gd name="T3" fmla="*/ 14 h 14"/>
                  <a:gd name="T4" fmla="*/ 0 w 38"/>
                  <a:gd name="T5" fmla="*/ 7 h 14"/>
                  <a:gd name="T6" fmla="*/ 8 w 38"/>
                  <a:gd name="T7" fmla="*/ 0 h 14"/>
                  <a:gd name="T8" fmla="*/ 31 w 38"/>
                  <a:gd name="T9" fmla="*/ 0 h 14"/>
                  <a:gd name="T10" fmla="*/ 38 w 38"/>
                  <a:gd name="T11" fmla="*/ 7 h 14"/>
                  <a:gd name="T12" fmla="*/ 31 w 3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4">
                    <a:moveTo>
                      <a:pt x="31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8" y="3"/>
                      <a:pt x="38" y="7"/>
                    </a:cubicBezTo>
                    <a:cubicBezTo>
                      <a:pt x="38" y="11"/>
                      <a:pt x="35" y="14"/>
                      <a:pt x="31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352"/>
              <p:cNvSpPr/>
              <p:nvPr/>
            </p:nvSpPr>
            <p:spPr bwMode="auto">
              <a:xfrm>
                <a:off x="6052083" y="6041539"/>
                <a:ext cx="76495" cy="56539"/>
              </a:xfrm>
              <a:custGeom>
                <a:avLst/>
                <a:gdLst>
                  <a:gd name="T0" fmla="*/ 9 w 37"/>
                  <a:gd name="T1" fmla="*/ 27 h 27"/>
                  <a:gd name="T2" fmla="*/ 2 w 37"/>
                  <a:gd name="T3" fmla="*/ 23 h 27"/>
                  <a:gd name="T4" fmla="*/ 5 w 37"/>
                  <a:gd name="T5" fmla="*/ 13 h 27"/>
                  <a:gd name="T6" fmla="*/ 25 w 37"/>
                  <a:gd name="T7" fmla="*/ 2 h 27"/>
                  <a:gd name="T8" fmla="*/ 35 w 37"/>
                  <a:gd name="T9" fmla="*/ 4 h 27"/>
                  <a:gd name="T10" fmla="*/ 32 w 37"/>
                  <a:gd name="T11" fmla="*/ 14 h 27"/>
                  <a:gd name="T12" fmla="*/ 12 w 37"/>
                  <a:gd name="T13" fmla="*/ 26 h 27"/>
                  <a:gd name="T14" fmla="*/ 9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9" y="27"/>
                    </a:moveTo>
                    <a:cubicBezTo>
                      <a:pt x="6" y="27"/>
                      <a:pt x="4" y="25"/>
                      <a:pt x="2" y="23"/>
                    </a:cubicBezTo>
                    <a:cubicBezTo>
                      <a:pt x="0" y="20"/>
                      <a:pt x="2" y="15"/>
                      <a:pt x="5" y="1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9" y="0"/>
                      <a:pt x="33" y="1"/>
                      <a:pt x="35" y="4"/>
                    </a:cubicBezTo>
                    <a:cubicBezTo>
                      <a:pt x="37" y="8"/>
                      <a:pt x="36" y="12"/>
                      <a:pt x="32" y="14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6"/>
                      <a:pt x="10" y="27"/>
                      <a:pt x="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53"/>
              <p:cNvSpPr/>
              <p:nvPr/>
            </p:nvSpPr>
            <p:spPr bwMode="auto">
              <a:xfrm>
                <a:off x="6437882" y="6053179"/>
                <a:ext cx="76495" cy="56539"/>
              </a:xfrm>
              <a:custGeom>
                <a:avLst/>
                <a:gdLst>
                  <a:gd name="T0" fmla="*/ 29 w 37"/>
                  <a:gd name="T1" fmla="*/ 27 h 27"/>
                  <a:gd name="T2" fmla="*/ 25 w 37"/>
                  <a:gd name="T3" fmla="*/ 26 h 27"/>
                  <a:gd name="T4" fmla="*/ 5 w 37"/>
                  <a:gd name="T5" fmla="*/ 15 h 27"/>
                  <a:gd name="T6" fmla="*/ 2 w 37"/>
                  <a:gd name="T7" fmla="*/ 5 h 27"/>
                  <a:gd name="T8" fmla="*/ 12 w 37"/>
                  <a:gd name="T9" fmla="*/ 2 h 27"/>
                  <a:gd name="T10" fmla="*/ 32 w 37"/>
                  <a:gd name="T11" fmla="*/ 14 h 27"/>
                  <a:gd name="T12" fmla="*/ 35 w 37"/>
                  <a:gd name="T13" fmla="*/ 23 h 27"/>
                  <a:gd name="T14" fmla="*/ 29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29" y="27"/>
                    </a:moveTo>
                    <a:cubicBezTo>
                      <a:pt x="27" y="27"/>
                      <a:pt x="26" y="27"/>
                      <a:pt x="25" y="2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2" y="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6" y="16"/>
                      <a:pt x="37" y="20"/>
                      <a:pt x="35" y="23"/>
                    </a:cubicBezTo>
                    <a:cubicBezTo>
                      <a:pt x="34" y="26"/>
                      <a:pt x="31" y="27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354"/>
              <p:cNvSpPr/>
              <p:nvPr/>
            </p:nvSpPr>
            <p:spPr bwMode="auto">
              <a:xfrm>
                <a:off x="6471140" y="5958393"/>
                <a:ext cx="76495" cy="28270"/>
              </a:xfrm>
              <a:custGeom>
                <a:avLst/>
                <a:gdLst>
                  <a:gd name="T0" fmla="*/ 30 w 37"/>
                  <a:gd name="T1" fmla="*/ 14 h 14"/>
                  <a:gd name="T2" fmla="*/ 7 w 37"/>
                  <a:gd name="T3" fmla="*/ 14 h 14"/>
                  <a:gd name="T4" fmla="*/ 0 w 37"/>
                  <a:gd name="T5" fmla="*/ 7 h 14"/>
                  <a:gd name="T6" fmla="*/ 7 w 37"/>
                  <a:gd name="T7" fmla="*/ 0 h 14"/>
                  <a:gd name="T8" fmla="*/ 30 w 37"/>
                  <a:gd name="T9" fmla="*/ 0 h 14"/>
                  <a:gd name="T10" fmla="*/ 37 w 37"/>
                  <a:gd name="T11" fmla="*/ 7 h 14"/>
                  <a:gd name="T12" fmla="*/ 30 w 3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4">
                    <a:moveTo>
                      <a:pt x="3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0"/>
                      <a:pt x="37" y="3"/>
                      <a:pt x="37" y="7"/>
                    </a:cubicBezTo>
                    <a:cubicBezTo>
                      <a:pt x="37" y="11"/>
                      <a:pt x="34" y="14"/>
                      <a:pt x="3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355"/>
              <p:cNvSpPr/>
              <p:nvPr/>
            </p:nvSpPr>
            <p:spPr bwMode="auto">
              <a:xfrm>
                <a:off x="6446196" y="5830347"/>
                <a:ext cx="76495" cy="56539"/>
              </a:xfrm>
              <a:custGeom>
                <a:avLst/>
                <a:gdLst>
                  <a:gd name="T0" fmla="*/ 8 w 37"/>
                  <a:gd name="T1" fmla="*/ 27 h 27"/>
                  <a:gd name="T2" fmla="*/ 2 w 37"/>
                  <a:gd name="T3" fmla="*/ 24 h 27"/>
                  <a:gd name="T4" fmla="*/ 5 w 37"/>
                  <a:gd name="T5" fmla="*/ 14 h 27"/>
                  <a:gd name="T6" fmla="*/ 25 w 37"/>
                  <a:gd name="T7" fmla="*/ 2 h 27"/>
                  <a:gd name="T8" fmla="*/ 35 w 37"/>
                  <a:gd name="T9" fmla="*/ 5 h 27"/>
                  <a:gd name="T10" fmla="*/ 32 w 37"/>
                  <a:gd name="T11" fmla="*/ 15 h 27"/>
                  <a:gd name="T12" fmla="*/ 12 w 37"/>
                  <a:gd name="T13" fmla="*/ 26 h 27"/>
                  <a:gd name="T14" fmla="*/ 8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8" y="27"/>
                    </a:moveTo>
                    <a:cubicBezTo>
                      <a:pt x="6" y="27"/>
                      <a:pt x="3" y="26"/>
                      <a:pt x="2" y="24"/>
                    </a:cubicBezTo>
                    <a:cubicBezTo>
                      <a:pt x="0" y="20"/>
                      <a:pt x="1" y="16"/>
                      <a:pt x="5" y="1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7" y="8"/>
                      <a:pt x="35" y="13"/>
                      <a:pt x="32" y="1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7"/>
                      <a:pt x="9" y="27"/>
                      <a:pt x="8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356"/>
              <p:cNvSpPr/>
              <p:nvPr/>
            </p:nvSpPr>
            <p:spPr bwMode="auto">
              <a:xfrm>
                <a:off x="6376353" y="5738887"/>
                <a:ext cx="59865" cy="73169"/>
              </a:xfrm>
              <a:custGeom>
                <a:avLst/>
                <a:gdLst>
                  <a:gd name="T0" fmla="*/ 8 w 28"/>
                  <a:gd name="T1" fmla="*/ 35 h 35"/>
                  <a:gd name="T2" fmla="*/ 4 w 28"/>
                  <a:gd name="T3" fmla="*/ 34 h 35"/>
                  <a:gd name="T4" fmla="*/ 2 w 28"/>
                  <a:gd name="T5" fmla="*/ 24 h 35"/>
                  <a:gd name="T6" fmla="*/ 13 w 28"/>
                  <a:gd name="T7" fmla="*/ 4 h 35"/>
                  <a:gd name="T8" fmla="*/ 23 w 28"/>
                  <a:gd name="T9" fmla="*/ 2 h 35"/>
                  <a:gd name="T10" fmla="*/ 26 w 28"/>
                  <a:gd name="T11" fmla="*/ 11 h 35"/>
                  <a:gd name="T12" fmla="*/ 14 w 28"/>
                  <a:gd name="T13" fmla="*/ 32 h 35"/>
                  <a:gd name="T14" fmla="*/ 8 w 28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5">
                    <a:moveTo>
                      <a:pt x="8" y="35"/>
                    </a:moveTo>
                    <a:cubicBezTo>
                      <a:pt x="7" y="35"/>
                      <a:pt x="5" y="35"/>
                      <a:pt x="4" y="34"/>
                    </a:cubicBezTo>
                    <a:cubicBezTo>
                      <a:pt x="1" y="32"/>
                      <a:pt x="0" y="28"/>
                      <a:pt x="2" y="2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1"/>
                      <a:pt x="19" y="0"/>
                      <a:pt x="23" y="2"/>
                    </a:cubicBezTo>
                    <a:cubicBezTo>
                      <a:pt x="26" y="4"/>
                      <a:pt x="28" y="8"/>
                      <a:pt x="26" y="1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4"/>
                      <a:pt x="10" y="35"/>
                      <a:pt x="8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57"/>
              <p:cNvSpPr>
                <a:spLocks noEditPoints="1"/>
              </p:cNvSpPr>
              <p:nvPr/>
            </p:nvSpPr>
            <p:spPr bwMode="auto">
              <a:xfrm>
                <a:off x="6146870" y="5828685"/>
                <a:ext cx="281035" cy="337574"/>
              </a:xfrm>
              <a:custGeom>
                <a:avLst/>
                <a:gdLst>
                  <a:gd name="T0" fmla="*/ 67 w 134"/>
                  <a:gd name="T1" fmla="*/ 0 h 162"/>
                  <a:gd name="T2" fmla="*/ 0 w 134"/>
                  <a:gd name="T3" fmla="*/ 73 h 162"/>
                  <a:gd name="T4" fmla="*/ 31 w 134"/>
                  <a:gd name="T5" fmla="*/ 162 h 162"/>
                  <a:gd name="T6" fmla="*/ 71 w 134"/>
                  <a:gd name="T7" fmla="*/ 162 h 162"/>
                  <a:gd name="T8" fmla="*/ 107 w 134"/>
                  <a:gd name="T9" fmla="*/ 132 h 162"/>
                  <a:gd name="T10" fmla="*/ 134 w 134"/>
                  <a:gd name="T11" fmla="*/ 67 h 162"/>
                  <a:gd name="T12" fmla="*/ 59 w 134"/>
                  <a:gd name="T13" fmla="*/ 118 h 162"/>
                  <a:gd name="T14" fmla="*/ 45 w 134"/>
                  <a:gd name="T15" fmla="*/ 91 h 162"/>
                  <a:gd name="T16" fmla="*/ 54 w 134"/>
                  <a:gd name="T17" fmla="*/ 87 h 162"/>
                  <a:gd name="T18" fmla="*/ 73 w 134"/>
                  <a:gd name="T19" fmla="*/ 87 h 162"/>
                  <a:gd name="T20" fmla="*/ 80 w 134"/>
                  <a:gd name="T21" fmla="*/ 92 h 162"/>
                  <a:gd name="T22" fmla="*/ 84 w 134"/>
                  <a:gd name="T23" fmla="*/ 91 h 162"/>
                  <a:gd name="T24" fmla="*/ 71 w 134"/>
                  <a:gd name="T25" fmla="*/ 118 h 162"/>
                  <a:gd name="T26" fmla="*/ 59 w 134"/>
                  <a:gd name="T27" fmla="*/ 150 h 162"/>
                  <a:gd name="T28" fmla="*/ 55 w 134"/>
                  <a:gd name="T29" fmla="*/ 72 h 162"/>
                  <a:gd name="T30" fmla="*/ 57 w 134"/>
                  <a:gd name="T31" fmla="*/ 74 h 162"/>
                  <a:gd name="T32" fmla="*/ 55 w 134"/>
                  <a:gd name="T33" fmla="*/ 72 h 162"/>
                  <a:gd name="T34" fmla="*/ 75 w 134"/>
                  <a:gd name="T35" fmla="*/ 70 h 162"/>
                  <a:gd name="T36" fmla="*/ 76 w 134"/>
                  <a:gd name="T37" fmla="*/ 70 h 162"/>
                  <a:gd name="T38" fmla="*/ 74 w 134"/>
                  <a:gd name="T39" fmla="*/ 71 h 162"/>
                  <a:gd name="T40" fmla="*/ 121 w 134"/>
                  <a:gd name="T41" fmla="*/ 77 h 162"/>
                  <a:gd name="T42" fmla="*/ 98 w 134"/>
                  <a:gd name="T43" fmla="*/ 125 h 162"/>
                  <a:gd name="T44" fmla="*/ 79 w 134"/>
                  <a:gd name="T45" fmla="*/ 150 h 162"/>
                  <a:gd name="T46" fmla="*/ 94 w 134"/>
                  <a:gd name="T47" fmla="*/ 90 h 162"/>
                  <a:gd name="T48" fmla="*/ 87 w 134"/>
                  <a:gd name="T49" fmla="*/ 86 h 162"/>
                  <a:gd name="T50" fmla="*/ 77 w 134"/>
                  <a:gd name="T51" fmla="*/ 85 h 162"/>
                  <a:gd name="T52" fmla="*/ 75 w 134"/>
                  <a:gd name="T53" fmla="*/ 83 h 162"/>
                  <a:gd name="T54" fmla="*/ 75 w 134"/>
                  <a:gd name="T55" fmla="*/ 66 h 162"/>
                  <a:gd name="T56" fmla="*/ 71 w 134"/>
                  <a:gd name="T57" fmla="*/ 82 h 162"/>
                  <a:gd name="T58" fmla="*/ 57 w 134"/>
                  <a:gd name="T59" fmla="*/ 84 h 162"/>
                  <a:gd name="T60" fmla="*/ 57 w 134"/>
                  <a:gd name="T61" fmla="*/ 68 h 162"/>
                  <a:gd name="T62" fmla="*/ 51 w 134"/>
                  <a:gd name="T63" fmla="*/ 81 h 162"/>
                  <a:gd name="T64" fmla="*/ 47 w 134"/>
                  <a:gd name="T65" fmla="*/ 87 h 162"/>
                  <a:gd name="T66" fmla="*/ 43 w 134"/>
                  <a:gd name="T67" fmla="*/ 86 h 162"/>
                  <a:gd name="T68" fmla="*/ 37 w 134"/>
                  <a:gd name="T69" fmla="*/ 84 h 162"/>
                  <a:gd name="T70" fmla="*/ 37 w 134"/>
                  <a:gd name="T71" fmla="*/ 84 h 162"/>
                  <a:gd name="T72" fmla="*/ 37 w 134"/>
                  <a:gd name="T73" fmla="*/ 84 h 162"/>
                  <a:gd name="T74" fmla="*/ 51 w 134"/>
                  <a:gd name="T75" fmla="*/ 119 h 162"/>
                  <a:gd name="T76" fmla="*/ 43 w 134"/>
                  <a:gd name="T77" fmla="*/ 150 h 162"/>
                  <a:gd name="T78" fmla="*/ 12 w 134"/>
                  <a:gd name="T79" fmla="*/ 77 h 162"/>
                  <a:gd name="T80" fmla="*/ 11 w 134"/>
                  <a:gd name="T81" fmla="*/ 69 h 162"/>
                  <a:gd name="T82" fmla="*/ 67 w 134"/>
                  <a:gd name="T83" fmla="*/ 11 h 162"/>
                  <a:gd name="T84" fmla="*/ 122 w 134"/>
                  <a:gd name="T85" fmla="*/ 6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162">
                    <a:moveTo>
                      <a:pt x="134" y="67"/>
                    </a:moveTo>
                    <a:cubicBezTo>
                      <a:pt x="134" y="30"/>
                      <a:pt x="104" y="0"/>
                      <a:pt x="67" y="0"/>
                    </a:cubicBezTo>
                    <a:cubicBezTo>
                      <a:pt x="30" y="0"/>
                      <a:pt x="0" y="30"/>
                      <a:pt x="0" y="67"/>
                    </a:cubicBezTo>
                    <a:cubicBezTo>
                      <a:pt x="0" y="69"/>
                      <a:pt x="0" y="71"/>
                      <a:pt x="0" y="73"/>
                    </a:cubicBezTo>
                    <a:cubicBezTo>
                      <a:pt x="0" y="74"/>
                      <a:pt x="1" y="100"/>
                      <a:pt x="26" y="132"/>
                    </a:cubicBezTo>
                    <a:cubicBezTo>
                      <a:pt x="34" y="142"/>
                      <a:pt x="31" y="162"/>
                      <a:pt x="31" y="162"/>
                    </a:cubicBezTo>
                    <a:cubicBezTo>
                      <a:pt x="41" y="162"/>
                      <a:pt x="51" y="162"/>
                      <a:pt x="62" y="162"/>
                    </a:cubicBezTo>
                    <a:cubicBezTo>
                      <a:pt x="65" y="162"/>
                      <a:pt x="68" y="162"/>
                      <a:pt x="71" y="162"/>
                    </a:cubicBezTo>
                    <a:cubicBezTo>
                      <a:pt x="82" y="162"/>
                      <a:pt x="92" y="162"/>
                      <a:pt x="102" y="162"/>
                    </a:cubicBezTo>
                    <a:cubicBezTo>
                      <a:pt x="102" y="162"/>
                      <a:pt x="99" y="142"/>
                      <a:pt x="107" y="132"/>
                    </a:cubicBezTo>
                    <a:cubicBezTo>
                      <a:pt x="132" y="100"/>
                      <a:pt x="134" y="74"/>
                      <a:pt x="133" y="73"/>
                    </a:cubicBezTo>
                    <a:cubicBezTo>
                      <a:pt x="133" y="71"/>
                      <a:pt x="134" y="69"/>
                      <a:pt x="134" y="67"/>
                    </a:cubicBezTo>
                    <a:close/>
                    <a:moveTo>
                      <a:pt x="59" y="150"/>
                    </a:move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7"/>
                      <a:pt x="59" y="117"/>
                      <a:pt x="58" y="116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0"/>
                    </a:cubicBezTo>
                    <a:cubicBezTo>
                      <a:pt x="50" y="90"/>
                      <a:pt x="52" y="88"/>
                      <a:pt x="54" y="87"/>
                    </a:cubicBezTo>
                    <a:cubicBezTo>
                      <a:pt x="56" y="89"/>
                      <a:pt x="59" y="91"/>
                      <a:pt x="61" y="91"/>
                    </a:cubicBezTo>
                    <a:cubicBezTo>
                      <a:pt x="65" y="92"/>
                      <a:pt x="69" y="90"/>
                      <a:pt x="73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5" y="91"/>
                      <a:pt x="78" y="92"/>
                      <a:pt x="80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2" y="92"/>
                      <a:pt x="83" y="92"/>
                      <a:pt x="84" y="9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7"/>
                      <a:pt x="71" y="117"/>
                      <a:pt x="71" y="118"/>
                    </a:cubicBezTo>
                    <a:cubicBezTo>
                      <a:pt x="71" y="150"/>
                      <a:pt x="71" y="150"/>
                      <a:pt x="71" y="150"/>
                    </a:cubicBezTo>
                    <a:lnTo>
                      <a:pt x="59" y="150"/>
                    </a:lnTo>
                    <a:close/>
                    <a:moveTo>
                      <a:pt x="55" y="72"/>
                    </a:move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6" y="72"/>
                    </a:cubicBezTo>
                    <a:cubicBezTo>
                      <a:pt x="57" y="72"/>
                      <a:pt x="57" y="72"/>
                      <a:pt x="57" y="74"/>
                    </a:cubicBezTo>
                    <a:cubicBezTo>
                      <a:pt x="57" y="75"/>
                      <a:pt x="56" y="77"/>
                      <a:pt x="55" y="80"/>
                    </a:cubicBezTo>
                    <a:cubicBezTo>
                      <a:pt x="54" y="76"/>
                      <a:pt x="54" y="73"/>
                      <a:pt x="55" y="72"/>
                    </a:cubicBezTo>
                    <a:close/>
                    <a:moveTo>
                      <a:pt x="74" y="71"/>
                    </a:moveTo>
                    <a:cubicBezTo>
                      <a:pt x="74" y="70"/>
                      <a:pt x="75" y="70"/>
                      <a:pt x="75" y="70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6" y="71"/>
                      <a:pt x="76" y="74"/>
                      <a:pt x="74" y="78"/>
                    </a:cubicBezTo>
                    <a:cubicBezTo>
                      <a:pt x="73" y="75"/>
                      <a:pt x="73" y="72"/>
                      <a:pt x="74" y="71"/>
                    </a:cubicBezTo>
                    <a:close/>
                    <a:moveTo>
                      <a:pt x="122" y="69"/>
                    </a:move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4"/>
                      <a:pt x="115" y="103"/>
                      <a:pt x="98" y="125"/>
                    </a:cubicBezTo>
                    <a:cubicBezTo>
                      <a:pt x="92" y="132"/>
                      <a:pt x="90" y="142"/>
                      <a:pt x="90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5" y="88"/>
                      <a:pt x="94" y="85"/>
                      <a:pt x="92" y="84"/>
                    </a:cubicBezTo>
                    <a:cubicBezTo>
                      <a:pt x="90" y="83"/>
                      <a:pt x="88" y="84"/>
                      <a:pt x="87" y="86"/>
                    </a:cubicBezTo>
                    <a:cubicBezTo>
                      <a:pt x="85" y="87"/>
                      <a:pt x="83" y="88"/>
                      <a:pt x="81" y="88"/>
                    </a:cubicBezTo>
                    <a:cubicBezTo>
                      <a:pt x="79" y="88"/>
                      <a:pt x="78" y="87"/>
                      <a:pt x="77" y="85"/>
                    </a:cubicBezTo>
                    <a:cubicBezTo>
                      <a:pt x="76" y="85"/>
                      <a:pt x="76" y="84"/>
                      <a:pt x="75" y="83"/>
                    </a:cubicBezTo>
                    <a:cubicBezTo>
                      <a:pt x="75" y="83"/>
                      <a:pt x="75" y="83"/>
                      <a:pt x="75" y="83"/>
                    </a:cubicBezTo>
                    <a:cubicBezTo>
                      <a:pt x="79" y="78"/>
                      <a:pt x="81" y="72"/>
                      <a:pt x="79" y="68"/>
                    </a:cubicBezTo>
                    <a:cubicBezTo>
                      <a:pt x="79" y="66"/>
                      <a:pt x="77" y="65"/>
                      <a:pt x="75" y="66"/>
                    </a:cubicBezTo>
                    <a:cubicBezTo>
                      <a:pt x="73" y="66"/>
                      <a:pt x="71" y="67"/>
                      <a:pt x="70" y="69"/>
                    </a:cubicBezTo>
                    <a:cubicBezTo>
                      <a:pt x="69" y="72"/>
                      <a:pt x="69" y="78"/>
                      <a:pt x="71" y="82"/>
                    </a:cubicBezTo>
                    <a:cubicBezTo>
                      <a:pt x="68" y="85"/>
                      <a:pt x="65" y="88"/>
                      <a:pt x="62" y="87"/>
                    </a:cubicBezTo>
                    <a:cubicBezTo>
                      <a:pt x="60" y="87"/>
                      <a:pt x="58" y="86"/>
                      <a:pt x="57" y="84"/>
                    </a:cubicBezTo>
                    <a:cubicBezTo>
                      <a:pt x="60" y="80"/>
                      <a:pt x="61" y="77"/>
                      <a:pt x="61" y="73"/>
                    </a:cubicBezTo>
                    <a:cubicBezTo>
                      <a:pt x="61" y="71"/>
                      <a:pt x="60" y="68"/>
                      <a:pt x="57" y="68"/>
                    </a:cubicBezTo>
                    <a:cubicBezTo>
                      <a:pt x="55" y="67"/>
                      <a:pt x="53" y="68"/>
                      <a:pt x="52" y="69"/>
                    </a:cubicBezTo>
                    <a:cubicBezTo>
                      <a:pt x="49" y="72"/>
                      <a:pt x="50" y="77"/>
                      <a:pt x="51" y="81"/>
                    </a:cubicBezTo>
                    <a:cubicBezTo>
                      <a:pt x="51" y="82"/>
                      <a:pt x="51" y="83"/>
                      <a:pt x="52" y="83"/>
                    </a:cubicBezTo>
                    <a:cubicBezTo>
                      <a:pt x="50" y="85"/>
                      <a:pt x="48" y="86"/>
                      <a:pt x="47" y="87"/>
                    </a:cubicBezTo>
                    <a:cubicBezTo>
                      <a:pt x="45" y="87"/>
                      <a:pt x="44" y="87"/>
                      <a:pt x="43" y="87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2" y="84"/>
                      <a:pt x="40" y="83"/>
                      <a:pt x="38" y="84"/>
                    </a:cubicBezTo>
                    <a:cubicBezTo>
                      <a:pt x="38" y="84"/>
                      <a:pt x="38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5" y="85"/>
                      <a:pt x="35" y="88"/>
                      <a:pt x="36" y="90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50"/>
                      <a:pt x="51" y="150"/>
                      <a:pt x="51" y="150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42"/>
                      <a:pt x="41" y="132"/>
                      <a:pt x="36" y="125"/>
                    </a:cubicBezTo>
                    <a:cubicBezTo>
                      <a:pt x="18" y="103"/>
                      <a:pt x="13" y="84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8"/>
                      <a:pt x="11" y="67"/>
                      <a:pt x="11" y="67"/>
                    </a:cubicBezTo>
                    <a:cubicBezTo>
                      <a:pt x="11" y="36"/>
                      <a:pt x="36" y="11"/>
                      <a:pt x="67" y="11"/>
                    </a:cubicBezTo>
                    <a:cubicBezTo>
                      <a:pt x="97" y="11"/>
                      <a:pt x="122" y="36"/>
                      <a:pt x="122" y="67"/>
                    </a:cubicBezTo>
                    <a:cubicBezTo>
                      <a:pt x="122" y="67"/>
                      <a:pt x="122" y="68"/>
                      <a:pt x="122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58"/>
              <p:cNvSpPr/>
              <p:nvPr/>
            </p:nvSpPr>
            <p:spPr bwMode="auto">
              <a:xfrm>
                <a:off x="6211724" y="6176235"/>
                <a:ext cx="148001" cy="84810"/>
              </a:xfrm>
              <a:custGeom>
                <a:avLst/>
                <a:gdLst>
                  <a:gd name="T0" fmla="*/ 0 w 71"/>
                  <a:gd name="T1" fmla="*/ 6 h 40"/>
                  <a:gd name="T2" fmla="*/ 3 w 71"/>
                  <a:gd name="T3" fmla="*/ 6 h 40"/>
                  <a:gd name="T4" fmla="*/ 3 w 71"/>
                  <a:gd name="T5" fmla="*/ 11 h 40"/>
                  <a:gd name="T6" fmla="*/ 0 w 71"/>
                  <a:gd name="T7" fmla="*/ 11 h 40"/>
                  <a:gd name="T8" fmla="*/ 0 w 71"/>
                  <a:gd name="T9" fmla="*/ 17 h 40"/>
                  <a:gd name="T10" fmla="*/ 3 w 71"/>
                  <a:gd name="T11" fmla="*/ 17 h 40"/>
                  <a:gd name="T12" fmla="*/ 3 w 71"/>
                  <a:gd name="T13" fmla="*/ 22 h 40"/>
                  <a:gd name="T14" fmla="*/ 0 w 71"/>
                  <a:gd name="T15" fmla="*/ 22 h 40"/>
                  <a:gd name="T16" fmla="*/ 16 w 71"/>
                  <a:gd name="T17" fmla="*/ 34 h 40"/>
                  <a:gd name="T18" fmla="*/ 24 w 71"/>
                  <a:gd name="T19" fmla="*/ 40 h 40"/>
                  <a:gd name="T20" fmla="*/ 47 w 71"/>
                  <a:gd name="T21" fmla="*/ 40 h 40"/>
                  <a:gd name="T22" fmla="*/ 56 w 71"/>
                  <a:gd name="T23" fmla="*/ 34 h 40"/>
                  <a:gd name="T24" fmla="*/ 71 w 71"/>
                  <a:gd name="T25" fmla="*/ 22 h 40"/>
                  <a:gd name="T26" fmla="*/ 68 w 71"/>
                  <a:gd name="T27" fmla="*/ 22 h 40"/>
                  <a:gd name="T28" fmla="*/ 68 w 71"/>
                  <a:gd name="T29" fmla="*/ 17 h 40"/>
                  <a:gd name="T30" fmla="*/ 71 w 71"/>
                  <a:gd name="T31" fmla="*/ 17 h 40"/>
                  <a:gd name="T32" fmla="*/ 71 w 71"/>
                  <a:gd name="T33" fmla="*/ 11 h 40"/>
                  <a:gd name="T34" fmla="*/ 68 w 71"/>
                  <a:gd name="T35" fmla="*/ 11 h 40"/>
                  <a:gd name="T36" fmla="*/ 68 w 71"/>
                  <a:gd name="T37" fmla="*/ 6 h 40"/>
                  <a:gd name="T38" fmla="*/ 71 w 71"/>
                  <a:gd name="T39" fmla="*/ 6 h 40"/>
                  <a:gd name="T40" fmla="*/ 71 w 71"/>
                  <a:gd name="T41" fmla="*/ 0 h 40"/>
                  <a:gd name="T42" fmla="*/ 0 w 71"/>
                  <a:gd name="T43" fmla="*/ 0 h 40"/>
                  <a:gd name="T44" fmla="*/ 0 w 71"/>
                  <a:gd name="T45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" h="40">
                    <a:moveTo>
                      <a:pt x="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8"/>
                      <a:pt x="7" y="34"/>
                      <a:pt x="16" y="34"/>
                    </a:cubicBezTo>
                    <a:cubicBezTo>
                      <a:pt x="17" y="38"/>
                      <a:pt x="20" y="40"/>
                      <a:pt x="24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51" y="40"/>
                      <a:pt x="54" y="38"/>
                      <a:pt x="56" y="34"/>
                    </a:cubicBezTo>
                    <a:cubicBezTo>
                      <a:pt x="64" y="34"/>
                      <a:pt x="70" y="28"/>
                      <a:pt x="71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197284" y="3316474"/>
              <a:ext cx="737344" cy="704258"/>
              <a:chOff x="9454426" y="5712280"/>
              <a:chExt cx="518833" cy="495552"/>
            </a:xfrm>
            <a:solidFill>
              <a:schemeClr val="bg1"/>
            </a:solidFill>
          </p:grpSpPr>
          <p:sp>
            <p:nvSpPr>
              <p:cNvPr id="29" name="Freeform 362"/>
              <p:cNvSpPr/>
              <p:nvPr/>
            </p:nvSpPr>
            <p:spPr bwMode="auto">
              <a:xfrm>
                <a:off x="9610741" y="5712280"/>
                <a:ext cx="94787" cy="106427"/>
              </a:xfrm>
              <a:custGeom>
                <a:avLst/>
                <a:gdLst>
                  <a:gd name="T0" fmla="*/ 11 w 45"/>
                  <a:gd name="T1" fmla="*/ 45 h 51"/>
                  <a:gd name="T2" fmla="*/ 6 w 45"/>
                  <a:gd name="T3" fmla="*/ 16 h 51"/>
                  <a:gd name="T4" fmla="*/ 34 w 45"/>
                  <a:gd name="T5" fmla="*/ 5 h 51"/>
                  <a:gd name="T6" fmla="*/ 39 w 45"/>
                  <a:gd name="T7" fmla="*/ 35 h 51"/>
                  <a:gd name="T8" fmla="*/ 11 w 45"/>
                  <a:gd name="T9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1">
                    <a:moveTo>
                      <a:pt x="11" y="45"/>
                    </a:moveTo>
                    <a:cubicBezTo>
                      <a:pt x="2" y="40"/>
                      <a:pt x="0" y="27"/>
                      <a:pt x="6" y="16"/>
                    </a:cubicBezTo>
                    <a:cubicBezTo>
                      <a:pt x="13" y="4"/>
                      <a:pt x="25" y="0"/>
                      <a:pt x="34" y="5"/>
                    </a:cubicBezTo>
                    <a:cubicBezTo>
                      <a:pt x="43" y="10"/>
                      <a:pt x="45" y="24"/>
                      <a:pt x="39" y="35"/>
                    </a:cubicBezTo>
                    <a:cubicBezTo>
                      <a:pt x="32" y="46"/>
                      <a:pt x="20" y="51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63"/>
              <p:cNvSpPr/>
              <p:nvPr/>
            </p:nvSpPr>
            <p:spPr bwMode="auto">
              <a:xfrm>
                <a:off x="9454426" y="5788775"/>
                <a:ext cx="515507" cy="419057"/>
              </a:xfrm>
              <a:custGeom>
                <a:avLst/>
                <a:gdLst>
                  <a:gd name="T0" fmla="*/ 3 w 247"/>
                  <a:gd name="T1" fmla="*/ 15 h 201"/>
                  <a:gd name="T2" fmla="*/ 4 w 247"/>
                  <a:gd name="T3" fmla="*/ 15 h 201"/>
                  <a:gd name="T4" fmla="*/ 12 w 247"/>
                  <a:gd name="T5" fmla="*/ 12 h 201"/>
                  <a:gd name="T6" fmla="*/ 44 w 247"/>
                  <a:gd name="T7" fmla="*/ 2 h 201"/>
                  <a:gd name="T8" fmla="*/ 74 w 247"/>
                  <a:gd name="T9" fmla="*/ 7 h 201"/>
                  <a:gd name="T10" fmla="*/ 67 w 247"/>
                  <a:gd name="T11" fmla="*/ 12 h 201"/>
                  <a:gd name="T12" fmla="*/ 64 w 247"/>
                  <a:gd name="T13" fmla="*/ 25 h 201"/>
                  <a:gd name="T14" fmla="*/ 77 w 247"/>
                  <a:gd name="T15" fmla="*/ 18 h 201"/>
                  <a:gd name="T16" fmla="*/ 82 w 247"/>
                  <a:gd name="T17" fmla="*/ 9 h 201"/>
                  <a:gd name="T18" fmla="*/ 83 w 247"/>
                  <a:gd name="T19" fmla="*/ 20 h 201"/>
                  <a:gd name="T20" fmla="*/ 67 w 247"/>
                  <a:gd name="T21" fmla="*/ 53 h 201"/>
                  <a:gd name="T22" fmla="*/ 84 w 247"/>
                  <a:gd name="T23" fmla="*/ 26 h 201"/>
                  <a:gd name="T24" fmla="*/ 89 w 247"/>
                  <a:gd name="T25" fmla="*/ 25 h 201"/>
                  <a:gd name="T26" fmla="*/ 97 w 247"/>
                  <a:gd name="T27" fmla="*/ 65 h 201"/>
                  <a:gd name="T28" fmla="*/ 123 w 247"/>
                  <a:gd name="T29" fmla="*/ 82 h 201"/>
                  <a:gd name="T30" fmla="*/ 168 w 247"/>
                  <a:gd name="T31" fmla="*/ 45 h 201"/>
                  <a:gd name="T32" fmla="*/ 247 w 247"/>
                  <a:gd name="T33" fmla="*/ 102 h 201"/>
                  <a:gd name="T34" fmla="*/ 236 w 247"/>
                  <a:gd name="T35" fmla="*/ 104 h 201"/>
                  <a:gd name="T36" fmla="*/ 118 w 247"/>
                  <a:gd name="T37" fmla="*/ 104 h 201"/>
                  <a:gd name="T38" fmla="*/ 99 w 247"/>
                  <a:gd name="T39" fmla="*/ 102 h 201"/>
                  <a:gd name="T40" fmla="*/ 91 w 247"/>
                  <a:gd name="T41" fmla="*/ 92 h 201"/>
                  <a:gd name="T42" fmla="*/ 79 w 247"/>
                  <a:gd name="T43" fmla="*/ 82 h 201"/>
                  <a:gd name="T44" fmla="*/ 78 w 247"/>
                  <a:gd name="T45" fmla="*/ 82 h 201"/>
                  <a:gd name="T46" fmla="*/ 78 w 247"/>
                  <a:gd name="T47" fmla="*/ 82 h 201"/>
                  <a:gd name="T48" fmla="*/ 73 w 247"/>
                  <a:gd name="T49" fmla="*/ 73 h 201"/>
                  <a:gd name="T50" fmla="*/ 73 w 247"/>
                  <a:gd name="T51" fmla="*/ 72 h 201"/>
                  <a:gd name="T52" fmla="*/ 72 w 247"/>
                  <a:gd name="T53" fmla="*/ 64 h 201"/>
                  <a:gd name="T54" fmla="*/ 77 w 247"/>
                  <a:gd name="T55" fmla="*/ 122 h 201"/>
                  <a:gd name="T56" fmla="*/ 58 w 247"/>
                  <a:gd name="T57" fmla="*/ 201 h 201"/>
                  <a:gd name="T58" fmla="*/ 52 w 247"/>
                  <a:gd name="T59" fmla="*/ 136 h 201"/>
                  <a:gd name="T60" fmla="*/ 51 w 247"/>
                  <a:gd name="T61" fmla="*/ 134 h 201"/>
                  <a:gd name="T62" fmla="*/ 41 w 247"/>
                  <a:gd name="T63" fmla="*/ 113 h 201"/>
                  <a:gd name="T64" fmla="*/ 6 w 247"/>
                  <a:gd name="T65" fmla="*/ 197 h 201"/>
                  <a:gd name="T66" fmla="*/ 2 w 247"/>
                  <a:gd name="T67" fmla="*/ 86 h 201"/>
                  <a:gd name="T68" fmla="*/ 19 w 247"/>
                  <a:gd name="T69" fmla="*/ 52 h 201"/>
                  <a:gd name="T70" fmla="*/ 0 w 247"/>
                  <a:gd name="T71" fmla="*/ 37 h 201"/>
                  <a:gd name="T72" fmla="*/ 0 w 247"/>
                  <a:gd name="T73" fmla="*/ 37 h 201"/>
                  <a:gd name="T74" fmla="*/ 3 w 247"/>
                  <a:gd name="T75" fmla="*/ 15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7" h="201">
                    <a:moveTo>
                      <a:pt x="3" y="15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8" y="0"/>
                      <a:pt x="56" y="0"/>
                      <a:pt x="58" y="1"/>
                    </a:cubicBezTo>
                    <a:cubicBezTo>
                      <a:pt x="65" y="3"/>
                      <a:pt x="70" y="5"/>
                      <a:pt x="74" y="7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5"/>
                      <a:pt x="89" y="25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3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71" y="43"/>
                      <a:pt x="175" y="43"/>
                      <a:pt x="178" y="45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46" y="104"/>
                      <a:pt x="244" y="104"/>
                      <a:pt x="242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121" y="86"/>
                      <a:pt x="121" y="86"/>
                      <a:pt x="121" y="86"/>
                    </a:cubicBezTo>
                    <a:cubicBezTo>
                      <a:pt x="118" y="104"/>
                      <a:pt x="118" y="104"/>
                      <a:pt x="118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2" y="104"/>
                      <a:pt x="100" y="104"/>
                      <a:pt x="99" y="102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68" y="65"/>
                      <a:pt x="75" y="77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2"/>
                      <a:pt x="73" y="72"/>
                      <a:pt x="73" y="72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69" y="73"/>
                      <a:pt x="66" y="82"/>
                      <a:pt x="62" y="92"/>
                    </a:cubicBezTo>
                    <a:cubicBezTo>
                      <a:pt x="66" y="99"/>
                      <a:pt x="71" y="110"/>
                      <a:pt x="77" y="122"/>
                    </a:cubicBezTo>
                    <a:cubicBezTo>
                      <a:pt x="84" y="156"/>
                      <a:pt x="82" y="177"/>
                      <a:pt x="84" y="199"/>
                    </a:cubicBezTo>
                    <a:cubicBezTo>
                      <a:pt x="58" y="201"/>
                      <a:pt x="58" y="201"/>
                      <a:pt x="58" y="201"/>
                    </a:cubicBezTo>
                    <a:cubicBezTo>
                      <a:pt x="53" y="144"/>
                      <a:pt x="53" y="144"/>
                      <a:pt x="53" y="144"/>
                    </a:cubicBezTo>
                    <a:cubicBezTo>
                      <a:pt x="52" y="136"/>
                      <a:pt x="52" y="136"/>
                      <a:pt x="52" y="136"/>
                    </a:cubicBezTo>
                    <a:cubicBezTo>
                      <a:pt x="52" y="137"/>
                      <a:pt x="52" y="136"/>
                      <a:pt x="52" y="136"/>
                    </a:cubicBezTo>
                    <a:cubicBezTo>
                      <a:pt x="51" y="134"/>
                      <a:pt x="51" y="134"/>
                      <a:pt x="51" y="134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39" y="137"/>
                      <a:pt x="35" y="176"/>
                      <a:pt x="31" y="200"/>
                    </a:cubicBezTo>
                    <a:cubicBezTo>
                      <a:pt x="6" y="197"/>
                      <a:pt x="6" y="197"/>
                      <a:pt x="6" y="197"/>
                    </a:cubicBezTo>
                    <a:cubicBezTo>
                      <a:pt x="9" y="161"/>
                      <a:pt x="12" y="127"/>
                      <a:pt x="13" y="91"/>
                    </a:cubicBezTo>
                    <a:cubicBezTo>
                      <a:pt x="10" y="89"/>
                      <a:pt x="6" y="87"/>
                      <a:pt x="2" y="86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8" y="74"/>
                      <a:pt x="13" y="63"/>
                      <a:pt x="19" y="52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4" y="11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4"/>
              <p:cNvSpPr>
                <a:spLocks noEditPoints="1"/>
              </p:cNvSpPr>
              <p:nvPr/>
            </p:nvSpPr>
            <p:spPr bwMode="auto">
              <a:xfrm>
                <a:off x="9655640" y="6014932"/>
                <a:ext cx="317619" cy="184585"/>
              </a:xfrm>
              <a:custGeom>
                <a:avLst/>
                <a:gdLst>
                  <a:gd name="T0" fmla="*/ 82 w 153"/>
                  <a:gd name="T1" fmla="*/ 59 h 89"/>
                  <a:gd name="T2" fmla="*/ 153 w 153"/>
                  <a:gd name="T3" fmla="*/ 0 h 89"/>
                  <a:gd name="T4" fmla="*/ 153 w 153"/>
                  <a:gd name="T5" fmla="*/ 82 h 89"/>
                  <a:gd name="T6" fmla="*/ 146 w 153"/>
                  <a:gd name="T7" fmla="*/ 89 h 89"/>
                  <a:gd name="T8" fmla="*/ 7 w 153"/>
                  <a:gd name="T9" fmla="*/ 89 h 89"/>
                  <a:gd name="T10" fmla="*/ 0 w 153"/>
                  <a:gd name="T11" fmla="*/ 82 h 89"/>
                  <a:gd name="T12" fmla="*/ 0 w 153"/>
                  <a:gd name="T13" fmla="*/ 0 h 89"/>
                  <a:gd name="T14" fmla="*/ 72 w 153"/>
                  <a:gd name="T15" fmla="*/ 59 h 89"/>
                  <a:gd name="T16" fmla="*/ 82 w 153"/>
                  <a:gd name="T17" fmla="*/ 59 h 89"/>
                  <a:gd name="T18" fmla="*/ 110 w 153"/>
                  <a:gd name="T19" fmla="*/ 50 h 89"/>
                  <a:gd name="T20" fmla="*/ 143 w 153"/>
                  <a:gd name="T21" fmla="*/ 82 h 89"/>
                  <a:gd name="T22" fmla="*/ 145 w 153"/>
                  <a:gd name="T23" fmla="*/ 83 h 89"/>
                  <a:gd name="T24" fmla="*/ 147 w 153"/>
                  <a:gd name="T25" fmla="*/ 82 h 89"/>
                  <a:gd name="T26" fmla="*/ 147 w 153"/>
                  <a:gd name="T27" fmla="*/ 79 h 89"/>
                  <a:gd name="T28" fmla="*/ 113 w 153"/>
                  <a:gd name="T29" fmla="*/ 47 h 89"/>
                  <a:gd name="T30" fmla="*/ 110 w 153"/>
                  <a:gd name="T31" fmla="*/ 47 h 89"/>
                  <a:gd name="T32" fmla="*/ 110 w 153"/>
                  <a:gd name="T33" fmla="*/ 50 h 89"/>
                  <a:gd name="T34" fmla="*/ 44 w 153"/>
                  <a:gd name="T35" fmla="*/ 47 h 89"/>
                  <a:gd name="T36" fmla="*/ 41 w 153"/>
                  <a:gd name="T37" fmla="*/ 47 h 89"/>
                  <a:gd name="T38" fmla="*/ 7 w 153"/>
                  <a:gd name="T39" fmla="*/ 79 h 89"/>
                  <a:gd name="T40" fmla="*/ 7 w 153"/>
                  <a:gd name="T41" fmla="*/ 82 h 89"/>
                  <a:gd name="T42" fmla="*/ 9 w 153"/>
                  <a:gd name="T43" fmla="*/ 83 h 89"/>
                  <a:gd name="T44" fmla="*/ 10 w 153"/>
                  <a:gd name="T45" fmla="*/ 82 h 89"/>
                  <a:gd name="T46" fmla="*/ 44 w 153"/>
                  <a:gd name="T47" fmla="*/ 50 h 89"/>
                  <a:gd name="T48" fmla="*/ 44 w 153"/>
                  <a:gd name="T49" fmla="*/ 4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3" h="89">
                    <a:moveTo>
                      <a:pt x="82" y="59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82"/>
                      <a:pt x="153" y="82"/>
                      <a:pt x="153" y="82"/>
                    </a:cubicBezTo>
                    <a:cubicBezTo>
                      <a:pt x="153" y="86"/>
                      <a:pt x="150" y="89"/>
                      <a:pt x="14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3" y="89"/>
                      <a:pt x="0" y="86"/>
                      <a:pt x="0" y="8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5" y="61"/>
                      <a:pt x="79" y="61"/>
                      <a:pt x="82" y="59"/>
                    </a:cubicBezTo>
                    <a:close/>
                    <a:moveTo>
                      <a:pt x="110" y="50"/>
                    </a:moveTo>
                    <a:cubicBezTo>
                      <a:pt x="143" y="82"/>
                      <a:pt x="143" y="82"/>
                      <a:pt x="143" y="82"/>
                    </a:cubicBezTo>
                    <a:cubicBezTo>
                      <a:pt x="144" y="83"/>
                      <a:pt x="144" y="83"/>
                      <a:pt x="145" y="83"/>
                    </a:cubicBezTo>
                    <a:cubicBezTo>
                      <a:pt x="146" y="83"/>
                      <a:pt x="146" y="83"/>
                      <a:pt x="147" y="82"/>
                    </a:cubicBezTo>
                    <a:cubicBezTo>
                      <a:pt x="148" y="81"/>
                      <a:pt x="147" y="80"/>
                      <a:pt x="147" y="79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2" y="46"/>
                      <a:pt x="111" y="46"/>
                      <a:pt x="110" y="47"/>
                    </a:cubicBezTo>
                    <a:cubicBezTo>
                      <a:pt x="109" y="48"/>
                      <a:pt x="109" y="49"/>
                      <a:pt x="110" y="50"/>
                    </a:cubicBezTo>
                    <a:close/>
                    <a:moveTo>
                      <a:pt x="44" y="47"/>
                    </a:moveTo>
                    <a:cubicBezTo>
                      <a:pt x="43" y="46"/>
                      <a:pt x="42" y="46"/>
                      <a:pt x="41" y="47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6" y="81"/>
                      <a:pt x="7" y="82"/>
                    </a:cubicBezTo>
                    <a:cubicBezTo>
                      <a:pt x="8" y="83"/>
                      <a:pt x="8" y="83"/>
                      <a:pt x="9" y="83"/>
                    </a:cubicBezTo>
                    <a:cubicBezTo>
                      <a:pt x="9" y="83"/>
                      <a:pt x="10" y="83"/>
                      <a:pt x="10" y="82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5" y="49"/>
                      <a:pt x="45" y="48"/>
                      <a:pt x="44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365"/>
              <p:cNvSpPr/>
              <p:nvPr/>
            </p:nvSpPr>
            <p:spPr bwMode="auto">
              <a:xfrm>
                <a:off x="9735460" y="6011607"/>
                <a:ext cx="179596" cy="46562"/>
              </a:xfrm>
              <a:custGeom>
                <a:avLst/>
                <a:gdLst>
                  <a:gd name="T0" fmla="*/ 5 w 86"/>
                  <a:gd name="T1" fmla="*/ 0 h 22"/>
                  <a:gd name="T2" fmla="*/ 82 w 86"/>
                  <a:gd name="T3" fmla="*/ 13 h 22"/>
                  <a:gd name="T4" fmla="*/ 85 w 86"/>
                  <a:gd name="T5" fmla="*/ 18 h 22"/>
                  <a:gd name="T6" fmla="*/ 81 w 86"/>
                  <a:gd name="T7" fmla="*/ 22 h 22"/>
                  <a:gd name="T8" fmla="*/ 81 w 86"/>
                  <a:gd name="T9" fmla="*/ 21 h 22"/>
                  <a:gd name="T10" fmla="*/ 4 w 86"/>
                  <a:gd name="T11" fmla="*/ 8 h 22"/>
                  <a:gd name="T12" fmla="*/ 0 w 86"/>
                  <a:gd name="T13" fmla="*/ 4 h 22"/>
                  <a:gd name="T14" fmla="*/ 5 w 86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2">
                    <a:moveTo>
                      <a:pt x="5" y="0"/>
                    </a:moveTo>
                    <a:cubicBezTo>
                      <a:pt x="82" y="13"/>
                      <a:pt x="82" y="13"/>
                      <a:pt x="82" y="13"/>
                    </a:cubicBezTo>
                    <a:cubicBezTo>
                      <a:pt x="84" y="14"/>
                      <a:pt x="86" y="16"/>
                      <a:pt x="85" y="18"/>
                    </a:cubicBezTo>
                    <a:cubicBezTo>
                      <a:pt x="85" y="20"/>
                      <a:pt x="83" y="22"/>
                      <a:pt x="81" y="22"/>
                    </a:cubicBezTo>
                    <a:cubicBezTo>
                      <a:pt x="81" y="22"/>
                      <a:pt x="81" y="22"/>
                      <a:pt x="81" y="2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366"/>
              <p:cNvSpPr/>
              <p:nvPr/>
            </p:nvSpPr>
            <p:spPr bwMode="auto">
              <a:xfrm>
                <a:off x="9730472" y="6044865"/>
                <a:ext cx="141349" cy="39910"/>
              </a:xfrm>
              <a:custGeom>
                <a:avLst/>
                <a:gdLst>
                  <a:gd name="T0" fmla="*/ 0 w 68"/>
                  <a:gd name="T1" fmla="*/ 4 h 19"/>
                  <a:gd name="T2" fmla="*/ 5 w 68"/>
                  <a:gd name="T3" fmla="*/ 1 h 19"/>
                  <a:gd name="T4" fmla="*/ 65 w 68"/>
                  <a:gd name="T5" fmla="*/ 11 h 19"/>
                  <a:gd name="T6" fmla="*/ 68 w 68"/>
                  <a:gd name="T7" fmla="*/ 15 h 19"/>
                  <a:gd name="T8" fmla="*/ 64 w 68"/>
                  <a:gd name="T9" fmla="*/ 19 h 19"/>
                  <a:gd name="T10" fmla="*/ 63 w 68"/>
                  <a:gd name="T11" fmla="*/ 19 h 19"/>
                  <a:gd name="T12" fmla="*/ 4 w 68"/>
                  <a:gd name="T13" fmla="*/ 9 h 19"/>
                  <a:gd name="T14" fmla="*/ 0 w 68"/>
                  <a:gd name="T1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9">
                    <a:moveTo>
                      <a:pt x="0" y="4"/>
                    </a:moveTo>
                    <a:cubicBezTo>
                      <a:pt x="1" y="2"/>
                      <a:pt x="3" y="0"/>
                      <a:pt x="5" y="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7" y="11"/>
                      <a:pt x="68" y="13"/>
                      <a:pt x="68" y="15"/>
                    </a:cubicBezTo>
                    <a:cubicBezTo>
                      <a:pt x="68" y="17"/>
                      <a:pt x="66" y="19"/>
                      <a:pt x="64" y="19"/>
                    </a:cubicBezTo>
                    <a:cubicBezTo>
                      <a:pt x="64" y="19"/>
                      <a:pt x="63" y="19"/>
                      <a:pt x="63" y="1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367"/>
              <p:cNvSpPr/>
              <p:nvPr/>
            </p:nvSpPr>
            <p:spPr bwMode="auto">
              <a:xfrm>
                <a:off x="9773708" y="6089763"/>
                <a:ext cx="66517" cy="24944"/>
              </a:xfrm>
              <a:custGeom>
                <a:avLst/>
                <a:gdLst>
                  <a:gd name="T0" fmla="*/ 28 w 32"/>
                  <a:gd name="T1" fmla="*/ 3 h 12"/>
                  <a:gd name="T2" fmla="*/ 32 w 32"/>
                  <a:gd name="T3" fmla="*/ 8 h 12"/>
                  <a:gd name="T4" fmla="*/ 28 w 32"/>
                  <a:gd name="T5" fmla="*/ 12 h 12"/>
                  <a:gd name="T6" fmla="*/ 27 w 32"/>
                  <a:gd name="T7" fmla="*/ 12 h 12"/>
                  <a:gd name="T8" fmla="*/ 4 w 32"/>
                  <a:gd name="T9" fmla="*/ 8 h 12"/>
                  <a:gd name="T10" fmla="*/ 1 w 32"/>
                  <a:gd name="T11" fmla="*/ 3 h 12"/>
                  <a:gd name="T12" fmla="*/ 5 w 32"/>
                  <a:gd name="T13" fmla="*/ 0 h 12"/>
                  <a:gd name="T14" fmla="*/ 28 w 32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28" y="3"/>
                    </a:moveTo>
                    <a:cubicBezTo>
                      <a:pt x="30" y="4"/>
                      <a:pt x="32" y="6"/>
                      <a:pt x="32" y="8"/>
                    </a:cubicBezTo>
                    <a:cubicBezTo>
                      <a:pt x="31" y="10"/>
                      <a:pt x="30" y="12"/>
                      <a:pt x="28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lnTo>
                      <a:pt x="28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" name="文本框 48"/>
          <p:cNvSpPr txBox="1"/>
          <p:nvPr/>
        </p:nvSpPr>
        <p:spPr>
          <a:xfrm>
            <a:off x="3836765" y="2257173"/>
            <a:ext cx="174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此处输入标题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文本框 49"/>
          <p:cNvSpPr txBox="1"/>
          <p:nvPr/>
        </p:nvSpPr>
        <p:spPr>
          <a:xfrm>
            <a:off x="6246244" y="2303306"/>
            <a:ext cx="174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此处输入标题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文本框 50"/>
          <p:cNvSpPr txBox="1"/>
          <p:nvPr/>
        </p:nvSpPr>
        <p:spPr>
          <a:xfrm>
            <a:off x="3836765" y="4764428"/>
            <a:ext cx="174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此处输入标题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文本框 51"/>
          <p:cNvSpPr txBox="1"/>
          <p:nvPr/>
        </p:nvSpPr>
        <p:spPr>
          <a:xfrm>
            <a:off x="6259035" y="4828287"/>
            <a:ext cx="174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此处输入标题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框 52"/>
          <p:cNvSpPr txBox="1"/>
          <p:nvPr/>
        </p:nvSpPr>
        <p:spPr>
          <a:xfrm>
            <a:off x="881573" y="2221436"/>
            <a:ext cx="2339257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文本框 53"/>
          <p:cNvSpPr txBox="1"/>
          <p:nvPr/>
        </p:nvSpPr>
        <p:spPr>
          <a:xfrm>
            <a:off x="1012370" y="4761812"/>
            <a:ext cx="2339257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文本框 54"/>
          <p:cNvSpPr txBox="1"/>
          <p:nvPr/>
        </p:nvSpPr>
        <p:spPr>
          <a:xfrm>
            <a:off x="8670543" y="2221436"/>
            <a:ext cx="2204286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文本框 55"/>
          <p:cNvSpPr txBox="1"/>
          <p:nvPr/>
        </p:nvSpPr>
        <p:spPr>
          <a:xfrm>
            <a:off x="8703760" y="4712461"/>
            <a:ext cx="2171069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合作目标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>
            <a:off x="4784806" y="4200452"/>
            <a:ext cx="1389196" cy="2206686"/>
          </a:xfrm>
          <a:custGeom>
            <a:avLst/>
            <a:gdLst>
              <a:gd name="connsiteX0" fmla="*/ 626542 w 1389196"/>
              <a:gd name="connsiteY0" fmla="*/ 0 h 2206686"/>
              <a:gd name="connsiteX1" fmla="*/ 762653 w 1389196"/>
              <a:gd name="connsiteY1" fmla="*/ 0 h 2206686"/>
              <a:gd name="connsiteX2" fmla="*/ 762653 w 1389196"/>
              <a:gd name="connsiteY2" fmla="*/ 1860940 h 2206686"/>
              <a:gd name="connsiteX3" fmla="*/ 811682 w 1389196"/>
              <a:gd name="connsiteY3" fmla="*/ 1874116 h 2206686"/>
              <a:gd name="connsiteX4" fmla="*/ 1342039 w 1389196"/>
              <a:gd name="connsiteY4" fmla="*/ 2091370 h 2206686"/>
              <a:gd name="connsiteX5" fmla="*/ 1342039 w 1389196"/>
              <a:gd name="connsiteY5" fmla="*/ 2184641 h 2206686"/>
              <a:gd name="connsiteX6" fmla="*/ 1339959 w 1389196"/>
              <a:gd name="connsiteY6" fmla="*/ 2185493 h 2206686"/>
              <a:gd name="connsiteX7" fmla="*/ 1200743 w 1389196"/>
              <a:gd name="connsiteY7" fmla="*/ 2206686 h 2206686"/>
              <a:gd name="connsiteX8" fmla="*/ 188454 w 1389196"/>
              <a:gd name="connsiteY8" fmla="*/ 2206686 h 2206686"/>
              <a:gd name="connsiteX9" fmla="*/ 49236 w 1389196"/>
              <a:gd name="connsiteY9" fmla="*/ 2185494 h 2206686"/>
              <a:gd name="connsiteX10" fmla="*/ 47155 w 1389196"/>
              <a:gd name="connsiteY10" fmla="*/ 2184642 h 2206686"/>
              <a:gd name="connsiteX11" fmla="*/ 47155 w 1389196"/>
              <a:gd name="connsiteY11" fmla="*/ 2091371 h 2206686"/>
              <a:gd name="connsiteX12" fmla="*/ 577515 w 1389196"/>
              <a:gd name="connsiteY12" fmla="*/ 1874116 h 2206686"/>
              <a:gd name="connsiteX13" fmla="*/ 626542 w 1389196"/>
              <a:gd name="connsiteY13" fmla="*/ 1860780 h 22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9196" h="2206686">
                <a:moveTo>
                  <a:pt x="626542" y="0"/>
                </a:moveTo>
                <a:lnTo>
                  <a:pt x="762653" y="0"/>
                </a:lnTo>
                <a:lnTo>
                  <a:pt x="762653" y="1860940"/>
                </a:lnTo>
                <a:lnTo>
                  <a:pt x="811682" y="1874116"/>
                </a:lnTo>
                <a:lnTo>
                  <a:pt x="1342039" y="2091370"/>
                </a:lnTo>
                <a:cubicBezTo>
                  <a:pt x="1404915" y="2117126"/>
                  <a:pt x="1404915" y="2158885"/>
                  <a:pt x="1342039" y="2184641"/>
                </a:cubicBezTo>
                <a:lnTo>
                  <a:pt x="1339959" y="2185493"/>
                </a:lnTo>
                <a:cubicBezTo>
                  <a:pt x="1302802" y="2198835"/>
                  <a:pt x="1254011" y="2206686"/>
                  <a:pt x="1200743" y="2206686"/>
                </a:cubicBezTo>
                <a:lnTo>
                  <a:pt x="188454" y="2206686"/>
                </a:lnTo>
                <a:cubicBezTo>
                  <a:pt x="135185" y="2206686"/>
                  <a:pt x="86395" y="2198835"/>
                  <a:pt x="49236" y="2185494"/>
                </a:cubicBezTo>
                <a:lnTo>
                  <a:pt x="47155" y="2184642"/>
                </a:lnTo>
                <a:cubicBezTo>
                  <a:pt x="-15719" y="2158885"/>
                  <a:pt x="-15719" y="2117127"/>
                  <a:pt x="47155" y="2091371"/>
                </a:cubicBezTo>
                <a:lnTo>
                  <a:pt x="577515" y="1874116"/>
                </a:lnTo>
                <a:lnTo>
                  <a:pt x="626542" y="1860780"/>
                </a:lnTo>
                <a:close/>
              </a:path>
            </a:pathLst>
          </a:cu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KSO_Shape"/>
          <p:cNvSpPr/>
          <p:nvPr/>
        </p:nvSpPr>
        <p:spPr>
          <a:xfrm rot="18000000">
            <a:off x="4251722" y="2232604"/>
            <a:ext cx="780867" cy="1559081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KSO_Shape"/>
          <p:cNvSpPr/>
          <p:nvPr/>
        </p:nvSpPr>
        <p:spPr>
          <a:xfrm rot="17100000">
            <a:off x="4194166" y="3095113"/>
            <a:ext cx="906519" cy="1809958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rgbClr val="8776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KSO_Shape"/>
          <p:cNvSpPr/>
          <p:nvPr/>
        </p:nvSpPr>
        <p:spPr>
          <a:xfrm rot="7200000">
            <a:off x="6001907" y="4290744"/>
            <a:ext cx="718055" cy="1433670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rgbClr val="6857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KSO_Shape"/>
          <p:cNvSpPr/>
          <p:nvPr/>
        </p:nvSpPr>
        <p:spPr>
          <a:xfrm rot="4500000">
            <a:off x="5874598" y="3012422"/>
            <a:ext cx="972674" cy="1942044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KSO_Shape"/>
          <p:cNvSpPr/>
          <p:nvPr/>
        </p:nvSpPr>
        <p:spPr>
          <a:xfrm rot="2700000">
            <a:off x="5587987" y="2206788"/>
            <a:ext cx="819488" cy="1636191"/>
          </a:xfrm>
          <a:custGeom>
            <a:avLst/>
            <a:gdLst/>
            <a:ahLst/>
            <a:cxnLst/>
            <a:rect l="l" t="t" r="r" b="b"/>
            <a:pathLst>
              <a:path w="324036" h="785741">
                <a:moveTo>
                  <a:pt x="162018" y="0"/>
                </a:moveTo>
                <a:cubicBezTo>
                  <a:pt x="262226" y="100713"/>
                  <a:pt x="324036" y="239573"/>
                  <a:pt x="324036" y="392870"/>
                </a:cubicBezTo>
                <a:cubicBezTo>
                  <a:pt x="324036" y="546167"/>
                  <a:pt x="262226" y="685028"/>
                  <a:pt x="162018" y="785741"/>
                </a:cubicBezTo>
                <a:cubicBezTo>
                  <a:pt x="61811" y="685028"/>
                  <a:pt x="0" y="546167"/>
                  <a:pt x="0" y="392870"/>
                </a:cubicBezTo>
                <a:cubicBezTo>
                  <a:pt x="0" y="239573"/>
                  <a:pt x="61811" y="100713"/>
                  <a:pt x="162018" y="0"/>
                </a:cubicBezTo>
                <a:close/>
              </a:path>
            </a:pathLst>
          </a:custGeom>
          <a:solidFill>
            <a:srgbClr val="8776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909985" y="3690613"/>
            <a:ext cx="566834" cy="67338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820139" y="2806486"/>
            <a:ext cx="566834" cy="67338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490697" y="2919122"/>
            <a:ext cx="566834" cy="67338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661681" y="3710465"/>
            <a:ext cx="566834" cy="67338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867899" y="4381055"/>
            <a:ext cx="566834" cy="67338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84301" y="3421669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77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8776A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05574" y="3718195"/>
            <a:ext cx="156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446322" y="3421669"/>
            <a:ext cx="86546" cy="86546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243860" y="1459733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77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8776A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65133" y="1756259"/>
            <a:ext cx="156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805881" y="1459733"/>
            <a:ext cx="86546" cy="86546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75466" y="1376128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77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8776A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96739" y="1672654"/>
            <a:ext cx="156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937487" y="1376128"/>
            <a:ext cx="86546" cy="86546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99014" y="3003478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77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8776A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20287" y="3300004"/>
            <a:ext cx="156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361035" y="3003478"/>
            <a:ext cx="86546" cy="86546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602942" y="4616989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77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8776A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424215" y="4913515"/>
            <a:ext cx="156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164963" y="4616989"/>
            <a:ext cx="86546" cy="86546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合作目标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49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49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animBg="1"/>
      <p:bldP spid="7" grpId="0" animBg="1"/>
      <p:bldP spid="8" grpId="0" animBg="1"/>
      <p:bldP spid="9" grpId="0" animBg="1"/>
      <p:bldP spid="11" grpId="0" animBg="1"/>
      <p:bldP spid="10" grpId="0"/>
      <p:bldP spid="16" grpId="0"/>
      <p:bldP spid="17" grpId="0"/>
      <p:bldP spid="18" grpId="0"/>
      <p:bldP spid="19" grpId="0"/>
      <p:bldP spid="20" grpId="0"/>
      <p:bldP spid="21" grpId="0" build="p"/>
      <p:bldP spid="22" grpId="0" animBg="1"/>
      <p:bldP spid="40" grpId="0"/>
      <p:bldP spid="41" grpId="0" build="p"/>
      <p:bldP spid="42" grpId="0" animBg="1"/>
      <p:bldP spid="43" grpId="0"/>
      <p:bldP spid="44" grpId="0" build="p"/>
      <p:bldP spid="45" grpId="0" animBg="1"/>
      <p:bldP spid="46" grpId="0"/>
      <p:bldP spid="47" grpId="0" build="p"/>
      <p:bldP spid="48" grpId="0" animBg="1"/>
      <p:bldP spid="49" grpId="0"/>
      <p:bldP spid="50" grpId="0" build="p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715491" y="1849581"/>
            <a:ext cx="7367410" cy="4180160"/>
            <a:chOff x="2715491" y="1849581"/>
            <a:chExt cx="7367410" cy="4180160"/>
          </a:xfrm>
        </p:grpSpPr>
        <p:grpSp>
          <p:nvGrpSpPr>
            <p:cNvPr id="29" name="组合 28"/>
            <p:cNvGrpSpPr/>
            <p:nvPr/>
          </p:nvGrpSpPr>
          <p:grpSpPr>
            <a:xfrm>
              <a:off x="2715491" y="2137063"/>
              <a:ext cx="6580909" cy="3892678"/>
              <a:chOff x="2715491" y="2137063"/>
              <a:chExt cx="6580909" cy="3892678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V="1">
                <a:off x="4637809" y="4752108"/>
                <a:ext cx="0" cy="561108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5552209" y="3875808"/>
                <a:ext cx="0" cy="561108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466609" y="3027218"/>
                <a:ext cx="626918" cy="0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7381009" y="2137063"/>
                <a:ext cx="0" cy="561108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组合 34"/>
              <p:cNvGrpSpPr/>
              <p:nvPr/>
            </p:nvGrpSpPr>
            <p:grpSpPr>
              <a:xfrm>
                <a:off x="2715491" y="2150918"/>
                <a:ext cx="6580909" cy="3878823"/>
                <a:chOff x="2715491" y="2150918"/>
                <a:chExt cx="6580909" cy="3878823"/>
              </a:xfrm>
            </p:grpSpPr>
            <p:cxnSp>
              <p:nvCxnSpPr>
                <p:cNvPr id="36" name="直接连接符 35"/>
                <p:cNvCxnSpPr/>
                <p:nvPr/>
              </p:nvCxnSpPr>
              <p:spPr>
                <a:xfrm>
                  <a:off x="2715491" y="5611090"/>
                  <a:ext cx="1773381" cy="0"/>
                </a:xfrm>
                <a:prstGeom prst="line">
                  <a:avLst/>
                </a:prstGeom>
                <a:ln w="635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椭圆 36"/>
                <p:cNvSpPr/>
                <p:nvPr/>
              </p:nvSpPr>
              <p:spPr>
                <a:xfrm>
                  <a:off x="4215242" y="5226177"/>
                  <a:ext cx="803564" cy="803564"/>
                </a:xfrm>
                <a:prstGeom prst="ellipse">
                  <a:avLst/>
                </a:prstGeom>
                <a:solidFill>
                  <a:srgbClr val="877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4623954" y="4765963"/>
                  <a:ext cx="626918" cy="0"/>
                </a:xfrm>
                <a:prstGeom prst="line">
                  <a:avLst/>
                </a:prstGeom>
                <a:ln w="635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椭圆 51"/>
                <p:cNvSpPr/>
                <p:nvPr/>
              </p:nvSpPr>
              <p:spPr>
                <a:xfrm>
                  <a:off x="5141608" y="4366807"/>
                  <a:ext cx="803564" cy="803564"/>
                </a:xfrm>
                <a:prstGeom prst="ellipse">
                  <a:avLst/>
                </a:prstGeom>
                <a:solidFill>
                  <a:srgbClr val="6857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53" name="直接连接符 52"/>
                <p:cNvCxnSpPr/>
                <p:nvPr/>
              </p:nvCxnSpPr>
              <p:spPr>
                <a:xfrm>
                  <a:off x="5538354" y="3889663"/>
                  <a:ext cx="626918" cy="0"/>
                </a:xfrm>
                <a:prstGeom prst="line">
                  <a:avLst/>
                </a:prstGeom>
                <a:ln w="635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椭圆 53"/>
                <p:cNvSpPr/>
                <p:nvPr/>
              </p:nvSpPr>
              <p:spPr>
                <a:xfrm>
                  <a:off x="6037117" y="3493466"/>
                  <a:ext cx="803564" cy="803564"/>
                </a:xfrm>
                <a:prstGeom prst="ellipse">
                  <a:avLst/>
                </a:prstGeom>
                <a:solidFill>
                  <a:srgbClr val="877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55" name="直接连接符 54"/>
                <p:cNvCxnSpPr/>
                <p:nvPr/>
              </p:nvCxnSpPr>
              <p:spPr>
                <a:xfrm flipV="1">
                  <a:off x="6480464" y="3013363"/>
                  <a:ext cx="0" cy="561108"/>
                </a:xfrm>
                <a:prstGeom prst="line">
                  <a:avLst/>
                </a:prstGeom>
                <a:ln w="635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椭圆 55"/>
                <p:cNvSpPr/>
                <p:nvPr/>
              </p:nvSpPr>
              <p:spPr>
                <a:xfrm>
                  <a:off x="6968832" y="2670461"/>
                  <a:ext cx="803564" cy="803564"/>
                </a:xfrm>
                <a:prstGeom prst="ellipse">
                  <a:avLst/>
                </a:prstGeom>
                <a:solidFill>
                  <a:srgbClr val="6857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57" name="直接连接符 56"/>
                <p:cNvCxnSpPr/>
                <p:nvPr/>
              </p:nvCxnSpPr>
              <p:spPr>
                <a:xfrm>
                  <a:off x="7367154" y="2150918"/>
                  <a:ext cx="1929246" cy="0"/>
                </a:xfrm>
                <a:prstGeom prst="line">
                  <a:avLst/>
                </a:prstGeom>
                <a:ln w="635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组合 57"/>
                <p:cNvGrpSpPr/>
                <p:nvPr/>
              </p:nvGrpSpPr>
              <p:grpSpPr>
                <a:xfrm>
                  <a:off x="5244873" y="4506342"/>
                  <a:ext cx="575371" cy="547103"/>
                  <a:chOff x="5995544" y="1870925"/>
                  <a:chExt cx="575371" cy="547103"/>
                </a:xfrm>
              </p:grpSpPr>
              <p:sp>
                <p:nvSpPr>
                  <p:cNvPr id="80" name="Freeform 162"/>
                  <p:cNvSpPr/>
                  <p:nvPr/>
                </p:nvSpPr>
                <p:spPr bwMode="auto">
                  <a:xfrm>
                    <a:off x="6457837" y="1870925"/>
                    <a:ext cx="41574" cy="34922"/>
                  </a:xfrm>
                  <a:custGeom>
                    <a:avLst/>
                    <a:gdLst>
                      <a:gd name="T0" fmla="*/ 20 w 20"/>
                      <a:gd name="T1" fmla="*/ 14 h 17"/>
                      <a:gd name="T2" fmla="*/ 17 w 20"/>
                      <a:gd name="T3" fmla="*/ 17 h 17"/>
                      <a:gd name="T4" fmla="*/ 3 w 20"/>
                      <a:gd name="T5" fmla="*/ 17 h 17"/>
                      <a:gd name="T6" fmla="*/ 0 w 20"/>
                      <a:gd name="T7" fmla="*/ 14 h 17"/>
                      <a:gd name="T8" fmla="*/ 0 w 20"/>
                      <a:gd name="T9" fmla="*/ 3 h 17"/>
                      <a:gd name="T10" fmla="*/ 3 w 20"/>
                      <a:gd name="T11" fmla="*/ 0 h 17"/>
                      <a:gd name="T12" fmla="*/ 17 w 20"/>
                      <a:gd name="T13" fmla="*/ 0 h 17"/>
                      <a:gd name="T14" fmla="*/ 20 w 20"/>
                      <a:gd name="T15" fmla="*/ 3 h 17"/>
                      <a:gd name="T16" fmla="*/ 20 w 20"/>
                      <a:gd name="T17" fmla="*/ 1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7">
                        <a:moveTo>
                          <a:pt x="20" y="14"/>
                        </a:moveTo>
                        <a:cubicBezTo>
                          <a:pt x="20" y="16"/>
                          <a:pt x="19" y="17"/>
                          <a:pt x="17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1" y="17"/>
                          <a:pt x="0" y="16"/>
                          <a:pt x="0" y="14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9" y="0"/>
                          <a:pt x="20" y="2"/>
                          <a:pt x="20" y="3"/>
                        </a:cubicBezTo>
                        <a:lnTo>
                          <a:pt x="20" y="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163"/>
                  <p:cNvSpPr/>
                  <p:nvPr/>
                </p:nvSpPr>
                <p:spPr bwMode="auto">
                  <a:xfrm>
                    <a:off x="6391320" y="1902520"/>
                    <a:ext cx="48225" cy="51551"/>
                  </a:xfrm>
                  <a:custGeom>
                    <a:avLst/>
                    <a:gdLst>
                      <a:gd name="T0" fmla="*/ 21 w 23"/>
                      <a:gd name="T1" fmla="*/ 6 h 25"/>
                      <a:gd name="T2" fmla="*/ 22 w 23"/>
                      <a:gd name="T3" fmla="*/ 11 h 25"/>
                      <a:gd name="T4" fmla="*/ 16 w 23"/>
                      <a:gd name="T5" fmla="*/ 23 h 25"/>
                      <a:gd name="T6" fmla="*/ 11 w 23"/>
                      <a:gd name="T7" fmla="*/ 24 h 25"/>
                      <a:gd name="T8" fmla="*/ 2 w 23"/>
                      <a:gd name="T9" fmla="*/ 19 h 25"/>
                      <a:gd name="T10" fmla="*/ 1 w 23"/>
                      <a:gd name="T11" fmla="*/ 14 h 25"/>
                      <a:gd name="T12" fmla="*/ 8 w 23"/>
                      <a:gd name="T13" fmla="*/ 2 h 25"/>
                      <a:gd name="T14" fmla="*/ 12 w 23"/>
                      <a:gd name="T15" fmla="*/ 1 h 25"/>
                      <a:gd name="T16" fmla="*/ 21 w 23"/>
                      <a:gd name="T17" fmla="*/ 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25">
                        <a:moveTo>
                          <a:pt x="21" y="6"/>
                        </a:moveTo>
                        <a:cubicBezTo>
                          <a:pt x="23" y="7"/>
                          <a:pt x="23" y="9"/>
                          <a:pt x="22" y="11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5" y="25"/>
                          <a:pt x="13" y="25"/>
                          <a:pt x="11" y="24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0" y="18"/>
                          <a:pt x="0" y="16"/>
                          <a:pt x="1" y="14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1"/>
                          <a:pt x="10" y="0"/>
                          <a:pt x="12" y="1"/>
                        </a:cubicBez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164"/>
                  <p:cNvSpPr/>
                  <p:nvPr/>
                </p:nvSpPr>
                <p:spPr bwMode="auto">
                  <a:xfrm>
                    <a:off x="6392982" y="1977352"/>
                    <a:ext cx="51551" cy="51551"/>
                  </a:xfrm>
                  <a:custGeom>
                    <a:avLst/>
                    <a:gdLst>
                      <a:gd name="T0" fmla="*/ 11 w 24"/>
                      <a:gd name="T1" fmla="*/ 1 h 25"/>
                      <a:gd name="T2" fmla="*/ 16 w 24"/>
                      <a:gd name="T3" fmla="*/ 2 h 25"/>
                      <a:gd name="T4" fmla="*/ 23 w 24"/>
                      <a:gd name="T5" fmla="*/ 14 h 25"/>
                      <a:gd name="T6" fmla="*/ 22 w 24"/>
                      <a:gd name="T7" fmla="*/ 19 h 25"/>
                      <a:gd name="T8" fmla="*/ 12 w 24"/>
                      <a:gd name="T9" fmla="*/ 24 h 25"/>
                      <a:gd name="T10" fmla="*/ 8 w 24"/>
                      <a:gd name="T11" fmla="*/ 23 h 25"/>
                      <a:gd name="T12" fmla="*/ 1 w 24"/>
                      <a:gd name="T13" fmla="*/ 11 h 25"/>
                      <a:gd name="T14" fmla="*/ 2 w 24"/>
                      <a:gd name="T15" fmla="*/ 6 h 25"/>
                      <a:gd name="T16" fmla="*/ 11 w 24"/>
                      <a:gd name="T17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" h="25">
                        <a:moveTo>
                          <a:pt x="11" y="1"/>
                        </a:moveTo>
                        <a:cubicBezTo>
                          <a:pt x="13" y="0"/>
                          <a:pt x="15" y="0"/>
                          <a:pt x="16" y="2"/>
                        </a:cubicBezTo>
                        <a:cubicBezTo>
                          <a:pt x="23" y="14"/>
                          <a:pt x="23" y="14"/>
                          <a:pt x="23" y="14"/>
                        </a:cubicBezTo>
                        <a:cubicBezTo>
                          <a:pt x="24" y="16"/>
                          <a:pt x="23" y="18"/>
                          <a:pt x="22" y="19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1" y="25"/>
                          <a:pt x="9" y="24"/>
                          <a:pt x="8" y="23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9"/>
                          <a:pt x="0" y="7"/>
                          <a:pt x="2" y="6"/>
                        </a:cubicBez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165"/>
                  <p:cNvSpPr/>
                  <p:nvPr/>
                </p:nvSpPr>
                <p:spPr bwMode="auto">
                  <a:xfrm>
                    <a:off x="6462825" y="2018925"/>
                    <a:ext cx="43236" cy="38248"/>
                  </a:xfrm>
                  <a:custGeom>
                    <a:avLst/>
                    <a:gdLst>
                      <a:gd name="T0" fmla="*/ 0 w 21"/>
                      <a:gd name="T1" fmla="*/ 4 h 18"/>
                      <a:gd name="T2" fmla="*/ 3 w 21"/>
                      <a:gd name="T3" fmla="*/ 0 h 18"/>
                      <a:gd name="T4" fmla="*/ 17 w 21"/>
                      <a:gd name="T5" fmla="*/ 0 h 18"/>
                      <a:gd name="T6" fmla="*/ 21 w 21"/>
                      <a:gd name="T7" fmla="*/ 4 h 18"/>
                      <a:gd name="T8" fmla="*/ 21 w 21"/>
                      <a:gd name="T9" fmla="*/ 14 h 18"/>
                      <a:gd name="T10" fmla="*/ 17 w 21"/>
                      <a:gd name="T11" fmla="*/ 18 h 18"/>
                      <a:gd name="T12" fmla="*/ 3 w 21"/>
                      <a:gd name="T13" fmla="*/ 18 h 18"/>
                      <a:gd name="T14" fmla="*/ 0 w 21"/>
                      <a:gd name="T15" fmla="*/ 14 h 18"/>
                      <a:gd name="T16" fmla="*/ 0 w 21"/>
                      <a:gd name="T17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0" y="4"/>
                        </a:moveTo>
                        <a:cubicBezTo>
                          <a:pt x="0" y="2"/>
                          <a:pt x="2" y="0"/>
                          <a:pt x="3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9" y="0"/>
                          <a:pt x="21" y="2"/>
                          <a:pt x="21" y="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1" y="16"/>
                          <a:pt x="19" y="18"/>
                          <a:pt x="17" y="18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2" y="18"/>
                          <a:pt x="0" y="16"/>
                          <a:pt x="0" y="14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166"/>
                  <p:cNvSpPr/>
                  <p:nvPr/>
                </p:nvSpPr>
                <p:spPr bwMode="auto">
                  <a:xfrm>
                    <a:off x="6522690" y="1972363"/>
                    <a:ext cx="48225" cy="53214"/>
                  </a:xfrm>
                  <a:custGeom>
                    <a:avLst/>
                    <a:gdLst>
                      <a:gd name="T0" fmla="*/ 2 w 23"/>
                      <a:gd name="T1" fmla="*/ 18 h 25"/>
                      <a:gd name="T2" fmla="*/ 1 w 23"/>
                      <a:gd name="T3" fmla="*/ 14 h 25"/>
                      <a:gd name="T4" fmla="*/ 8 w 23"/>
                      <a:gd name="T5" fmla="*/ 2 h 25"/>
                      <a:gd name="T6" fmla="*/ 12 w 23"/>
                      <a:gd name="T7" fmla="*/ 0 h 25"/>
                      <a:gd name="T8" fmla="*/ 21 w 23"/>
                      <a:gd name="T9" fmla="*/ 6 h 25"/>
                      <a:gd name="T10" fmla="*/ 23 w 23"/>
                      <a:gd name="T11" fmla="*/ 10 h 25"/>
                      <a:gd name="T12" fmla="*/ 16 w 23"/>
                      <a:gd name="T13" fmla="*/ 22 h 25"/>
                      <a:gd name="T14" fmla="*/ 11 w 23"/>
                      <a:gd name="T15" fmla="*/ 24 h 25"/>
                      <a:gd name="T16" fmla="*/ 2 w 23"/>
                      <a:gd name="T17" fmla="*/ 18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25">
                        <a:moveTo>
                          <a:pt x="2" y="18"/>
                        </a:moveTo>
                        <a:cubicBezTo>
                          <a:pt x="0" y="17"/>
                          <a:pt x="0" y="15"/>
                          <a:pt x="1" y="14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9" y="0"/>
                          <a:pt x="11" y="0"/>
                          <a:pt x="12" y="0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3" y="7"/>
                          <a:pt x="23" y="9"/>
                          <a:pt x="23" y="10"/>
                        </a:cubicBezTo>
                        <a:cubicBezTo>
                          <a:pt x="16" y="22"/>
                          <a:pt x="16" y="22"/>
                          <a:pt x="16" y="22"/>
                        </a:cubicBezTo>
                        <a:cubicBezTo>
                          <a:pt x="15" y="24"/>
                          <a:pt x="13" y="25"/>
                          <a:pt x="11" y="24"/>
                        </a:cubicBezTo>
                        <a:lnTo>
                          <a:pt x="2" y="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167"/>
                  <p:cNvSpPr/>
                  <p:nvPr/>
                </p:nvSpPr>
                <p:spPr bwMode="auto">
                  <a:xfrm>
                    <a:off x="6519365" y="1897532"/>
                    <a:ext cx="49888" cy="53214"/>
                  </a:xfrm>
                  <a:custGeom>
                    <a:avLst/>
                    <a:gdLst>
                      <a:gd name="T0" fmla="*/ 13 w 24"/>
                      <a:gd name="T1" fmla="*/ 24 h 25"/>
                      <a:gd name="T2" fmla="*/ 8 w 24"/>
                      <a:gd name="T3" fmla="*/ 23 h 25"/>
                      <a:gd name="T4" fmla="*/ 1 w 24"/>
                      <a:gd name="T5" fmla="*/ 11 h 25"/>
                      <a:gd name="T6" fmla="*/ 3 w 24"/>
                      <a:gd name="T7" fmla="*/ 6 h 25"/>
                      <a:gd name="T8" fmla="*/ 12 w 24"/>
                      <a:gd name="T9" fmla="*/ 1 h 25"/>
                      <a:gd name="T10" fmla="*/ 16 w 24"/>
                      <a:gd name="T11" fmla="*/ 2 h 25"/>
                      <a:gd name="T12" fmla="*/ 23 w 24"/>
                      <a:gd name="T13" fmla="*/ 14 h 25"/>
                      <a:gd name="T14" fmla="*/ 22 w 24"/>
                      <a:gd name="T15" fmla="*/ 19 h 25"/>
                      <a:gd name="T16" fmla="*/ 13 w 24"/>
                      <a:gd name="T17" fmla="*/ 2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" h="25">
                        <a:moveTo>
                          <a:pt x="13" y="24"/>
                        </a:moveTo>
                        <a:cubicBezTo>
                          <a:pt x="11" y="25"/>
                          <a:pt x="9" y="24"/>
                          <a:pt x="8" y="23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9"/>
                          <a:pt x="1" y="7"/>
                          <a:pt x="3" y="6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3" y="0"/>
                          <a:pt x="15" y="0"/>
                          <a:pt x="16" y="2"/>
                        </a:cubicBezTo>
                        <a:cubicBezTo>
                          <a:pt x="23" y="14"/>
                          <a:pt x="23" y="14"/>
                          <a:pt x="23" y="14"/>
                        </a:cubicBezTo>
                        <a:cubicBezTo>
                          <a:pt x="24" y="16"/>
                          <a:pt x="24" y="18"/>
                          <a:pt x="22" y="19"/>
                        </a:cubicBezTo>
                        <a:lnTo>
                          <a:pt x="13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168"/>
                  <p:cNvSpPr>
                    <a:spLocks noEditPoints="1"/>
                  </p:cNvSpPr>
                  <p:nvPr/>
                </p:nvSpPr>
                <p:spPr bwMode="auto">
                  <a:xfrm>
                    <a:off x="6414601" y="1895869"/>
                    <a:ext cx="133034" cy="133034"/>
                  </a:xfrm>
                  <a:custGeom>
                    <a:avLst/>
                    <a:gdLst>
                      <a:gd name="T0" fmla="*/ 32 w 64"/>
                      <a:gd name="T1" fmla="*/ 0 h 64"/>
                      <a:gd name="T2" fmla="*/ 0 w 64"/>
                      <a:gd name="T3" fmla="*/ 32 h 64"/>
                      <a:gd name="T4" fmla="*/ 32 w 64"/>
                      <a:gd name="T5" fmla="*/ 64 h 64"/>
                      <a:gd name="T6" fmla="*/ 64 w 64"/>
                      <a:gd name="T7" fmla="*/ 32 h 64"/>
                      <a:gd name="T8" fmla="*/ 32 w 64"/>
                      <a:gd name="T9" fmla="*/ 0 h 64"/>
                      <a:gd name="T10" fmla="*/ 32 w 64"/>
                      <a:gd name="T11" fmla="*/ 48 h 64"/>
                      <a:gd name="T12" fmla="*/ 17 w 64"/>
                      <a:gd name="T13" fmla="*/ 32 h 64"/>
                      <a:gd name="T14" fmla="*/ 32 w 64"/>
                      <a:gd name="T15" fmla="*/ 17 h 64"/>
                      <a:gd name="T16" fmla="*/ 47 w 64"/>
                      <a:gd name="T17" fmla="*/ 32 h 64"/>
                      <a:gd name="T18" fmla="*/ 32 w 64"/>
                      <a:gd name="T19" fmla="*/ 48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64">
                        <a:moveTo>
                          <a:pt x="32" y="0"/>
                        </a:moveTo>
                        <a:cubicBezTo>
                          <a:pt x="14" y="0"/>
                          <a:pt x="0" y="15"/>
                          <a:pt x="0" y="32"/>
                        </a:cubicBezTo>
                        <a:cubicBezTo>
                          <a:pt x="0" y="50"/>
                          <a:pt x="14" y="64"/>
                          <a:pt x="32" y="64"/>
                        </a:cubicBezTo>
                        <a:cubicBezTo>
                          <a:pt x="50" y="64"/>
                          <a:pt x="64" y="50"/>
                          <a:pt x="64" y="32"/>
                        </a:cubicBezTo>
                        <a:cubicBezTo>
                          <a:pt x="64" y="15"/>
                          <a:pt x="50" y="0"/>
                          <a:pt x="32" y="0"/>
                        </a:cubicBezTo>
                        <a:close/>
                        <a:moveTo>
                          <a:pt x="32" y="48"/>
                        </a:moveTo>
                        <a:cubicBezTo>
                          <a:pt x="24" y="48"/>
                          <a:pt x="17" y="41"/>
                          <a:pt x="17" y="32"/>
                        </a:cubicBezTo>
                        <a:cubicBezTo>
                          <a:pt x="17" y="24"/>
                          <a:pt x="24" y="17"/>
                          <a:pt x="32" y="17"/>
                        </a:cubicBezTo>
                        <a:cubicBezTo>
                          <a:pt x="41" y="17"/>
                          <a:pt x="47" y="24"/>
                          <a:pt x="47" y="32"/>
                        </a:cubicBezTo>
                        <a:cubicBezTo>
                          <a:pt x="47" y="41"/>
                          <a:pt x="41" y="48"/>
                          <a:pt x="32" y="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169"/>
                  <p:cNvSpPr>
                    <a:spLocks noEditPoints="1"/>
                  </p:cNvSpPr>
                  <p:nvPr/>
                </p:nvSpPr>
                <p:spPr bwMode="auto">
                  <a:xfrm>
                    <a:off x="6062061" y="2018925"/>
                    <a:ext cx="330922" cy="334248"/>
                  </a:xfrm>
                  <a:custGeom>
                    <a:avLst/>
                    <a:gdLst>
                      <a:gd name="T0" fmla="*/ 80 w 159"/>
                      <a:gd name="T1" fmla="*/ 160 h 160"/>
                      <a:gd name="T2" fmla="*/ 0 w 159"/>
                      <a:gd name="T3" fmla="*/ 80 h 160"/>
                      <a:gd name="T4" fmla="*/ 80 w 159"/>
                      <a:gd name="T5" fmla="*/ 0 h 160"/>
                      <a:gd name="T6" fmla="*/ 159 w 159"/>
                      <a:gd name="T7" fmla="*/ 80 h 160"/>
                      <a:gd name="T8" fmla="*/ 80 w 159"/>
                      <a:gd name="T9" fmla="*/ 160 h 160"/>
                      <a:gd name="T10" fmla="*/ 80 w 159"/>
                      <a:gd name="T11" fmla="*/ 14 h 160"/>
                      <a:gd name="T12" fmla="*/ 15 w 159"/>
                      <a:gd name="T13" fmla="*/ 80 h 160"/>
                      <a:gd name="T14" fmla="*/ 80 w 159"/>
                      <a:gd name="T15" fmla="*/ 145 h 160"/>
                      <a:gd name="T16" fmla="*/ 144 w 159"/>
                      <a:gd name="T17" fmla="*/ 80 h 160"/>
                      <a:gd name="T18" fmla="*/ 80 w 159"/>
                      <a:gd name="T19" fmla="*/ 14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9" h="160">
                        <a:moveTo>
                          <a:pt x="80" y="160"/>
                        </a:moveTo>
                        <a:cubicBezTo>
                          <a:pt x="36" y="160"/>
                          <a:pt x="0" y="124"/>
                          <a:pt x="0" y="80"/>
                        </a:cubicBezTo>
                        <a:cubicBezTo>
                          <a:pt x="0" y="36"/>
                          <a:pt x="36" y="0"/>
                          <a:pt x="80" y="0"/>
                        </a:cubicBezTo>
                        <a:cubicBezTo>
                          <a:pt x="123" y="0"/>
                          <a:pt x="159" y="36"/>
                          <a:pt x="159" y="80"/>
                        </a:cubicBezTo>
                        <a:cubicBezTo>
                          <a:pt x="159" y="124"/>
                          <a:pt x="123" y="160"/>
                          <a:pt x="80" y="160"/>
                        </a:cubicBezTo>
                        <a:close/>
                        <a:moveTo>
                          <a:pt x="80" y="14"/>
                        </a:moveTo>
                        <a:cubicBezTo>
                          <a:pt x="44" y="14"/>
                          <a:pt x="15" y="43"/>
                          <a:pt x="15" y="80"/>
                        </a:cubicBezTo>
                        <a:cubicBezTo>
                          <a:pt x="15" y="116"/>
                          <a:pt x="44" y="145"/>
                          <a:pt x="80" y="145"/>
                        </a:cubicBezTo>
                        <a:cubicBezTo>
                          <a:pt x="115" y="145"/>
                          <a:pt x="144" y="116"/>
                          <a:pt x="144" y="80"/>
                        </a:cubicBezTo>
                        <a:cubicBezTo>
                          <a:pt x="144" y="43"/>
                          <a:pt x="115" y="14"/>
                          <a:pt x="80" y="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170"/>
                  <p:cNvSpPr>
                    <a:spLocks noEditPoints="1"/>
                  </p:cNvSpPr>
                  <p:nvPr/>
                </p:nvSpPr>
                <p:spPr bwMode="auto">
                  <a:xfrm>
                    <a:off x="6150195" y="2023914"/>
                    <a:ext cx="156315" cy="324271"/>
                  </a:xfrm>
                  <a:custGeom>
                    <a:avLst/>
                    <a:gdLst>
                      <a:gd name="T0" fmla="*/ 38 w 75"/>
                      <a:gd name="T1" fmla="*/ 156 h 156"/>
                      <a:gd name="T2" fmla="*/ 0 w 75"/>
                      <a:gd name="T3" fmla="*/ 78 h 156"/>
                      <a:gd name="T4" fmla="*/ 38 w 75"/>
                      <a:gd name="T5" fmla="*/ 0 h 156"/>
                      <a:gd name="T6" fmla="*/ 75 w 75"/>
                      <a:gd name="T7" fmla="*/ 78 h 156"/>
                      <a:gd name="T8" fmla="*/ 38 w 75"/>
                      <a:gd name="T9" fmla="*/ 156 h 156"/>
                      <a:gd name="T10" fmla="*/ 38 w 75"/>
                      <a:gd name="T11" fmla="*/ 14 h 156"/>
                      <a:gd name="T12" fmla="*/ 15 w 75"/>
                      <a:gd name="T13" fmla="*/ 78 h 156"/>
                      <a:gd name="T14" fmla="*/ 38 w 75"/>
                      <a:gd name="T15" fmla="*/ 141 h 156"/>
                      <a:gd name="T16" fmla="*/ 60 w 75"/>
                      <a:gd name="T17" fmla="*/ 78 h 156"/>
                      <a:gd name="T18" fmla="*/ 38 w 75"/>
                      <a:gd name="T19" fmla="*/ 14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5" h="156">
                        <a:moveTo>
                          <a:pt x="38" y="156"/>
                        </a:moveTo>
                        <a:cubicBezTo>
                          <a:pt x="16" y="156"/>
                          <a:pt x="0" y="122"/>
                          <a:pt x="0" y="78"/>
                        </a:cubicBezTo>
                        <a:cubicBezTo>
                          <a:pt x="0" y="33"/>
                          <a:pt x="16" y="0"/>
                          <a:pt x="38" y="0"/>
                        </a:cubicBezTo>
                        <a:cubicBezTo>
                          <a:pt x="59" y="0"/>
                          <a:pt x="75" y="33"/>
                          <a:pt x="75" y="78"/>
                        </a:cubicBezTo>
                        <a:cubicBezTo>
                          <a:pt x="75" y="122"/>
                          <a:pt x="59" y="156"/>
                          <a:pt x="38" y="156"/>
                        </a:cubicBezTo>
                        <a:close/>
                        <a:moveTo>
                          <a:pt x="38" y="14"/>
                        </a:moveTo>
                        <a:cubicBezTo>
                          <a:pt x="28" y="14"/>
                          <a:pt x="15" y="39"/>
                          <a:pt x="15" y="78"/>
                        </a:cubicBezTo>
                        <a:cubicBezTo>
                          <a:pt x="15" y="117"/>
                          <a:pt x="28" y="141"/>
                          <a:pt x="38" y="141"/>
                        </a:cubicBezTo>
                        <a:cubicBezTo>
                          <a:pt x="47" y="141"/>
                          <a:pt x="60" y="117"/>
                          <a:pt x="60" y="78"/>
                        </a:cubicBezTo>
                        <a:cubicBezTo>
                          <a:pt x="60" y="39"/>
                          <a:pt x="47" y="14"/>
                          <a:pt x="38" y="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171"/>
                  <p:cNvSpPr/>
                  <p:nvPr/>
                </p:nvSpPr>
                <p:spPr bwMode="auto">
                  <a:xfrm>
                    <a:off x="6062061" y="2171914"/>
                    <a:ext cx="330922" cy="28270"/>
                  </a:xfrm>
                  <a:custGeom>
                    <a:avLst/>
                    <a:gdLst>
                      <a:gd name="T0" fmla="*/ 152 w 159"/>
                      <a:gd name="T1" fmla="*/ 14 h 14"/>
                      <a:gd name="T2" fmla="*/ 7 w 159"/>
                      <a:gd name="T3" fmla="*/ 14 h 14"/>
                      <a:gd name="T4" fmla="*/ 0 w 159"/>
                      <a:gd name="T5" fmla="*/ 7 h 14"/>
                      <a:gd name="T6" fmla="*/ 7 w 159"/>
                      <a:gd name="T7" fmla="*/ 0 h 14"/>
                      <a:gd name="T8" fmla="*/ 152 w 159"/>
                      <a:gd name="T9" fmla="*/ 0 h 14"/>
                      <a:gd name="T10" fmla="*/ 159 w 159"/>
                      <a:gd name="T11" fmla="*/ 7 h 14"/>
                      <a:gd name="T12" fmla="*/ 152 w 159"/>
                      <a:gd name="T13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9" h="14">
                        <a:moveTo>
                          <a:pt x="152" y="14"/>
                        </a:move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4" y="14"/>
                          <a:pt x="0" y="11"/>
                          <a:pt x="0" y="7"/>
                        </a:cubicBezTo>
                        <a:cubicBezTo>
                          <a:pt x="0" y="3"/>
                          <a:pt x="4" y="0"/>
                          <a:pt x="7" y="0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6" y="0"/>
                          <a:pt x="159" y="3"/>
                          <a:pt x="159" y="7"/>
                        </a:cubicBezTo>
                        <a:cubicBezTo>
                          <a:pt x="159" y="11"/>
                          <a:pt x="156" y="14"/>
                          <a:pt x="152" y="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172"/>
                  <p:cNvSpPr/>
                  <p:nvPr/>
                </p:nvSpPr>
                <p:spPr bwMode="auto">
                  <a:xfrm>
                    <a:off x="6087004" y="2085442"/>
                    <a:ext cx="281035" cy="48225"/>
                  </a:xfrm>
                  <a:custGeom>
                    <a:avLst/>
                    <a:gdLst>
                      <a:gd name="T0" fmla="*/ 68 w 135"/>
                      <a:gd name="T1" fmla="*/ 23 h 23"/>
                      <a:gd name="T2" fmla="*/ 6 w 135"/>
                      <a:gd name="T3" fmla="*/ 15 h 23"/>
                      <a:gd name="T4" fmla="*/ 1 w 135"/>
                      <a:gd name="T5" fmla="*/ 6 h 23"/>
                      <a:gd name="T6" fmla="*/ 9 w 135"/>
                      <a:gd name="T7" fmla="*/ 1 h 23"/>
                      <a:gd name="T8" fmla="*/ 126 w 135"/>
                      <a:gd name="T9" fmla="*/ 1 h 23"/>
                      <a:gd name="T10" fmla="*/ 134 w 135"/>
                      <a:gd name="T11" fmla="*/ 6 h 23"/>
                      <a:gd name="T12" fmla="*/ 129 w 135"/>
                      <a:gd name="T13" fmla="*/ 15 h 23"/>
                      <a:gd name="T14" fmla="*/ 68 w 135"/>
                      <a:gd name="T15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" h="23">
                        <a:moveTo>
                          <a:pt x="68" y="23"/>
                        </a:moveTo>
                        <a:cubicBezTo>
                          <a:pt x="47" y="23"/>
                          <a:pt x="26" y="21"/>
                          <a:pt x="6" y="15"/>
                        </a:cubicBezTo>
                        <a:cubicBezTo>
                          <a:pt x="2" y="14"/>
                          <a:pt x="0" y="10"/>
                          <a:pt x="1" y="6"/>
                        </a:cubicBezTo>
                        <a:cubicBezTo>
                          <a:pt x="2" y="2"/>
                          <a:pt x="6" y="0"/>
                          <a:pt x="9" y="1"/>
                        </a:cubicBezTo>
                        <a:cubicBezTo>
                          <a:pt x="47" y="12"/>
                          <a:pt x="88" y="12"/>
                          <a:pt x="126" y="1"/>
                        </a:cubicBezTo>
                        <a:cubicBezTo>
                          <a:pt x="129" y="0"/>
                          <a:pt x="133" y="2"/>
                          <a:pt x="134" y="6"/>
                        </a:cubicBezTo>
                        <a:cubicBezTo>
                          <a:pt x="135" y="10"/>
                          <a:pt x="133" y="14"/>
                          <a:pt x="129" y="15"/>
                        </a:cubicBezTo>
                        <a:cubicBezTo>
                          <a:pt x="109" y="21"/>
                          <a:pt x="88" y="23"/>
                          <a:pt x="68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173"/>
                  <p:cNvSpPr/>
                  <p:nvPr/>
                </p:nvSpPr>
                <p:spPr bwMode="auto">
                  <a:xfrm>
                    <a:off x="6087004" y="2230117"/>
                    <a:ext cx="281035" cy="53214"/>
                  </a:xfrm>
                  <a:custGeom>
                    <a:avLst/>
                    <a:gdLst>
                      <a:gd name="T0" fmla="*/ 8 w 135"/>
                      <a:gd name="T1" fmla="*/ 26 h 26"/>
                      <a:gd name="T2" fmla="*/ 1 w 135"/>
                      <a:gd name="T3" fmla="*/ 20 h 26"/>
                      <a:gd name="T4" fmla="*/ 6 w 135"/>
                      <a:gd name="T5" fmla="*/ 11 h 26"/>
                      <a:gd name="T6" fmla="*/ 129 w 135"/>
                      <a:gd name="T7" fmla="*/ 11 h 26"/>
                      <a:gd name="T8" fmla="*/ 134 w 135"/>
                      <a:gd name="T9" fmla="*/ 20 h 26"/>
                      <a:gd name="T10" fmla="*/ 126 w 135"/>
                      <a:gd name="T11" fmla="*/ 25 h 26"/>
                      <a:gd name="T12" fmla="*/ 9 w 135"/>
                      <a:gd name="T13" fmla="*/ 25 h 26"/>
                      <a:gd name="T14" fmla="*/ 8 w 135"/>
                      <a:gd name="T15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" h="26">
                        <a:moveTo>
                          <a:pt x="8" y="26"/>
                        </a:moveTo>
                        <a:cubicBezTo>
                          <a:pt x="4" y="26"/>
                          <a:pt x="1" y="23"/>
                          <a:pt x="1" y="20"/>
                        </a:cubicBezTo>
                        <a:cubicBezTo>
                          <a:pt x="0" y="16"/>
                          <a:pt x="2" y="13"/>
                          <a:pt x="6" y="11"/>
                        </a:cubicBezTo>
                        <a:cubicBezTo>
                          <a:pt x="46" y="0"/>
                          <a:pt x="89" y="0"/>
                          <a:pt x="129" y="11"/>
                        </a:cubicBezTo>
                        <a:cubicBezTo>
                          <a:pt x="133" y="13"/>
                          <a:pt x="135" y="16"/>
                          <a:pt x="134" y="20"/>
                        </a:cubicBezTo>
                        <a:cubicBezTo>
                          <a:pt x="133" y="24"/>
                          <a:pt x="129" y="26"/>
                          <a:pt x="126" y="25"/>
                        </a:cubicBezTo>
                        <a:cubicBezTo>
                          <a:pt x="88" y="15"/>
                          <a:pt x="47" y="15"/>
                          <a:pt x="9" y="25"/>
                        </a:cubicBezTo>
                        <a:cubicBezTo>
                          <a:pt x="9" y="25"/>
                          <a:pt x="8" y="26"/>
                          <a:pt x="8" y="2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174"/>
                  <p:cNvSpPr/>
                  <p:nvPr/>
                </p:nvSpPr>
                <p:spPr bwMode="auto">
                  <a:xfrm>
                    <a:off x="6200083" y="1954071"/>
                    <a:ext cx="74832" cy="61529"/>
                  </a:xfrm>
                  <a:custGeom>
                    <a:avLst/>
                    <a:gdLst>
                      <a:gd name="T0" fmla="*/ 40 w 45"/>
                      <a:gd name="T1" fmla="*/ 0 h 37"/>
                      <a:gd name="T2" fmla="*/ 32 w 45"/>
                      <a:gd name="T3" fmla="*/ 0 h 37"/>
                      <a:gd name="T4" fmla="*/ 12 w 45"/>
                      <a:gd name="T5" fmla="*/ 0 h 37"/>
                      <a:gd name="T6" fmla="*/ 5 w 45"/>
                      <a:gd name="T7" fmla="*/ 0 h 37"/>
                      <a:gd name="T8" fmla="*/ 0 w 45"/>
                      <a:gd name="T9" fmla="*/ 37 h 37"/>
                      <a:gd name="T10" fmla="*/ 12 w 45"/>
                      <a:gd name="T11" fmla="*/ 37 h 37"/>
                      <a:gd name="T12" fmla="*/ 32 w 45"/>
                      <a:gd name="T13" fmla="*/ 37 h 37"/>
                      <a:gd name="T14" fmla="*/ 45 w 45"/>
                      <a:gd name="T15" fmla="*/ 37 h 37"/>
                      <a:gd name="T16" fmla="*/ 40 w 45"/>
                      <a:gd name="T17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37">
                        <a:moveTo>
                          <a:pt x="40" y="0"/>
                        </a:moveTo>
                        <a:lnTo>
                          <a:pt x="32" y="0"/>
                        </a:lnTo>
                        <a:lnTo>
                          <a:pt x="12" y="0"/>
                        </a:lnTo>
                        <a:lnTo>
                          <a:pt x="5" y="0"/>
                        </a:lnTo>
                        <a:lnTo>
                          <a:pt x="0" y="37"/>
                        </a:lnTo>
                        <a:lnTo>
                          <a:pt x="12" y="37"/>
                        </a:lnTo>
                        <a:lnTo>
                          <a:pt x="32" y="37"/>
                        </a:lnTo>
                        <a:lnTo>
                          <a:pt x="45" y="37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175"/>
                  <p:cNvSpPr/>
                  <p:nvPr/>
                </p:nvSpPr>
                <p:spPr bwMode="auto">
                  <a:xfrm>
                    <a:off x="6095319" y="1964049"/>
                    <a:ext cx="88136" cy="86472"/>
                  </a:xfrm>
                  <a:custGeom>
                    <a:avLst/>
                    <a:gdLst>
                      <a:gd name="T0" fmla="*/ 30 w 53"/>
                      <a:gd name="T1" fmla="*/ 0 h 52"/>
                      <a:gd name="T2" fmla="*/ 23 w 53"/>
                      <a:gd name="T3" fmla="*/ 4 h 52"/>
                      <a:gd name="T4" fmla="*/ 6 w 53"/>
                      <a:gd name="T5" fmla="*/ 14 h 52"/>
                      <a:gd name="T6" fmla="*/ 0 w 53"/>
                      <a:gd name="T7" fmla="*/ 18 h 52"/>
                      <a:gd name="T8" fmla="*/ 14 w 53"/>
                      <a:gd name="T9" fmla="*/ 52 h 52"/>
                      <a:gd name="T10" fmla="*/ 25 w 53"/>
                      <a:gd name="T11" fmla="*/ 46 h 52"/>
                      <a:gd name="T12" fmla="*/ 42 w 53"/>
                      <a:gd name="T13" fmla="*/ 37 h 52"/>
                      <a:gd name="T14" fmla="*/ 53 w 53"/>
                      <a:gd name="T15" fmla="*/ 29 h 52"/>
                      <a:gd name="T16" fmla="*/ 30 w 53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52">
                        <a:moveTo>
                          <a:pt x="30" y="0"/>
                        </a:moveTo>
                        <a:lnTo>
                          <a:pt x="23" y="4"/>
                        </a:lnTo>
                        <a:lnTo>
                          <a:pt x="6" y="14"/>
                        </a:lnTo>
                        <a:lnTo>
                          <a:pt x="0" y="18"/>
                        </a:lnTo>
                        <a:lnTo>
                          <a:pt x="14" y="52"/>
                        </a:lnTo>
                        <a:lnTo>
                          <a:pt x="25" y="46"/>
                        </a:lnTo>
                        <a:lnTo>
                          <a:pt x="42" y="37"/>
                        </a:lnTo>
                        <a:lnTo>
                          <a:pt x="53" y="29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176"/>
                  <p:cNvSpPr/>
                  <p:nvPr/>
                </p:nvSpPr>
                <p:spPr bwMode="auto">
                  <a:xfrm>
                    <a:off x="6018825" y="2035554"/>
                    <a:ext cx="84810" cy="89798"/>
                  </a:xfrm>
                  <a:custGeom>
                    <a:avLst/>
                    <a:gdLst>
                      <a:gd name="T0" fmla="*/ 16 w 51"/>
                      <a:gd name="T1" fmla="*/ 0 h 54"/>
                      <a:gd name="T2" fmla="*/ 12 w 51"/>
                      <a:gd name="T3" fmla="*/ 8 h 54"/>
                      <a:gd name="T4" fmla="*/ 4 w 51"/>
                      <a:gd name="T5" fmla="*/ 24 h 54"/>
                      <a:gd name="T6" fmla="*/ 0 w 51"/>
                      <a:gd name="T7" fmla="*/ 30 h 54"/>
                      <a:gd name="T8" fmla="*/ 29 w 51"/>
                      <a:gd name="T9" fmla="*/ 54 h 54"/>
                      <a:gd name="T10" fmla="*/ 35 w 51"/>
                      <a:gd name="T11" fmla="*/ 41 h 54"/>
                      <a:gd name="T12" fmla="*/ 44 w 51"/>
                      <a:gd name="T13" fmla="*/ 25 h 54"/>
                      <a:gd name="T14" fmla="*/ 51 w 51"/>
                      <a:gd name="T15" fmla="*/ 14 h 54"/>
                      <a:gd name="T16" fmla="*/ 16 w 51"/>
                      <a:gd name="T17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4">
                        <a:moveTo>
                          <a:pt x="16" y="0"/>
                        </a:moveTo>
                        <a:lnTo>
                          <a:pt x="12" y="8"/>
                        </a:lnTo>
                        <a:lnTo>
                          <a:pt x="4" y="24"/>
                        </a:lnTo>
                        <a:lnTo>
                          <a:pt x="0" y="30"/>
                        </a:lnTo>
                        <a:lnTo>
                          <a:pt x="29" y="54"/>
                        </a:lnTo>
                        <a:lnTo>
                          <a:pt x="35" y="41"/>
                        </a:lnTo>
                        <a:lnTo>
                          <a:pt x="44" y="25"/>
                        </a:lnTo>
                        <a:lnTo>
                          <a:pt x="51" y="1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 177"/>
                  <p:cNvSpPr/>
                  <p:nvPr/>
                </p:nvSpPr>
                <p:spPr bwMode="auto">
                  <a:xfrm>
                    <a:off x="5995544" y="2138656"/>
                    <a:ext cx="59865" cy="74832"/>
                  </a:xfrm>
                  <a:custGeom>
                    <a:avLst/>
                    <a:gdLst>
                      <a:gd name="T0" fmla="*/ 0 w 36"/>
                      <a:gd name="T1" fmla="*/ 6 h 45"/>
                      <a:gd name="T2" fmla="*/ 0 w 36"/>
                      <a:gd name="T3" fmla="*/ 13 h 45"/>
                      <a:gd name="T4" fmla="*/ 0 w 36"/>
                      <a:gd name="T5" fmla="*/ 32 h 45"/>
                      <a:gd name="T6" fmla="*/ 0 w 36"/>
                      <a:gd name="T7" fmla="*/ 40 h 45"/>
                      <a:gd name="T8" fmla="*/ 36 w 36"/>
                      <a:gd name="T9" fmla="*/ 45 h 45"/>
                      <a:gd name="T10" fmla="*/ 36 w 36"/>
                      <a:gd name="T11" fmla="*/ 32 h 45"/>
                      <a:gd name="T12" fmla="*/ 36 w 36"/>
                      <a:gd name="T13" fmla="*/ 13 h 45"/>
                      <a:gd name="T14" fmla="*/ 36 w 36"/>
                      <a:gd name="T15" fmla="*/ 0 h 45"/>
                      <a:gd name="T16" fmla="*/ 0 w 36"/>
                      <a:gd name="T17" fmla="*/ 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45">
                        <a:moveTo>
                          <a:pt x="0" y="6"/>
                        </a:moveTo>
                        <a:lnTo>
                          <a:pt x="0" y="13"/>
                        </a:lnTo>
                        <a:lnTo>
                          <a:pt x="0" y="32"/>
                        </a:lnTo>
                        <a:lnTo>
                          <a:pt x="0" y="40"/>
                        </a:lnTo>
                        <a:lnTo>
                          <a:pt x="36" y="45"/>
                        </a:lnTo>
                        <a:lnTo>
                          <a:pt x="36" y="32"/>
                        </a:lnTo>
                        <a:lnTo>
                          <a:pt x="36" y="13"/>
                        </a:lnTo>
                        <a:lnTo>
                          <a:pt x="36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 178"/>
                  <p:cNvSpPr/>
                  <p:nvPr/>
                </p:nvSpPr>
                <p:spPr bwMode="auto">
                  <a:xfrm>
                    <a:off x="6007184" y="2230117"/>
                    <a:ext cx="86472" cy="86472"/>
                  </a:xfrm>
                  <a:custGeom>
                    <a:avLst/>
                    <a:gdLst>
                      <a:gd name="T0" fmla="*/ 0 w 52"/>
                      <a:gd name="T1" fmla="*/ 24 h 52"/>
                      <a:gd name="T2" fmla="*/ 4 w 52"/>
                      <a:gd name="T3" fmla="*/ 30 h 52"/>
                      <a:gd name="T4" fmla="*/ 14 w 52"/>
                      <a:gd name="T5" fmla="*/ 46 h 52"/>
                      <a:gd name="T6" fmla="*/ 18 w 52"/>
                      <a:gd name="T7" fmla="*/ 52 h 52"/>
                      <a:gd name="T8" fmla="*/ 52 w 52"/>
                      <a:gd name="T9" fmla="*/ 40 h 52"/>
                      <a:gd name="T10" fmla="*/ 46 w 52"/>
                      <a:gd name="T11" fmla="*/ 29 h 52"/>
                      <a:gd name="T12" fmla="*/ 36 w 52"/>
                      <a:gd name="T13" fmla="*/ 11 h 52"/>
                      <a:gd name="T14" fmla="*/ 29 w 52"/>
                      <a:gd name="T15" fmla="*/ 0 h 52"/>
                      <a:gd name="T16" fmla="*/ 0 w 52"/>
                      <a:gd name="T17" fmla="*/ 24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2">
                        <a:moveTo>
                          <a:pt x="0" y="24"/>
                        </a:moveTo>
                        <a:lnTo>
                          <a:pt x="4" y="30"/>
                        </a:lnTo>
                        <a:lnTo>
                          <a:pt x="14" y="46"/>
                        </a:lnTo>
                        <a:lnTo>
                          <a:pt x="18" y="52"/>
                        </a:lnTo>
                        <a:lnTo>
                          <a:pt x="52" y="40"/>
                        </a:lnTo>
                        <a:lnTo>
                          <a:pt x="46" y="29"/>
                        </a:lnTo>
                        <a:lnTo>
                          <a:pt x="36" y="11"/>
                        </a:lnTo>
                        <a:lnTo>
                          <a:pt x="29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Freeform 179"/>
                  <p:cNvSpPr/>
                  <p:nvPr/>
                </p:nvSpPr>
                <p:spPr bwMode="auto">
                  <a:xfrm>
                    <a:off x="6078690" y="2311600"/>
                    <a:ext cx="88136" cy="84810"/>
                  </a:xfrm>
                  <a:custGeom>
                    <a:avLst/>
                    <a:gdLst>
                      <a:gd name="T0" fmla="*/ 0 w 53"/>
                      <a:gd name="T1" fmla="*/ 33 h 51"/>
                      <a:gd name="T2" fmla="*/ 6 w 53"/>
                      <a:gd name="T3" fmla="*/ 37 h 51"/>
                      <a:gd name="T4" fmla="*/ 24 w 53"/>
                      <a:gd name="T5" fmla="*/ 47 h 51"/>
                      <a:gd name="T6" fmla="*/ 30 w 53"/>
                      <a:gd name="T7" fmla="*/ 51 h 51"/>
                      <a:gd name="T8" fmla="*/ 53 w 53"/>
                      <a:gd name="T9" fmla="*/ 22 h 51"/>
                      <a:gd name="T10" fmla="*/ 41 w 53"/>
                      <a:gd name="T11" fmla="*/ 15 h 51"/>
                      <a:gd name="T12" fmla="*/ 25 w 53"/>
                      <a:gd name="T13" fmla="*/ 6 h 51"/>
                      <a:gd name="T14" fmla="*/ 14 w 53"/>
                      <a:gd name="T15" fmla="*/ 0 h 51"/>
                      <a:gd name="T16" fmla="*/ 0 w 53"/>
                      <a:gd name="T17" fmla="*/ 33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51">
                        <a:moveTo>
                          <a:pt x="0" y="33"/>
                        </a:moveTo>
                        <a:lnTo>
                          <a:pt x="6" y="37"/>
                        </a:lnTo>
                        <a:lnTo>
                          <a:pt x="24" y="47"/>
                        </a:lnTo>
                        <a:lnTo>
                          <a:pt x="30" y="51"/>
                        </a:lnTo>
                        <a:lnTo>
                          <a:pt x="53" y="22"/>
                        </a:lnTo>
                        <a:lnTo>
                          <a:pt x="41" y="15"/>
                        </a:lnTo>
                        <a:lnTo>
                          <a:pt x="25" y="6"/>
                        </a:lnTo>
                        <a:lnTo>
                          <a:pt x="1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Freeform 180"/>
                  <p:cNvSpPr/>
                  <p:nvPr/>
                </p:nvSpPr>
                <p:spPr bwMode="auto">
                  <a:xfrm>
                    <a:off x="6181791" y="2356499"/>
                    <a:ext cx="74832" cy="61529"/>
                  </a:xfrm>
                  <a:custGeom>
                    <a:avLst/>
                    <a:gdLst>
                      <a:gd name="T0" fmla="*/ 5 w 45"/>
                      <a:gd name="T1" fmla="*/ 37 h 37"/>
                      <a:gd name="T2" fmla="*/ 12 w 45"/>
                      <a:gd name="T3" fmla="*/ 37 h 37"/>
                      <a:gd name="T4" fmla="*/ 32 w 45"/>
                      <a:gd name="T5" fmla="*/ 37 h 37"/>
                      <a:gd name="T6" fmla="*/ 40 w 45"/>
                      <a:gd name="T7" fmla="*/ 37 h 37"/>
                      <a:gd name="T8" fmla="*/ 45 w 45"/>
                      <a:gd name="T9" fmla="*/ 0 h 37"/>
                      <a:gd name="T10" fmla="*/ 32 w 45"/>
                      <a:gd name="T11" fmla="*/ 0 h 37"/>
                      <a:gd name="T12" fmla="*/ 12 w 45"/>
                      <a:gd name="T13" fmla="*/ 0 h 37"/>
                      <a:gd name="T14" fmla="*/ 0 w 45"/>
                      <a:gd name="T15" fmla="*/ 0 h 37"/>
                      <a:gd name="T16" fmla="*/ 5 w 45"/>
                      <a:gd name="T17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37">
                        <a:moveTo>
                          <a:pt x="5" y="37"/>
                        </a:moveTo>
                        <a:lnTo>
                          <a:pt x="12" y="37"/>
                        </a:lnTo>
                        <a:lnTo>
                          <a:pt x="32" y="37"/>
                        </a:lnTo>
                        <a:lnTo>
                          <a:pt x="40" y="37"/>
                        </a:lnTo>
                        <a:lnTo>
                          <a:pt x="45" y="0"/>
                        </a:lnTo>
                        <a:lnTo>
                          <a:pt x="3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5" y="3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Freeform 181"/>
                  <p:cNvSpPr/>
                  <p:nvPr/>
                </p:nvSpPr>
                <p:spPr bwMode="auto">
                  <a:xfrm>
                    <a:off x="6273252" y="2319915"/>
                    <a:ext cx="86472" cy="84810"/>
                  </a:xfrm>
                  <a:custGeom>
                    <a:avLst/>
                    <a:gdLst>
                      <a:gd name="T0" fmla="*/ 22 w 52"/>
                      <a:gd name="T1" fmla="*/ 51 h 51"/>
                      <a:gd name="T2" fmla="*/ 30 w 52"/>
                      <a:gd name="T3" fmla="*/ 47 h 51"/>
                      <a:gd name="T4" fmla="*/ 46 w 52"/>
                      <a:gd name="T5" fmla="*/ 37 h 51"/>
                      <a:gd name="T6" fmla="*/ 52 w 52"/>
                      <a:gd name="T7" fmla="*/ 34 h 51"/>
                      <a:gd name="T8" fmla="*/ 40 w 52"/>
                      <a:gd name="T9" fmla="*/ 0 h 51"/>
                      <a:gd name="T10" fmla="*/ 27 w 52"/>
                      <a:gd name="T11" fmla="*/ 6 h 51"/>
                      <a:gd name="T12" fmla="*/ 11 w 52"/>
                      <a:gd name="T13" fmla="*/ 16 h 51"/>
                      <a:gd name="T14" fmla="*/ 0 w 52"/>
                      <a:gd name="T15" fmla="*/ 22 h 51"/>
                      <a:gd name="T16" fmla="*/ 22 w 52"/>
                      <a:gd name="T1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22" y="51"/>
                        </a:moveTo>
                        <a:lnTo>
                          <a:pt x="30" y="47"/>
                        </a:lnTo>
                        <a:lnTo>
                          <a:pt x="46" y="37"/>
                        </a:lnTo>
                        <a:lnTo>
                          <a:pt x="52" y="34"/>
                        </a:lnTo>
                        <a:lnTo>
                          <a:pt x="40" y="0"/>
                        </a:lnTo>
                        <a:lnTo>
                          <a:pt x="27" y="6"/>
                        </a:lnTo>
                        <a:lnTo>
                          <a:pt x="11" y="16"/>
                        </a:lnTo>
                        <a:lnTo>
                          <a:pt x="0" y="22"/>
                        </a:lnTo>
                        <a:lnTo>
                          <a:pt x="22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Freeform 182"/>
                  <p:cNvSpPr/>
                  <p:nvPr/>
                </p:nvSpPr>
                <p:spPr bwMode="auto">
                  <a:xfrm>
                    <a:off x="6351410" y="2246746"/>
                    <a:ext cx="86472" cy="86472"/>
                  </a:xfrm>
                  <a:custGeom>
                    <a:avLst/>
                    <a:gdLst>
                      <a:gd name="T0" fmla="*/ 35 w 52"/>
                      <a:gd name="T1" fmla="*/ 52 h 52"/>
                      <a:gd name="T2" fmla="*/ 39 w 52"/>
                      <a:gd name="T3" fmla="*/ 46 h 52"/>
                      <a:gd name="T4" fmla="*/ 48 w 52"/>
                      <a:gd name="T5" fmla="*/ 30 h 52"/>
                      <a:gd name="T6" fmla="*/ 52 w 52"/>
                      <a:gd name="T7" fmla="*/ 22 h 52"/>
                      <a:gd name="T8" fmla="*/ 24 w 52"/>
                      <a:gd name="T9" fmla="*/ 0 h 52"/>
                      <a:gd name="T10" fmla="*/ 17 w 52"/>
                      <a:gd name="T11" fmla="*/ 11 h 52"/>
                      <a:gd name="T12" fmla="*/ 8 w 52"/>
                      <a:gd name="T13" fmla="*/ 27 h 52"/>
                      <a:gd name="T14" fmla="*/ 0 w 52"/>
                      <a:gd name="T15" fmla="*/ 39 h 52"/>
                      <a:gd name="T16" fmla="*/ 35 w 52"/>
                      <a:gd name="T17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2">
                        <a:moveTo>
                          <a:pt x="35" y="52"/>
                        </a:moveTo>
                        <a:lnTo>
                          <a:pt x="39" y="46"/>
                        </a:lnTo>
                        <a:lnTo>
                          <a:pt x="48" y="30"/>
                        </a:lnTo>
                        <a:lnTo>
                          <a:pt x="52" y="22"/>
                        </a:lnTo>
                        <a:lnTo>
                          <a:pt x="24" y="0"/>
                        </a:lnTo>
                        <a:lnTo>
                          <a:pt x="17" y="11"/>
                        </a:lnTo>
                        <a:lnTo>
                          <a:pt x="8" y="27"/>
                        </a:lnTo>
                        <a:lnTo>
                          <a:pt x="0" y="39"/>
                        </a:lnTo>
                        <a:lnTo>
                          <a:pt x="35" y="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Freeform 183"/>
                  <p:cNvSpPr/>
                  <p:nvPr/>
                </p:nvSpPr>
                <p:spPr bwMode="auto">
                  <a:xfrm>
                    <a:off x="6399634" y="2156948"/>
                    <a:ext cx="61529" cy="74832"/>
                  </a:xfrm>
                  <a:custGeom>
                    <a:avLst/>
                    <a:gdLst>
                      <a:gd name="T0" fmla="*/ 37 w 37"/>
                      <a:gd name="T1" fmla="*/ 40 h 45"/>
                      <a:gd name="T2" fmla="*/ 37 w 37"/>
                      <a:gd name="T3" fmla="*/ 32 h 45"/>
                      <a:gd name="T4" fmla="*/ 37 w 37"/>
                      <a:gd name="T5" fmla="*/ 12 h 45"/>
                      <a:gd name="T6" fmla="*/ 37 w 37"/>
                      <a:gd name="T7" fmla="*/ 5 h 45"/>
                      <a:gd name="T8" fmla="*/ 0 w 37"/>
                      <a:gd name="T9" fmla="*/ 0 h 45"/>
                      <a:gd name="T10" fmla="*/ 0 w 37"/>
                      <a:gd name="T11" fmla="*/ 12 h 45"/>
                      <a:gd name="T12" fmla="*/ 0 w 37"/>
                      <a:gd name="T13" fmla="*/ 32 h 45"/>
                      <a:gd name="T14" fmla="*/ 0 w 37"/>
                      <a:gd name="T15" fmla="*/ 45 h 45"/>
                      <a:gd name="T16" fmla="*/ 37 w 37"/>
                      <a:gd name="T17" fmla="*/ 4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45">
                        <a:moveTo>
                          <a:pt x="37" y="40"/>
                        </a:moveTo>
                        <a:lnTo>
                          <a:pt x="37" y="32"/>
                        </a:lnTo>
                        <a:lnTo>
                          <a:pt x="37" y="12"/>
                        </a:lnTo>
                        <a:lnTo>
                          <a:pt x="37" y="5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0" y="32"/>
                        </a:lnTo>
                        <a:lnTo>
                          <a:pt x="0" y="45"/>
                        </a:lnTo>
                        <a:lnTo>
                          <a:pt x="37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Freeform 184"/>
                  <p:cNvSpPr/>
                  <p:nvPr/>
                </p:nvSpPr>
                <p:spPr bwMode="auto">
                  <a:xfrm>
                    <a:off x="6363050" y="2052183"/>
                    <a:ext cx="84810" cy="88136"/>
                  </a:xfrm>
                  <a:custGeom>
                    <a:avLst/>
                    <a:gdLst>
                      <a:gd name="T0" fmla="*/ 51 w 51"/>
                      <a:gd name="T1" fmla="*/ 30 h 53"/>
                      <a:gd name="T2" fmla="*/ 47 w 51"/>
                      <a:gd name="T3" fmla="*/ 24 h 53"/>
                      <a:gd name="T4" fmla="*/ 37 w 51"/>
                      <a:gd name="T5" fmla="*/ 6 h 53"/>
                      <a:gd name="T6" fmla="*/ 33 w 51"/>
                      <a:gd name="T7" fmla="*/ 0 h 53"/>
                      <a:gd name="T8" fmla="*/ 0 w 51"/>
                      <a:gd name="T9" fmla="*/ 14 h 53"/>
                      <a:gd name="T10" fmla="*/ 6 w 51"/>
                      <a:gd name="T11" fmla="*/ 25 h 53"/>
                      <a:gd name="T12" fmla="*/ 16 w 51"/>
                      <a:gd name="T13" fmla="*/ 42 h 53"/>
                      <a:gd name="T14" fmla="*/ 22 w 51"/>
                      <a:gd name="T15" fmla="*/ 53 h 53"/>
                      <a:gd name="T16" fmla="*/ 51 w 51"/>
                      <a:gd name="T17" fmla="*/ 3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53">
                        <a:moveTo>
                          <a:pt x="51" y="30"/>
                        </a:moveTo>
                        <a:lnTo>
                          <a:pt x="47" y="24"/>
                        </a:lnTo>
                        <a:lnTo>
                          <a:pt x="37" y="6"/>
                        </a:lnTo>
                        <a:lnTo>
                          <a:pt x="33" y="0"/>
                        </a:lnTo>
                        <a:lnTo>
                          <a:pt x="0" y="14"/>
                        </a:lnTo>
                        <a:lnTo>
                          <a:pt x="6" y="25"/>
                        </a:lnTo>
                        <a:lnTo>
                          <a:pt x="16" y="42"/>
                        </a:lnTo>
                        <a:lnTo>
                          <a:pt x="22" y="53"/>
                        </a:lnTo>
                        <a:lnTo>
                          <a:pt x="51" y="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Freeform 185"/>
                  <p:cNvSpPr/>
                  <p:nvPr/>
                </p:nvSpPr>
                <p:spPr bwMode="auto">
                  <a:xfrm>
                    <a:off x="6289881" y="1975689"/>
                    <a:ext cx="86472" cy="84810"/>
                  </a:xfrm>
                  <a:custGeom>
                    <a:avLst/>
                    <a:gdLst>
                      <a:gd name="T0" fmla="*/ 52 w 52"/>
                      <a:gd name="T1" fmla="*/ 16 h 51"/>
                      <a:gd name="T2" fmla="*/ 46 w 52"/>
                      <a:gd name="T3" fmla="*/ 12 h 51"/>
                      <a:gd name="T4" fmla="*/ 29 w 52"/>
                      <a:gd name="T5" fmla="*/ 4 h 51"/>
                      <a:gd name="T6" fmla="*/ 22 w 52"/>
                      <a:gd name="T7" fmla="*/ 0 h 51"/>
                      <a:gd name="T8" fmla="*/ 0 w 52"/>
                      <a:gd name="T9" fmla="*/ 29 h 51"/>
                      <a:gd name="T10" fmla="*/ 11 w 52"/>
                      <a:gd name="T11" fmla="*/ 35 h 51"/>
                      <a:gd name="T12" fmla="*/ 27 w 52"/>
                      <a:gd name="T13" fmla="*/ 45 h 51"/>
                      <a:gd name="T14" fmla="*/ 39 w 52"/>
                      <a:gd name="T15" fmla="*/ 51 h 51"/>
                      <a:gd name="T16" fmla="*/ 52 w 52"/>
                      <a:gd name="T17" fmla="*/ 16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51">
                        <a:moveTo>
                          <a:pt x="52" y="16"/>
                        </a:moveTo>
                        <a:lnTo>
                          <a:pt x="46" y="12"/>
                        </a:lnTo>
                        <a:lnTo>
                          <a:pt x="29" y="4"/>
                        </a:lnTo>
                        <a:lnTo>
                          <a:pt x="22" y="0"/>
                        </a:lnTo>
                        <a:lnTo>
                          <a:pt x="0" y="29"/>
                        </a:lnTo>
                        <a:lnTo>
                          <a:pt x="11" y="35"/>
                        </a:lnTo>
                        <a:lnTo>
                          <a:pt x="27" y="45"/>
                        </a:lnTo>
                        <a:lnTo>
                          <a:pt x="39" y="51"/>
                        </a:lnTo>
                        <a:lnTo>
                          <a:pt x="52" y="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Freeform 186"/>
                  <p:cNvSpPr>
                    <a:spLocks noEditPoints="1"/>
                  </p:cNvSpPr>
                  <p:nvPr/>
                </p:nvSpPr>
                <p:spPr bwMode="auto">
                  <a:xfrm>
                    <a:off x="6037117" y="1992318"/>
                    <a:ext cx="384136" cy="387462"/>
                  </a:xfrm>
                  <a:custGeom>
                    <a:avLst/>
                    <a:gdLst>
                      <a:gd name="T0" fmla="*/ 92 w 184"/>
                      <a:gd name="T1" fmla="*/ 186 h 186"/>
                      <a:gd name="T2" fmla="*/ 0 w 184"/>
                      <a:gd name="T3" fmla="*/ 93 h 186"/>
                      <a:gd name="T4" fmla="*/ 92 w 184"/>
                      <a:gd name="T5" fmla="*/ 0 h 186"/>
                      <a:gd name="T6" fmla="*/ 184 w 184"/>
                      <a:gd name="T7" fmla="*/ 93 h 186"/>
                      <a:gd name="T8" fmla="*/ 92 w 184"/>
                      <a:gd name="T9" fmla="*/ 186 h 186"/>
                      <a:gd name="T10" fmla="*/ 92 w 184"/>
                      <a:gd name="T11" fmla="*/ 28 h 186"/>
                      <a:gd name="T12" fmla="*/ 27 w 184"/>
                      <a:gd name="T13" fmla="*/ 93 h 186"/>
                      <a:gd name="T14" fmla="*/ 92 w 184"/>
                      <a:gd name="T15" fmla="*/ 158 h 186"/>
                      <a:gd name="T16" fmla="*/ 156 w 184"/>
                      <a:gd name="T17" fmla="*/ 93 h 186"/>
                      <a:gd name="T18" fmla="*/ 92 w 184"/>
                      <a:gd name="T19" fmla="*/ 2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4" h="186">
                        <a:moveTo>
                          <a:pt x="92" y="186"/>
                        </a:moveTo>
                        <a:cubicBezTo>
                          <a:pt x="41" y="186"/>
                          <a:pt x="0" y="144"/>
                          <a:pt x="0" y="93"/>
                        </a:cubicBezTo>
                        <a:cubicBezTo>
                          <a:pt x="0" y="41"/>
                          <a:pt x="41" y="0"/>
                          <a:pt x="92" y="0"/>
                        </a:cubicBezTo>
                        <a:cubicBezTo>
                          <a:pt x="142" y="0"/>
                          <a:pt x="184" y="41"/>
                          <a:pt x="184" y="93"/>
                        </a:cubicBezTo>
                        <a:cubicBezTo>
                          <a:pt x="184" y="144"/>
                          <a:pt x="142" y="186"/>
                          <a:pt x="92" y="186"/>
                        </a:cubicBezTo>
                        <a:close/>
                        <a:moveTo>
                          <a:pt x="92" y="28"/>
                        </a:moveTo>
                        <a:cubicBezTo>
                          <a:pt x="56" y="28"/>
                          <a:pt x="27" y="57"/>
                          <a:pt x="27" y="93"/>
                        </a:cubicBezTo>
                        <a:cubicBezTo>
                          <a:pt x="27" y="129"/>
                          <a:pt x="56" y="158"/>
                          <a:pt x="92" y="158"/>
                        </a:cubicBezTo>
                        <a:cubicBezTo>
                          <a:pt x="127" y="158"/>
                          <a:pt x="156" y="129"/>
                          <a:pt x="156" y="93"/>
                        </a:cubicBezTo>
                        <a:cubicBezTo>
                          <a:pt x="156" y="57"/>
                          <a:pt x="127" y="28"/>
                          <a:pt x="92" y="2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4320851" y="5367740"/>
                  <a:ext cx="606205" cy="521336"/>
                  <a:chOff x="4856440" y="1885891"/>
                  <a:chExt cx="582025" cy="500541"/>
                </a:xfrm>
              </p:grpSpPr>
              <p:sp>
                <p:nvSpPr>
                  <p:cNvPr id="7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5090913" y="2027240"/>
                    <a:ext cx="114742" cy="1413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 218"/>
                  <p:cNvSpPr/>
                  <p:nvPr/>
                </p:nvSpPr>
                <p:spPr bwMode="auto">
                  <a:xfrm>
                    <a:off x="5167408" y="2185217"/>
                    <a:ext cx="103101" cy="143011"/>
                  </a:xfrm>
                  <a:custGeom>
                    <a:avLst/>
                    <a:gdLst>
                      <a:gd name="T0" fmla="*/ 46 w 49"/>
                      <a:gd name="T1" fmla="*/ 16 h 68"/>
                      <a:gd name="T2" fmla="*/ 30 w 49"/>
                      <a:gd name="T3" fmla="*/ 1 h 68"/>
                      <a:gd name="T4" fmla="*/ 15 w 49"/>
                      <a:gd name="T5" fmla="*/ 1 h 68"/>
                      <a:gd name="T6" fmla="*/ 25 w 49"/>
                      <a:gd name="T7" fmla="*/ 9 h 68"/>
                      <a:gd name="T8" fmla="*/ 11 w 49"/>
                      <a:gd name="T9" fmla="*/ 16 h 68"/>
                      <a:gd name="T10" fmla="*/ 18 w 49"/>
                      <a:gd name="T11" fmla="*/ 27 h 68"/>
                      <a:gd name="T12" fmla="*/ 0 w 49"/>
                      <a:gd name="T13" fmla="*/ 67 h 68"/>
                      <a:gd name="T14" fmla="*/ 0 w 49"/>
                      <a:gd name="T15" fmla="*/ 68 h 68"/>
                      <a:gd name="T16" fmla="*/ 49 w 49"/>
                      <a:gd name="T17" fmla="*/ 48 h 68"/>
                      <a:gd name="T18" fmla="*/ 46 w 49"/>
                      <a:gd name="T19" fmla="*/ 1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9" h="68">
                        <a:moveTo>
                          <a:pt x="46" y="16"/>
                        </a:moveTo>
                        <a:cubicBezTo>
                          <a:pt x="45" y="7"/>
                          <a:pt x="38" y="0"/>
                          <a:pt x="30" y="1"/>
                        </a:cubicBezTo>
                        <a:cubicBezTo>
                          <a:pt x="30" y="1"/>
                          <a:pt x="24" y="1"/>
                          <a:pt x="15" y="1"/>
                        </a:cubicBezTo>
                        <a:cubicBezTo>
                          <a:pt x="25" y="9"/>
                          <a:pt x="25" y="9"/>
                          <a:pt x="25" y="9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0" y="67"/>
                          <a:pt x="0" y="67"/>
                          <a:pt x="0" y="67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18" y="66"/>
                          <a:pt x="35" y="59"/>
                          <a:pt x="49" y="48"/>
                        </a:cubicBezTo>
                        <a:lnTo>
                          <a:pt x="46" y="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 219"/>
                  <p:cNvSpPr/>
                  <p:nvPr/>
                </p:nvSpPr>
                <p:spPr bwMode="auto">
                  <a:xfrm>
                    <a:off x="5027722" y="2185217"/>
                    <a:ext cx="99775" cy="143011"/>
                  </a:xfrm>
                  <a:custGeom>
                    <a:avLst/>
                    <a:gdLst>
                      <a:gd name="T0" fmla="*/ 30 w 48"/>
                      <a:gd name="T1" fmla="*/ 27 h 68"/>
                      <a:gd name="T2" fmla="*/ 37 w 48"/>
                      <a:gd name="T3" fmla="*/ 16 h 68"/>
                      <a:gd name="T4" fmla="*/ 23 w 48"/>
                      <a:gd name="T5" fmla="*/ 9 h 68"/>
                      <a:gd name="T6" fmla="*/ 33 w 48"/>
                      <a:gd name="T7" fmla="*/ 1 h 68"/>
                      <a:gd name="T8" fmla="*/ 19 w 48"/>
                      <a:gd name="T9" fmla="*/ 1 h 68"/>
                      <a:gd name="T10" fmla="*/ 19 w 48"/>
                      <a:gd name="T11" fmla="*/ 1 h 68"/>
                      <a:gd name="T12" fmla="*/ 3 w 48"/>
                      <a:gd name="T13" fmla="*/ 16 h 68"/>
                      <a:gd name="T14" fmla="*/ 0 w 48"/>
                      <a:gd name="T15" fmla="*/ 48 h 68"/>
                      <a:gd name="T16" fmla="*/ 48 w 48"/>
                      <a:gd name="T17" fmla="*/ 68 h 68"/>
                      <a:gd name="T18" fmla="*/ 48 w 48"/>
                      <a:gd name="T19" fmla="*/ 67 h 68"/>
                      <a:gd name="T20" fmla="*/ 30 w 48"/>
                      <a:gd name="T21" fmla="*/ 27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8" h="68">
                        <a:moveTo>
                          <a:pt x="30" y="27"/>
                        </a:moveTo>
                        <a:cubicBezTo>
                          <a:pt x="37" y="16"/>
                          <a:pt x="37" y="16"/>
                          <a:pt x="37" y="16"/>
                        </a:cubicBezTo>
                        <a:cubicBezTo>
                          <a:pt x="23" y="9"/>
                          <a:pt x="23" y="9"/>
                          <a:pt x="23" y="9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25" y="1"/>
                          <a:pt x="19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1" y="0"/>
                          <a:pt x="4" y="7"/>
                          <a:pt x="3" y="16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14" y="59"/>
                          <a:pt x="30" y="66"/>
                          <a:pt x="48" y="68"/>
                        </a:cubicBezTo>
                        <a:cubicBezTo>
                          <a:pt x="48" y="67"/>
                          <a:pt x="48" y="67"/>
                          <a:pt x="48" y="67"/>
                        </a:cubicBezTo>
                        <a:lnTo>
                          <a:pt x="30" y="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220"/>
                  <p:cNvSpPr/>
                  <p:nvPr/>
                </p:nvSpPr>
                <p:spPr bwMode="auto">
                  <a:xfrm>
                    <a:off x="5127497" y="2185217"/>
                    <a:ext cx="38248" cy="31596"/>
                  </a:xfrm>
                  <a:custGeom>
                    <a:avLst/>
                    <a:gdLst>
                      <a:gd name="T0" fmla="*/ 20 w 23"/>
                      <a:gd name="T1" fmla="*/ 18 h 19"/>
                      <a:gd name="T2" fmla="*/ 20 w 23"/>
                      <a:gd name="T3" fmla="*/ 19 h 19"/>
                      <a:gd name="T4" fmla="*/ 23 w 23"/>
                      <a:gd name="T5" fmla="*/ 15 h 19"/>
                      <a:gd name="T6" fmla="*/ 19 w 23"/>
                      <a:gd name="T7" fmla="*/ 0 h 19"/>
                      <a:gd name="T8" fmla="*/ 5 w 23"/>
                      <a:gd name="T9" fmla="*/ 0 h 19"/>
                      <a:gd name="T10" fmla="*/ 0 w 23"/>
                      <a:gd name="T11" fmla="*/ 15 h 19"/>
                      <a:gd name="T12" fmla="*/ 4 w 23"/>
                      <a:gd name="T13" fmla="*/ 19 h 19"/>
                      <a:gd name="T14" fmla="*/ 4 w 23"/>
                      <a:gd name="T15" fmla="*/ 18 h 19"/>
                      <a:gd name="T16" fmla="*/ 20 w 23"/>
                      <a:gd name="T17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9">
                        <a:moveTo>
                          <a:pt x="20" y="18"/>
                        </a:moveTo>
                        <a:lnTo>
                          <a:pt x="20" y="19"/>
                        </a:lnTo>
                        <a:lnTo>
                          <a:pt x="23" y="15"/>
                        </a:lnTo>
                        <a:lnTo>
                          <a:pt x="19" y="0"/>
                        </a:lnTo>
                        <a:lnTo>
                          <a:pt x="5" y="0"/>
                        </a:lnTo>
                        <a:lnTo>
                          <a:pt x="0" y="15"/>
                        </a:lnTo>
                        <a:lnTo>
                          <a:pt x="4" y="19"/>
                        </a:lnTo>
                        <a:lnTo>
                          <a:pt x="4" y="18"/>
                        </a:lnTo>
                        <a:lnTo>
                          <a:pt x="20" y="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21"/>
                  <p:cNvSpPr/>
                  <p:nvPr/>
                </p:nvSpPr>
                <p:spPr bwMode="auto">
                  <a:xfrm>
                    <a:off x="5127497" y="2215150"/>
                    <a:ext cx="39910" cy="113079"/>
                  </a:xfrm>
                  <a:custGeom>
                    <a:avLst/>
                    <a:gdLst>
                      <a:gd name="T0" fmla="*/ 16 w 19"/>
                      <a:gd name="T1" fmla="*/ 1 h 54"/>
                      <a:gd name="T2" fmla="*/ 16 w 19"/>
                      <a:gd name="T3" fmla="*/ 0 h 54"/>
                      <a:gd name="T4" fmla="*/ 3 w 19"/>
                      <a:gd name="T5" fmla="*/ 0 h 54"/>
                      <a:gd name="T6" fmla="*/ 3 w 19"/>
                      <a:gd name="T7" fmla="*/ 1 h 54"/>
                      <a:gd name="T8" fmla="*/ 0 w 19"/>
                      <a:gd name="T9" fmla="*/ 53 h 54"/>
                      <a:gd name="T10" fmla="*/ 0 w 19"/>
                      <a:gd name="T11" fmla="*/ 54 h 54"/>
                      <a:gd name="T12" fmla="*/ 9 w 19"/>
                      <a:gd name="T13" fmla="*/ 54 h 54"/>
                      <a:gd name="T14" fmla="*/ 19 w 19"/>
                      <a:gd name="T15" fmla="*/ 54 h 54"/>
                      <a:gd name="T16" fmla="*/ 19 w 19"/>
                      <a:gd name="T17" fmla="*/ 53 h 54"/>
                      <a:gd name="T18" fmla="*/ 16 w 19"/>
                      <a:gd name="T19" fmla="*/ 1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" h="54">
                        <a:moveTo>
                          <a:pt x="16" y="1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3" y="54"/>
                          <a:pt x="6" y="54"/>
                          <a:pt x="9" y="54"/>
                        </a:cubicBezTo>
                        <a:cubicBezTo>
                          <a:pt x="13" y="54"/>
                          <a:pt x="16" y="54"/>
                          <a:pt x="19" y="54"/>
                        </a:cubicBezTo>
                        <a:cubicBezTo>
                          <a:pt x="19" y="53"/>
                          <a:pt x="19" y="53"/>
                          <a:pt x="19" y="53"/>
                        </a:cubicBez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22"/>
                  <p:cNvSpPr/>
                  <p:nvPr/>
                </p:nvSpPr>
                <p:spPr bwMode="auto">
                  <a:xfrm>
                    <a:off x="4896350" y="2135330"/>
                    <a:ext cx="488900" cy="251102"/>
                  </a:xfrm>
                  <a:custGeom>
                    <a:avLst/>
                    <a:gdLst>
                      <a:gd name="T0" fmla="*/ 120 w 234"/>
                      <a:gd name="T1" fmla="*/ 120 h 120"/>
                      <a:gd name="T2" fmla="*/ 0 w 234"/>
                      <a:gd name="T3" fmla="*/ 0 h 120"/>
                      <a:gd name="T4" fmla="*/ 30 w 234"/>
                      <a:gd name="T5" fmla="*/ 0 h 120"/>
                      <a:gd name="T6" fmla="*/ 120 w 234"/>
                      <a:gd name="T7" fmla="*/ 90 h 120"/>
                      <a:gd name="T8" fmla="*/ 206 w 234"/>
                      <a:gd name="T9" fmla="*/ 28 h 120"/>
                      <a:gd name="T10" fmla="*/ 234 w 234"/>
                      <a:gd name="T11" fmla="*/ 38 h 120"/>
                      <a:gd name="T12" fmla="*/ 120 w 234"/>
                      <a:gd name="T13" fmla="*/ 12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4" h="120">
                        <a:moveTo>
                          <a:pt x="120" y="120"/>
                        </a:moveTo>
                        <a:cubicBezTo>
                          <a:pt x="54" y="120"/>
                          <a:pt x="0" y="66"/>
                          <a:pt x="0" y="0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49"/>
                          <a:pt x="71" y="90"/>
                          <a:pt x="120" y="90"/>
                        </a:cubicBezTo>
                        <a:cubicBezTo>
                          <a:pt x="159" y="90"/>
                          <a:pt x="194" y="65"/>
                          <a:pt x="206" y="28"/>
                        </a:cubicBezTo>
                        <a:cubicBezTo>
                          <a:pt x="234" y="38"/>
                          <a:pt x="234" y="38"/>
                          <a:pt x="234" y="38"/>
                        </a:cubicBezTo>
                        <a:cubicBezTo>
                          <a:pt x="218" y="87"/>
                          <a:pt x="172" y="120"/>
                          <a:pt x="120" y="1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23"/>
                  <p:cNvSpPr/>
                  <p:nvPr/>
                </p:nvSpPr>
                <p:spPr bwMode="auto">
                  <a:xfrm>
                    <a:off x="4856440" y="2077128"/>
                    <a:ext cx="143011" cy="71506"/>
                  </a:xfrm>
                  <a:custGeom>
                    <a:avLst/>
                    <a:gdLst>
                      <a:gd name="T0" fmla="*/ 86 w 86"/>
                      <a:gd name="T1" fmla="*/ 43 h 43"/>
                      <a:gd name="T2" fmla="*/ 43 w 86"/>
                      <a:gd name="T3" fmla="*/ 0 h 43"/>
                      <a:gd name="T4" fmla="*/ 0 w 86"/>
                      <a:gd name="T5" fmla="*/ 43 h 43"/>
                      <a:gd name="T6" fmla="*/ 86 w 86"/>
                      <a:gd name="T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6" h="43">
                        <a:moveTo>
                          <a:pt x="86" y="43"/>
                        </a:moveTo>
                        <a:lnTo>
                          <a:pt x="43" y="0"/>
                        </a:lnTo>
                        <a:lnTo>
                          <a:pt x="0" y="43"/>
                        </a:lnTo>
                        <a:lnTo>
                          <a:pt x="86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24"/>
                  <p:cNvSpPr/>
                  <p:nvPr/>
                </p:nvSpPr>
                <p:spPr bwMode="auto">
                  <a:xfrm>
                    <a:off x="4911317" y="1885891"/>
                    <a:ext cx="487237" cy="249439"/>
                  </a:xfrm>
                  <a:custGeom>
                    <a:avLst/>
                    <a:gdLst>
                      <a:gd name="T0" fmla="*/ 234 w 234"/>
                      <a:gd name="T1" fmla="*/ 120 h 120"/>
                      <a:gd name="T2" fmla="*/ 204 w 234"/>
                      <a:gd name="T3" fmla="*/ 120 h 120"/>
                      <a:gd name="T4" fmla="*/ 114 w 234"/>
                      <a:gd name="T5" fmla="*/ 29 h 120"/>
                      <a:gd name="T6" fmla="*/ 28 w 234"/>
                      <a:gd name="T7" fmla="*/ 91 h 120"/>
                      <a:gd name="T8" fmla="*/ 0 w 234"/>
                      <a:gd name="T9" fmla="*/ 82 h 120"/>
                      <a:gd name="T10" fmla="*/ 114 w 234"/>
                      <a:gd name="T11" fmla="*/ 0 h 120"/>
                      <a:gd name="T12" fmla="*/ 234 w 234"/>
                      <a:gd name="T13" fmla="*/ 12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4" h="120">
                        <a:moveTo>
                          <a:pt x="234" y="120"/>
                        </a:moveTo>
                        <a:cubicBezTo>
                          <a:pt x="204" y="120"/>
                          <a:pt x="204" y="120"/>
                          <a:pt x="204" y="120"/>
                        </a:cubicBezTo>
                        <a:cubicBezTo>
                          <a:pt x="204" y="70"/>
                          <a:pt x="164" y="29"/>
                          <a:pt x="114" y="29"/>
                        </a:cubicBezTo>
                        <a:cubicBezTo>
                          <a:pt x="75" y="29"/>
                          <a:pt x="40" y="54"/>
                          <a:pt x="28" y="91"/>
                        </a:cubicBezTo>
                        <a:cubicBezTo>
                          <a:pt x="0" y="82"/>
                          <a:pt x="0" y="82"/>
                          <a:pt x="0" y="82"/>
                        </a:cubicBezTo>
                        <a:cubicBezTo>
                          <a:pt x="16" y="33"/>
                          <a:pt x="62" y="0"/>
                          <a:pt x="114" y="0"/>
                        </a:cubicBezTo>
                        <a:cubicBezTo>
                          <a:pt x="180" y="0"/>
                          <a:pt x="234" y="54"/>
                          <a:pt x="234" y="1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25"/>
                  <p:cNvSpPr/>
                  <p:nvPr/>
                </p:nvSpPr>
                <p:spPr bwMode="auto">
                  <a:xfrm>
                    <a:off x="5297116" y="2122026"/>
                    <a:ext cx="141349" cy="71506"/>
                  </a:xfrm>
                  <a:custGeom>
                    <a:avLst/>
                    <a:gdLst>
                      <a:gd name="T0" fmla="*/ 0 w 85"/>
                      <a:gd name="T1" fmla="*/ 0 h 43"/>
                      <a:gd name="T2" fmla="*/ 43 w 85"/>
                      <a:gd name="T3" fmla="*/ 43 h 43"/>
                      <a:gd name="T4" fmla="*/ 85 w 85"/>
                      <a:gd name="T5" fmla="*/ 0 h 43"/>
                      <a:gd name="T6" fmla="*/ 0 w 85"/>
                      <a:gd name="T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5" h="43">
                        <a:moveTo>
                          <a:pt x="0" y="0"/>
                        </a:moveTo>
                        <a:lnTo>
                          <a:pt x="43" y="43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组合 59"/>
                <p:cNvGrpSpPr/>
                <p:nvPr/>
              </p:nvGrpSpPr>
              <p:grpSpPr>
                <a:xfrm>
                  <a:off x="7127339" y="2876254"/>
                  <a:ext cx="565395" cy="369169"/>
                  <a:chOff x="8305345" y="1950746"/>
                  <a:chExt cx="565395" cy="369169"/>
                </a:xfrm>
              </p:grpSpPr>
              <p:sp>
                <p:nvSpPr>
                  <p:cNvPr id="64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8363548" y="2095419"/>
                    <a:ext cx="134697" cy="13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8363548" y="2140319"/>
                    <a:ext cx="212854" cy="116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8363548" y="2183555"/>
                    <a:ext cx="212854" cy="13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8363548" y="2226791"/>
                    <a:ext cx="212854" cy="13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44"/>
                  <p:cNvSpPr/>
                  <p:nvPr/>
                </p:nvSpPr>
                <p:spPr bwMode="auto">
                  <a:xfrm>
                    <a:off x="8696133" y="2140319"/>
                    <a:ext cx="26607" cy="74832"/>
                  </a:xfrm>
                  <a:custGeom>
                    <a:avLst/>
                    <a:gdLst>
                      <a:gd name="T0" fmla="*/ 6 w 13"/>
                      <a:gd name="T1" fmla="*/ 36 h 36"/>
                      <a:gd name="T2" fmla="*/ 13 w 13"/>
                      <a:gd name="T3" fmla="*/ 32 h 36"/>
                      <a:gd name="T4" fmla="*/ 13 w 13"/>
                      <a:gd name="T5" fmla="*/ 4 h 36"/>
                      <a:gd name="T6" fmla="*/ 1 w 13"/>
                      <a:gd name="T7" fmla="*/ 0 h 36"/>
                      <a:gd name="T8" fmla="*/ 0 w 13"/>
                      <a:gd name="T9" fmla="*/ 0 h 36"/>
                      <a:gd name="T10" fmla="*/ 0 w 13"/>
                      <a:gd name="T11" fmla="*/ 36 h 36"/>
                      <a:gd name="T12" fmla="*/ 1 w 13"/>
                      <a:gd name="T13" fmla="*/ 36 h 36"/>
                      <a:gd name="T14" fmla="*/ 6 w 13"/>
                      <a:gd name="T15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36">
                        <a:moveTo>
                          <a:pt x="6" y="36"/>
                        </a:moveTo>
                        <a:cubicBezTo>
                          <a:pt x="8" y="35"/>
                          <a:pt x="11" y="34"/>
                          <a:pt x="13" y="32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0" y="1"/>
                          <a:pt x="6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1" y="36"/>
                          <a:pt x="1" y="36"/>
                          <a:pt x="1" y="36"/>
                        </a:cubicBezTo>
                        <a:cubicBezTo>
                          <a:pt x="3" y="36"/>
                          <a:pt x="4" y="36"/>
                          <a:pt x="6" y="3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45"/>
                  <p:cNvSpPr>
                    <a:spLocks noEditPoints="1"/>
                  </p:cNvSpPr>
                  <p:nvPr/>
                </p:nvSpPr>
                <p:spPr bwMode="auto">
                  <a:xfrm>
                    <a:off x="8305345" y="1950746"/>
                    <a:ext cx="417395" cy="369169"/>
                  </a:xfrm>
                  <a:custGeom>
                    <a:avLst/>
                    <a:gdLst>
                      <a:gd name="T0" fmla="*/ 188 w 200"/>
                      <a:gd name="T1" fmla="*/ 162 h 177"/>
                      <a:gd name="T2" fmla="*/ 187 w 200"/>
                      <a:gd name="T3" fmla="*/ 162 h 177"/>
                      <a:gd name="T4" fmla="*/ 187 w 200"/>
                      <a:gd name="T5" fmla="*/ 164 h 177"/>
                      <a:gd name="T6" fmla="*/ 13 w 200"/>
                      <a:gd name="T7" fmla="*/ 164 h 177"/>
                      <a:gd name="T8" fmla="*/ 13 w 200"/>
                      <a:gd name="T9" fmla="*/ 44 h 177"/>
                      <a:gd name="T10" fmla="*/ 187 w 200"/>
                      <a:gd name="T11" fmla="*/ 44 h 177"/>
                      <a:gd name="T12" fmla="*/ 187 w 200"/>
                      <a:gd name="T13" fmla="*/ 56 h 177"/>
                      <a:gd name="T14" fmla="*/ 188 w 200"/>
                      <a:gd name="T15" fmla="*/ 56 h 177"/>
                      <a:gd name="T16" fmla="*/ 200 w 200"/>
                      <a:gd name="T17" fmla="*/ 57 h 177"/>
                      <a:gd name="T18" fmla="*/ 200 w 200"/>
                      <a:gd name="T19" fmla="*/ 6 h 177"/>
                      <a:gd name="T20" fmla="*/ 194 w 200"/>
                      <a:gd name="T21" fmla="*/ 0 h 177"/>
                      <a:gd name="T22" fmla="*/ 7 w 200"/>
                      <a:gd name="T23" fmla="*/ 0 h 177"/>
                      <a:gd name="T24" fmla="*/ 0 w 200"/>
                      <a:gd name="T25" fmla="*/ 6 h 177"/>
                      <a:gd name="T26" fmla="*/ 0 w 200"/>
                      <a:gd name="T27" fmla="*/ 171 h 177"/>
                      <a:gd name="T28" fmla="*/ 7 w 200"/>
                      <a:gd name="T29" fmla="*/ 177 h 177"/>
                      <a:gd name="T30" fmla="*/ 194 w 200"/>
                      <a:gd name="T31" fmla="*/ 177 h 177"/>
                      <a:gd name="T32" fmla="*/ 200 w 200"/>
                      <a:gd name="T33" fmla="*/ 171 h 177"/>
                      <a:gd name="T34" fmla="*/ 200 w 200"/>
                      <a:gd name="T35" fmla="*/ 161 h 177"/>
                      <a:gd name="T36" fmla="*/ 188 w 200"/>
                      <a:gd name="T37" fmla="*/ 162 h 177"/>
                      <a:gd name="T38" fmla="*/ 179 w 200"/>
                      <a:gd name="T39" fmla="*/ 13 h 177"/>
                      <a:gd name="T40" fmla="*/ 187 w 200"/>
                      <a:gd name="T41" fmla="*/ 22 h 177"/>
                      <a:gd name="T42" fmla="*/ 179 w 200"/>
                      <a:gd name="T43" fmla="*/ 30 h 177"/>
                      <a:gd name="T44" fmla="*/ 170 w 200"/>
                      <a:gd name="T45" fmla="*/ 22 h 177"/>
                      <a:gd name="T46" fmla="*/ 179 w 200"/>
                      <a:gd name="T47" fmla="*/ 13 h 177"/>
                      <a:gd name="T48" fmla="*/ 154 w 200"/>
                      <a:gd name="T49" fmla="*/ 13 h 177"/>
                      <a:gd name="T50" fmla="*/ 162 w 200"/>
                      <a:gd name="T51" fmla="*/ 22 h 177"/>
                      <a:gd name="T52" fmla="*/ 154 w 200"/>
                      <a:gd name="T53" fmla="*/ 30 h 177"/>
                      <a:gd name="T54" fmla="*/ 145 w 200"/>
                      <a:gd name="T55" fmla="*/ 22 h 177"/>
                      <a:gd name="T56" fmla="*/ 154 w 200"/>
                      <a:gd name="T57" fmla="*/ 13 h 177"/>
                      <a:gd name="T58" fmla="*/ 129 w 200"/>
                      <a:gd name="T59" fmla="*/ 13 h 177"/>
                      <a:gd name="T60" fmla="*/ 138 w 200"/>
                      <a:gd name="T61" fmla="*/ 22 h 177"/>
                      <a:gd name="T62" fmla="*/ 129 w 200"/>
                      <a:gd name="T63" fmla="*/ 30 h 177"/>
                      <a:gd name="T64" fmla="*/ 121 w 200"/>
                      <a:gd name="T65" fmla="*/ 22 h 177"/>
                      <a:gd name="T66" fmla="*/ 129 w 200"/>
                      <a:gd name="T67" fmla="*/ 13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0" h="177">
                        <a:moveTo>
                          <a:pt x="188" y="162"/>
                        </a:moveTo>
                        <a:cubicBezTo>
                          <a:pt x="188" y="162"/>
                          <a:pt x="188" y="162"/>
                          <a:pt x="187" y="162"/>
                        </a:cubicBezTo>
                        <a:cubicBezTo>
                          <a:pt x="187" y="164"/>
                          <a:pt x="187" y="164"/>
                          <a:pt x="187" y="164"/>
                        </a:cubicBezTo>
                        <a:cubicBezTo>
                          <a:pt x="13" y="164"/>
                          <a:pt x="13" y="164"/>
                          <a:pt x="13" y="16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87" y="44"/>
                          <a:pt x="187" y="44"/>
                          <a:pt x="187" y="44"/>
                        </a:cubicBezTo>
                        <a:cubicBezTo>
                          <a:pt x="187" y="56"/>
                          <a:pt x="187" y="56"/>
                          <a:pt x="187" y="56"/>
                        </a:cubicBezTo>
                        <a:cubicBezTo>
                          <a:pt x="188" y="56"/>
                          <a:pt x="188" y="56"/>
                          <a:pt x="188" y="56"/>
                        </a:cubicBezTo>
                        <a:cubicBezTo>
                          <a:pt x="192" y="56"/>
                          <a:pt x="196" y="56"/>
                          <a:pt x="200" y="57"/>
                        </a:cubicBezTo>
                        <a:cubicBezTo>
                          <a:pt x="200" y="6"/>
                          <a:pt x="200" y="6"/>
                          <a:pt x="200" y="6"/>
                        </a:cubicBezTo>
                        <a:cubicBezTo>
                          <a:pt x="200" y="3"/>
                          <a:pt x="197" y="0"/>
                          <a:pt x="194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0" y="174"/>
                          <a:pt x="3" y="177"/>
                          <a:pt x="7" y="177"/>
                        </a:cubicBezTo>
                        <a:cubicBezTo>
                          <a:pt x="194" y="177"/>
                          <a:pt x="194" y="177"/>
                          <a:pt x="194" y="177"/>
                        </a:cubicBezTo>
                        <a:cubicBezTo>
                          <a:pt x="197" y="177"/>
                          <a:pt x="200" y="174"/>
                          <a:pt x="200" y="171"/>
                        </a:cubicBezTo>
                        <a:cubicBezTo>
                          <a:pt x="200" y="161"/>
                          <a:pt x="200" y="161"/>
                          <a:pt x="200" y="161"/>
                        </a:cubicBezTo>
                        <a:cubicBezTo>
                          <a:pt x="196" y="162"/>
                          <a:pt x="192" y="162"/>
                          <a:pt x="188" y="162"/>
                        </a:cubicBezTo>
                        <a:close/>
                        <a:moveTo>
                          <a:pt x="179" y="13"/>
                        </a:moveTo>
                        <a:cubicBezTo>
                          <a:pt x="183" y="13"/>
                          <a:pt x="187" y="17"/>
                          <a:pt x="187" y="22"/>
                        </a:cubicBezTo>
                        <a:cubicBezTo>
                          <a:pt x="187" y="27"/>
                          <a:pt x="183" y="30"/>
                          <a:pt x="179" y="30"/>
                        </a:cubicBezTo>
                        <a:cubicBezTo>
                          <a:pt x="174" y="30"/>
                          <a:pt x="170" y="27"/>
                          <a:pt x="170" y="22"/>
                        </a:cubicBezTo>
                        <a:cubicBezTo>
                          <a:pt x="170" y="17"/>
                          <a:pt x="174" y="13"/>
                          <a:pt x="179" y="13"/>
                        </a:cubicBezTo>
                        <a:close/>
                        <a:moveTo>
                          <a:pt x="154" y="13"/>
                        </a:moveTo>
                        <a:cubicBezTo>
                          <a:pt x="159" y="13"/>
                          <a:pt x="162" y="17"/>
                          <a:pt x="162" y="22"/>
                        </a:cubicBezTo>
                        <a:cubicBezTo>
                          <a:pt x="162" y="27"/>
                          <a:pt x="159" y="30"/>
                          <a:pt x="154" y="30"/>
                        </a:cubicBezTo>
                        <a:cubicBezTo>
                          <a:pt x="149" y="30"/>
                          <a:pt x="145" y="27"/>
                          <a:pt x="145" y="22"/>
                        </a:cubicBezTo>
                        <a:cubicBezTo>
                          <a:pt x="145" y="17"/>
                          <a:pt x="149" y="13"/>
                          <a:pt x="154" y="13"/>
                        </a:cubicBezTo>
                        <a:close/>
                        <a:moveTo>
                          <a:pt x="129" y="13"/>
                        </a:moveTo>
                        <a:cubicBezTo>
                          <a:pt x="134" y="13"/>
                          <a:pt x="138" y="17"/>
                          <a:pt x="138" y="22"/>
                        </a:cubicBezTo>
                        <a:cubicBezTo>
                          <a:pt x="138" y="27"/>
                          <a:pt x="134" y="30"/>
                          <a:pt x="129" y="30"/>
                        </a:cubicBezTo>
                        <a:cubicBezTo>
                          <a:pt x="124" y="30"/>
                          <a:pt x="121" y="27"/>
                          <a:pt x="121" y="22"/>
                        </a:cubicBezTo>
                        <a:cubicBezTo>
                          <a:pt x="121" y="17"/>
                          <a:pt x="124" y="13"/>
                          <a:pt x="129" y="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46"/>
                  <p:cNvSpPr>
                    <a:spLocks noEditPoints="1"/>
                  </p:cNvSpPr>
                  <p:nvPr/>
                </p:nvSpPr>
                <p:spPr bwMode="auto">
                  <a:xfrm>
                    <a:off x="8598020" y="2077128"/>
                    <a:ext cx="272720" cy="221169"/>
                  </a:xfrm>
                  <a:custGeom>
                    <a:avLst/>
                    <a:gdLst>
                      <a:gd name="T0" fmla="*/ 126 w 131"/>
                      <a:gd name="T1" fmla="*/ 88 h 106"/>
                      <a:gd name="T2" fmla="*/ 100 w 131"/>
                      <a:gd name="T3" fmla="*/ 72 h 106"/>
                      <a:gd name="T4" fmla="*/ 93 w 131"/>
                      <a:gd name="T5" fmla="*/ 70 h 106"/>
                      <a:gd name="T6" fmla="*/ 91 w 131"/>
                      <a:gd name="T7" fmla="*/ 71 h 106"/>
                      <a:gd name="T8" fmla="*/ 86 w 131"/>
                      <a:gd name="T9" fmla="*/ 69 h 106"/>
                      <a:gd name="T10" fmla="*/ 91 w 131"/>
                      <a:gd name="T11" fmla="*/ 38 h 106"/>
                      <a:gd name="T12" fmla="*/ 38 w 131"/>
                      <a:gd name="T13" fmla="*/ 6 h 106"/>
                      <a:gd name="T14" fmla="*/ 6 w 131"/>
                      <a:gd name="T15" fmla="*/ 58 h 106"/>
                      <a:gd name="T16" fmla="*/ 58 w 131"/>
                      <a:gd name="T17" fmla="*/ 90 h 106"/>
                      <a:gd name="T18" fmla="*/ 81 w 131"/>
                      <a:gd name="T19" fmla="*/ 76 h 106"/>
                      <a:gd name="T20" fmla="*/ 86 w 131"/>
                      <a:gd name="T21" fmla="*/ 79 h 106"/>
                      <a:gd name="T22" fmla="*/ 90 w 131"/>
                      <a:gd name="T23" fmla="*/ 88 h 106"/>
                      <a:gd name="T24" fmla="*/ 115 w 131"/>
                      <a:gd name="T25" fmla="*/ 104 h 106"/>
                      <a:gd name="T26" fmla="*/ 123 w 131"/>
                      <a:gd name="T27" fmla="*/ 105 h 106"/>
                      <a:gd name="T28" fmla="*/ 128 w 131"/>
                      <a:gd name="T29" fmla="*/ 101 h 106"/>
                      <a:gd name="T30" fmla="*/ 126 w 131"/>
                      <a:gd name="T31" fmla="*/ 88 h 106"/>
                      <a:gd name="T32" fmla="*/ 55 w 131"/>
                      <a:gd name="T33" fmla="*/ 75 h 106"/>
                      <a:gd name="T34" fmla="*/ 21 w 131"/>
                      <a:gd name="T35" fmla="*/ 55 h 106"/>
                      <a:gd name="T36" fmla="*/ 42 w 131"/>
                      <a:gd name="T37" fmla="*/ 21 h 106"/>
                      <a:gd name="T38" fmla="*/ 75 w 131"/>
                      <a:gd name="T39" fmla="*/ 41 h 106"/>
                      <a:gd name="T40" fmla="*/ 55 w 131"/>
                      <a:gd name="T41" fmla="*/ 75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31" h="106">
                        <a:moveTo>
                          <a:pt x="126" y="88"/>
                        </a:moveTo>
                        <a:cubicBezTo>
                          <a:pt x="100" y="72"/>
                          <a:pt x="100" y="72"/>
                          <a:pt x="100" y="72"/>
                        </a:cubicBezTo>
                        <a:cubicBezTo>
                          <a:pt x="98" y="70"/>
                          <a:pt x="95" y="70"/>
                          <a:pt x="93" y="70"/>
                        </a:cubicBezTo>
                        <a:cubicBezTo>
                          <a:pt x="92" y="71"/>
                          <a:pt x="91" y="71"/>
                          <a:pt x="91" y="71"/>
                        </a:cubicBezTo>
                        <a:cubicBezTo>
                          <a:pt x="86" y="69"/>
                          <a:pt x="86" y="69"/>
                          <a:pt x="86" y="69"/>
                        </a:cubicBezTo>
                        <a:cubicBezTo>
                          <a:pt x="91" y="59"/>
                          <a:pt x="93" y="49"/>
                          <a:pt x="91" y="38"/>
                        </a:cubicBezTo>
                        <a:cubicBezTo>
                          <a:pt x="85" y="14"/>
                          <a:pt x="61" y="0"/>
                          <a:pt x="38" y="6"/>
                        </a:cubicBezTo>
                        <a:cubicBezTo>
                          <a:pt x="15" y="11"/>
                          <a:pt x="0" y="35"/>
                          <a:pt x="6" y="58"/>
                        </a:cubicBezTo>
                        <a:cubicBezTo>
                          <a:pt x="12" y="82"/>
                          <a:pt x="35" y="96"/>
                          <a:pt x="58" y="90"/>
                        </a:cubicBezTo>
                        <a:cubicBezTo>
                          <a:pt x="68" y="88"/>
                          <a:pt x="76" y="83"/>
                          <a:pt x="81" y="76"/>
                        </a:cubicBezTo>
                        <a:cubicBezTo>
                          <a:pt x="86" y="79"/>
                          <a:pt x="86" y="79"/>
                          <a:pt x="86" y="79"/>
                        </a:cubicBezTo>
                        <a:cubicBezTo>
                          <a:pt x="85" y="82"/>
                          <a:pt x="87" y="86"/>
                          <a:pt x="90" y="88"/>
                        </a:cubicBezTo>
                        <a:cubicBezTo>
                          <a:pt x="115" y="104"/>
                          <a:pt x="115" y="104"/>
                          <a:pt x="115" y="104"/>
                        </a:cubicBezTo>
                        <a:cubicBezTo>
                          <a:pt x="118" y="106"/>
                          <a:pt x="120" y="106"/>
                          <a:pt x="123" y="105"/>
                        </a:cubicBezTo>
                        <a:cubicBezTo>
                          <a:pt x="125" y="105"/>
                          <a:pt x="127" y="103"/>
                          <a:pt x="128" y="101"/>
                        </a:cubicBezTo>
                        <a:cubicBezTo>
                          <a:pt x="131" y="97"/>
                          <a:pt x="130" y="91"/>
                          <a:pt x="126" y="88"/>
                        </a:cubicBezTo>
                        <a:close/>
                        <a:moveTo>
                          <a:pt x="55" y="75"/>
                        </a:moveTo>
                        <a:cubicBezTo>
                          <a:pt x="40" y="79"/>
                          <a:pt x="25" y="69"/>
                          <a:pt x="21" y="55"/>
                        </a:cubicBezTo>
                        <a:cubicBezTo>
                          <a:pt x="17" y="40"/>
                          <a:pt x="27" y="24"/>
                          <a:pt x="42" y="21"/>
                        </a:cubicBezTo>
                        <a:cubicBezTo>
                          <a:pt x="57" y="17"/>
                          <a:pt x="72" y="26"/>
                          <a:pt x="75" y="41"/>
                        </a:cubicBezTo>
                        <a:cubicBezTo>
                          <a:pt x="79" y="56"/>
                          <a:pt x="70" y="71"/>
                          <a:pt x="55" y="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" name="组合 60"/>
                <p:cNvGrpSpPr/>
                <p:nvPr/>
              </p:nvGrpSpPr>
              <p:grpSpPr>
                <a:xfrm>
                  <a:off x="6165272" y="3668773"/>
                  <a:ext cx="565394" cy="414069"/>
                  <a:chOff x="7147950" y="1910835"/>
                  <a:chExt cx="565394" cy="414069"/>
                </a:xfrm>
              </p:grpSpPr>
              <p:sp>
                <p:nvSpPr>
                  <p:cNvPr id="62" name="Freeform 248"/>
                  <p:cNvSpPr/>
                  <p:nvPr/>
                </p:nvSpPr>
                <p:spPr bwMode="auto">
                  <a:xfrm>
                    <a:off x="7147950" y="1910835"/>
                    <a:ext cx="394114" cy="377484"/>
                  </a:xfrm>
                  <a:custGeom>
                    <a:avLst/>
                    <a:gdLst>
                      <a:gd name="T0" fmla="*/ 79 w 189"/>
                      <a:gd name="T1" fmla="*/ 136 h 181"/>
                      <a:gd name="T2" fmla="*/ 69 w 189"/>
                      <a:gd name="T3" fmla="*/ 134 h 181"/>
                      <a:gd name="T4" fmla="*/ 68 w 189"/>
                      <a:gd name="T5" fmla="*/ 133 h 181"/>
                      <a:gd name="T6" fmla="*/ 66 w 189"/>
                      <a:gd name="T7" fmla="*/ 133 h 181"/>
                      <a:gd name="T8" fmla="*/ 43 w 189"/>
                      <a:gd name="T9" fmla="*/ 143 h 181"/>
                      <a:gd name="T10" fmla="*/ 49 w 189"/>
                      <a:gd name="T11" fmla="*/ 125 h 181"/>
                      <a:gd name="T12" fmla="*/ 43 w 189"/>
                      <a:gd name="T13" fmla="*/ 122 h 181"/>
                      <a:gd name="T14" fmla="*/ 17 w 189"/>
                      <a:gd name="T15" fmla="*/ 78 h 181"/>
                      <a:gd name="T16" fmla="*/ 102 w 189"/>
                      <a:gd name="T17" fmla="*/ 17 h 181"/>
                      <a:gd name="T18" fmla="*/ 166 w 189"/>
                      <a:gd name="T19" fmla="*/ 38 h 181"/>
                      <a:gd name="T20" fmla="*/ 177 w 189"/>
                      <a:gd name="T21" fmla="*/ 37 h 181"/>
                      <a:gd name="T22" fmla="*/ 189 w 189"/>
                      <a:gd name="T23" fmla="*/ 38 h 181"/>
                      <a:gd name="T24" fmla="*/ 102 w 189"/>
                      <a:gd name="T25" fmla="*/ 0 h 181"/>
                      <a:gd name="T26" fmla="*/ 0 w 189"/>
                      <a:gd name="T27" fmla="*/ 78 h 181"/>
                      <a:gd name="T28" fmla="*/ 28 w 189"/>
                      <a:gd name="T29" fmla="*/ 132 h 181"/>
                      <a:gd name="T30" fmla="*/ 11 w 189"/>
                      <a:gd name="T31" fmla="*/ 181 h 181"/>
                      <a:gd name="T32" fmla="*/ 31 w 189"/>
                      <a:gd name="T33" fmla="*/ 169 h 181"/>
                      <a:gd name="T34" fmla="*/ 66 w 189"/>
                      <a:gd name="T35" fmla="*/ 151 h 181"/>
                      <a:gd name="T36" fmla="*/ 90 w 189"/>
                      <a:gd name="T37" fmla="*/ 155 h 181"/>
                      <a:gd name="T38" fmla="*/ 79 w 189"/>
                      <a:gd name="T39" fmla="*/ 136 h 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89" h="181">
                        <a:moveTo>
                          <a:pt x="79" y="136"/>
                        </a:moveTo>
                        <a:cubicBezTo>
                          <a:pt x="76" y="136"/>
                          <a:pt x="72" y="135"/>
                          <a:pt x="69" y="134"/>
                        </a:cubicBezTo>
                        <a:cubicBezTo>
                          <a:pt x="68" y="133"/>
                          <a:pt x="68" y="133"/>
                          <a:pt x="68" y="133"/>
                        </a:cubicBezTo>
                        <a:cubicBezTo>
                          <a:pt x="66" y="133"/>
                          <a:pt x="66" y="133"/>
                          <a:pt x="66" y="133"/>
                        </a:cubicBezTo>
                        <a:cubicBezTo>
                          <a:pt x="65" y="133"/>
                          <a:pt x="61" y="133"/>
                          <a:pt x="43" y="143"/>
                        </a:cubicBezTo>
                        <a:cubicBezTo>
                          <a:pt x="49" y="125"/>
                          <a:pt x="49" y="125"/>
                          <a:pt x="49" y="125"/>
                        </a:cubicBezTo>
                        <a:cubicBezTo>
                          <a:pt x="43" y="122"/>
                          <a:pt x="43" y="122"/>
                          <a:pt x="43" y="122"/>
                        </a:cubicBezTo>
                        <a:cubicBezTo>
                          <a:pt x="26" y="110"/>
                          <a:pt x="17" y="94"/>
                          <a:pt x="17" y="78"/>
                        </a:cubicBezTo>
                        <a:cubicBezTo>
                          <a:pt x="17" y="44"/>
                          <a:pt x="55" y="17"/>
                          <a:pt x="102" y="17"/>
                        </a:cubicBezTo>
                        <a:cubicBezTo>
                          <a:pt x="127" y="17"/>
                          <a:pt x="150" y="25"/>
                          <a:pt x="166" y="38"/>
                        </a:cubicBezTo>
                        <a:cubicBezTo>
                          <a:pt x="169" y="37"/>
                          <a:pt x="173" y="37"/>
                          <a:pt x="177" y="37"/>
                        </a:cubicBezTo>
                        <a:cubicBezTo>
                          <a:pt x="181" y="37"/>
                          <a:pt x="185" y="37"/>
                          <a:pt x="189" y="38"/>
                        </a:cubicBezTo>
                        <a:cubicBezTo>
                          <a:pt x="172" y="15"/>
                          <a:pt x="139" y="0"/>
                          <a:pt x="102" y="0"/>
                        </a:cubicBezTo>
                        <a:cubicBezTo>
                          <a:pt x="45" y="0"/>
                          <a:pt x="0" y="35"/>
                          <a:pt x="0" y="78"/>
                        </a:cubicBezTo>
                        <a:cubicBezTo>
                          <a:pt x="0" y="98"/>
                          <a:pt x="10" y="117"/>
                          <a:pt x="28" y="132"/>
                        </a:cubicBezTo>
                        <a:cubicBezTo>
                          <a:pt x="11" y="181"/>
                          <a:pt x="11" y="181"/>
                          <a:pt x="11" y="181"/>
                        </a:cubicBezTo>
                        <a:cubicBezTo>
                          <a:pt x="31" y="169"/>
                          <a:pt x="31" y="169"/>
                          <a:pt x="31" y="169"/>
                        </a:cubicBezTo>
                        <a:cubicBezTo>
                          <a:pt x="44" y="162"/>
                          <a:pt x="61" y="153"/>
                          <a:pt x="66" y="151"/>
                        </a:cubicBezTo>
                        <a:cubicBezTo>
                          <a:pt x="74" y="153"/>
                          <a:pt x="82" y="154"/>
                          <a:pt x="90" y="155"/>
                        </a:cubicBezTo>
                        <a:cubicBezTo>
                          <a:pt x="85" y="149"/>
                          <a:pt x="81" y="143"/>
                          <a:pt x="79" y="13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49"/>
                  <p:cNvSpPr>
                    <a:spLocks noEditPoints="1"/>
                  </p:cNvSpPr>
                  <p:nvPr/>
                </p:nvSpPr>
                <p:spPr bwMode="auto">
                  <a:xfrm>
                    <a:off x="7324220" y="2007285"/>
                    <a:ext cx="389124" cy="317619"/>
                  </a:xfrm>
                  <a:custGeom>
                    <a:avLst/>
                    <a:gdLst>
                      <a:gd name="T0" fmla="*/ 187 w 187"/>
                      <a:gd name="T1" fmla="*/ 69 h 153"/>
                      <a:gd name="T2" fmla="*/ 93 w 187"/>
                      <a:gd name="T3" fmla="*/ 0 h 153"/>
                      <a:gd name="T4" fmla="*/ 0 w 187"/>
                      <a:gd name="T5" fmla="*/ 69 h 153"/>
                      <a:gd name="T6" fmla="*/ 93 w 187"/>
                      <a:gd name="T7" fmla="*/ 139 h 153"/>
                      <a:gd name="T8" fmla="*/ 128 w 187"/>
                      <a:gd name="T9" fmla="*/ 134 h 153"/>
                      <a:gd name="T10" fmla="*/ 168 w 187"/>
                      <a:gd name="T11" fmla="*/ 153 h 153"/>
                      <a:gd name="T12" fmla="*/ 156 w 187"/>
                      <a:gd name="T13" fmla="*/ 120 h 153"/>
                      <a:gd name="T14" fmla="*/ 187 w 187"/>
                      <a:gd name="T15" fmla="*/ 69 h 153"/>
                      <a:gd name="T16" fmla="*/ 57 w 187"/>
                      <a:gd name="T17" fmla="*/ 79 h 153"/>
                      <a:gd name="T18" fmla="*/ 49 w 187"/>
                      <a:gd name="T19" fmla="*/ 75 h 153"/>
                      <a:gd name="T20" fmla="*/ 40 w 187"/>
                      <a:gd name="T21" fmla="*/ 79 h 153"/>
                      <a:gd name="T22" fmla="*/ 42 w 187"/>
                      <a:gd name="T23" fmla="*/ 70 h 153"/>
                      <a:gd name="T24" fmla="*/ 35 w 187"/>
                      <a:gd name="T25" fmla="*/ 63 h 153"/>
                      <a:gd name="T26" fmla="*/ 45 w 187"/>
                      <a:gd name="T27" fmla="*/ 62 h 153"/>
                      <a:gd name="T28" fmla="*/ 49 w 187"/>
                      <a:gd name="T29" fmla="*/ 53 h 153"/>
                      <a:gd name="T30" fmla="*/ 53 w 187"/>
                      <a:gd name="T31" fmla="*/ 62 h 153"/>
                      <a:gd name="T32" fmla="*/ 62 w 187"/>
                      <a:gd name="T33" fmla="*/ 63 h 153"/>
                      <a:gd name="T34" fmla="*/ 56 w 187"/>
                      <a:gd name="T35" fmla="*/ 70 h 153"/>
                      <a:gd name="T36" fmla="*/ 57 w 187"/>
                      <a:gd name="T37" fmla="*/ 79 h 153"/>
                      <a:gd name="T38" fmla="*/ 106 w 187"/>
                      <a:gd name="T39" fmla="*/ 83 h 153"/>
                      <a:gd name="T40" fmla="*/ 93 w 187"/>
                      <a:gd name="T41" fmla="*/ 76 h 153"/>
                      <a:gd name="T42" fmla="*/ 80 w 187"/>
                      <a:gd name="T43" fmla="*/ 83 h 153"/>
                      <a:gd name="T44" fmla="*/ 82 w 187"/>
                      <a:gd name="T45" fmla="*/ 68 h 153"/>
                      <a:gd name="T46" fmla="*/ 72 w 187"/>
                      <a:gd name="T47" fmla="*/ 58 h 153"/>
                      <a:gd name="T48" fmla="*/ 86 w 187"/>
                      <a:gd name="T49" fmla="*/ 56 h 153"/>
                      <a:gd name="T50" fmla="*/ 93 w 187"/>
                      <a:gd name="T51" fmla="*/ 43 h 153"/>
                      <a:gd name="T52" fmla="*/ 100 w 187"/>
                      <a:gd name="T53" fmla="*/ 56 h 153"/>
                      <a:gd name="T54" fmla="*/ 114 w 187"/>
                      <a:gd name="T55" fmla="*/ 58 h 153"/>
                      <a:gd name="T56" fmla="*/ 104 w 187"/>
                      <a:gd name="T57" fmla="*/ 68 h 153"/>
                      <a:gd name="T58" fmla="*/ 106 w 187"/>
                      <a:gd name="T59" fmla="*/ 83 h 153"/>
                      <a:gd name="T60" fmla="*/ 145 w 187"/>
                      <a:gd name="T61" fmla="*/ 79 h 153"/>
                      <a:gd name="T62" fmla="*/ 137 w 187"/>
                      <a:gd name="T63" fmla="*/ 75 h 153"/>
                      <a:gd name="T64" fmla="*/ 129 w 187"/>
                      <a:gd name="T65" fmla="*/ 79 h 153"/>
                      <a:gd name="T66" fmla="*/ 130 w 187"/>
                      <a:gd name="T67" fmla="*/ 70 h 153"/>
                      <a:gd name="T68" fmla="*/ 123 w 187"/>
                      <a:gd name="T69" fmla="*/ 63 h 153"/>
                      <a:gd name="T70" fmla="*/ 133 w 187"/>
                      <a:gd name="T71" fmla="*/ 62 h 153"/>
                      <a:gd name="T72" fmla="*/ 137 w 187"/>
                      <a:gd name="T73" fmla="*/ 53 h 153"/>
                      <a:gd name="T74" fmla="*/ 141 w 187"/>
                      <a:gd name="T75" fmla="*/ 62 h 153"/>
                      <a:gd name="T76" fmla="*/ 151 w 187"/>
                      <a:gd name="T77" fmla="*/ 63 h 153"/>
                      <a:gd name="T78" fmla="*/ 144 w 187"/>
                      <a:gd name="T79" fmla="*/ 70 h 153"/>
                      <a:gd name="T80" fmla="*/ 145 w 187"/>
                      <a:gd name="T81" fmla="*/ 79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7" h="153">
                        <a:moveTo>
                          <a:pt x="187" y="69"/>
                        </a:moveTo>
                        <a:cubicBezTo>
                          <a:pt x="187" y="31"/>
                          <a:pt x="145" y="0"/>
                          <a:pt x="93" y="0"/>
                        </a:cubicBezTo>
                        <a:cubicBezTo>
                          <a:pt x="42" y="0"/>
                          <a:pt x="0" y="31"/>
                          <a:pt x="0" y="69"/>
                        </a:cubicBezTo>
                        <a:cubicBezTo>
                          <a:pt x="0" y="108"/>
                          <a:pt x="42" y="139"/>
                          <a:pt x="93" y="139"/>
                        </a:cubicBezTo>
                        <a:cubicBezTo>
                          <a:pt x="106" y="139"/>
                          <a:pt x="118" y="137"/>
                          <a:pt x="128" y="134"/>
                        </a:cubicBezTo>
                        <a:cubicBezTo>
                          <a:pt x="132" y="133"/>
                          <a:pt x="168" y="153"/>
                          <a:pt x="168" y="153"/>
                        </a:cubicBezTo>
                        <a:cubicBezTo>
                          <a:pt x="156" y="120"/>
                          <a:pt x="156" y="120"/>
                          <a:pt x="156" y="120"/>
                        </a:cubicBezTo>
                        <a:cubicBezTo>
                          <a:pt x="175" y="108"/>
                          <a:pt x="187" y="90"/>
                          <a:pt x="187" y="69"/>
                        </a:cubicBezTo>
                        <a:close/>
                        <a:moveTo>
                          <a:pt x="57" y="79"/>
                        </a:move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0" y="79"/>
                          <a:pt x="40" y="79"/>
                          <a:pt x="40" y="79"/>
                        </a:cubicBezTo>
                        <a:cubicBezTo>
                          <a:pt x="42" y="70"/>
                          <a:pt x="42" y="70"/>
                          <a:pt x="42" y="70"/>
                        </a:cubicBezTo>
                        <a:cubicBezTo>
                          <a:pt x="35" y="63"/>
                          <a:pt x="35" y="63"/>
                          <a:pt x="35" y="63"/>
                        </a:cubicBezTo>
                        <a:cubicBezTo>
                          <a:pt x="45" y="62"/>
                          <a:pt x="45" y="62"/>
                          <a:pt x="45" y="62"/>
                        </a:cubicBezTo>
                        <a:cubicBezTo>
                          <a:pt x="49" y="53"/>
                          <a:pt x="49" y="53"/>
                          <a:pt x="49" y="53"/>
                        </a:cubicBezTo>
                        <a:cubicBezTo>
                          <a:pt x="53" y="62"/>
                          <a:pt x="53" y="62"/>
                          <a:pt x="53" y="62"/>
                        </a:cubicBezTo>
                        <a:cubicBezTo>
                          <a:pt x="62" y="63"/>
                          <a:pt x="62" y="63"/>
                          <a:pt x="62" y="63"/>
                        </a:cubicBezTo>
                        <a:cubicBezTo>
                          <a:pt x="56" y="70"/>
                          <a:pt x="56" y="70"/>
                          <a:pt x="56" y="70"/>
                        </a:cubicBezTo>
                        <a:lnTo>
                          <a:pt x="57" y="79"/>
                        </a:lnTo>
                        <a:close/>
                        <a:moveTo>
                          <a:pt x="106" y="83"/>
                        </a:moveTo>
                        <a:cubicBezTo>
                          <a:pt x="93" y="76"/>
                          <a:pt x="93" y="76"/>
                          <a:pt x="93" y="76"/>
                        </a:cubicBezTo>
                        <a:cubicBezTo>
                          <a:pt x="80" y="83"/>
                          <a:pt x="80" y="83"/>
                          <a:pt x="80" y="83"/>
                        </a:cubicBezTo>
                        <a:cubicBezTo>
                          <a:pt x="82" y="68"/>
                          <a:pt x="82" y="68"/>
                          <a:pt x="82" y="68"/>
                        </a:cubicBezTo>
                        <a:cubicBezTo>
                          <a:pt x="72" y="58"/>
                          <a:pt x="72" y="58"/>
                          <a:pt x="72" y="58"/>
                        </a:cubicBezTo>
                        <a:cubicBezTo>
                          <a:pt x="86" y="56"/>
                          <a:pt x="86" y="56"/>
                          <a:pt x="86" y="56"/>
                        </a:cubicBezTo>
                        <a:cubicBezTo>
                          <a:pt x="93" y="43"/>
                          <a:pt x="93" y="43"/>
                          <a:pt x="93" y="43"/>
                        </a:cubicBezTo>
                        <a:cubicBezTo>
                          <a:pt x="100" y="56"/>
                          <a:pt x="100" y="56"/>
                          <a:pt x="100" y="56"/>
                        </a:cubicBezTo>
                        <a:cubicBezTo>
                          <a:pt x="114" y="58"/>
                          <a:pt x="114" y="58"/>
                          <a:pt x="114" y="58"/>
                        </a:cubicBezTo>
                        <a:cubicBezTo>
                          <a:pt x="104" y="68"/>
                          <a:pt x="104" y="68"/>
                          <a:pt x="104" y="68"/>
                        </a:cubicBezTo>
                        <a:lnTo>
                          <a:pt x="106" y="83"/>
                        </a:lnTo>
                        <a:close/>
                        <a:moveTo>
                          <a:pt x="145" y="79"/>
                        </a:moveTo>
                        <a:cubicBezTo>
                          <a:pt x="137" y="75"/>
                          <a:pt x="137" y="75"/>
                          <a:pt x="137" y="75"/>
                        </a:cubicBezTo>
                        <a:cubicBezTo>
                          <a:pt x="129" y="79"/>
                          <a:pt x="129" y="79"/>
                          <a:pt x="129" y="79"/>
                        </a:cubicBezTo>
                        <a:cubicBezTo>
                          <a:pt x="130" y="70"/>
                          <a:pt x="130" y="70"/>
                          <a:pt x="130" y="70"/>
                        </a:cubicBezTo>
                        <a:cubicBezTo>
                          <a:pt x="123" y="63"/>
                          <a:pt x="123" y="63"/>
                          <a:pt x="123" y="63"/>
                        </a:cubicBezTo>
                        <a:cubicBezTo>
                          <a:pt x="133" y="62"/>
                          <a:pt x="133" y="62"/>
                          <a:pt x="133" y="62"/>
                        </a:cubicBezTo>
                        <a:cubicBezTo>
                          <a:pt x="137" y="53"/>
                          <a:pt x="137" y="53"/>
                          <a:pt x="137" y="53"/>
                        </a:cubicBezTo>
                        <a:cubicBezTo>
                          <a:pt x="141" y="62"/>
                          <a:pt x="141" y="62"/>
                          <a:pt x="141" y="62"/>
                        </a:cubicBezTo>
                        <a:cubicBezTo>
                          <a:pt x="151" y="63"/>
                          <a:pt x="151" y="63"/>
                          <a:pt x="151" y="63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lnTo>
                          <a:pt x="145" y="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椭圆 29"/>
            <p:cNvSpPr/>
            <p:nvPr/>
          </p:nvSpPr>
          <p:spPr>
            <a:xfrm>
              <a:off x="9279337" y="1849581"/>
              <a:ext cx="803564" cy="803564"/>
            </a:xfrm>
            <a:prstGeom prst="ellipse">
              <a:avLst/>
            </a:prstGeom>
            <a:solidFill>
              <a:srgbClr val="877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9425860" y="2055689"/>
            <a:ext cx="510518" cy="425710"/>
            <a:chOff x="10595192" y="1922475"/>
            <a:chExt cx="510518" cy="425710"/>
          </a:xfrm>
          <a:solidFill>
            <a:schemeClr val="bg1"/>
          </a:solidFill>
        </p:grpSpPr>
        <p:sp>
          <p:nvSpPr>
            <p:cNvPr id="106" name="Rectangle 144"/>
            <p:cNvSpPr>
              <a:spLocks noChangeArrowheads="1"/>
            </p:cNvSpPr>
            <p:nvPr/>
          </p:nvSpPr>
          <p:spPr bwMode="auto">
            <a:xfrm>
              <a:off x="10783102" y="2303286"/>
              <a:ext cx="134697" cy="266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45"/>
            <p:cNvSpPr>
              <a:spLocks noEditPoints="1"/>
            </p:cNvSpPr>
            <p:nvPr/>
          </p:nvSpPr>
          <p:spPr bwMode="auto">
            <a:xfrm>
              <a:off x="10595192" y="1922475"/>
              <a:ext cx="510518" cy="372495"/>
            </a:xfrm>
            <a:custGeom>
              <a:avLst/>
              <a:gdLst>
                <a:gd name="T0" fmla="*/ 239 w 245"/>
                <a:gd name="T1" fmla="*/ 0 h 178"/>
                <a:gd name="T2" fmla="*/ 6 w 245"/>
                <a:gd name="T3" fmla="*/ 0 h 178"/>
                <a:gd name="T4" fmla="*/ 0 w 245"/>
                <a:gd name="T5" fmla="*/ 6 h 178"/>
                <a:gd name="T6" fmla="*/ 0 w 245"/>
                <a:gd name="T7" fmla="*/ 172 h 178"/>
                <a:gd name="T8" fmla="*/ 6 w 245"/>
                <a:gd name="T9" fmla="*/ 178 h 178"/>
                <a:gd name="T10" fmla="*/ 239 w 245"/>
                <a:gd name="T11" fmla="*/ 178 h 178"/>
                <a:gd name="T12" fmla="*/ 245 w 245"/>
                <a:gd name="T13" fmla="*/ 172 h 178"/>
                <a:gd name="T14" fmla="*/ 245 w 245"/>
                <a:gd name="T15" fmla="*/ 6 h 178"/>
                <a:gd name="T16" fmla="*/ 239 w 245"/>
                <a:gd name="T17" fmla="*/ 0 h 178"/>
                <a:gd name="T18" fmla="*/ 230 w 245"/>
                <a:gd name="T19" fmla="*/ 139 h 178"/>
                <a:gd name="T20" fmla="*/ 15 w 245"/>
                <a:gd name="T21" fmla="*/ 139 h 178"/>
                <a:gd name="T22" fmla="*/ 15 w 245"/>
                <a:gd name="T23" fmla="*/ 14 h 178"/>
                <a:gd name="T24" fmla="*/ 230 w 245"/>
                <a:gd name="T25" fmla="*/ 14 h 178"/>
                <a:gd name="T26" fmla="*/ 230 w 245"/>
                <a:gd name="T27" fmla="*/ 13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178">
                  <a:moveTo>
                    <a:pt x="23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5"/>
                    <a:pt x="2" y="178"/>
                    <a:pt x="6" y="178"/>
                  </a:cubicBezTo>
                  <a:cubicBezTo>
                    <a:pt x="239" y="178"/>
                    <a:pt x="239" y="178"/>
                    <a:pt x="239" y="178"/>
                  </a:cubicBezTo>
                  <a:cubicBezTo>
                    <a:pt x="242" y="178"/>
                    <a:pt x="245" y="175"/>
                    <a:pt x="245" y="172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2"/>
                    <a:pt x="242" y="0"/>
                    <a:pt x="239" y="0"/>
                  </a:cubicBezTo>
                  <a:close/>
                  <a:moveTo>
                    <a:pt x="230" y="139"/>
                  </a:moveTo>
                  <a:cubicBezTo>
                    <a:pt x="15" y="139"/>
                    <a:pt x="15" y="139"/>
                    <a:pt x="15" y="13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30" y="14"/>
                    <a:pt x="230" y="14"/>
                    <a:pt x="230" y="14"/>
                  </a:cubicBezTo>
                  <a:lnTo>
                    <a:pt x="230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46"/>
            <p:cNvSpPr/>
            <p:nvPr/>
          </p:nvSpPr>
          <p:spPr bwMode="auto">
            <a:xfrm>
              <a:off x="10741530" y="2336544"/>
              <a:ext cx="219506" cy="11641"/>
            </a:xfrm>
            <a:custGeom>
              <a:avLst/>
              <a:gdLst>
                <a:gd name="T0" fmla="*/ 100 w 105"/>
                <a:gd name="T1" fmla="*/ 0 h 6"/>
                <a:gd name="T2" fmla="*/ 4 w 105"/>
                <a:gd name="T3" fmla="*/ 0 h 6"/>
                <a:gd name="T4" fmla="*/ 0 w 105"/>
                <a:gd name="T5" fmla="*/ 4 h 6"/>
                <a:gd name="T6" fmla="*/ 0 w 105"/>
                <a:gd name="T7" fmla="*/ 6 h 6"/>
                <a:gd name="T8" fmla="*/ 105 w 105"/>
                <a:gd name="T9" fmla="*/ 6 h 6"/>
                <a:gd name="T10" fmla="*/ 105 w 105"/>
                <a:gd name="T11" fmla="*/ 4 h 6"/>
                <a:gd name="T12" fmla="*/ 100 w 10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6">
                  <a:moveTo>
                    <a:pt x="10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2"/>
                    <a:pt x="103" y="0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47"/>
            <p:cNvSpPr/>
            <p:nvPr/>
          </p:nvSpPr>
          <p:spPr bwMode="auto">
            <a:xfrm>
              <a:off x="10714923" y="1982341"/>
              <a:ext cx="98113" cy="194563"/>
            </a:xfrm>
            <a:custGeom>
              <a:avLst/>
              <a:gdLst>
                <a:gd name="T0" fmla="*/ 13 w 47"/>
                <a:gd name="T1" fmla="*/ 61 h 94"/>
                <a:gd name="T2" fmla="*/ 24 w 47"/>
                <a:gd name="T3" fmla="*/ 72 h 94"/>
                <a:gd name="T4" fmla="*/ 34 w 47"/>
                <a:gd name="T5" fmla="*/ 63 h 94"/>
                <a:gd name="T6" fmla="*/ 23 w 47"/>
                <a:gd name="T7" fmla="*/ 52 h 94"/>
                <a:gd name="T8" fmla="*/ 8 w 47"/>
                <a:gd name="T9" fmla="*/ 46 h 94"/>
                <a:gd name="T10" fmla="*/ 0 w 47"/>
                <a:gd name="T11" fmla="*/ 30 h 94"/>
                <a:gd name="T12" fmla="*/ 18 w 47"/>
                <a:gd name="T13" fmla="*/ 11 h 94"/>
                <a:gd name="T14" fmla="*/ 18 w 47"/>
                <a:gd name="T15" fmla="*/ 0 h 94"/>
                <a:gd name="T16" fmla="*/ 28 w 47"/>
                <a:gd name="T17" fmla="*/ 0 h 94"/>
                <a:gd name="T18" fmla="*/ 28 w 47"/>
                <a:gd name="T19" fmla="*/ 12 h 94"/>
                <a:gd name="T20" fmla="*/ 34 w 47"/>
                <a:gd name="T21" fmla="*/ 15 h 94"/>
                <a:gd name="T22" fmla="*/ 34 w 47"/>
                <a:gd name="T23" fmla="*/ 11 h 94"/>
                <a:gd name="T24" fmla="*/ 43 w 47"/>
                <a:gd name="T25" fmla="*/ 11 h 94"/>
                <a:gd name="T26" fmla="*/ 43 w 47"/>
                <a:gd name="T27" fmla="*/ 31 h 94"/>
                <a:gd name="T28" fmla="*/ 32 w 47"/>
                <a:gd name="T29" fmla="*/ 31 h 94"/>
                <a:gd name="T30" fmla="*/ 23 w 47"/>
                <a:gd name="T31" fmla="*/ 22 h 94"/>
                <a:gd name="T32" fmla="*/ 14 w 47"/>
                <a:gd name="T33" fmla="*/ 30 h 94"/>
                <a:gd name="T34" fmla="*/ 23 w 47"/>
                <a:gd name="T35" fmla="*/ 40 h 94"/>
                <a:gd name="T36" fmla="*/ 39 w 47"/>
                <a:gd name="T37" fmla="*/ 46 h 94"/>
                <a:gd name="T38" fmla="*/ 47 w 47"/>
                <a:gd name="T39" fmla="*/ 62 h 94"/>
                <a:gd name="T40" fmla="*/ 28 w 47"/>
                <a:gd name="T41" fmla="*/ 84 h 94"/>
                <a:gd name="T42" fmla="*/ 28 w 47"/>
                <a:gd name="T43" fmla="*/ 94 h 94"/>
                <a:gd name="T44" fmla="*/ 18 w 47"/>
                <a:gd name="T45" fmla="*/ 94 h 94"/>
                <a:gd name="T46" fmla="*/ 18 w 47"/>
                <a:gd name="T47" fmla="*/ 82 h 94"/>
                <a:gd name="T48" fmla="*/ 17 w 47"/>
                <a:gd name="T49" fmla="*/ 82 h 94"/>
                <a:gd name="T50" fmla="*/ 11 w 47"/>
                <a:gd name="T51" fmla="*/ 78 h 94"/>
                <a:gd name="T52" fmla="*/ 11 w 47"/>
                <a:gd name="T53" fmla="*/ 82 h 94"/>
                <a:gd name="T54" fmla="*/ 1 w 47"/>
                <a:gd name="T55" fmla="*/ 82 h 94"/>
                <a:gd name="T56" fmla="*/ 1 w 47"/>
                <a:gd name="T57" fmla="*/ 61 h 94"/>
                <a:gd name="T58" fmla="*/ 13 w 47"/>
                <a:gd name="T59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94">
                  <a:moveTo>
                    <a:pt x="13" y="61"/>
                  </a:moveTo>
                  <a:cubicBezTo>
                    <a:pt x="13" y="67"/>
                    <a:pt x="18" y="72"/>
                    <a:pt x="24" y="72"/>
                  </a:cubicBezTo>
                  <a:cubicBezTo>
                    <a:pt x="29" y="72"/>
                    <a:pt x="34" y="68"/>
                    <a:pt x="34" y="63"/>
                  </a:cubicBezTo>
                  <a:cubicBezTo>
                    <a:pt x="34" y="56"/>
                    <a:pt x="28" y="54"/>
                    <a:pt x="23" y="52"/>
                  </a:cubicBezTo>
                  <a:cubicBezTo>
                    <a:pt x="18" y="51"/>
                    <a:pt x="12" y="49"/>
                    <a:pt x="8" y="46"/>
                  </a:cubicBezTo>
                  <a:cubicBezTo>
                    <a:pt x="3" y="43"/>
                    <a:pt x="0" y="37"/>
                    <a:pt x="0" y="30"/>
                  </a:cubicBezTo>
                  <a:cubicBezTo>
                    <a:pt x="0" y="20"/>
                    <a:pt x="8" y="12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3" y="13"/>
                    <a:pt x="34" y="1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5"/>
                    <a:pt x="28" y="22"/>
                    <a:pt x="23" y="22"/>
                  </a:cubicBezTo>
                  <a:cubicBezTo>
                    <a:pt x="18" y="22"/>
                    <a:pt x="14" y="25"/>
                    <a:pt x="14" y="30"/>
                  </a:cubicBezTo>
                  <a:cubicBezTo>
                    <a:pt x="14" y="36"/>
                    <a:pt x="18" y="38"/>
                    <a:pt x="23" y="40"/>
                  </a:cubicBezTo>
                  <a:cubicBezTo>
                    <a:pt x="29" y="41"/>
                    <a:pt x="35" y="42"/>
                    <a:pt x="39" y="46"/>
                  </a:cubicBezTo>
                  <a:cubicBezTo>
                    <a:pt x="44" y="49"/>
                    <a:pt x="47" y="55"/>
                    <a:pt x="47" y="62"/>
                  </a:cubicBezTo>
                  <a:cubicBezTo>
                    <a:pt x="47" y="73"/>
                    <a:pt x="39" y="82"/>
                    <a:pt x="28" y="8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4" y="81"/>
                    <a:pt x="13" y="80"/>
                    <a:pt x="11" y="78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61"/>
                    <a:pt x="1" y="61"/>
                    <a:pt x="1" y="61"/>
                  </a:cubicBezTo>
                  <a:lnTo>
                    <a:pt x="13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48"/>
            <p:cNvSpPr/>
            <p:nvPr/>
          </p:nvSpPr>
          <p:spPr bwMode="auto">
            <a:xfrm>
              <a:off x="10871238" y="2018925"/>
              <a:ext cx="139686" cy="141349"/>
            </a:xfrm>
            <a:custGeom>
              <a:avLst/>
              <a:gdLst>
                <a:gd name="T0" fmla="*/ 84 w 84"/>
                <a:gd name="T1" fmla="*/ 64 h 85"/>
                <a:gd name="T2" fmla="*/ 62 w 84"/>
                <a:gd name="T3" fmla="*/ 84 h 85"/>
                <a:gd name="T4" fmla="*/ 36 w 84"/>
                <a:gd name="T5" fmla="*/ 58 h 85"/>
                <a:gd name="T6" fmla="*/ 21 w 84"/>
                <a:gd name="T7" fmla="*/ 85 h 85"/>
                <a:gd name="T8" fmla="*/ 0 w 84"/>
                <a:gd name="T9" fmla="*/ 0 h 85"/>
                <a:gd name="T10" fmla="*/ 84 w 84"/>
                <a:gd name="T11" fmla="*/ 23 h 85"/>
                <a:gd name="T12" fmla="*/ 57 w 84"/>
                <a:gd name="T13" fmla="*/ 38 h 85"/>
                <a:gd name="T14" fmla="*/ 84 w 84"/>
                <a:gd name="T15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64"/>
                  </a:moveTo>
                  <a:lnTo>
                    <a:pt x="62" y="84"/>
                  </a:lnTo>
                  <a:lnTo>
                    <a:pt x="36" y="58"/>
                  </a:lnTo>
                  <a:lnTo>
                    <a:pt x="21" y="85"/>
                  </a:lnTo>
                  <a:lnTo>
                    <a:pt x="0" y="0"/>
                  </a:lnTo>
                  <a:lnTo>
                    <a:pt x="84" y="23"/>
                  </a:lnTo>
                  <a:lnTo>
                    <a:pt x="57" y="38"/>
                  </a:ln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1" name="文本框 81"/>
          <p:cNvSpPr txBox="1"/>
          <p:nvPr/>
        </p:nvSpPr>
        <p:spPr>
          <a:xfrm>
            <a:off x="1764866" y="4207434"/>
            <a:ext cx="2704937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" name="文本框 82"/>
          <p:cNvSpPr txBox="1"/>
          <p:nvPr/>
        </p:nvSpPr>
        <p:spPr>
          <a:xfrm>
            <a:off x="2539256" y="3233295"/>
            <a:ext cx="2705617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3" name="文本框 83"/>
          <p:cNvSpPr txBox="1"/>
          <p:nvPr/>
        </p:nvSpPr>
        <p:spPr>
          <a:xfrm>
            <a:off x="3605574" y="2356995"/>
            <a:ext cx="2705617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文本框 84"/>
          <p:cNvSpPr txBox="1"/>
          <p:nvPr/>
        </p:nvSpPr>
        <p:spPr>
          <a:xfrm>
            <a:off x="4515910" y="1570197"/>
            <a:ext cx="2705617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文本框 85"/>
          <p:cNvSpPr txBox="1"/>
          <p:nvPr/>
        </p:nvSpPr>
        <p:spPr>
          <a:xfrm>
            <a:off x="8395658" y="4251811"/>
            <a:ext cx="2705617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此部分内容作为文字排版占位显示 </a:t>
            </a:r>
            <a:b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（建议使用主题字体）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合作目标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915885" y="2835704"/>
            <a:ext cx="8937172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kumimoji="0" lang="en-US" altLang="zh-CN" sz="44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281807" y="2106091"/>
            <a:ext cx="8112153" cy="4991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BUSINESS TRADE TEMPLATE</a:t>
            </a:r>
            <a:endParaRPr kumimoji="0" lang="en-US" altLang="zh-CN" sz="20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23944"/>
          <a:stretch>
            <a:fillRect/>
          </a:stretch>
        </p:blipFill>
        <p:spPr>
          <a:xfrm>
            <a:off x="2384870" y="3835588"/>
            <a:ext cx="7260772" cy="30883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424543"/>
          </a:xfrm>
          <a:prstGeom prst="rect">
            <a:avLst/>
          </a:prstGeom>
          <a:solidFill>
            <a:srgbClr val="6857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梯形 4"/>
          <p:cNvSpPr/>
          <p:nvPr/>
        </p:nvSpPr>
        <p:spPr>
          <a:xfrm flipV="1">
            <a:off x="-304800" y="424543"/>
            <a:ext cx="979714" cy="457200"/>
          </a:xfrm>
          <a:prstGeom prst="trapezoid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550229" y="2108556"/>
            <a:ext cx="2688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项目介绍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59489" y="2897051"/>
            <a:ext cx="8592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4443" y="653142"/>
            <a:ext cx="159164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6600" b="1" i="0" u="none" strike="noStrike" kern="1200" cap="none" spc="60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4800" y="0"/>
            <a:ext cx="12496800" cy="881743"/>
            <a:chOff x="-304800" y="0"/>
            <a:chExt cx="12496800" cy="881743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424543"/>
            </a:xfrm>
            <a:prstGeom prst="rect">
              <a:avLst/>
            </a:prstGeom>
            <a:solidFill>
              <a:srgbClr val="685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flipV="1">
              <a:off x="-304800" y="424543"/>
              <a:ext cx="979714" cy="457200"/>
            </a:xfrm>
            <a:prstGeom prst="trapezoid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23944"/>
          <a:stretch>
            <a:fillRect/>
          </a:stretch>
        </p:blipFill>
        <p:spPr>
          <a:xfrm>
            <a:off x="2351314" y="3834993"/>
            <a:ext cx="7260772" cy="308832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8"/>
          <p:cNvCxnSpPr>
            <a:cxnSpLocks noChangeShapeType="1"/>
          </p:cNvCxnSpPr>
          <p:nvPr/>
        </p:nvCxnSpPr>
        <p:spPr bwMode="auto">
          <a:xfrm>
            <a:off x="6755429" y="3915107"/>
            <a:ext cx="2256860" cy="0"/>
          </a:xfrm>
          <a:prstGeom prst="line">
            <a:avLst/>
          </a:prstGeom>
          <a:noFill/>
          <a:ln w="19050">
            <a:solidFill>
              <a:srgbClr val="685787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" name="直接连接符 8"/>
          <p:cNvCxnSpPr>
            <a:cxnSpLocks noChangeShapeType="1"/>
          </p:cNvCxnSpPr>
          <p:nvPr/>
        </p:nvCxnSpPr>
        <p:spPr bwMode="auto">
          <a:xfrm>
            <a:off x="6652845" y="5766514"/>
            <a:ext cx="2256860" cy="0"/>
          </a:xfrm>
          <a:prstGeom prst="line">
            <a:avLst/>
          </a:prstGeom>
          <a:noFill/>
          <a:ln w="19050">
            <a:solidFill>
              <a:srgbClr val="685787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直接连接符 8"/>
          <p:cNvCxnSpPr>
            <a:cxnSpLocks noChangeShapeType="1"/>
          </p:cNvCxnSpPr>
          <p:nvPr/>
        </p:nvCxnSpPr>
        <p:spPr bwMode="auto">
          <a:xfrm>
            <a:off x="6755429" y="2097895"/>
            <a:ext cx="2256860" cy="0"/>
          </a:xfrm>
          <a:prstGeom prst="line">
            <a:avLst/>
          </a:prstGeom>
          <a:noFill/>
          <a:ln w="19050">
            <a:solidFill>
              <a:srgbClr val="685787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" name="直接连接符 8"/>
          <p:cNvCxnSpPr>
            <a:cxnSpLocks noChangeShapeType="1"/>
          </p:cNvCxnSpPr>
          <p:nvPr/>
        </p:nvCxnSpPr>
        <p:spPr bwMode="auto">
          <a:xfrm>
            <a:off x="2687559" y="4698479"/>
            <a:ext cx="2256860" cy="0"/>
          </a:xfrm>
          <a:prstGeom prst="line">
            <a:avLst/>
          </a:prstGeom>
          <a:noFill/>
          <a:ln w="19050">
            <a:solidFill>
              <a:srgbClr val="685787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直接连接符 8"/>
          <p:cNvCxnSpPr>
            <a:cxnSpLocks noChangeShapeType="1"/>
          </p:cNvCxnSpPr>
          <p:nvPr/>
        </p:nvCxnSpPr>
        <p:spPr bwMode="auto">
          <a:xfrm>
            <a:off x="2678914" y="3023599"/>
            <a:ext cx="2256860" cy="0"/>
          </a:xfrm>
          <a:prstGeom prst="line">
            <a:avLst/>
          </a:prstGeom>
          <a:noFill/>
          <a:ln w="19050">
            <a:solidFill>
              <a:srgbClr val="685787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环形箭头 7"/>
          <p:cNvSpPr/>
          <p:nvPr/>
        </p:nvSpPr>
        <p:spPr>
          <a:xfrm rot="20563910" flipH="1">
            <a:off x="4789224" y="2183383"/>
            <a:ext cx="1643796" cy="1643795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2516529"/>
              <a:gd name="adj5" fmla="val 13011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环形箭头 8"/>
          <p:cNvSpPr/>
          <p:nvPr/>
        </p:nvSpPr>
        <p:spPr>
          <a:xfrm rot="1326258">
            <a:off x="5326572" y="3094431"/>
            <a:ext cx="1643796" cy="1641353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1979516"/>
              <a:gd name="adj5" fmla="val 1301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环形箭头 9"/>
          <p:cNvSpPr/>
          <p:nvPr/>
        </p:nvSpPr>
        <p:spPr>
          <a:xfrm rot="20563910" flipH="1">
            <a:off x="4720835" y="3939532"/>
            <a:ext cx="1643796" cy="1643796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1886781"/>
              <a:gd name="adj5" fmla="val 13011"/>
            </a:avLst>
          </a:prstGeom>
          <a:solidFill>
            <a:srgbClr val="A39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空心弧 10"/>
          <p:cNvSpPr/>
          <p:nvPr/>
        </p:nvSpPr>
        <p:spPr>
          <a:xfrm rot="3375582">
            <a:off x="5374200" y="5008122"/>
            <a:ext cx="1411759" cy="1409317"/>
          </a:xfrm>
          <a:prstGeom prst="blockArc">
            <a:avLst>
              <a:gd name="adj1" fmla="val 10085559"/>
              <a:gd name="adj2" fmla="val 7052233"/>
              <a:gd name="adj3" fmla="val 11025"/>
            </a:avLst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环形箭头 11"/>
          <p:cNvSpPr/>
          <p:nvPr/>
        </p:nvSpPr>
        <p:spPr>
          <a:xfrm rot="1326258">
            <a:off x="5311917" y="1250352"/>
            <a:ext cx="1643796" cy="1643795"/>
          </a:xfrm>
          <a:prstGeom prst="circularArrow">
            <a:avLst>
              <a:gd name="adj1" fmla="val 9784"/>
              <a:gd name="adj2" fmla="val 1068638"/>
              <a:gd name="adj3" fmla="val 3665794"/>
              <a:gd name="adj4" fmla="val 9633027"/>
              <a:gd name="adj5" fmla="val 13011"/>
            </a:avLst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921159" y="1622510"/>
            <a:ext cx="500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877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8776A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5427129" y="2640006"/>
            <a:ext cx="500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5949822" y="3516859"/>
            <a:ext cx="500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5319659" y="4413253"/>
            <a:ext cx="500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A393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A393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5903415" y="5378036"/>
            <a:ext cx="500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043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911613" y="2559266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31999" y="3110594"/>
            <a:ext cx="2670750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 所有标题 文字 数字 等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914644" y="423823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31999" y="4789558"/>
            <a:ext cx="2673368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 所有标题 文字 数字 等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7058115" y="1637899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72868" y="2189227"/>
            <a:ext cx="2763859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 所有标题 文字 数字 等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7050026" y="345060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064778" y="4001928"/>
            <a:ext cx="2688821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 所有标题 文字 数字 等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7050026" y="529520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064779" y="5846532"/>
            <a:ext cx="2771948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 所有标题 文字 数字 等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项目介绍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125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975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199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5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274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125"/>
                            </p:stCondLst>
                            <p:childTnLst>
                              <p:par>
                                <p:cTn id="1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35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9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/>
          <p:nvPr/>
        </p:nvSpPr>
        <p:spPr bwMode="auto">
          <a:xfrm>
            <a:off x="2856411" y="1943462"/>
            <a:ext cx="5706759" cy="4916655"/>
          </a:xfrm>
          <a:custGeom>
            <a:avLst/>
            <a:gdLst>
              <a:gd name="T0" fmla="*/ 1576 w 2370"/>
              <a:gd name="T1" fmla="*/ 0 h 2041"/>
              <a:gd name="T2" fmla="*/ 1545 w 2370"/>
              <a:gd name="T3" fmla="*/ 478 h 2041"/>
              <a:gd name="T4" fmla="*/ 1714 w 2370"/>
              <a:gd name="T5" fmla="*/ 339 h 2041"/>
              <a:gd name="T6" fmla="*/ 1825 w 2370"/>
              <a:gd name="T7" fmla="*/ 118 h 2041"/>
              <a:gd name="T8" fmla="*/ 1783 w 2370"/>
              <a:gd name="T9" fmla="*/ 356 h 2041"/>
              <a:gd name="T10" fmla="*/ 1730 w 2370"/>
              <a:gd name="T11" fmla="*/ 388 h 2041"/>
              <a:gd name="T12" fmla="*/ 1533 w 2370"/>
              <a:gd name="T13" fmla="*/ 543 h 2041"/>
              <a:gd name="T14" fmla="*/ 1346 w 2370"/>
              <a:gd name="T15" fmla="*/ 863 h 2041"/>
              <a:gd name="T16" fmla="*/ 1479 w 2370"/>
              <a:gd name="T17" fmla="*/ 782 h 2041"/>
              <a:gd name="T18" fmla="*/ 1384 w 2370"/>
              <a:gd name="T19" fmla="*/ 861 h 2041"/>
              <a:gd name="T20" fmla="*/ 1296 w 2370"/>
              <a:gd name="T21" fmla="*/ 1203 h 2041"/>
              <a:gd name="T22" fmla="*/ 1862 w 2370"/>
              <a:gd name="T23" fmla="*/ 1179 h 2041"/>
              <a:gd name="T24" fmla="*/ 2135 w 2370"/>
              <a:gd name="T25" fmla="*/ 1181 h 2041"/>
              <a:gd name="T26" fmla="*/ 2156 w 2370"/>
              <a:gd name="T27" fmla="*/ 1181 h 2041"/>
              <a:gd name="T28" fmla="*/ 2370 w 2370"/>
              <a:gd name="T29" fmla="*/ 1101 h 2041"/>
              <a:gd name="T30" fmla="*/ 2058 w 2370"/>
              <a:gd name="T31" fmla="*/ 1294 h 2041"/>
              <a:gd name="T32" fmla="*/ 2142 w 2370"/>
              <a:gd name="T33" fmla="*/ 1334 h 2041"/>
              <a:gd name="T34" fmla="*/ 2070 w 2370"/>
              <a:gd name="T35" fmla="*/ 1382 h 2041"/>
              <a:gd name="T36" fmla="*/ 1953 w 2370"/>
              <a:gd name="T37" fmla="*/ 1242 h 2041"/>
              <a:gd name="T38" fmla="*/ 1603 w 2370"/>
              <a:gd name="T39" fmla="*/ 1230 h 2041"/>
              <a:gd name="T40" fmla="*/ 1801 w 2370"/>
              <a:gd name="T41" fmla="*/ 1478 h 2041"/>
              <a:gd name="T42" fmla="*/ 2067 w 2370"/>
              <a:gd name="T43" fmla="*/ 1586 h 2041"/>
              <a:gd name="T44" fmla="*/ 2061 w 2370"/>
              <a:gd name="T45" fmla="*/ 1682 h 2041"/>
              <a:gd name="T46" fmla="*/ 1812 w 2370"/>
              <a:gd name="T47" fmla="*/ 1528 h 2041"/>
              <a:gd name="T48" fmla="*/ 1693 w 2370"/>
              <a:gd name="T49" fmla="*/ 1572 h 2041"/>
              <a:gd name="T50" fmla="*/ 1675 w 2370"/>
              <a:gd name="T51" fmla="*/ 1393 h 2041"/>
              <a:gd name="T52" fmla="*/ 1588 w 2370"/>
              <a:gd name="T53" fmla="*/ 1264 h 2041"/>
              <a:gd name="T54" fmla="*/ 1296 w 2370"/>
              <a:gd name="T55" fmla="*/ 1296 h 2041"/>
              <a:gd name="T56" fmla="*/ 1508 w 2370"/>
              <a:gd name="T57" fmla="*/ 2041 h 2041"/>
              <a:gd name="T58" fmla="*/ 1169 w 2370"/>
              <a:gd name="T59" fmla="*/ 1384 h 2041"/>
              <a:gd name="T60" fmla="*/ 1032 w 2370"/>
              <a:gd name="T61" fmla="*/ 1284 h 2041"/>
              <a:gd name="T62" fmla="*/ 787 w 2370"/>
              <a:gd name="T63" fmla="*/ 1297 h 2041"/>
              <a:gd name="T64" fmla="*/ 754 w 2370"/>
              <a:gd name="T65" fmla="*/ 1442 h 2041"/>
              <a:gd name="T66" fmla="*/ 776 w 2370"/>
              <a:gd name="T67" fmla="*/ 1289 h 2041"/>
              <a:gd name="T68" fmla="*/ 644 w 2370"/>
              <a:gd name="T69" fmla="*/ 1392 h 2041"/>
              <a:gd name="T70" fmla="*/ 931 w 2370"/>
              <a:gd name="T71" fmla="*/ 1227 h 2041"/>
              <a:gd name="T72" fmla="*/ 703 w 2370"/>
              <a:gd name="T73" fmla="*/ 1136 h 2041"/>
              <a:gd name="T74" fmla="*/ 431 w 2370"/>
              <a:gd name="T75" fmla="*/ 1270 h 2041"/>
              <a:gd name="T76" fmla="*/ 255 w 2370"/>
              <a:gd name="T77" fmla="*/ 1161 h 2041"/>
              <a:gd name="T78" fmla="*/ 75 w 2370"/>
              <a:gd name="T79" fmla="*/ 1088 h 2041"/>
              <a:gd name="T80" fmla="*/ 423 w 2370"/>
              <a:gd name="T81" fmla="*/ 1136 h 2041"/>
              <a:gd name="T82" fmla="*/ 643 w 2370"/>
              <a:gd name="T83" fmla="*/ 1095 h 2041"/>
              <a:gd name="T84" fmla="*/ 390 w 2370"/>
              <a:gd name="T85" fmla="*/ 717 h 2041"/>
              <a:gd name="T86" fmla="*/ 413 w 2370"/>
              <a:gd name="T87" fmla="*/ 552 h 2041"/>
              <a:gd name="T88" fmla="*/ 637 w 2370"/>
              <a:gd name="T89" fmla="*/ 1046 h 2041"/>
              <a:gd name="T90" fmla="*/ 636 w 2370"/>
              <a:gd name="T91" fmla="*/ 765 h 2041"/>
              <a:gd name="T92" fmla="*/ 657 w 2370"/>
              <a:gd name="T93" fmla="*/ 912 h 2041"/>
              <a:gd name="T94" fmla="*/ 775 w 2370"/>
              <a:gd name="T95" fmla="*/ 784 h 2041"/>
              <a:gd name="T96" fmla="*/ 654 w 2370"/>
              <a:gd name="T97" fmla="*/ 944 h 2041"/>
              <a:gd name="T98" fmla="*/ 723 w 2370"/>
              <a:gd name="T99" fmla="*/ 1085 h 2041"/>
              <a:gd name="T100" fmla="*/ 1175 w 2370"/>
              <a:gd name="T101" fmla="*/ 1290 h 2041"/>
              <a:gd name="T102" fmla="*/ 1306 w 2370"/>
              <a:gd name="T103" fmla="*/ 779 h 2041"/>
              <a:gd name="T104" fmla="*/ 1180 w 2370"/>
              <a:gd name="T105" fmla="*/ 711 h 2041"/>
              <a:gd name="T106" fmla="*/ 1212 w 2370"/>
              <a:gd name="T107" fmla="*/ 559 h 2041"/>
              <a:gd name="T108" fmla="*/ 1050 w 2370"/>
              <a:gd name="T109" fmla="*/ 322 h 2041"/>
              <a:gd name="T110" fmla="*/ 998 w 2370"/>
              <a:gd name="T111" fmla="*/ 101 h 2041"/>
              <a:gd name="T112" fmla="*/ 1110 w 2370"/>
              <a:gd name="T113" fmla="*/ 406 h 2041"/>
              <a:gd name="T114" fmla="*/ 1216 w 2370"/>
              <a:gd name="T115" fmla="*/ 503 h 2041"/>
              <a:gd name="T116" fmla="*/ 1253 w 2370"/>
              <a:gd name="T117" fmla="*/ 113 h 2041"/>
              <a:gd name="T118" fmla="*/ 1228 w 2370"/>
              <a:gd name="T119" fmla="*/ 279 h 2041"/>
              <a:gd name="T120" fmla="*/ 1401 w 2370"/>
              <a:gd name="T121" fmla="*/ 659 h 2041"/>
              <a:gd name="T122" fmla="*/ 1574 w 2370"/>
              <a:gd name="T123" fmla="*/ 245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0" h="2041">
                <a:moveTo>
                  <a:pt x="1574" y="245"/>
                </a:moveTo>
                <a:cubicBezTo>
                  <a:pt x="1586" y="164"/>
                  <a:pt x="1585" y="82"/>
                  <a:pt x="1576" y="0"/>
                </a:cubicBezTo>
                <a:cubicBezTo>
                  <a:pt x="1591" y="67"/>
                  <a:pt x="1597" y="136"/>
                  <a:pt x="1596" y="205"/>
                </a:cubicBezTo>
                <a:cubicBezTo>
                  <a:pt x="1593" y="298"/>
                  <a:pt x="1575" y="390"/>
                  <a:pt x="1545" y="478"/>
                </a:cubicBezTo>
                <a:cubicBezTo>
                  <a:pt x="1563" y="470"/>
                  <a:pt x="1580" y="461"/>
                  <a:pt x="1598" y="452"/>
                </a:cubicBezTo>
                <a:cubicBezTo>
                  <a:pt x="1648" y="428"/>
                  <a:pt x="1682" y="383"/>
                  <a:pt x="1714" y="339"/>
                </a:cubicBezTo>
                <a:cubicBezTo>
                  <a:pt x="1760" y="271"/>
                  <a:pt x="1797" y="195"/>
                  <a:pt x="1816" y="114"/>
                </a:cubicBezTo>
                <a:cubicBezTo>
                  <a:pt x="1819" y="115"/>
                  <a:pt x="1822" y="117"/>
                  <a:pt x="1825" y="118"/>
                </a:cubicBezTo>
                <a:cubicBezTo>
                  <a:pt x="1805" y="211"/>
                  <a:pt x="1767" y="301"/>
                  <a:pt x="1714" y="380"/>
                </a:cubicBezTo>
                <a:cubicBezTo>
                  <a:pt x="1735" y="367"/>
                  <a:pt x="1759" y="359"/>
                  <a:pt x="1783" y="356"/>
                </a:cubicBezTo>
                <a:cubicBezTo>
                  <a:pt x="1783" y="358"/>
                  <a:pt x="1783" y="362"/>
                  <a:pt x="1783" y="364"/>
                </a:cubicBezTo>
                <a:cubicBezTo>
                  <a:pt x="1765" y="371"/>
                  <a:pt x="1746" y="377"/>
                  <a:pt x="1730" y="388"/>
                </a:cubicBezTo>
                <a:cubicBezTo>
                  <a:pt x="1685" y="417"/>
                  <a:pt x="1653" y="463"/>
                  <a:pt x="1606" y="488"/>
                </a:cubicBezTo>
                <a:cubicBezTo>
                  <a:pt x="1579" y="503"/>
                  <a:pt x="1552" y="518"/>
                  <a:pt x="1533" y="543"/>
                </a:cubicBezTo>
                <a:cubicBezTo>
                  <a:pt x="1512" y="572"/>
                  <a:pt x="1494" y="603"/>
                  <a:pt x="1475" y="633"/>
                </a:cubicBezTo>
                <a:cubicBezTo>
                  <a:pt x="1431" y="709"/>
                  <a:pt x="1386" y="785"/>
                  <a:pt x="1346" y="863"/>
                </a:cubicBezTo>
                <a:cubicBezTo>
                  <a:pt x="1365" y="847"/>
                  <a:pt x="1383" y="830"/>
                  <a:pt x="1404" y="818"/>
                </a:cubicBezTo>
                <a:cubicBezTo>
                  <a:pt x="1427" y="803"/>
                  <a:pt x="1453" y="792"/>
                  <a:pt x="1479" y="782"/>
                </a:cubicBezTo>
                <a:cubicBezTo>
                  <a:pt x="1480" y="785"/>
                  <a:pt x="1521" y="769"/>
                  <a:pt x="1522" y="772"/>
                </a:cubicBezTo>
                <a:cubicBezTo>
                  <a:pt x="1484" y="786"/>
                  <a:pt x="1412" y="832"/>
                  <a:pt x="1384" y="861"/>
                </a:cubicBezTo>
                <a:cubicBezTo>
                  <a:pt x="1360" y="888"/>
                  <a:pt x="1336" y="915"/>
                  <a:pt x="1318" y="947"/>
                </a:cubicBezTo>
                <a:cubicBezTo>
                  <a:pt x="1305" y="1032"/>
                  <a:pt x="1299" y="1118"/>
                  <a:pt x="1296" y="1203"/>
                </a:cubicBezTo>
                <a:cubicBezTo>
                  <a:pt x="1362" y="1177"/>
                  <a:pt x="1432" y="1157"/>
                  <a:pt x="1503" y="1154"/>
                </a:cubicBezTo>
                <a:cubicBezTo>
                  <a:pt x="1623" y="1152"/>
                  <a:pt x="1743" y="1165"/>
                  <a:pt x="1862" y="1179"/>
                </a:cubicBezTo>
                <a:cubicBezTo>
                  <a:pt x="1944" y="1189"/>
                  <a:pt x="2026" y="1197"/>
                  <a:pt x="2107" y="1189"/>
                </a:cubicBezTo>
                <a:cubicBezTo>
                  <a:pt x="2117" y="1188"/>
                  <a:pt x="2127" y="1188"/>
                  <a:pt x="2135" y="1181"/>
                </a:cubicBezTo>
                <a:cubicBezTo>
                  <a:pt x="2169" y="1150"/>
                  <a:pt x="2193" y="1108"/>
                  <a:pt x="2206" y="1064"/>
                </a:cubicBezTo>
                <a:cubicBezTo>
                  <a:pt x="2201" y="1107"/>
                  <a:pt x="2181" y="1147"/>
                  <a:pt x="2156" y="1181"/>
                </a:cubicBezTo>
                <a:cubicBezTo>
                  <a:pt x="2198" y="1171"/>
                  <a:pt x="2238" y="1163"/>
                  <a:pt x="2284" y="1134"/>
                </a:cubicBezTo>
                <a:cubicBezTo>
                  <a:pt x="2287" y="1137"/>
                  <a:pt x="2367" y="1098"/>
                  <a:pt x="2370" y="1101"/>
                </a:cubicBezTo>
                <a:cubicBezTo>
                  <a:pt x="2284" y="1168"/>
                  <a:pt x="2094" y="1232"/>
                  <a:pt x="1987" y="1237"/>
                </a:cubicBezTo>
                <a:cubicBezTo>
                  <a:pt x="2013" y="1254"/>
                  <a:pt x="2031" y="1279"/>
                  <a:pt x="2058" y="1294"/>
                </a:cubicBezTo>
                <a:cubicBezTo>
                  <a:pt x="2088" y="1309"/>
                  <a:pt x="2153" y="1329"/>
                  <a:pt x="2186" y="1338"/>
                </a:cubicBezTo>
                <a:cubicBezTo>
                  <a:pt x="2183" y="1341"/>
                  <a:pt x="2145" y="1334"/>
                  <a:pt x="2142" y="1334"/>
                </a:cubicBezTo>
                <a:cubicBezTo>
                  <a:pt x="2111" y="1329"/>
                  <a:pt x="2082" y="1318"/>
                  <a:pt x="2054" y="1306"/>
                </a:cubicBezTo>
                <a:cubicBezTo>
                  <a:pt x="2066" y="1329"/>
                  <a:pt x="2072" y="1355"/>
                  <a:pt x="2070" y="1382"/>
                </a:cubicBezTo>
                <a:cubicBezTo>
                  <a:pt x="2068" y="1341"/>
                  <a:pt x="2045" y="1303"/>
                  <a:pt x="2013" y="1279"/>
                </a:cubicBezTo>
                <a:cubicBezTo>
                  <a:pt x="1994" y="1266"/>
                  <a:pt x="1975" y="1252"/>
                  <a:pt x="1953" y="1242"/>
                </a:cubicBezTo>
                <a:cubicBezTo>
                  <a:pt x="1937" y="1234"/>
                  <a:pt x="1917" y="1237"/>
                  <a:pt x="1899" y="1236"/>
                </a:cubicBezTo>
                <a:cubicBezTo>
                  <a:pt x="1800" y="1235"/>
                  <a:pt x="1702" y="1229"/>
                  <a:pt x="1603" y="1230"/>
                </a:cubicBezTo>
                <a:cubicBezTo>
                  <a:pt x="1641" y="1263"/>
                  <a:pt x="1665" y="1306"/>
                  <a:pt x="1693" y="1347"/>
                </a:cubicBezTo>
                <a:cubicBezTo>
                  <a:pt x="1725" y="1394"/>
                  <a:pt x="1761" y="1438"/>
                  <a:pt x="1801" y="1478"/>
                </a:cubicBezTo>
                <a:cubicBezTo>
                  <a:pt x="1827" y="1507"/>
                  <a:pt x="1858" y="1532"/>
                  <a:pt x="1894" y="1547"/>
                </a:cubicBezTo>
                <a:cubicBezTo>
                  <a:pt x="1949" y="1572"/>
                  <a:pt x="2008" y="1581"/>
                  <a:pt x="2067" y="1586"/>
                </a:cubicBezTo>
                <a:cubicBezTo>
                  <a:pt x="2000" y="1590"/>
                  <a:pt x="1932" y="1580"/>
                  <a:pt x="1870" y="1553"/>
                </a:cubicBezTo>
                <a:cubicBezTo>
                  <a:pt x="1929" y="1603"/>
                  <a:pt x="1993" y="1647"/>
                  <a:pt x="2061" y="1682"/>
                </a:cubicBezTo>
                <a:cubicBezTo>
                  <a:pt x="2060" y="1686"/>
                  <a:pt x="2092" y="1699"/>
                  <a:pt x="2091" y="1702"/>
                </a:cubicBezTo>
                <a:cubicBezTo>
                  <a:pt x="2001" y="1661"/>
                  <a:pt x="1885" y="1595"/>
                  <a:pt x="1812" y="1528"/>
                </a:cubicBezTo>
                <a:cubicBezTo>
                  <a:pt x="1771" y="1487"/>
                  <a:pt x="1735" y="1441"/>
                  <a:pt x="1698" y="1398"/>
                </a:cubicBezTo>
                <a:cubicBezTo>
                  <a:pt x="1702" y="1456"/>
                  <a:pt x="1693" y="1514"/>
                  <a:pt x="1693" y="1572"/>
                </a:cubicBezTo>
                <a:cubicBezTo>
                  <a:pt x="1689" y="1571"/>
                  <a:pt x="1691" y="1636"/>
                  <a:pt x="1687" y="1636"/>
                </a:cubicBezTo>
                <a:cubicBezTo>
                  <a:pt x="1687" y="1577"/>
                  <a:pt x="1688" y="1451"/>
                  <a:pt x="1675" y="1393"/>
                </a:cubicBezTo>
                <a:cubicBezTo>
                  <a:pt x="1671" y="1374"/>
                  <a:pt x="1666" y="1355"/>
                  <a:pt x="1653" y="1339"/>
                </a:cubicBezTo>
                <a:cubicBezTo>
                  <a:pt x="1633" y="1312"/>
                  <a:pt x="1614" y="1285"/>
                  <a:pt x="1588" y="1264"/>
                </a:cubicBezTo>
                <a:cubicBezTo>
                  <a:pt x="1567" y="1245"/>
                  <a:pt x="1538" y="1238"/>
                  <a:pt x="1511" y="1235"/>
                </a:cubicBezTo>
                <a:cubicBezTo>
                  <a:pt x="1436" y="1239"/>
                  <a:pt x="1361" y="1259"/>
                  <a:pt x="1296" y="1296"/>
                </a:cubicBezTo>
                <a:cubicBezTo>
                  <a:pt x="1301" y="1435"/>
                  <a:pt x="1318" y="1575"/>
                  <a:pt x="1358" y="1709"/>
                </a:cubicBezTo>
                <a:cubicBezTo>
                  <a:pt x="1392" y="1826"/>
                  <a:pt x="1442" y="1939"/>
                  <a:pt x="1508" y="2041"/>
                </a:cubicBezTo>
                <a:cubicBezTo>
                  <a:pt x="1240" y="2041"/>
                  <a:pt x="1240" y="2041"/>
                  <a:pt x="1240" y="2041"/>
                </a:cubicBezTo>
                <a:cubicBezTo>
                  <a:pt x="1182" y="1828"/>
                  <a:pt x="1159" y="1605"/>
                  <a:pt x="1169" y="1384"/>
                </a:cubicBezTo>
                <a:cubicBezTo>
                  <a:pt x="1151" y="1365"/>
                  <a:pt x="1133" y="1346"/>
                  <a:pt x="1113" y="1331"/>
                </a:cubicBezTo>
                <a:cubicBezTo>
                  <a:pt x="1090" y="1310"/>
                  <a:pt x="1060" y="1297"/>
                  <a:pt x="1032" y="1284"/>
                </a:cubicBezTo>
                <a:cubicBezTo>
                  <a:pt x="970" y="1259"/>
                  <a:pt x="900" y="1247"/>
                  <a:pt x="834" y="1264"/>
                </a:cubicBezTo>
                <a:cubicBezTo>
                  <a:pt x="814" y="1268"/>
                  <a:pt x="799" y="1282"/>
                  <a:pt x="787" y="1297"/>
                </a:cubicBezTo>
                <a:cubicBezTo>
                  <a:pt x="768" y="1323"/>
                  <a:pt x="753" y="1353"/>
                  <a:pt x="749" y="1386"/>
                </a:cubicBezTo>
                <a:cubicBezTo>
                  <a:pt x="747" y="1405"/>
                  <a:pt x="751" y="1423"/>
                  <a:pt x="754" y="1442"/>
                </a:cubicBezTo>
                <a:cubicBezTo>
                  <a:pt x="747" y="1424"/>
                  <a:pt x="742" y="1404"/>
                  <a:pt x="744" y="1385"/>
                </a:cubicBezTo>
                <a:cubicBezTo>
                  <a:pt x="745" y="1350"/>
                  <a:pt x="760" y="1318"/>
                  <a:pt x="776" y="1289"/>
                </a:cubicBezTo>
                <a:cubicBezTo>
                  <a:pt x="728" y="1318"/>
                  <a:pt x="626" y="1425"/>
                  <a:pt x="591" y="1469"/>
                </a:cubicBezTo>
                <a:cubicBezTo>
                  <a:pt x="588" y="1466"/>
                  <a:pt x="646" y="1395"/>
                  <a:pt x="644" y="1392"/>
                </a:cubicBezTo>
                <a:cubicBezTo>
                  <a:pt x="683" y="1339"/>
                  <a:pt x="731" y="1290"/>
                  <a:pt x="790" y="1259"/>
                </a:cubicBezTo>
                <a:cubicBezTo>
                  <a:pt x="833" y="1236"/>
                  <a:pt x="882" y="1227"/>
                  <a:pt x="931" y="1227"/>
                </a:cubicBezTo>
                <a:cubicBezTo>
                  <a:pt x="882" y="1205"/>
                  <a:pt x="833" y="1185"/>
                  <a:pt x="784" y="1164"/>
                </a:cubicBezTo>
                <a:cubicBezTo>
                  <a:pt x="757" y="1154"/>
                  <a:pt x="731" y="1142"/>
                  <a:pt x="703" y="1136"/>
                </a:cubicBezTo>
                <a:cubicBezTo>
                  <a:pt x="636" y="1125"/>
                  <a:pt x="564" y="1125"/>
                  <a:pt x="499" y="1148"/>
                </a:cubicBezTo>
                <a:cubicBezTo>
                  <a:pt x="457" y="1175"/>
                  <a:pt x="448" y="1227"/>
                  <a:pt x="431" y="1270"/>
                </a:cubicBezTo>
                <a:cubicBezTo>
                  <a:pt x="442" y="1229"/>
                  <a:pt x="452" y="1185"/>
                  <a:pt x="480" y="1152"/>
                </a:cubicBezTo>
                <a:cubicBezTo>
                  <a:pt x="407" y="1170"/>
                  <a:pt x="330" y="1171"/>
                  <a:pt x="255" y="1161"/>
                </a:cubicBezTo>
                <a:cubicBezTo>
                  <a:pt x="189" y="1151"/>
                  <a:pt x="57" y="1090"/>
                  <a:pt x="0" y="1056"/>
                </a:cubicBezTo>
                <a:cubicBezTo>
                  <a:pt x="2" y="1054"/>
                  <a:pt x="73" y="1090"/>
                  <a:pt x="75" y="1088"/>
                </a:cubicBezTo>
                <a:cubicBezTo>
                  <a:pt x="139" y="1121"/>
                  <a:pt x="211" y="1133"/>
                  <a:pt x="281" y="1144"/>
                </a:cubicBezTo>
                <a:cubicBezTo>
                  <a:pt x="328" y="1151"/>
                  <a:pt x="376" y="1144"/>
                  <a:pt x="423" y="1136"/>
                </a:cubicBezTo>
                <a:cubicBezTo>
                  <a:pt x="477" y="1127"/>
                  <a:pt x="528" y="1103"/>
                  <a:pt x="583" y="1096"/>
                </a:cubicBezTo>
                <a:cubicBezTo>
                  <a:pt x="603" y="1094"/>
                  <a:pt x="623" y="1094"/>
                  <a:pt x="643" y="1095"/>
                </a:cubicBezTo>
                <a:cubicBezTo>
                  <a:pt x="594" y="1067"/>
                  <a:pt x="549" y="1031"/>
                  <a:pt x="512" y="988"/>
                </a:cubicBezTo>
                <a:cubicBezTo>
                  <a:pt x="442" y="915"/>
                  <a:pt x="393" y="819"/>
                  <a:pt x="390" y="717"/>
                </a:cubicBezTo>
                <a:cubicBezTo>
                  <a:pt x="386" y="661"/>
                  <a:pt x="404" y="577"/>
                  <a:pt x="412" y="522"/>
                </a:cubicBezTo>
                <a:cubicBezTo>
                  <a:pt x="414" y="522"/>
                  <a:pt x="411" y="552"/>
                  <a:pt x="413" y="552"/>
                </a:cubicBezTo>
                <a:cubicBezTo>
                  <a:pt x="400" y="640"/>
                  <a:pt x="386" y="735"/>
                  <a:pt x="426" y="819"/>
                </a:cubicBezTo>
                <a:cubicBezTo>
                  <a:pt x="465" y="917"/>
                  <a:pt x="543" y="997"/>
                  <a:pt x="637" y="1046"/>
                </a:cubicBezTo>
                <a:cubicBezTo>
                  <a:pt x="600" y="981"/>
                  <a:pt x="609" y="903"/>
                  <a:pt x="625" y="833"/>
                </a:cubicBezTo>
                <a:cubicBezTo>
                  <a:pt x="629" y="834"/>
                  <a:pt x="633" y="764"/>
                  <a:pt x="636" y="765"/>
                </a:cubicBezTo>
                <a:cubicBezTo>
                  <a:pt x="631" y="803"/>
                  <a:pt x="629" y="912"/>
                  <a:pt x="633" y="950"/>
                </a:cubicBezTo>
                <a:cubicBezTo>
                  <a:pt x="640" y="937"/>
                  <a:pt x="646" y="923"/>
                  <a:pt x="657" y="912"/>
                </a:cubicBezTo>
                <a:cubicBezTo>
                  <a:pt x="680" y="891"/>
                  <a:pt x="709" y="878"/>
                  <a:pt x="728" y="854"/>
                </a:cubicBezTo>
                <a:cubicBezTo>
                  <a:pt x="746" y="833"/>
                  <a:pt x="760" y="808"/>
                  <a:pt x="775" y="784"/>
                </a:cubicBezTo>
                <a:cubicBezTo>
                  <a:pt x="758" y="824"/>
                  <a:pt x="740" y="867"/>
                  <a:pt x="704" y="894"/>
                </a:cubicBezTo>
                <a:cubicBezTo>
                  <a:pt x="686" y="909"/>
                  <a:pt x="665" y="923"/>
                  <a:pt x="654" y="944"/>
                </a:cubicBezTo>
                <a:cubicBezTo>
                  <a:pt x="647" y="958"/>
                  <a:pt x="641" y="973"/>
                  <a:pt x="641" y="989"/>
                </a:cubicBezTo>
                <a:cubicBezTo>
                  <a:pt x="654" y="1031"/>
                  <a:pt x="688" y="1062"/>
                  <a:pt x="723" y="1085"/>
                </a:cubicBezTo>
                <a:cubicBezTo>
                  <a:pt x="819" y="1123"/>
                  <a:pt x="918" y="1150"/>
                  <a:pt x="1012" y="1191"/>
                </a:cubicBezTo>
                <a:cubicBezTo>
                  <a:pt x="1071" y="1216"/>
                  <a:pt x="1126" y="1249"/>
                  <a:pt x="1175" y="1290"/>
                </a:cubicBezTo>
                <a:cubicBezTo>
                  <a:pt x="1184" y="1177"/>
                  <a:pt x="1202" y="1064"/>
                  <a:pt x="1227" y="953"/>
                </a:cubicBezTo>
                <a:cubicBezTo>
                  <a:pt x="1241" y="891"/>
                  <a:pt x="1268" y="831"/>
                  <a:pt x="1306" y="779"/>
                </a:cubicBezTo>
                <a:cubicBezTo>
                  <a:pt x="1280" y="762"/>
                  <a:pt x="1079" y="691"/>
                  <a:pt x="1050" y="681"/>
                </a:cubicBezTo>
                <a:cubicBezTo>
                  <a:pt x="1051" y="673"/>
                  <a:pt x="1179" y="719"/>
                  <a:pt x="1180" y="711"/>
                </a:cubicBezTo>
                <a:cubicBezTo>
                  <a:pt x="1205" y="716"/>
                  <a:pt x="1273" y="729"/>
                  <a:pt x="1298" y="737"/>
                </a:cubicBezTo>
                <a:cubicBezTo>
                  <a:pt x="1261" y="682"/>
                  <a:pt x="1244" y="617"/>
                  <a:pt x="1212" y="559"/>
                </a:cubicBezTo>
                <a:cubicBezTo>
                  <a:pt x="1194" y="521"/>
                  <a:pt x="1163" y="492"/>
                  <a:pt x="1131" y="465"/>
                </a:cubicBezTo>
                <a:cubicBezTo>
                  <a:pt x="1088" y="428"/>
                  <a:pt x="1066" y="374"/>
                  <a:pt x="1050" y="322"/>
                </a:cubicBezTo>
                <a:cubicBezTo>
                  <a:pt x="1027" y="250"/>
                  <a:pt x="1007" y="177"/>
                  <a:pt x="991" y="104"/>
                </a:cubicBezTo>
                <a:cubicBezTo>
                  <a:pt x="993" y="103"/>
                  <a:pt x="996" y="102"/>
                  <a:pt x="998" y="101"/>
                </a:cubicBezTo>
                <a:cubicBezTo>
                  <a:pt x="1014" y="165"/>
                  <a:pt x="1033" y="227"/>
                  <a:pt x="1054" y="289"/>
                </a:cubicBezTo>
                <a:cubicBezTo>
                  <a:pt x="1068" y="330"/>
                  <a:pt x="1084" y="371"/>
                  <a:pt x="1110" y="406"/>
                </a:cubicBezTo>
                <a:cubicBezTo>
                  <a:pt x="1128" y="429"/>
                  <a:pt x="1154" y="445"/>
                  <a:pt x="1176" y="464"/>
                </a:cubicBezTo>
                <a:cubicBezTo>
                  <a:pt x="1190" y="476"/>
                  <a:pt x="1203" y="490"/>
                  <a:pt x="1216" y="503"/>
                </a:cubicBezTo>
                <a:cubicBezTo>
                  <a:pt x="1203" y="416"/>
                  <a:pt x="1204" y="327"/>
                  <a:pt x="1220" y="241"/>
                </a:cubicBezTo>
                <a:cubicBezTo>
                  <a:pt x="1227" y="197"/>
                  <a:pt x="1242" y="156"/>
                  <a:pt x="1253" y="113"/>
                </a:cubicBezTo>
                <a:cubicBezTo>
                  <a:pt x="1254" y="113"/>
                  <a:pt x="1258" y="113"/>
                  <a:pt x="1260" y="113"/>
                </a:cubicBezTo>
                <a:cubicBezTo>
                  <a:pt x="1248" y="168"/>
                  <a:pt x="1232" y="222"/>
                  <a:pt x="1228" y="279"/>
                </a:cubicBezTo>
                <a:cubicBezTo>
                  <a:pt x="1209" y="437"/>
                  <a:pt x="1250" y="602"/>
                  <a:pt x="1343" y="732"/>
                </a:cubicBezTo>
                <a:cubicBezTo>
                  <a:pt x="1362" y="708"/>
                  <a:pt x="1383" y="685"/>
                  <a:pt x="1401" y="659"/>
                </a:cubicBezTo>
                <a:cubicBezTo>
                  <a:pt x="1435" y="609"/>
                  <a:pt x="1468" y="558"/>
                  <a:pt x="1493" y="502"/>
                </a:cubicBezTo>
                <a:cubicBezTo>
                  <a:pt x="1532" y="421"/>
                  <a:pt x="1560" y="334"/>
                  <a:pt x="1574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01" tIns="45701" rIns="91401" bIns="4570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Oval 6"/>
          <p:cNvSpPr/>
          <p:nvPr/>
        </p:nvSpPr>
        <p:spPr>
          <a:xfrm>
            <a:off x="5060460" y="3159073"/>
            <a:ext cx="531557" cy="5317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Oval 4"/>
          <p:cNvSpPr/>
          <p:nvPr/>
        </p:nvSpPr>
        <p:spPr>
          <a:xfrm>
            <a:off x="5802683" y="2057347"/>
            <a:ext cx="291734" cy="291852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Oval 12"/>
          <p:cNvSpPr/>
          <p:nvPr/>
        </p:nvSpPr>
        <p:spPr>
          <a:xfrm>
            <a:off x="4489335" y="3430801"/>
            <a:ext cx="519881" cy="5200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Oval 13"/>
          <p:cNvSpPr/>
          <p:nvPr/>
        </p:nvSpPr>
        <p:spPr>
          <a:xfrm>
            <a:off x="4079958" y="5158648"/>
            <a:ext cx="409377" cy="409543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Oval 15"/>
          <p:cNvSpPr/>
          <p:nvPr/>
        </p:nvSpPr>
        <p:spPr>
          <a:xfrm>
            <a:off x="6375218" y="3597647"/>
            <a:ext cx="527618" cy="527831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Oval 12"/>
          <p:cNvSpPr/>
          <p:nvPr/>
        </p:nvSpPr>
        <p:spPr>
          <a:xfrm>
            <a:off x="3824539" y="4882552"/>
            <a:ext cx="145492" cy="145550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Oval 6"/>
          <p:cNvSpPr/>
          <p:nvPr/>
        </p:nvSpPr>
        <p:spPr>
          <a:xfrm>
            <a:off x="6720302" y="5568193"/>
            <a:ext cx="365065" cy="365212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Oval 15"/>
          <p:cNvSpPr/>
          <p:nvPr/>
        </p:nvSpPr>
        <p:spPr>
          <a:xfrm>
            <a:off x="3633475" y="3137322"/>
            <a:ext cx="374506" cy="374658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Oval 15"/>
          <p:cNvSpPr/>
          <p:nvPr/>
        </p:nvSpPr>
        <p:spPr>
          <a:xfrm>
            <a:off x="4612408" y="5269756"/>
            <a:ext cx="187254" cy="187330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118082" y="2649084"/>
            <a:ext cx="351678" cy="351821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Oval 6"/>
          <p:cNvSpPr/>
          <p:nvPr/>
        </p:nvSpPr>
        <p:spPr>
          <a:xfrm>
            <a:off x="6573372" y="1902351"/>
            <a:ext cx="154933" cy="154996"/>
          </a:xfrm>
          <a:prstGeom prst="ellipse">
            <a:avLst/>
          </a:pr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30" name="组合 217"/>
          <p:cNvGrpSpPr/>
          <p:nvPr/>
        </p:nvGrpSpPr>
        <p:grpSpPr>
          <a:xfrm>
            <a:off x="2543270" y="4006608"/>
            <a:ext cx="948330" cy="948716"/>
            <a:chOff x="2541553" y="4005858"/>
            <a:chExt cx="948790" cy="948790"/>
          </a:xfrm>
        </p:grpSpPr>
        <p:sp>
          <p:nvSpPr>
            <p:cNvPr id="31" name="椭圆 30"/>
            <p:cNvSpPr/>
            <p:nvPr/>
          </p:nvSpPr>
          <p:spPr>
            <a:xfrm>
              <a:off x="2541553" y="4005858"/>
              <a:ext cx="948790" cy="948790"/>
            </a:xfrm>
            <a:prstGeom prst="ellipse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KSO_Shape"/>
            <p:cNvSpPr>
              <a:spLocks noChangeAspect="1"/>
            </p:cNvSpPr>
            <p:nvPr/>
          </p:nvSpPr>
          <p:spPr bwMode="auto">
            <a:xfrm>
              <a:off x="2795098" y="4261352"/>
              <a:ext cx="441700" cy="437802"/>
            </a:xfrm>
            <a:custGeom>
              <a:avLst/>
              <a:gdLst>
                <a:gd name="T0" fmla="*/ 1420802 w 2262188"/>
                <a:gd name="T1" fmla="*/ 2155372 h 2241550"/>
                <a:gd name="T2" fmla="*/ 0 w 2262188"/>
                <a:gd name="T3" fmla="*/ 1901959 h 2241550"/>
                <a:gd name="T4" fmla="*/ 966787 w 2262188"/>
                <a:gd name="T5" fmla="*/ 2002745 h 2241550"/>
                <a:gd name="T6" fmla="*/ 463550 w 2262188"/>
                <a:gd name="T7" fmla="*/ 1799189 h 2241550"/>
                <a:gd name="T8" fmla="*/ 1920875 w 2262188"/>
                <a:gd name="T9" fmla="*/ 1721932 h 2241550"/>
                <a:gd name="T10" fmla="*/ 1920875 w 2262188"/>
                <a:gd name="T11" fmla="*/ 1643063 h 2241550"/>
                <a:gd name="T12" fmla="*/ 1920875 w 2262188"/>
                <a:gd name="T13" fmla="*/ 1520825 h 2241550"/>
                <a:gd name="T14" fmla="*/ 1437365 w 2262188"/>
                <a:gd name="T15" fmla="*/ 1781511 h 2241550"/>
                <a:gd name="T16" fmla="*/ 0 w 2262188"/>
                <a:gd name="T17" fmla="*/ 1470217 h 2241550"/>
                <a:gd name="T18" fmla="*/ 1304860 w 2262188"/>
                <a:gd name="T19" fmla="*/ 1658938 h 2241550"/>
                <a:gd name="T20" fmla="*/ 1333924 w 2262188"/>
                <a:gd name="T21" fmla="*/ 1648052 h 2241550"/>
                <a:gd name="T22" fmla="*/ 1395684 w 2262188"/>
                <a:gd name="T23" fmla="*/ 1641022 h 2241550"/>
                <a:gd name="T24" fmla="*/ 1448362 w 2262188"/>
                <a:gd name="T25" fmla="*/ 1646011 h 2241550"/>
                <a:gd name="T26" fmla="*/ 1677920 w 2262188"/>
                <a:gd name="T27" fmla="*/ 1506991 h 2241550"/>
                <a:gd name="T28" fmla="*/ 1657031 w 2262188"/>
                <a:gd name="T29" fmla="*/ 1492023 h 2241550"/>
                <a:gd name="T30" fmla="*/ 1654306 w 2262188"/>
                <a:gd name="T31" fmla="*/ 1479097 h 2241550"/>
                <a:gd name="T32" fmla="*/ 1663843 w 2262188"/>
                <a:gd name="T33" fmla="*/ 1466170 h 2241550"/>
                <a:gd name="T34" fmla="*/ 995838 w 2262188"/>
                <a:gd name="T35" fmla="*/ 1258888 h 2241550"/>
                <a:gd name="T36" fmla="*/ 489738 w 2262188"/>
                <a:gd name="T37" fmla="*/ 1130300 h 2241550"/>
                <a:gd name="T38" fmla="*/ 594035 w 2262188"/>
                <a:gd name="T39" fmla="*/ 1213404 h 2241550"/>
                <a:gd name="T40" fmla="*/ 555491 w 2262188"/>
                <a:gd name="T41" fmla="*/ 1222487 h 2241550"/>
                <a:gd name="T42" fmla="*/ 486564 w 2262188"/>
                <a:gd name="T43" fmla="*/ 1223168 h 2241550"/>
                <a:gd name="T44" fmla="*/ 211086 w 2262188"/>
                <a:gd name="T45" fmla="*/ 1351684 h 2241550"/>
                <a:gd name="T46" fmla="*/ 251218 w 2262188"/>
                <a:gd name="T47" fmla="*/ 1368941 h 2241550"/>
                <a:gd name="T48" fmla="*/ 259153 w 2262188"/>
                <a:gd name="T49" fmla="*/ 1381429 h 2241550"/>
                <a:gd name="T50" fmla="*/ 255072 w 2262188"/>
                <a:gd name="T51" fmla="*/ 1394599 h 2241550"/>
                <a:gd name="T52" fmla="*/ 240561 w 2262188"/>
                <a:gd name="T53" fmla="*/ 1405498 h 2241550"/>
                <a:gd name="T54" fmla="*/ 810075 w 2262188"/>
                <a:gd name="T55" fmla="*/ 1021049 h 2241550"/>
                <a:gd name="T56" fmla="*/ 341312 w 2262188"/>
                <a:gd name="T57" fmla="*/ 771297 h 2241550"/>
                <a:gd name="T58" fmla="*/ 2262188 w 2262188"/>
                <a:gd name="T59" fmla="*/ 687389 h 2241550"/>
                <a:gd name="T60" fmla="*/ 830949 w 2262188"/>
                <a:gd name="T61" fmla="*/ 982664 h 2241550"/>
                <a:gd name="T62" fmla="*/ 1797050 w 2262188"/>
                <a:gd name="T63" fmla="*/ 752476 h 2241550"/>
                <a:gd name="T64" fmla="*/ 1295400 w 2262188"/>
                <a:gd name="T65" fmla="*/ 660174 h 2241550"/>
                <a:gd name="T66" fmla="*/ 2262188 w 2262188"/>
                <a:gd name="T67" fmla="*/ 462607 h 2241550"/>
                <a:gd name="T68" fmla="*/ 824823 w 2262188"/>
                <a:gd name="T69" fmla="*/ 651157 h 2241550"/>
                <a:gd name="T70" fmla="*/ 341312 w 2262188"/>
                <a:gd name="T71" fmla="*/ 390526 h 2241550"/>
                <a:gd name="T72" fmla="*/ 786730 w 2262188"/>
                <a:gd name="T73" fmla="*/ 233363 h 2241550"/>
                <a:gd name="T74" fmla="*/ 600403 w 2262188"/>
                <a:gd name="T75" fmla="*/ 336703 h 2241550"/>
                <a:gd name="T76" fmla="*/ 608110 w 2262188"/>
                <a:gd name="T77" fmla="*/ 349677 h 2241550"/>
                <a:gd name="T78" fmla="*/ 603350 w 2262188"/>
                <a:gd name="T79" fmla="*/ 362651 h 2241550"/>
                <a:gd name="T80" fmla="*/ 576602 w 2262188"/>
                <a:gd name="T81" fmla="*/ 378585 h 2241550"/>
                <a:gd name="T82" fmla="*/ 820278 w 2262188"/>
                <a:gd name="T83" fmla="*/ 514246 h 2241550"/>
                <a:gd name="T84" fmla="*/ 878761 w 2262188"/>
                <a:gd name="T85" fmla="*/ 510831 h 2241550"/>
                <a:gd name="T86" fmla="*/ 932710 w 2262188"/>
                <a:gd name="T87" fmla="*/ 519026 h 2241550"/>
                <a:gd name="T88" fmla="*/ 1216508 w 2262188"/>
                <a:gd name="T89" fmla="*/ 466218 h 2241550"/>
                <a:gd name="T90" fmla="*/ 1749425 w 2262188"/>
                <a:gd name="T91" fmla="*/ 883986 h 2241550"/>
                <a:gd name="T92" fmla="*/ 1798297 w 2262188"/>
                <a:gd name="T93" fmla="*/ 374650 h 2241550"/>
                <a:gd name="T94" fmla="*/ 2012784 w 2262188"/>
                <a:gd name="T95" fmla="*/ 269585 h 2241550"/>
                <a:gd name="T96" fmla="*/ 2003262 w 2262188"/>
                <a:gd name="T97" fmla="*/ 256650 h 2241550"/>
                <a:gd name="T98" fmla="*/ 2006209 w 2262188"/>
                <a:gd name="T99" fmla="*/ 243943 h 2241550"/>
                <a:gd name="T100" fmla="*/ 2027068 w 2262188"/>
                <a:gd name="T101" fmla="*/ 228966 h 2241550"/>
                <a:gd name="T102" fmla="*/ 1797843 w 2262188"/>
                <a:gd name="T103" fmla="*/ 89635 h 2241550"/>
                <a:gd name="T104" fmla="*/ 1745015 w 2262188"/>
                <a:gd name="T105" fmla="*/ 94400 h 2241550"/>
                <a:gd name="T106" fmla="*/ 1683571 w 2262188"/>
                <a:gd name="T107" fmla="*/ 87820 h 2241550"/>
                <a:gd name="T108" fmla="*/ 1651602 w 2262188"/>
                <a:gd name="T109" fmla="*/ 75112 h 22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2188" h="2241550">
                  <a:moveTo>
                    <a:pt x="1920875" y="1898650"/>
                  </a:moveTo>
                  <a:lnTo>
                    <a:pt x="1920875" y="1901598"/>
                  </a:lnTo>
                  <a:lnTo>
                    <a:pt x="1920875" y="1977571"/>
                  </a:lnTo>
                  <a:lnTo>
                    <a:pt x="1431239" y="2241550"/>
                  </a:lnTo>
                  <a:lnTo>
                    <a:pt x="966787" y="2131332"/>
                  </a:lnTo>
                  <a:lnTo>
                    <a:pt x="966787" y="2047648"/>
                  </a:lnTo>
                  <a:lnTo>
                    <a:pt x="1420802" y="2155372"/>
                  </a:lnTo>
                  <a:lnTo>
                    <a:pt x="1437365" y="2159227"/>
                  </a:lnTo>
                  <a:lnTo>
                    <a:pt x="1452113" y="2151289"/>
                  </a:lnTo>
                  <a:lnTo>
                    <a:pt x="1920875" y="1898650"/>
                  </a:lnTo>
                  <a:close/>
                  <a:moveTo>
                    <a:pt x="0" y="1817688"/>
                  </a:moveTo>
                  <a:lnTo>
                    <a:pt x="463550" y="1928451"/>
                  </a:lnTo>
                  <a:lnTo>
                    <a:pt x="463550" y="2012951"/>
                  </a:lnTo>
                  <a:lnTo>
                    <a:pt x="0" y="1901959"/>
                  </a:lnTo>
                  <a:lnTo>
                    <a:pt x="0" y="1848519"/>
                  </a:lnTo>
                  <a:lnTo>
                    <a:pt x="0" y="1817688"/>
                  </a:lnTo>
                  <a:close/>
                  <a:moveTo>
                    <a:pt x="1920875" y="1770063"/>
                  </a:moveTo>
                  <a:lnTo>
                    <a:pt x="1920875" y="1772784"/>
                  </a:lnTo>
                  <a:lnTo>
                    <a:pt x="1920875" y="1848984"/>
                  </a:lnTo>
                  <a:lnTo>
                    <a:pt x="1431239" y="2112963"/>
                  </a:lnTo>
                  <a:lnTo>
                    <a:pt x="966787" y="2002745"/>
                  </a:lnTo>
                  <a:lnTo>
                    <a:pt x="966787" y="1919061"/>
                  </a:lnTo>
                  <a:lnTo>
                    <a:pt x="1420802" y="2026784"/>
                  </a:lnTo>
                  <a:lnTo>
                    <a:pt x="1437365" y="2030867"/>
                  </a:lnTo>
                  <a:lnTo>
                    <a:pt x="1452113" y="2022702"/>
                  </a:lnTo>
                  <a:lnTo>
                    <a:pt x="1920875" y="1770063"/>
                  </a:lnTo>
                  <a:close/>
                  <a:moveTo>
                    <a:pt x="0" y="1689100"/>
                  </a:moveTo>
                  <a:lnTo>
                    <a:pt x="463550" y="1799189"/>
                  </a:lnTo>
                  <a:lnTo>
                    <a:pt x="463550" y="1882775"/>
                  </a:lnTo>
                  <a:lnTo>
                    <a:pt x="0" y="1772460"/>
                  </a:lnTo>
                  <a:lnTo>
                    <a:pt x="0" y="1719680"/>
                  </a:lnTo>
                  <a:lnTo>
                    <a:pt x="0" y="1689100"/>
                  </a:lnTo>
                  <a:close/>
                  <a:moveTo>
                    <a:pt x="1920875" y="1643063"/>
                  </a:moveTo>
                  <a:lnTo>
                    <a:pt x="1920875" y="1646009"/>
                  </a:lnTo>
                  <a:lnTo>
                    <a:pt x="1920875" y="1721932"/>
                  </a:lnTo>
                  <a:lnTo>
                    <a:pt x="1431239" y="1985963"/>
                  </a:lnTo>
                  <a:lnTo>
                    <a:pt x="966787" y="1875591"/>
                  </a:lnTo>
                  <a:lnTo>
                    <a:pt x="966787" y="1791963"/>
                  </a:lnTo>
                  <a:lnTo>
                    <a:pt x="1420802" y="1899841"/>
                  </a:lnTo>
                  <a:lnTo>
                    <a:pt x="1437365" y="1903694"/>
                  </a:lnTo>
                  <a:lnTo>
                    <a:pt x="1452113" y="1895762"/>
                  </a:lnTo>
                  <a:lnTo>
                    <a:pt x="1920875" y="1643063"/>
                  </a:lnTo>
                  <a:close/>
                  <a:moveTo>
                    <a:pt x="0" y="1562100"/>
                  </a:moveTo>
                  <a:lnTo>
                    <a:pt x="463550" y="1672189"/>
                  </a:lnTo>
                  <a:lnTo>
                    <a:pt x="463550" y="1755775"/>
                  </a:lnTo>
                  <a:lnTo>
                    <a:pt x="0" y="1645686"/>
                  </a:lnTo>
                  <a:lnTo>
                    <a:pt x="0" y="1592907"/>
                  </a:lnTo>
                  <a:lnTo>
                    <a:pt x="0" y="1562100"/>
                  </a:lnTo>
                  <a:close/>
                  <a:moveTo>
                    <a:pt x="1920875" y="1520825"/>
                  </a:moveTo>
                  <a:lnTo>
                    <a:pt x="1920875" y="1523996"/>
                  </a:lnTo>
                  <a:lnTo>
                    <a:pt x="1920875" y="1599869"/>
                  </a:lnTo>
                  <a:lnTo>
                    <a:pt x="1431239" y="1863725"/>
                  </a:lnTo>
                  <a:lnTo>
                    <a:pt x="966787" y="1753426"/>
                  </a:lnTo>
                  <a:lnTo>
                    <a:pt x="966787" y="1669853"/>
                  </a:lnTo>
                  <a:lnTo>
                    <a:pt x="1420802" y="1777660"/>
                  </a:lnTo>
                  <a:lnTo>
                    <a:pt x="1437365" y="1781511"/>
                  </a:lnTo>
                  <a:lnTo>
                    <a:pt x="1452113" y="1773584"/>
                  </a:lnTo>
                  <a:lnTo>
                    <a:pt x="1920875" y="1520825"/>
                  </a:lnTo>
                  <a:close/>
                  <a:moveTo>
                    <a:pt x="0" y="1439863"/>
                  </a:moveTo>
                  <a:lnTo>
                    <a:pt x="463550" y="1549725"/>
                  </a:lnTo>
                  <a:lnTo>
                    <a:pt x="463550" y="1633538"/>
                  </a:lnTo>
                  <a:lnTo>
                    <a:pt x="0" y="1523223"/>
                  </a:lnTo>
                  <a:lnTo>
                    <a:pt x="0" y="1470217"/>
                  </a:lnTo>
                  <a:lnTo>
                    <a:pt x="0" y="1439863"/>
                  </a:lnTo>
                  <a:close/>
                  <a:moveTo>
                    <a:pt x="1474701" y="1365250"/>
                  </a:moveTo>
                  <a:lnTo>
                    <a:pt x="1920875" y="1470932"/>
                  </a:lnTo>
                  <a:lnTo>
                    <a:pt x="1430878" y="1735138"/>
                  </a:lnTo>
                  <a:lnTo>
                    <a:pt x="984250" y="1629229"/>
                  </a:lnTo>
                  <a:lnTo>
                    <a:pt x="1044194" y="1597025"/>
                  </a:lnTo>
                  <a:lnTo>
                    <a:pt x="1304860" y="1658938"/>
                  </a:lnTo>
                  <a:lnTo>
                    <a:pt x="1305314" y="1658258"/>
                  </a:lnTo>
                  <a:lnTo>
                    <a:pt x="1309401" y="1656217"/>
                  </a:lnTo>
                  <a:lnTo>
                    <a:pt x="1313942" y="1654402"/>
                  </a:lnTo>
                  <a:lnTo>
                    <a:pt x="1318483" y="1652588"/>
                  </a:lnTo>
                  <a:lnTo>
                    <a:pt x="1323479" y="1651227"/>
                  </a:lnTo>
                  <a:lnTo>
                    <a:pt x="1328474" y="1649640"/>
                  </a:lnTo>
                  <a:lnTo>
                    <a:pt x="1333924" y="1648052"/>
                  </a:lnTo>
                  <a:lnTo>
                    <a:pt x="1339373" y="1646692"/>
                  </a:lnTo>
                  <a:lnTo>
                    <a:pt x="1345050" y="1645784"/>
                  </a:lnTo>
                  <a:lnTo>
                    <a:pt x="1350953" y="1644650"/>
                  </a:lnTo>
                  <a:lnTo>
                    <a:pt x="1357311" y="1643743"/>
                  </a:lnTo>
                  <a:lnTo>
                    <a:pt x="1369572" y="1642383"/>
                  </a:lnTo>
                  <a:lnTo>
                    <a:pt x="1382515" y="1641249"/>
                  </a:lnTo>
                  <a:lnTo>
                    <a:pt x="1395684" y="1641022"/>
                  </a:lnTo>
                  <a:lnTo>
                    <a:pt x="1403177" y="1641249"/>
                  </a:lnTo>
                  <a:lnTo>
                    <a:pt x="1410897" y="1641475"/>
                  </a:lnTo>
                  <a:lnTo>
                    <a:pt x="1418617" y="1642156"/>
                  </a:lnTo>
                  <a:lnTo>
                    <a:pt x="1426110" y="1642836"/>
                  </a:lnTo>
                  <a:lnTo>
                    <a:pt x="1433603" y="1643743"/>
                  </a:lnTo>
                  <a:lnTo>
                    <a:pt x="1441096" y="1644650"/>
                  </a:lnTo>
                  <a:lnTo>
                    <a:pt x="1448362" y="1646011"/>
                  </a:lnTo>
                  <a:lnTo>
                    <a:pt x="1455401" y="1647599"/>
                  </a:lnTo>
                  <a:lnTo>
                    <a:pt x="1460623" y="1648959"/>
                  </a:lnTo>
                  <a:lnTo>
                    <a:pt x="1707665" y="1516063"/>
                  </a:lnTo>
                  <a:lnTo>
                    <a:pt x="1701989" y="1514702"/>
                  </a:lnTo>
                  <a:lnTo>
                    <a:pt x="1693133" y="1512434"/>
                  </a:lnTo>
                  <a:lnTo>
                    <a:pt x="1685186" y="1509713"/>
                  </a:lnTo>
                  <a:lnTo>
                    <a:pt x="1677920" y="1506991"/>
                  </a:lnTo>
                  <a:lnTo>
                    <a:pt x="1671790" y="1503816"/>
                  </a:lnTo>
                  <a:lnTo>
                    <a:pt x="1666340" y="1500641"/>
                  </a:lnTo>
                  <a:lnTo>
                    <a:pt x="1664070" y="1499054"/>
                  </a:lnTo>
                  <a:lnTo>
                    <a:pt x="1662026" y="1497240"/>
                  </a:lnTo>
                  <a:lnTo>
                    <a:pt x="1659983" y="1495652"/>
                  </a:lnTo>
                  <a:lnTo>
                    <a:pt x="1658393" y="1493838"/>
                  </a:lnTo>
                  <a:lnTo>
                    <a:pt x="1657031" y="1492023"/>
                  </a:lnTo>
                  <a:lnTo>
                    <a:pt x="1655668" y="1490209"/>
                  </a:lnTo>
                  <a:lnTo>
                    <a:pt x="1654987" y="1488395"/>
                  </a:lnTo>
                  <a:lnTo>
                    <a:pt x="1654306" y="1486581"/>
                  </a:lnTo>
                  <a:lnTo>
                    <a:pt x="1653852" y="1484540"/>
                  </a:lnTo>
                  <a:lnTo>
                    <a:pt x="1653625" y="1482725"/>
                  </a:lnTo>
                  <a:lnTo>
                    <a:pt x="1653625" y="1480911"/>
                  </a:lnTo>
                  <a:lnTo>
                    <a:pt x="1654306" y="1479097"/>
                  </a:lnTo>
                  <a:lnTo>
                    <a:pt x="1654760" y="1477282"/>
                  </a:lnTo>
                  <a:lnTo>
                    <a:pt x="1655441" y="1475241"/>
                  </a:lnTo>
                  <a:lnTo>
                    <a:pt x="1656577" y="1473427"/>
                  </a:lnTo>
                  <a:lnTo>
                    <a:pt x="1658166" y="1471613"/>
                  </a:lnTo>
                  <a:lnTo>
                    <a:pt x="1659528" y="1469798"/>
                  </a:lnTo>
                  <a:lnTo>
                    <a:pt x="1661345" y="1467984"/>
                  </a:lnTo>
                  <a:lnTo>
                    <a:pt x="1663843" y="1466170"/>
                  </a:lnTo>
                  <a:lnTo>
                    <a:pt x="1666113" y="1464356"/>
                  </a:lnTo>
                  <a:lnTo>
                    <a:pt x="1668611" y="1462768"/>
                  </a:lnTo>
                  <a:lnTo>
                    <a:pt x="1671790" y="1461181"/>
                  </a:lnTo>
                  <a:lnTo>
                    <a:pt x="1675650" y="1459366"/>
                  </a:lnTo>
                  <a:lnTo>
                    <a:pt x="1414984" y="1397454"/>
                  </a:lnTo>
                  <a:lnTo>
                    <a:pt x="1474701" y="1365250"/>
                  </a:lnTo>
                  <a:close/>
                  <a:moveTo>
                    <a:pt x="995838" y="1258888"/>
                  </a:moveTo>
                  <a:lnTo>
                    <a:pt x="1393825" y="1352349"/>
                  </a:lnTo>
                  <a:lnTo>
                    <a:pt x="918237" y="1608912"/>
                  </a:lnTo>
                  <a:lnTo>
                    <a:pt x="918237" y="2111376"/>
                  </a:lnTo>
                  <a:lnTo>
                    <a:pt x="512762" y="2014286"/>
                  </a:lnTo>
                  <a:lnTo>
                    <a:pt x="512762" y="1518854"/>
                  </a:lnTo>
                  <a:lnTo>
                    <a:pt x="995838" y="1258888"/>
                  </a:lnTo>
                  <a:close/>
                  <a:moveTo>
                    <a:pt x="489738" y="1130300"/>
                  </a:moveTo>
                  <a:lnTo>
                    <a:pt x="935038" y="1236110"/>
                  </a:lnTo>
                  <a:lnTo>
                    <a:pt x="875408" y="1268353"/>
                  </a:lnTo>
                  <a:lnTo>
                    <a:pt x="610586" y="1205457"/>
                  </a:lnTo>
                  <a:lnTo>
                    <a:pt x="606959" y="1207501"/>
                  </a:lnTo>
                  <a:lnTo>
                    <a:pt x="603104" y="1209544"/>
                  </a:lnTo>
                  <a:lnTo>
                    <a:pt x="598796" y="1211588"/>
                  </a:lnTo>
                  <a:lnTo>
                    <a:pt x="594035" y="1213404"/>
                  </a:lnTo>
                  <a:lnTo>
                    <a:pt x="589274" y="1214994"/>
                  </a:lnTo>
                  <a:lnTo>
                    <a:pt x="584059" y="1216583"/>
                  </a:lnTo>
                  <a:lnTo>
                    <a:pt x="578617" y="1218172"/>
                  </a:lnTo>
                  <a:lnTo>
                    <a:pt x="573176" y="1219308"/>
                  </a:lnTo>
                  <a:lnTo>
                    <a:pt x="567281" y="1220443"/>
                  </a:lnTo>
                  <a:lnTo>
                    <a:pt x="561386" y="1221351"/>
                  </a:lnTo>
                  <a:lnTo>
                    <a:pt x="555491" y="1222487"/>
                  </a:lnTo>
                  <a:lnTo>
                    <a:pt x="543021" y="1223849"/>
                  </a:lnTo>
                  <a:lnTo>
                    <a:pt x="530097" y="1224530"/>
                  </a:lnTo>
                  <a:lnTo>
                    <a:pt x="516947" y="1224757"/>
                  </a:lnTo>
                  <a:lnTo>
                    <a:pt x="509464" y="1224757"/>
                  </a:lnTo>
                  <a:lnTo>
                    <a:pt x="501755" y="1224530"/>
                  </a:lnTo>
                  <a:lnTo>
                    <a:pt x="494046" y="1224076"/>
                  </a:lnTo>
                  <a:lnTo>
                    <a:pt x="486564" y="1223168"/>
                  </a:lnTo>
                  <a:lnTo>
                    <a:pt x="479082" y="1222487"/>
                  </a:lnTo>
                  <a:lnTo>
                    <a:pt x="471600" y="1221124"/>
                  </a:lnTo>
                  <a:lnTo>
                    <a:pt x="464345" y="1219989"/>
                  </a:lnTo>
                  <a:lnTo>
                    <a:pt x="457543" y="1218399"/>
                  </a:lnTo>
                  <a:lnTo>
                    <a:pt x="456409" y="1218172"/>
                  </a:lnTo>
                  <a:lnTo>
                    <a:pt x="209953" y="1351230"/>
                  </a:lnTo>
                  <a:lnTo>
                    <a:pt x="211086" y="1351684"/>
                  </a:lnTo>
                  <a:lnTo>
                    <a:pt x="219929" y="1353955"/>
                  </a:lnTo>
                  <a:lnTo>
                    <a:pt x="227864" y="1356452"/>
                  </a:lnTo>
                  <a:lnTo>
                    <a:pt x="235120" y="1359404"/>
                  </a:lnTo>
                  <a:lnTo>
                    <a:pt x="241241" y="1362356"/>
                  </a:lnTo>
                  <a:lnTo>
                    <a:pt x="246683" y="1365535"/>
                  </a:lnTo>
                  <a:lnTo>
                    <a:pt x="249177" y="1367351"/>
                  </a:lnTo>
                  <a:lnTo>
                    <a:pt x="251218" y="1368941"/>
                  </a:lnTo>
                  <a:lnTo>
                    <a:pt x="253031" y="1370757"/>
                  </a:lnTo>
                  <a:lnTo>
                    <a:pt x="254845" y="1372574"/>
                  </a:lnTo>
                  <a:lnTo>
                    <a:pt x="255979" y="1374390"/>
                  </a:lnTo>
                  <a:lnTo>
                    <a:pt x="257113" y="1376207"/>
                  </a:lnTo>
                  <a:lnTo>
                    <a:pt x="258019" y="1378023"/>
                  </a:lnTo>
                  <a:lnTo>
                    <a:pt x="258926" y="1379613"/>
                  </a:lnTo>
                  <a:lnTo>
                    <a:pt x="259153" y="1381429"/>
                  </a:lnTo>
                  <a:lnTo>
                    <a:pt x="259380" y="1383246"/>
                  </a:lnTo>
                  <a:lnTo>
                    <a:pt x="259153" y="1385289"/>
                  </a:lnTo>
                  <a:lnTo>
                    <a:pt x="258926" y="1387106"/>
                  </a:lnTo>
                  <a:lnTo>
                    <a:pt x="258473" y="1388922"/>
                  </a:lnTo>
                  <a:lnTo>
                    <a:pt x="257566" y="1390739"/>
                  </a:lnTo>
                  <a:lnTo>
                    <a:pt x="256206" y="1392555"/>
                  </a:lnTo>
                  <a:lnTo>
                    <a:pt x="255072" y="1394599"/>
                  </a:lnTo>
                  <a:lnTo>
                    <a:pt x="253485" y="1396415"/>
                  </a:lnTo>
                  <a:lnTo>
                    <a:pt x="251444" y="1398232"/>
                  </a:lnTo>
                  <a:lnTo>
                    <a:pt x="249404" y="1399821"/>
                  </a:lnTo>
                  <a:lnTo>
                    <a:pt x="246910" y="1401638"/>
                  </a:lnTo>
                  <a:lnTo>
                    <a:pt x="244189" y="1403454"/>
                  </a:lnTo>
                  <a:lnTo>
                    <a:pt x="241241" y="1405043"/>
                  </a:lnTo>
                  <a:lnTo>
                    <a:pt x="240561" y="1405498"/>
                  </a:lnTo>
                  <a:lnTo>
                    <a:pt x="504929" y="1468393"/>
                  </a:lnTo>
                  <a:lnTo>
                    <a:pt x="463891" y="1490418"/>
                  </a:lnTo>
                  <a:lnTo>
                    <a:pt x="463891" y="1504950"/>
                  </a:lnTo>
                  <a:lnTo>
                    <a:pt x="0" y="1394599"/>
                  </a:lnTo>
                  <a:lnTo>
                    <a:pt x="489738" y="1130300"/>
                  </a:lnTo>
                  <a:close/>
                  <a:moveTo>
                    <a:pt x="341312" y="768350"/>
                  </a:moveTo>
                  <a:lnTo>
                    <a:pt x="810075" y="1021049"/>
                  </a:lnTo>
                  <a:lnTo>
                    <a:pt x="824823" y="1028755"/>
                  </a:lnTo>
                  <a:lnTo>
                    <a:pt x="841386" y="1024902"/>
                  </a:lnTo>
                  <a:lnTo>
                    <a:pt x="1295400" y="917250"/>
                  </a:lnTo>
                  <a:lnTo>
                    <a:pt x="1295400" y="1000879"/>
                  </a:lnTo>
                  <a:lnTo>
                    <a:pt x="830949" y="1111250"/>
                  </a:lnTo>
                  <a:lnTo>
                    <a:pt x="341312" y="847220"/>
                  </a:lnTo>
                  <a:lnTo>
                    <a:pt x="341312" y="771297"/>
                  </a:lnTo>
                  <a:lnTo>
                    <a:pt x="341312" y="768350"/>
                  </a:lnTo>
                  <a:close/>
                  <a:moveTo>
                    <a:pt x="2262188" y="687389"/>
                  </a:moveTo>
                  <a:lnTo>
                    <a:pt x="2262188" y="717969"/>
                  </a:lnTo>
                  <a:lnTo>
                    <a:pt x="2262188" y="770974"/>
                  </a:lnTo>
                  <a:lnTo>
                    <a:pt x="1797050" y="881063"/>
                  </a:lnTo>
                  <a:lnTo>
                    <a:pt x="1797050" y="797477"/>
                  </a:lnTo>
                  <a:lnTo>
                    <a:pt x="2262188" y="687389"/>
                  </a:lnTo>
                  <a:close/>
                  <a:moveTo>
                    <a:pt x="341312" y="639763"/>
                  </a:moveTo>
                  <a:lnTo>
                    <a:pt x="810075" y="892403"/>
                  </a:lnTo>
                  <a:lnTo>
                    <a:pt x="824823" y="900340"/>
                  </a:lnTo>
                  <a:lnTo>
                    <a:pt x="841386" y="896485"/>
                  </a:lnTo>
                  <a:lnTo>
                    <a:pt x="1295400" y="788762"/>
                  </a:lnTo>
                  <a:lnTo>
                    <a:pt x="1295400" y="872672"/>
                  </a:lnTo>
                  <a:lnTo>
                    <a:pt x="830949" y="982664"/>
                  </a:lnTo>
                  <a:lnTo>
                    <a:pt x="341312" y="718685"/>
                  </a:lnTo>
                  <a:lnTo>
                    <a:pt x="341312" y="642938"/>
                  </a:lnTo>
                  <a:lnTo>
                    <a:pt x="341312" y="639763"/>
                  </a:lnTo>
                  <a:close/>
                  <a:moveTo>
                    <a:pt x="2262188" y="558801"/>
                  </a:moveTo>
                  <a:lnTo>
                    <a:pt x="2262188" y="589381"/>
                  </a:lnTo>
                  <a:lnTo>
                    <a:pt x="2262188" y="642613"/>
                  </a:lnTo>
                  <a:lnTo>
                    <a:pt x="1797050" y="752476"/>
                  </a:lnTo>
                  <a:lnTo>
                    <a:pt x="1797050" y="668663"/>
                  </a:lnTo>
                  <a:lnTo>
                    <a:pt x="2262188" y="558801"/>
                  </a:lnTo>
                  <a:close/>
                  <a:moveTo>
                    <a:pt x="341312" y="511175"/>
                  </a:moveTo>
                  <a:lnTo>
                    <a:pt x="810075" y="763815"/>
                  </a:lnTo>
                  <a:lnTo>
                    <a:pt x="824823" y="771979"/>
                  </a:lnTo>
                  <a:lnTo>
                    <a:pt x="841386" y="768124"/>
                  </a:lnTo>
                  <a:lnTo>
                    <a:pt x="1295400" y="660174"/>
                  </a:lnTo>
                  <a:lnTo>
                    <a:pt x="1295400" y="744084"/>
                  </a:lnTo>
                  <a:lnTo>
                    <a:pt x="830949" y="854075"/>
                  </a:lnTo>
                  <a:lnTo>
                    <a:pt x="341312" y="590097"/>
                  </a:lnTo>
                  <a:lnTo>
                    <a:pt x="341312" y="514350"/>
                  </a:lnTo>
                  <a:lnTo>
                    <a:pt x="341312" y="511175"/>
                  </a:lnTo>
                  <a:close/>
                  <a:moveTo>
                    <a:pt x="2262188" y="431801"/>
                  </a:moveTo>
                  <a:lnTo>
                    <a:pt x="2262188" y="462607"/>
                  </a:lnTo>
                  <a:lnTo>
                    <a:pt x="2262188" y="515613"/>
                  </a:lnTo>
                  <a:lnTo>
                    <a:pt x="1797050" y="625476"/>
                  </a:lnTo>
                  <a:lnTo>
                    <a:pt x="1797050" y="541889"/>
                  </a:lnTo>
                  <a:lnTo>
                    <a:pt x="2262188" y="431801"/>
                  </a:lnTo>
                  <a:close/>
                  <a:moveTo>
                    <a:pt x="341312" y="390526"/>
                  </a:moveTo>
                  <a:lnTo>
                    <a:pt x="810075" y="643225"/>
                  </a:lnTo>
                  <a:lnTo>
                    <a:pt x="824823" y="651157"/>
                  </a:lnTo>
                  <a:lnTo>
                    <a:pt x="841386" y="647304"/>
                  </a:lnTo>
                  <a:lnTo>
                    <a:pt x="1295400" y="539652"/>
                  </a:lnTo>
                  <a:lnTo>
                    <a:pt x="1295400" y="623054"/>
                  </a:lnTo>
                  <a:lnTo>
                    <a:pt x="830949" y="733425"/>
                  </a:lnTo>
                  <a:lnTo>
                    <a:pt x="341312" y="469395"/>
                  </a:lnTo>
                  <a:lnTo>
                    <a:pt x="341312" y="393472"/>
                  </a:lnTo>
                  <a:lnTo>
                    <a:pt x="341312" y="390526"/>
                  </a:lnTo>
                  <a:close/>
                  <a:moveTo>
                    <a:pt x="2262188" y="309564"/>
                  </a:moveTo>
                  <a:lnTo>
                    <a:pt x="2262188" y="340144"/>
                  </a:lnTo>
                  <a:lnTo>
                    <a:pt x="2262188" y="392923"/>
                  </a:lnTo>
                  <a:lnTo>
                    <a:pt x="1797050" y="503239"/>
                  </a:lnTo>
                  <a:lnTo>
                    <a:pt x="1797050" y="419426"/>
                  </a:lnTo>
                  <a:lnTo>
                    <a:pt x="2262188" y="309564"/>
                  </a:lnTo>
                  <a:close/>
                  <a:moveTo>
                    <a:pt x="786730" y="233363"/>
                  </a:moveTo>
                  <a:lnTo>
                    <a:pt x="846346" y="265913"/>
                  </a:lnTo>
                  <a:lnTo>
                    <a:pt x="585896" y="328053"/>
                  </a:lnTo>
                  <a:lnTo>
                    <a:pt x="589976" y="329646"/>
                  </a:lnTo>
                  <a:lnTo>
                    <a:pt x="593149" y="331467"/>
                  </a:lnTo>
                  <a:lnTo>
                    <a:pt x="595643" y="333288"/>
                  </a:lnTo>
                  <a:lnTo>
                    <a:pt x="597909" y="334882"/>
                  </a:lnTo>
                  <a:lnTo>
                    <a:pt x="600403" y="336703"/>
                  </a:lnTo>
                  <a:lnTo>
                    <a:pt x="602216" y="338524"/>
                  </a:lnTo>
                  <a:lnTo>
                    <a:pt x="603576" y="340344"/>
                  </a:lnTo>
                  <a:lnTo>
                    <a:pt x="605163" y="342165"/>
                  </a:lnTo>
                  <a:lnTo>
                    <a:pt x="606296" y="344214"/>
                  </a:lnTo>
                  <a:lnTo>
                    <a:pt x="606976" y="346035"/>
                  </a:lnTo>
                  <a:lnTo>
                    <a:pt x="607430" y="347856"/>
                  </a:lnTo>
                  <a:lnTo>
                    <a:pt x="608110" y="349677"/>
                  </a:lnTo>
                  <a:lnTo>
                    <a:pt x="608110" y="351498"/>
                  </a:lnTo>
                  <a:lnTo>
                    <a:pt x="607883" y="353546"/>
                  </a:lnTo>
                  <a:lnTo>
                    <a:pt x="607430" y="355367"/>
                  </a:lnTo>
                  <a:lnTo>
                    <a:pt x="606750" y="357188"/>
                  </a:lnTo>
                  <a:lnTo>
                    <a:pt x="606070" y="359009"/>
                  </a:lnTo>
                  <a:lnTo>
                    <a:pt x="604710" y="360830"/>
                  </a:lnTo>
                  <a:lnTo>
                    <a:pt x="603350" y="362651"/>
                  </a:lnTo>
                  <a:lnTo>
                    <a:pt x="601536" y="364472"/>
                  </a:lnTo>
                  <a:lnTo>
                    <a:pt x="599723" y="366293"/>
                  </a:lnTo>
                  <a:lnTo>
                    <a:pt x="597683" y="367886"/>
                  </a:lnTo>
                  <a:lnTo>
                    <a:pt x="595416" y="369707"/>
                  </a:lnTo>
                  <a:lnTo>
                    <a:pt x="589976" y="372666"/>
                  </a:lnTo>
                  <a:lnTo>
                    <a:pt x="583855" y="375853"/>
                  </a:lnTo>
                  <a:lnTo>
                    <a:pt x="576602" y="378585"/>
                  </a:lnTo>
                  <a:lnTo>
                    <a:pt x="568668" y="381316"/>
                  </a:lnTo>
                  <a:lnTo>
                    <a:pt x="559828" y="383592"/>
                  </a:lnTo>
                  <a:lnTo>
                    <a:pt x="554161" y="384958"/>
                  </a:lnTo>
                  <a:lnTo>
                    <a:pt x="800558" y="518343"/>
                  </a:lnTo>
                  <a:lnTo>
                    <a:pt x="805998" y="517205"/>
                  </a:lnTo>
                  <a:lnTo>
                    <a:pt x="813025" y="515611"/>
                  </a:lnTo>
                  <a:lnTo>
                    <a:pt x="820278" y="514246"/>
                  </a:lnTo>
                  <a:lnTo>
                    <a:pt x="827759" y="513108"/>
                  </a:lnTo>
                  <a:lnTo>
                    <a:pt x="835239" y="512197"/>
                  </a:lnTo>
                  <a:lnTo>
                    <a:pt x="842719" y="511514"/>
                  </a:lnTo>
                  <a:lnTo>
                    <a:pt x="850426" y="510831"/>
                  </a:lnTo>
                  <a:lnTo>
                    <a:pt x="858133" y="510604"/>
                  </a:lnTo>
                  <a:lnTo>
                    <a:pt x="865614" y="510604"/>
                  </a:lnTo>
                  <a:lnTo>
                    <a:pt x="878761" y="510831"/>
                  </a:lnTo>
                  <a:lnTo>
                    <a:pt x="891681" y="511742"/>
                  </a:lnTo>
                  <a:lnTo>
                    <a:pt x="903922" y="513108"/>
                  </a:lnTo>
                  <a:lnTo>
                    <a:pt x="910269" y="514018"/>
                  </a:lnTo>
                  <a:lnTo>
                    <a:pt x="916162" y="515156"/>
                  </a:lnTo>
                  <a:lnTo>
                    <a:pt x="921829" y="516067"/>
                  </a:lnTo>
                  <a:lnTo>
                    <a:pt x="927269" y="517432"/>
                  </a:lnTo>
                  <a:lnTo>
                    <a:pt x="932710" y="519026"/>
                  </a:lnTo>
                  <a:lnTo>
                    <a:pt x="937696" y="520619"/>
                  </a:lnTo>
                  <a:lnTo>
                    <a:pt x="942683" y="521985"/>
                  </a:lnTo>
                  <a:lnTo>
                    <a:pt x="947217" y="523806"/>
                  </a:lnTo>
                  <a:lnTo>
                    <a:pt x="951750" y="525854"/>
                  </a:lnTo>
                  <a:lnTo>
                    <a:pt x="955604" y="528131"/>
                  </a:lnTo>
                  <a:lnTo>
                    <a:pt x="956284" y="528358"/>
                  </a:lnTo>
                  <a:lnTo>
                    <a:pt x="1216508" y="466218"/>
                  </a:lnTo>
                  <a:lnTo>
                    <a:pt x="1276350" y="498540"/>
                  </a:lnTo>
                  <a:lnTo>
                    <a:pt x="830479" y="604838"/>
                  </a:lnTo>
                  <a:lnTo>
                    <a:pt x="341312" y="339889"/>
                  </a:lnTo>
                  <a:lnTo>
                    <a:pt x="786730" y="233363"/>
                  </a:lnTo>
                  <a:close/>
                  <a:moveTo>
                    <a:pt x="1266452" y="128588"/>
                  </a:moveTo>
                  <a:lnTo>
                    <a:pt x="1749425" y="388781"/>
                  </a:lnTo>
                  <a:lnTo>
                    <a:pt x="1749425" y="883986"/>
                  </a:lnTo>
                  <a:lnTo>
                    <a:pt x="1344073" y="981076"/>
                  </a:lnTo>
                  <a:lnTo>
                    <a:pt x="1343846" y="478612"/>
                  </a:lnTo>
                  <a:lnTo>
                    <a:pt x="868362" y="222276"/>
                  </a:lnTo>
                  <a:lnTo>
                    <a:pt x="1266452" y="128588"/>
                  </a:lnTo>
                  <a:close/>
                  <a:moveTo>
                    <a:pt x="1772450" y="0"/>
                  </a:moveTo>
                  <a:lnTo>
                    <a:pt x="2262188" y="264139"/>
                  </a:lnTo>
                  <a:lnTo>
                    <a:pt x="1798297" y="374650"/>
                  </a:lnTo>
                  <a:lnTo>
                    <a:pt x="1798297" y="359900"/>
                  </a:lnTo>
                  <a:lnTo>
                    <a:pt x="1757259" y="338116"/>
                  </a:lnTo>
                  <a:lnTo>
                    <a:pt x="2021627" y="275031"/>
                  </a:lnTo>
                  <a:lnTo>
                    <a:pt x="2020947" y="274804"/>
                  </a:lnTo>
                  <a:lnTo>
                    <a:pt x="2017772" y="272989"/>
                  </a:lnTo>
                  <a:lnTo>
                    <a:pt x="2015278" y="271173"/>
                  </a:lnTo>
                  <a:lnTo>
                    <a:pt x="2012784" y="269585"/>
                  </a:lnTo>
                  <a:lnTo>
                    <a:pt x="2010517" y="267770"/>
                  </a:lnTo>
                  <a:lnTo>
                    <a:pt x="2008703" y="265954"/>
                  </a:lnTo>
                  <a:lnTo>
                    <a:pt x="2007116" y="264139"/>
                  </a:lnTo>
                  <a:lnTo>
                    <a:pt x="2005982" y="262323"/>
                  </a:lnTo>
                  <a:lnTo>
                    <a:pt x="2004622" y="260508"/>
                  </a:lnTo>
                  <a:lnTo>
                    <a:pt x="2003942" y="258466"/>
                  </a:lnTo>
                  <a:lnTo>
                    <a:pt x="2003262" y="256650"/>
                  </a:lnTo>
                  <a:lnTo>
                    <a:pt x="2002808" y="254835"/>
                  </a:lnTo>
                  <a:lnTo>
                    <a:pt x="2002808" y="253020"/>
                  </a:lnTo>
                  <a:lnTo>
                    <a:pt x="2003035" y="251431"/>
                  </a:lnTo>
                  <a:lnTo>
                    <a:pt x="2003262" y="249162"/>
                  </a:lnTo>
                  <a:lnTo>
                    <a:pt x="2004169" y="247346"/>
                  </a:lnTo>
                  <a:lnTo>
                    <a:pt x="2004849" y="245758"/>
                  </a:lnTo>
                  <a:lnTo>
                    <a:pt x="2006209" y="243943"/>
                  </a:lnTo>
                  <a:lnTo>
                    <a:pt x="2007343" y="242127"/>
                  </a:lnTo>
                  <a:lnTo>
                    <a:pt x="2009157" y="240312"/>
                  </a:lnTo>
                  <a:lnTo>
                    <a:pt x="2010970" y="238723"/>
                  </a:lnTo>
                  <a:lnTo>
                    <a:pt x="2013011" y="236908"/>
                  </a:lnTo>
                  <a:lnTo>
                    <a:pt x="2015505" y="235320"/>
                  </a:lnTo>
                  <a:lnTo>
                    <a:pt x="2020947" y="231916"/>
                  </a:lnTo>
                  <a:lnTo>
                    <a:pt x="2027068" y="228966"/>
                  </a:lnTo>
                  <a:lnTo>
                    <a:pt x="2034324" y="226016"/>
                  </a:lnTo>
                  <a:lnTo>
                    <a:pt x="2042259" y="223520"/>
                  </a:lnTo>
                  <a:lnTo>
                    <a:pt x="2051102" y="221023"/>
                  </a:lnTo>
                  <a:lnTo>
                    <a:pt x="2052009" y="220797"/>
                  </a:lnTo>
                  <a:lnTo>
                    <a:pt x="1805779" y="87820"/>
                  </a:lnTo>
                  <a:lnTo>
                    <a:pt x="1804872" y="88046"/>
                  </a:lnTo>
                  <a:lnTo>
                    <a:pt x="1797843" y="89635"/>
                  </a:lnTo>
                  <a:lnTo>
                    <a:pt x="1790588" y="90996"/>
                  </a:lnTo>
                  <a:lnTo>
                    <a:pt x="1783106" y="92131"/>
                  </a:lnTo>
                  <a:lnTo>
                    <a:pt x="1775624" y="92812"/>
                  </a:lnTo>
                  <a:lnTo>
                    <a:pt x="1768142" y="93720"/>
                  </a:lnTo>
                  <a:lnTo>
                    <a:pt x="1760433" y="94173"/>
                  </a:lnTo>
                  <a:lnTo>
                    <a:pt x="1752724" y="94400"/>
                  </a:lnTo>
                  <a:lnTo>
                    <a:pt x="1745015" y="94400"/>
                  </a:lnTo>
                  <a:lnTo>
                    <a:pt x="1732092" y="94173"/>
                  </a:lnTo>
                  <a:lnTo>
                    <a:pt x="1719168" y="93493"/>
                  </a:lnTo>
                  <a:lnTo>
                    <a:pt x="1706698" y="92131"/>
                  </a:lnTo>
                  <a:lnTo>
                    <a:pt x="1700576" y="90996"/>
                  </a:lnTo>
                  <a:lnTo>
                    <a:pt x="1694681" y="90089"/>
                  </a:lnTo>
                  <a:lnTo>
                    <a:pt x="1689013" y="88954"/>
                  </a:lnTo>
                  <a:lnTo>
                    <a:pt x="1683571" y="87820"/>
                  </a:lnTo>
                  <a:lnTo>
                    <a:pt x="1678130" y="86231"/>
                  </a:lnTo>
                  <a:lnTo>
                    <a:pt x="1672915" y="84643"/>
                  </a:lnTo>
                  <a:lnTo>
                    <a:pt x="1668153" y="83054"/>
                  </a:lnTo>
                  <a:lnTo>
                    <a:pt x="1663392" y="81239"/>
                  </a:lnTo>
                  <a:lnTo>
                    <a:pt x="1659084" y="79196"/>
                  </a:lnTo>
                  <a:lnTo>
                    <a:pt x="1655230" y="77154"/>
                  </a:lnTo>
                  <a:lnTo>
                    <a:pt x="1651602" y="75112"/>
                  </a:lnTo>
                  <a:lnTo>
                    <a:pt x="1386780" y="137970"/>
                  </a:lnTo>
                  <a:lnTo>
                    <a:pt x="1327150" y="105973"/>
                  </a:lnTo>
                  <a:lnTo>
                    <a:pt x="17724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220"/>
          <p:cNvGrpSpPr/>
          <p:nvPr/>
        </p:nvGrpSpPr>
        <p:grpSpPr>
          <a:xfrm>
            <a:off x="4612412" y="1626997"/>
            <a:ext cx="948330" cy="948716"/>
            <a:chOff x="4611692" y="1626064"/>
            <a:chExt cx="948790" cy="948790"/>
          </a:xfrm>
        </p:grpSpPr>
        <p:sp>
          <p:nvSpPr>
            <p:cNvPr id="34" name="椭圆 33"/>
            <p:cNvSpPr/>
            <p:nvPr/>
          </p:nvSpPr>
          <p:spPr>
            <a:xfrm>
              <a:off x="4611692" y="1626064"/>
              <a:ext cx="948790" cy="948790"/>
            </a:xfrm>
            <a:prstGeom prst="ellipse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5" name="KSO_Shape"/>
            <p:cNvSpPr>
              <a:spLocks noChangeAspect="1"/>
            </p:cNvSpPr>
            <p:nvPr/>
          </p:nvSpPr>
          <p:spPr bwMode="auto">
            <a:xfrm>
              <a:off x="4884949" y="1800813"/>
              <a:ext cx="402276" cy="548060"/>
            </a:xfrm>
            <a:custGeom>
              <a:avLst/>
              <a:gdLst>
                <a:gd name="T0" fmla="*/ 659720 w 1122363"/>
                <a:gd name="T1" fmla="*/ 1061049 h 1531938"/>
                <a:gd name="T2" fmla="*/ 657679 w 1122363"/>
                <a:gd name="T3" fmla="*/ 1105186 h 1531938"/>
                <a:gd name="T4" fmla="*/ 613002 w 1122363"/>
                <a:gd name="T5" fmla="*/ 1132121 h 1531938"/>
                <a:gd name="T6" fmla="*/ 496276 w 1122363"/>
                <a:gd name="T7" fmla="*/ 860262 h 1531938"/>
                <a:gd name="T8" fmla="*/ 478065 w 1122363"/>
                <a:gd name="T9" fmla="*/ 820434 h 1531938"/>
                <a:gd name="T10" fmla="*/ 495593 w 1122363"/>
                <a:gd name="T11" fmla="*/ 792738 h 1531938"/>
                <a:gd name="T12" fmla="*/ 513236 w 1122363"/>
                <a:gd name="T13" fmla="*/ 692440 h 1531938"/>
                <a:gd name="T14" fmla="*/ 428226 w 1122363"/>
                <a:gd name="T15" fmla="*/ 723969 h 1531938"/>
                <a:gd name="T16" fmla="*/ 379486 w 1122363"/>
                <a:gd name="T17" fmla="*/ 771377 h 1531938"/>
                <a:gd name="T18" fmla="*/ 359537 w 1122363"/>
                <a:gd name="T19" fmla="*/ 859614 h 1531938"/>
                <a:gd name="T20" fmla="*/ 388554 w 1122363"/>
                <a:gd name="T21" fmla="*/ 929250 h 1531938"/>
                <a:gd name="T22" fmla="*/ 452482 w 1122363"/>
                <a:gd name="T23" fmla="*/ 975751 h 1531938"/>
                <a:gd name="T24" fmla="*/ 515503 w 1122363"/>
                <a:gd name="T25" fmla="*/ 1131583 h 1531938"/>
                <a:gd name="T26" fmla="*/ 419611 w 1122363"/>
                <a:gd name="T27" fmla="*/ 1093929 h 1531938"/>
                <a:gd name="T28" fmla="*/ 452255 w 1122363"/>
                <a:gd name="T29" fmla="*/ 1208705 h 1531938"/>
                <a:gd name="T30" fmla="*/ 616608 w 1122363"/>
                <a:gd name="T31" fmla="*/ 1227305 h 1531938"/>
                <a:gd name="T32" fmla="*/ 701392 w 1122363"/>
                <a:gd name="T33" fmla="*/ 1200993 h 1531938"/>
                <a:gd name="T34" fmla="*/ 755799 w 1122363"/>
                <a:gd name="T35" fmla="*/ 1155627 h 1531938"/>
                <a:gd name="T36" fmla="*/ 783682 w 1122363"/>
                <a:gd name="T37" fmla="*/ 1087805 h 1531938"/>
                <a:gd name="T38" fmla="*/ 769174 w 1122363"/>
                <a:gd name="T39" fmla="*/ 1001156 h 1531938"/>
                <a:gd name="T40" fmla="*/ 693004 w 1122363"/>
                <a:gd name="T41" fmla="*/ 932199 h 1531938"/>
                <a:gd name="T42" fmla="*/ 624543 w 1122363"/>
                <a:gd name="T43" fmla="*/ 792018 h 1531938"/>
                <a:gd name="T44" fmla="*/ 756025 w 1122363"/>
                <a:gd name="T45" fmla="*/ 858933 h 1531938"/>
                <a:gd name="T46" fmla="*/ 653106 w 1122363"/>
                <a:gd name="T47" fmla="*/ 698791 h 1531938"/>
                <a:gd name="T48" fmla="*/ 617515 w 1122363"/>
                <a:gd name="T49" fmla="*/ 373743 h 1531938"/>
                <a:gd name="T50" fmla="*/ 768267 w 1122363"/>
                <a:gd name="T51" fmla="*/ 414573 h 1531938"/>
                <a:gd name="T52" fmla="*/ 889095 w 1122363"/>
                <a:gd name="T53" fmla="*/ 508707 h 1531938"/>
                <a:gd name="T54" fmla="*/ 986347 w 1122363"/>
                <a:gd name="T55" fmla="*/ 659549 h 1531938"/>
                <a:gd name="T56" fmla="*/ 1066143 w 1122363"/>
                <a:gd name="T57" fmla="*/ 870048 h 1531938"/>
                <a:gd name="T58" fmla="*/ 1122136 w 1122363"/>
                <a:gd name="T59" fmla="*/ 1120922 h 1531938"/>
                <a:gd name="T60" fmla="*/ 1088812 w 1122363"/>
                <a:gd name="T61" fmla="*/ 1284920 h 1531938"/>
                <a:gd name="T62" fmla="*/ 987253 w 1122363"/>
                <a:gd name="T63" fmla="*/ 1407408 h 1531938"/>
                <a:gd name="T64" fmla="*/ 836275 w 1122363"/>
                <a:gd name="T65" fmla="*/ 1488160 h 1531938"/>
                <a:gd name="T66" fmla="*/ 653786 w 1122363"/>
                <a:gd name="T67" fmla="*/ 1527401 h 1531938"/>
                <a:gd name="T68" fmla="*/ 459056 w 1122363"/>
                <a:gd name="T69" fmla="*/ 1525133 h 1531938"/>
                <a:gd name="T70" fmla="*/ 274754 w 1122363"/>
                <a:gd name="T71" fmla="*/ 1477952 h 1531938"/>
                <a:gd name="T72" fmla="*/ 122868 w 1122363"/>
                <a:gd name="T73" fmla="*/ 1387674 h 1531938"/>
                <a:gd name="T74" fmla="*/ 25163 w 1122363"/>
                <a:gd name="T75" fmla="*/ 1257020 h 1531938"/>
                <a:gd name="T76" fmla="*/ 2947 w 1122363"/>
                <a:gd name="T77" fmla="*/ 1087805 h 1531938"/>
                <a:gd name="T78" fmla="*/ 101785 w 1122363"/>
                <a:gd name="T79" fmla="*/ 770469 h 1531938"/>
                <a:gd name="T80" fmla="*/ 185436 w 1122363"/>
                <a:gd name="T81" fmla="*/ 597625 h 1531938"/>
                <a:gd name="T82" fmla="*/ 291076 w 1122363"/>
                <a:gd name="T83" fmla="*/ 468105 h 1531938"/>
                <a:gd name="T84" fmla="*/ 429359 w 1122363"/>
                <a:gd name="T85" fmla="*/ 390529 h 1531938"/>
                <a:gd name="T86" fmla="*/ 479174 w 1122363"/>
                <a:gd name="T87" fmla="*/ 1591 h 1531938"/>
                <a:gd name="T88" fmla="*/ 551894 w 1122363"/>
                <a:gd name="T89" fmla="*/ 29995 h 1531938"/>
                <a:gd name="T90" fmla="*/ 625293 w 1122363"/>
                <a:gd name="T91" fmla="*/ 25905 h 1531938"/>
                <a:gd name="T92" fmla="*/ 709340 w 1122363"/>
                <a:gd name="T93" fmla="*/ 227 h 1531938"/>
                <a:gd name="T94" fmla="*/ 758726 w 1122363"/>
                <a:gd name="T95" fmla="*/ 27496 h 1531938"/>
                <a:gd name="T96" fmla="*/ 796785 w 1122363"/>
                <a:gd name="T97" fmla="*/ 126571 h 1531938"/>
                <a:gd name="T98" fmla="*/ 842547 w 1122363"/>
                <a:gd name="T99" fmla="*/ 132706 h 1531938"/>
                <a:gd name="T100" fmla="*/ 877887 w 1122363"/>
                <a:gd name="T101" fmla="*/ 128389 h 1531938"/>
                <a:gd name="T102" fmla="*/ 854327 w 1122363"/>
                <a:gd name="T103" fmla="*/ 210421 h 1531938"/>
                <a:gd name="T104" fmla="*/ 786364 w 1122363"/>
                <a:gd name="T105" fmla="*/ 279955 h 1531938"/>
                <a:gd name="T106" fmla="*/ 671961 w 1122363"/>
                <a:gd name="T107" fmla="*/ 339492 h 1531938"/>
                <a:gd name="T108" fmla="*/ 528333 w 1122363"/>
                <a:gd name="T109" fmla="*/ 325403 h 1531938"/>
                <a:gd name="T110" fmla="*/ 445646 w 1122363"/>
                <a:gd name="T111" fmla="*/ 337219 h 1531938"/>
                <a:gd name="T112" fmla="*/ 251726 w 1122363"/>
                <a:gd name="T113" fmla="*/ 176563 h 1531938"/>
                <a:gd name="T114" fmla="*/ 329656 w 1122363"/>
                <a:gd name="T115" fmla="*/ 137024 h 1531938"/>
                <a:gd name="T116" fmla="*/ 389916 w 1122363"/>
                <a:gd name="T117" fmla="*/ 127934 h 1531938"/>
                <a:gd name="T118" fmla="*/ 417101 w 1122363"/>
                <a:gd name="T119" fmla="*/ 43857 h 153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223"/>
          <p:cNvGrpSpPr/>
          <p:nvPr/>
        </p:nvGrpSpPr>
        <p:grpSpPr>
          <a:xfrm>
            <a:off x="7614840" y="5363420"/>
            <a:ext cx="948330" cy="948716"/>
            <a:chOff x="7615567" y="5362773"/>
            <a:chExt cx="948790" cy="948790"/>
          </a:xfrm>
        </p:grpSpPr>
        <p:sp>
          <p:nvSpPr>
            <p:cNvPr id="37" name="椭圆 36"/>
            <p:cNvSpPr/>
            <p:nvPr/>
          </p:nvSpPr>
          <p:spPr>
            <a:xfrm>
              <a:off x="7615567" y="5362773"/>
              <a:ext cx="948790" cy="948790"/>
            </a:xfrm>
            <a:prstGeom prst="ellipse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8" name="KSO_Shape"/>
            <p:cNvSpPr>
              <a:spLocks noChangeAspect="1"/>
            </p:cNvSpPr>
            <p:nvPr/>
          </p:nvSpPr>
          <p:spPr bwMode="auto">
            <a:xfrm>
              <a:off x="7873213" y="5619136"/>
              <a:ext cx="433498" cy="436064"/>
            </a:xfrm>
            <a:custGeom>
              <a:avLst/>
              <a:gdLst>
                <a:gd name="T0" fmla="*/ 1295082 w 2109787"/>
                <a:gd name="T1" fmla="*/ 1930537 h 2125662"/>
                <a:gd name="T2" fmla="*/ 1378267 w 2109787"/>
                <a:gd name="T3" fmla="*/ 1684248 h 2125662"/>
                <a:gd name="T4" fmla="*/ 1361122 w 2109787"/>
                <a:gd name="T5" fmla="*/ 1545055 h 2125662"/>
                <a:gd name="T6" fmla="*/ 1566862 w 2109787"/>
                <a:gd name="T7" fmla="*/ 1567300 h 2125662"/>
                <a:gd name="T8" fmla="*/ 1528445 w 2109787"/>
                <a:gd name="T9" fmla="*/ 2041129 h 2125662"/>
                <a:gd name="T10" fmla="*/ 1651000 w 2109787"/>
                <a:gd name="T11" fmla="*/ 1844733 h 2125662"/>
                <a:gd name="T12" fmla="*/ 1901190 w 2109787"/>
                <a:gd name="T13" fmla="*/ 1450988 h 2125662"/>
                <a:gd name="T14" fmla="*/ 2088197 w 2109787"/>
                <a:gd name="T15" fmla="*/ 1575563 h 2125662"/>
                <a:gd name="T16" fmla="*/ 2077720 w 2109787"/>
                <a:gd name="T17" fmla="*/ 2010939 h 2125662"/>
                <a:gd name="T18" fmla="*/ 1755457 w 2109787"/>
                <a:gd name="T19" fmla="*/ 2109455 h 2125662"/>
                <a:gd name="T20" fmla="*/ 1116012 w 2109787"/>
                <a:gd name="T21" fmla="*/ 2102146 h 2125662"/>
                <a:gd name="T22" fmla="*/ 824229 w 2109787"/>
                <a:gd name="T23" fmla="*/ 1996956 h 2125662"/>
                <a:gd name="T24" fmla="*/ 842327 w 2109787"/>
                <a:gd name="T25" fmla="*/ 1547597 h 2125662"/>
                <a:gd name="T26" fmla="*/ 1079500 w 2109787"/>
                <a:gd name="T27" fmla="*/ 1446221 h 2125662"/>
                <a:gd name="T28" fmla="*/ 1156856 w 2109787"/>
                <a:gd name="T29" fmla="*/ 894212 h 2125662"/>
                <a:gd name="T30" fmla="*/ 1181274 w 2109787"/>
                <a:gd name="T31" fmla="*/ 1123523 h 2125662"/>
                <a:gd name="T32" fmla="*/ 1403890 w 2109787"/>
                <a:gd name="T33" fmla="*/ 1350929 h 2125662"/>
                <a:gd name="T34" fmla="*/ 1555473 w 2109787"/>
                <a:gd name="T35" fmla="*/ 1330602 h 2125662"/>
                <a:gd name="T36" fmla="*/ 1746695 w 2109787"/>
                <a:gd name="T37" fmla="*/ 1088269 h 2125662"/>
                <a:gd name="T38" fmla="*/ 1634435 w 2109787"/>
                <a:gd name="T39" fmla="*/ 939629 h 2125662"/>
                <a:gd name="T40" fmla="*/ 1329051 w 2109787"/>
                <a:gd name="T41" fmla="*/ 834184 h 2125662"/>
                <a:gd name="T42" fmla="*/ 1487609 w 2109787"/>
                <a:gd name="T43" fmla="*/ 501650 h 2125662"/>
                <a:gd name="T44" fmla="*/ 1685808 w 2109787"/>
                <a:gd name="T45" fmla="*/ 588039 h 2125662"/>
                <a:gd name="T46" fmla="*/ 1817729 w 2109787"/>
                <a:gd name="T47" fmla="*/ 779556 h 2125662"/>
                <a:gd name="T48" fmla="*/ 1848490 w 2109787"/>
                <a:gd name="T49" fmla="*/ 1036817 h 2125662"/>
                <a:gd name="T50" fmla="*/ 1748915 w 2109787"/>
                <a:gd name="T51" fmla="*/ 1271528 h 2125662"/>
                <a:gd name="T52" fmla="*/ 1576403 w 2109787"/>
                <a:gd name="T53" fmla="*/ 1417309 h 2125662"/>
                <a:gd name="T54" fmla="*/ 1403573 w 2109787"/>
                <a:gd name="T55" fmla="*/ 1442082 h 2125662"/>
                <a:gd name="T56" fmla="*/ 1224085 w 2109787"/>
                <a:gd name="T57" fmla="*/ 1336319 h 2125662"/>
                <a:gd name="T58" fmla="*/ 1088992 w 2109787"/>
                <a:gd name="T59" fmla="*/ 1130193 h 2125662"/>
                <a:gd name="T60" fmla="*/ 1072185 w 2109787"/>
                <a:gd name="T61" fmla="*/ 867850 h 2125662"/>
                <a:gd name="T62" fmla="*/ 1171443 w 2109787"/>
                <a:gd name="T63" fmla="*/ 647432 h 2125662"/>
                <a:gd name="T64" fmla="*/ 1349029 w 2109787"/>
                <a:gd name="T65" fmla="*/ 518483 h 2125662"/>
                <a:gd name="T66" fmla="*/ 894842 w 2109787"/>
                <a:gd name="T67" fmla="*/ 389721 h 2125662"/>
                <a:gd name="T68" fmla="*/ 783863 w 2109787"/>
                <a:gd name="T69" fmla="*/ 461707 h 2125662"/>
                <a:gd name="T70" fmla="*/ 646249 w 2109787"/>
                <a:gd name="T71" fmla="*/ 519107 h 2125662"/>
                <a:gd name="T72" fmla="*/ 649737 w 2109787"/>
                <a:gd name="T73" fmla="*/ 631367 h 2125662"/>
                <a:gd name="T74" fmla="*/ 859963 w 2109787"/>
                <a:gd name="T75" fmla="*/ 751873 h 2125662"/>
                <a:gd name="T76" fmla="*/ 989016 w 2109787"/>
                <a:gd name="T77" fmla="*/ 914873 h 2125662"/>
                <a:gd name="T78" fmla="*/ 926551 w 2109787"/>
                <a:gd name="T79" fmla="*/ 1110219 h 2125662"/>
                <a:gd name="T80" fmla="*/ 637054 w 2109787"/>
                <a:gd name="T81" fmla="*/ 1172057 h 2125662"/>
                <a:gd name="T82" fmla="*/ 648152 w 2109787"/>
                <a:gd name="T83" fmla="*/ 1081995 h 2125662"/>
                <a:gd name="T84" fmla="*/ 837450 w 2109787"/>
                <a:gd name="T85" fmla="*/ 1055674 h 2125662"/>
                <a:gd name="T86" fmla="*/ 874549 w 2109787"/>
                <a:gd name="T87" fmla="*/ 927557 h 2125662"/>
                <a:gd name="T88" fmla="*/ 734081 w 2109787"/>
                <a:gd name="T89" fmla="*/ 811174 h 2125662"/>
                <a:gd name="T90" fmla="*/ 535588 w 2109787"/>
                <a:gd name="T91" fmla="*/ 662762 h 2125662"/>
                <a:gd name="T92" fmla="*/ 561905 w 2109787"/>
                <a:gd name="T93" fmla="*/ 464879 h 2125662"/>
                <a:gd name="T94" fmla="*/ 832750 w 2109787"/>
                <a:gd name="T95" fmla="*/ 1588 h 2125662"/>
                <a:gd name="T96" fmla="*/ 1300854 w 2109787"/>
                <a:gd name="T97" fmla="*/ 193714 h 2125662"/>
                <a:gd name="T98" fmla="*/ 1132654 w 2109787"/>
                <a:gd name="T99" fmla="*/ 241031 h 2125662"/>
                <a:gd name="T100" fmla="*/ 735320 w 2109787"/>
                <a:gd name="T101" fmla="*/ 141316 h 2125662"/>
                <a:gd name="T102" fmla="*/ 411297 w 2109787"/>
                <a:gd name="T103" fmla="*/ 258815 h 2125662"/>
                <a:gd name="T104" fmla="*/ 196445 w 2109787"/>
                <a:gd name="T105" fmla="*/ 520171 h 2125662"/>
                <a:gd name="T106" fmla="*/ 143129 w 2109787"/>
                <a:gd name="T107" fmla="*/ 858378 h 2125662"/>
                <a:gd name="T108" fmla="*/ 247857 w 2109787"/>
                <a:gd name="T109" fmla="*/ 1145456 h 2125662"/>
                <a:gd name="T110" fmla="*/ 469056 w 2109787"/>
                <a:gd name="T111" fmla="*/ 1349968 h 2125662"/>
                <a:gd name="T112" fmla="*/ 542684 w 2109787"/>
                <a:gd name="T113" fmla="*/ 1533202 h 2125662"/>
                <a:gd name="T114" fmla="*/ 227229 w 2109787"/>
                <a:gd name="T115" fmla="*/ 1339170 h 2125662"/>
                <a:gd name="T116" fmla="*/ 37131 w 2109787"/>
                <a:gd name="T117" fmla="*/ 1025417 h 2125662"/>
                <a:gd name="T118" fmla="*/ 15868 w 2109787"/>
                <a:gd name="T119" fmla="*/ 627508 h 2125662"/>
                <a:gd name="T120" fmla="*/ 204062 w 2109787"/>
                <a:gd name="T121" fmla="*/ 257545 h 2125662"/>
                <a:gd name="T122" fmla="*/ 551570 w 2109787"/>
                <a:gd name="T123" fmla="*/ 35567 h 2125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09787" h="2125662">
                  <a:moveTo>
                    <a:pt x="1216342" y="1436687"/>
                  </a:moveTo>
                  <a:lnTo>
                    <a:pt x="1216977" y="1467831"/>
                  </a:lnTo>
                  <a:lnTo>
                    <a:pt x="1218247" y="1498021"/>
                  </a:lnTo>
                  <a:lnTo>
                    <a:pt x="1219517" y="1527894"/>
                  </a:lnTo>
                  <a:lnTo>
                    <a:pt x="1221105" y="1556813"/>
                  </a:lnTo>
                  <a:lnTo>
                    <a:pt x="1223010" y="1585097"/>
                  </a:lnTo>
                  <a:lnTo>
                    <a:pt x="1225550" y="1612427"/>
                  </a:lnTo>
                  <a:lnTo>
                    <a:pt x="1227772" y="1639121"/>
                  </a:lnTo>
                  <a:lnTo>
                    <a:pt x="1230630" y="1665180"/>
                  </a:lnTo>
                  <a:lnTo>
                    <a:pt x="1233487" y="1690286"/>
                  </a:lnTo>
                  <a:lnTo>
                    <a:pt x="1237297" y="1714756"/>
                  </a:lnTo>
                  <a:lnTo>
                    <a:pt x="1240790" y="1738273"/>
                  </a:lnTo>
                  <a:lnTo>
                    <a:pt x="1244917" y="1761154"/>
                  </a:lnTo>
                  <a:lnTo>
                    <a:pt x="1249362" y="1783399"/>
                  </a:lnTo>
                  <a:lnTo>
                    <a:pt x="1253807" y="1804691"/>
                  </a:lnTo>
                  <a:lnTo>
                    <a:pt x="1258570" y="1825030"/>
                  </a:lnTo>
                  <a:lnTo>
                    <a:pt x="1263967" y="1844733"/>
                  </a:lnTo>
                  <a:lnTo>
                    <a:pt x="1269365" y="1863801"/>
                  </a:lnTo>
                  <a:lnTo>
                    <a:pt x="1275397" y="1881597"/>
                  </a:lnTo>
                  <a:lnTo>
                    <a:pt x="1281430" y="1899076"/>
                  </a:lnTo>
                  <a:lnTo>
                    <a:pt x="1288097" y="1915283"/>
                  </a:lnTo>
                  <a:lnTo>
                    <a:pt x="1295082" y="1930537"/>
                  </a:lnTo>
                  <a:lnTo>
                    <a:pt x="1302067" y="1945474"/>
                  </a:lnTo>
                  <a:lnTo>
                    <a:pt x="1309687" y="1959457"/>
                  </a:lnTo>
                  <a:lnTo>
                    <a:pt x="1317625" y="1972168"/>
                  </a:lnTo>
                  <a:lnTo>
                    <a:pt x="1325562" y="1984244"/>
                  </a:lnTo>
                  <a:lnTo>
                    <a:pt x="1330007" y="1990282"/>
                  </a:lnTo>
                  <a:lnTo>
                    <a:pt x="1334135" y="1995685"/>
                  </a:lnTo>
                  <a:lnTo>
                    <a:pt x="1338262" y="2001087"/>
                  </a:lnTo>
                  <a:lnTo>
                    <a:pt x="1343025" y="2005854"/>
                  </a:lnTo>
                  <a:lnTo>
                    <a:pt x="1347470" y="2010621"/>
                  </a:lnTo>
                  <a:lnTo>
                    <a:pt x="1352232" y="2015388"/>
                  </a:lnTo>
                  <a:lnTo>
                    <a:pt x="1356677" y="2019519"/>
                  </a:lnTo>
                  <a:lnTo>
                    <a:pt x="1361440" y="2023968"/>
                  </a:lnTo>
                  <a:lnTo>
                    <a:pt x="1366520" y="2027782"/>
                  </a:lnTo>
                  <a:lnTo>
                    <a:pt x="1371282" y="2031278"/>
                  </a:lnTo>
                  <a:lnTo>
                    <a:pt x="1376362" y="2034773"/>
                  </a:lnTo>
                  <a:lnTo>
                    <a:pt x="1381442" y="2038269"/>
                  </a:lnTo>
                  <a:lnTo>
                    <a:pt x="1386840" y="2041129"/>
                  </a:lnTo>
                  <a:lnTo>
                    <a:pt x="1391920" y="2043989"/>
                  </a:lnTo>
                  <a:lnTo>
                    <a:pt x="1391920" y="1688379"/>
                  </a:lnTo>
                  <a:lnTo>
                    <a:pt x="1387475" y="1687108"/>
                  </a:lnTo>
                  <a:lnTo>
                    <a:pt x="1382395" y="1685837"/>
                  </a:lnTo>
                  <a:lnTo>
                    <a:pt x="1378267" y="1684248"/>
                  </a:lnTo>
                  <a:lnTo>
                    <a:pt x="1373505" y="1682341"/>
                  </a:lnTo>
                  <a:lnTo>
                    <a:pt x="1369695" y="1680117"/>
                  </a:lnTo>
                  <a:lnTo>
                    <a:pt x="1365885" y="1677256"/>
                  </a:lnTo>
                  <a:lnTo>
                    <a:pt x="1362075" y="1674079"/>
                  </a:lnTo>
                  <a:lnTo>
                    <a:pt x="1358900" y="1670901"/>
                  </a:lnTo>
                  <a:lnTo>
                    <a:pt x="1356042" y="1667405"/>
                  </a:lnTo>
                  <a:lnTo>
                    <a:pt x="1353502" y="1663274"/>
                  </a:lnTo>
                  <a:lnTo>
                    <a:pt x="1350962" y="1659460"/>
                  </a:lnTo>
                  <a:lnTo>
                    <a:pt x="1349057" y="1655329"/>
                  </a:lnTo>
                  <a:lnTo>
                    <a:pt x="1347470" y="1650562"/>
                  </a:lnTo>
                  <a:lnTo>
                    <a:pt x="1346517" y="1645795"/>
                  </a:lnTo>
                  <a:lnTo>
                    <a:pt x="1345882" y="1641346"/>
                  </a:lnTo>
                  <a:lnTo>
                    <a:pt x="1345565" y="1635943"/>
                  </a:lnTo>
                  <a:lnTo>
                    <a:pt x="1345565" y="1582872"/>
                  </a:lnTo>
                  <a:lnTo>
                    <a:pt x="1345882" y="1577469"/>
                  </a:lnTo>
                  <a:lnTo>
                    <a:pt x="1346517" y="1572385"/>
                  </a:lnTo>
                  <a:lnTo>
                    <a:pt x="1347787" y="1567300"/>
                  </a:lnTo>
                  <a:lnTo>
                    <a:pt x="1349692" y="1562215"/>
                  </a:lnTo>
                  <a:lnTo>
                    <a:pt x="1352232" y="1557449"/>
                  </a:lnTo>
                  <a:lnTo>
                    <a:pt x="1354772" y="1553317"/>
                  </a:lnTo>
                  <a:lnTo>
                    <a:pt x="1357630" y="1549186"/>
                  </a:lnTo>
                  <a:lnTo>
                    <a:pt x="1361122" y="1545055"/>
                  </a:lnTo>
                  <a:lnTo>
                    <a:pt x="1365250" y="1541877"/>
                  </a:lnTo>
                  <a:lnTo>
                    <a:pt x="1369060" y="1538699"/>
                  </a:lnTo>
                  <a:lnTo>
                    <a:pt x="1373505" y="1535839"/>
                  </a:lnTo>
                  <a:lnTo>
                    <a:pt x="1378267" y="1533614"/>
                  </a:lnTo>
                  <a:lnTo>
                    <a:pt x="1383030" y="1532025"/>
                  </a:lnTo>
                  <a:lnTo>
                    <a:pt x="1388427" y="1530754"/>
                  </a:lnTo>
                  <a:lnTo>
                    <a:pt x="1393507" y="1529801"/>
                  </a:lnTo>
                  <a:lnTo>
                    <a:pt x="1399222" y="1529483"/>
                  </a:lnTo>
                  <a:lnTo>
                    <a:pt x="1516062" y="1529483"/>
                  </a:lnTo>
                  <a:lnTo>
                    <a:pt x="1521460" y="1529801"/>
                  </a:lnTo>
                  <a:lnTo>
                    <a:pt x="1526857" y="1530754"/>
                  </a:lnTo>
                  <a:lnTo>
                    <a:pt x="1531937" y="1532025"/>
                  </a:lnTo>
                  <a:lnTo>
                    <a:pt x="1537017" y="1533614"/>
                  </a:lnTo>
                  <a:lnTo>
                    <a:pt x="1541462" y="1535839"/>
                  </a:lnTo>
                  <a:lnTo>
                    <a:pt x="1545907" y="1538699"/>
                  </a:lnTo>
                  <a:lnTo>
                    <a:pt x="1550035" y="1541877"/>
                  </a:lnTo>
                  <a:lnTo>
                    <a:pt x="1553845" y="1545055"/>
                  </a:lnTo>
                  <a:lnTo>
                    <a:pt x="1557020" y="1549186"/>
                  </a:lnTo>
                  <a:lnTo>
                    <a:pt x="1560512" y="1553317"/>
                  </a:lnTo>
                  <a:lnTo>
                    <a:pt x="1563052" y="1557449"/>
                  </a:lnTo>
                  <a:lnTo>
                    <a:pt x="1565275" y="1562215"/>
                  </a:lnTo>
                  <a:lnTo>
                    <a:pt x="1566862" y="1567300"/>
                  </a:lnTo>
                  <a:lnTo>
                    <a:pt x="1568132" y="1572385"/>
                  </a:lnTo>
                  <a:lnTo>
                    <a:pt x="1569085" y="1577469"/>
                  </a:lnTo>
                  <a:lnTo>
                    <a:pt x="1569402" y="1582872"/>
                  </a:lnTo>
                  <a:lnTo>
                    <a:pt x="1569402" y="1635943"/>
                  </a:lnTo>
                  <a:lnTo>
                    <a:pt x="1569085" y="1641346"/>
                  </a:lnTo>
                  <a:lnTo>
                    <a:pt x="1568450" y="1645795"/>
                  </a:lnTo>
                  <a:lnTo>
                    <a:pt x="1567180" y="1650562"/>
                  </a:lnTo>
                  <a:lnTo>
                    <a:pt x="1565910" y="1655329"/>
                  </a:lnTo>
                  <a:lnTo>
                    <a:pt x="1564005" y="1659460"/>
                  </a:lnTo>
                  <a:lnTo>
                    <a:pt x="1561782" y="1663274"/>
                  </a:lnTo>
                  <a:lnTo>
                    <a:pt x="1558607" y="1667405"/>
                  </a:lnTo>
                  <a:lnTo>
                    <a:pt x="1555750" y="1670901"/>
                  </a:lnTo>
                  <a:lnTo>
                    <a:pt x="1552575" y="1674079"/>
                  </a:lnTo>
                  <a:lnTo>
                    <a:pt x="1549082" y="1677256"/>
                  </a:lnTo>
                  <a:lnTo>
                    <a:pt x="1545272" y="1680117"/>
                  </a:lnTo>
                  <a:lnTo>
                    <a:pt x="1541145" y="1682341"/>
                  </a:lnTo>
                  <a:lnTo>
                    <a:pt x="1537017" y="1684248"/>
                  </a:lnTo>
                  <a:lnTo>
                    <a:pt x="1532255" y="1685837"/>
                  </a:lnTo>
                  <a:lnTo>
                    <a:pt x="1527810" y="1687108"/>
                  </a:lnTo>
                  <a:lnTo>
                    <a:pt x="1523047" y="1688379"/>
                  </a:lnTo>
                  <a:lnTo>
                    <a:pt x="1523047" y="2043989"/>
                  </a:lnTo>
                  <a:lnTo>
                    <a:pt x="1528445" y="2041129"/>
                  </a:lnTo>
                  <a:lnTo>
                    <a:pt x="1533525" y="2038269"/>
                  </a:lnTo>
                  <a:lnTo>
                    <a:pt x="1538605" y="2034773"/>
                  </a:lnTo>
                  <a:lnTo>
                    <a:pt x="1543685" y="2031278"/>
                  </a:lnTo>
                  <a:lnTo>
                    <a:pt x="1548765" y="2027782"/>
                  </a:lnTo>
                  <a:lnTo>
                    <a:pt x="1553527" y="2023968"/>
                  </a:lnTo>
                  <a:lnTo>
                    <a:pt x="1558290" y="2019519"/>
                  </a:lnTo>
                  <a:lnTo>
                    <a:pt x="1563052" y="2015388"/>
                  </a:lnTo>
                  <a:lnTo>
                    <a:pt x="1567497" y="2010621"/>
                  </a:lnTo>
                  <a:lnTo>
                    <a:pt x="1572260" y="2005854"/>
                  </a:lnTo>
                  <a:lnTo>
                    <a:pt x="1576705" y="2001087"/>
                  </a:lnTo>
                  <a:lnTo>
                    <a:pt x="1580832" y="1995685"/>
                  </a:lnTo>
                  <a:lnTo>
                    <a:pt x="1585277" y="1990282"/>
                  </a:lnTo>
                  <a:lnTo>
                    <a:pt x="1589405" y="1984244"/>
                  </a:lnTo>
                  <a:lnTo>
                    <a:pt x="1597660" y="1972168"/>
                  </a:lnTo>
                  <a:lnTo>
                    <a:pt x="1605280" y="1959457"/>
                  </a:lnTo>
                  <a:lnTo>
                    <a:pt x="1612900" y="1945474"/>
                  </a:lnTo>
                  <a:lnTo>
                    <a:pt x="1620202" y="1930537"/>
                  </a:lnTo>
                  <a:lnTo>
                    <a:pt x="1626870" y="1915283"/>
                  </a:lnTo>
                  <a:lnTo>
                    <a:pt x="1633537" y="1899076"/>
                  </a:lnTo>
                  <a:lnTo>
                    <a:pt x="1639570" y="1881597"/>
                  </a:lnTo>
                  <a:lnTo>
                    <a:pt x="1645602" y="1863801"/>
                  </a:lnTo>
                  <a:lnTo>
                    <a:pt x="1651000" y="1844733"/>
                  </a:lnTo>
                  <a:lnTo>
                    <a:pt x="1656397" y="1825030"/>
                  </a:lnTo>
                  <a:lnTo>
                    <a:pt x="1661160" y="1804691"/>
                  </a:lnTo>
                  <a:lnTo>
                    <a:pt x="1665922" y="1783399"/>
                  </a:lnTo>
                  <a:lnTo>
                    <a:pt x="1670050" y="1761154"/>
                  </a:lnTo>
                  <a:lnTo>
                    <a:pt x="1673860" y="1738273"/>
                  </a:lnTo>
                  <a:lnTo>
                    <a:pt x="1677987" y="1714756"/>
                  </a:lnTo>
                  <a:lnTo>
                    <a:pt x="1681162" y="1690286"/>
                  </a:lnTo>
                  <a:lnTo>
                    <a:pt x="1684337" y="1665180"/>
                  </a:lnTo>
                  <a:lnTo>
                    <a:pt x="1687195" y="1639121"/>
                  </a:lnTo>
                  <a:lnTo>
                    <a:pt x="1689735" y="1612427"/>
                  </a:lnTo>
                  <a:lnTo>
                    <a:pt x="1691957" y="1585097"/>
                  </a:lnTo>
                  <a:lnTo>
                    <a:pt x="1693862" y="1556813"/>
                  </a:lnTo>
                  <a:lnTo>
                    <a:pt x="1695450" y="1527894"/>
                  </a:lnTo>
                  <a:lnTo>
                    <a:pt x="1696720" y="1498021"/>
                  </a:lnTo>
                  <a:lnTo>
                    <a:pt x="1697672" y="1467831"/>
                  </a:lnTo>
                  <a:lnTo>
                    <a:pt x="1698942" y="1436687"/>
                  </a:lnTo>
                  <a:lnTo>
                    <a:pt x="1738312" y="1438912"/>
                  </a:lnTo>
                  <a:lnTo>
                    <a:pt x="1774825" y="1441454"/>
                  </a:lnTo>
                  <a:lnTo>
                    <a:pt x="1835150" y="1446221"/>
                  </a:lnTo>
                  <a:lnTo>
                    <a:pt x="1875472" y="1449399"/>
                  </a:lnTo>
                  <a:lnTo>
                    <a:pt x="1890077" y="1450670"/>
                  </a:lnTo>
                  <a:lnTo>
                    <a:pt x="1901190" y="1450988"/>
                  </a:lnTo>
                  <a:lnTo>
                    <a:pt x="1912620" y="1451941"/>
                  </a:lnTo>
                  <a:lnTo>
                    <a:pt x="1923415" y="1453212"/>
                  </a:lnTo>
                  <a:lnTo>
                    <a:pt x="1934210" y="1455119"/>
                  </a:lnTo>
                  <a:lnTo>
                    <a:pt x="1945005" y="1457662"/>
                  </a:lnTo>
                  <a:lnTo>
                    <a:pt x="1955482" y="1460522"/>
                  </a:lnTo>
                  <a:lnTo>
                    <a:pt x="1965642" y="1464017"/>
                  </a:lnTo>
                  <a:lnTo>
                    <a:pt x="1975485" y="1468149"/>
                  </a:lnTo>
                  <a:lnTo>
                    <a:pt x="1985327" y="1472598"/>
                  </a:lnTo>
                  <a:lnTo>
                    <a:pt x="1994852" y="1477047"/>
                  </a:lnTo>
                  <a:lnTo>
                    <a:pt x="2004060" y="1482767"/>
                  </a:lnTo>
                  <a:lnTo>
                    <a:pt x="2012950" y="1488170"/>
                  </a:lnTo>
                  <a:lnTo>
                    <a:pt x="2021522" y="1494526"/>
                  </a:lnTo>
                  <a:lnTo>
                    <a:pt x="2029777" y="1500881"/>
                  </a:lnTo>
                  <a:lnTo>
                    <a:pt x="2038032" y="1507873"/>
                  </a:lnTo>
                  <a:lnTo>
                    <a:pt x="2045652" y="1515182"/>
                  </a:lnTo>
                  <a:lnTo>
                    <a:pt x="2052637" y="1522809"/>
                  </a:lnTo>
                  <a:lnTo>
                    <a:pt x="2059622" y="1530754"/>
                  </a:lnTo>
                  <a:lnTo>
                    <a:pt x="2065972" y="1539334"/>
                  </a:lnTo>
                  <a:lnTo>
                    <a:pt x="2072322" y="1547597"/>
                  </a:lnTo>
                  <a:lnTo>
                    <a:pt x="2078037" y="1556495"/>
                  </a:lnTo>
                  <a:lnTo>
                    <a:pt x="2083435" y="1566029"/>
                  </a:lnTo>
                  <a:lnTo>
                    <a:pt x="2088197" y="1575563"/>
                  </a:lnTo>
                  <a:lnTo>
                    <a:pt x="2092642" y="1585414"/>
                  </a:lnTo>
                  <a:lnTo>
                    <a:pt x="2096452" y="1595266"/>
                  </a:lnTo>
                  <a:lnTo>
                    <a:pt x="2099945" y="1605117"/>
                  </a:lnTo>
                  <a:lnTo>
                    <a:pt x="2103120" y="1615605"/>
                  </a:lnTo>
                  <a:lnTo>
                    <a:pt x="2105660" y="1626410"/>
                  </a:lnTo>
                  <a:lnTo>
                    <a:pt x="2107247" y="1637215"/>
                  </a:lnTo>
                  <a:lnTo>
                    <a:pt x="2108835" y="1648337"/>
                  </a:lnTo>
                  <a:lnTo>
                    <a:pt x="2109470" y="1659460"/>
                  </a:lnTo>
                  <a:lnTo>
                    <a:pt x="2109787" y="1670901"/>
                  </a:lnTo>
                  <a:lnTo>
                    <a:pt x="2109787" y="1949605"/>
                  </a:lnTo>
                  <a:lnTo>
                    <a:pt x="2109787" y="1955325"/>
                  </a:lnTo>
                  <a:lnTo>
                    <a:pt x="2108835" y="1960728"/>
                  </a:lnTo>
                  <a:lnTo>
                    <a:pt x="2107882" y="1966448"/>
                  </a:lnTo>
                  <a:lnTo>
                    <a:pt x="2106295" y="1971850"/>
                  </a:lnTo>
                  <a:lnTo>
                    <a:pt x="2104072" y="1976935"/>
                  </a:lnTo>
                  <a:lnTo>
                    <a:pt x="2101532" y="1982020"/>
                  </a:lnTo>
                  <a:lnTo>
                    <a:pt x="2098675" y="1987105"/>
                  </a:lnTo>
                  <a:lnTo>
                    <a:pt x="2095182" y="1992189"/>
                  </a:lnTo>
                  <a:lnTo>
                    <a:pt x="2091690" y="1996956"/>
                  </a:lnTo>
                  <a:lnTo>
                    <a:pt x="2087245" y="2002041"/>
                  </a:lnTo>
                  <a:lnTo>
                    <a:pt x="2082800" y="2006490"/>
                  </a:lnTo>
                  <a:lnTo>
                    <a:pt x="2077720" y="2010939"/>
                  </a:lnTo>
                  <a:lnTo>
                    <a:pt x="2072322" y="2015706"/>
                  </a:lnTo>
                  <a:lnTo>
                    <a:pt x="2066607" y="2019837"/>
                  </a:lnTo>
                  <a:lnTo>
                    <a:pt x="2060575" y="2024286"/>
                  </a:lnTo>
                  <a:lnTo>
                    <a:pt x="2053907" y="2028418"/>
                  </a:lnTo>
                  <a:lnTo>
                    <a:pt x="2047240" y="2032549"/>
                  </a:lnTo>
                  <a:lnTo>
                    <a:pt x="2039937" y="2036680"/>
                  </a:lnTo>
                  <a:lnTo>
                    <a:pt x="2032317" y="2040494"/>
                  </a:lnTo>
                  <a:lnTo>
                    <a:pt x="2024697" y="2044307"/>
                  </a:lnTo>
                  <a:lnTo>
                    <a:pt x="2016442" y="2048121"/>
                  </a:lnTo>
                  <a:lnTo>
                    <a:pt x="2007870" y="2051934"/>
                  </a:lnTo>
                  <a:lnTo>
                    <a:pt x="1999297" y="2055430"/>
                  </a:lnTo>
                  <a:lnTo>
                    <a:pt x="1990090" y="2058926"/>
                  </a:lnTo>
                  <a:lnTo>
                    <a:pt x="1970722" y="2065599"/>
                  </a:lnTo>
                  <a:lnTo>
                    <a:pt x="1950402" y="2071955"/>
                  </a:lnTo>
                  <a:lnTo>
                    <a:pt x="1929130" y="2077675"/>
                  </a:lnTo>
                  <a:lnTo>
                    <a:pt x="1907222" y="2083396"/>
                  </a:lnTo>
                  <a:lnTo>
                    <a:pt x="1883727" y="2088480"/>
                  </a:lnTo>
                  <a:lnTo>
                    <a:pt x="1859597" y="2093565"/>
                  </a:lnTo>
                  <a:lnTo>
                    <a:pt x="1834515" y="2098014"/>
                  </a:lnTo>
                  <a:lnTo>
                    <a:pt x="1809115" y="2102146"/>
                  </a:lnTo>
                  <a:lnTo>
                    <a:pt x="1782762" y="2105959"/>
                  </a:lnTo>
                  <a:lnTo>
                    <a:pt x="1755457" y="2109455"/>
                  </a:lnTo>
                  <a:lnTo>
                    <a:pt x="1728152" y="2112633"/>
                  </a:lnTo>
                  <a:lnTo>
                    <a:pt x="1700212" y="2115175"/>
                  </a:lnTo>
                  <a:lnTo>
                    <a:pt x="1671637" y="2118035"/>
                  </a:lnTo>
                  <a:lnTo>
                    <a:pt x="1642745" y="2119942"/>
                  </a:lnTo>
                  <a:lnTo>
                    <a:pt x="1613535" y="2121849"/>
                  </a:lnTo>
                  <a:lnTo>
                    <a:pt x="1584325" y="2123120"/>
                  </a:lnTo>
                  <a:lnTo>
                    <a:pt x="1554480" y="2124391"/>
                  </a:lnTo>
                  <a:lnTo>
                    <a:pt x="1524635" y="2125027"/>
                  </a:lnTo>
                  <a:lnTo>
                    <a:pt x="1494790" y="2125344"/>
                  </a:lnTo>
                  <a:lnTo>
                    <a:pt x="1464945" y="2125662"/>
                  </a:lnTo>
                  <a:lnTo>
                    <a:pt x="1435100" y="2125344"/>
                  </a:lnTo>
                  <a:lnTo>
                    <a:pt x="1404937" y="2125027"/>
                  </a:lnTo>
                  <a:lnTo>
                    <a:pt x="1375092" y="2124391"/>
                  </a:lnTo>
                  <a:lnTo>
                    <a:pt x="1344930" y="2123120"/>
                  </a:lnTo>
                  <a:lnTo>
                    <a:pt x="1315085" y="2121849"/>
                  </a:lnTo>
                  <a:lnTo>
                    <a:pt x="1285557" y="2119942"/>
                  </a:lnTo>
                  <a:lnTo>
                    <a:pt x="1256030" y="2118035"/>
                  </a:lnTo>
                  <a:lnTo>
                    <a:pt x="1227455" y="2115175"/>
                  </a:lnTo>
                  <a:lnTo>
                    <a:pt x="1198562" y="2112633"/>
                  </a:lnTo>
                  <a:lnTo>
                    <a:pt x="1170622" y="2109455"/>
                  </a:lnTo>
                  <a:lnTo>
                    <a:pt x="1142682" y="2105959"/>
                  </a:lnTo>
                  <a:lnTo>
                    <a:pt x="1116012" y="2102146"/>
                  </a:lnTo>
                  <a:lnTo>
                    <a:pt x="1089660" y="2098014"/>
                  </a:lnTo>
                  <a:lnTo>
                    <a:pt x="1064260" y="2093565"/>
                  </a:lnTo>
                  <a:lnTo>
                    <a:pt x="1039177" y="2088480"/>
                  </a:lnTo>
                  <a:lnTo>
                    <a:pt x="1015364" y="2083396"/>
                  </a:lnTo>
                  <a:lnTo>
                    <a:pt x="992187" y="2077675"/>
                  </a:lnTo>
                  <a:lnTo>
                    <a:pt x="970597" y="2071955"/>
                  </a:lnTo>
                  <a:lnTo>
                    <a:pt x="949642" y="2065599"/>
                  </a:lnTo>
                  <a:lnTo>
                    <a:pt x="929639" y="2058926"/>
                  </a:lnTo>
                  <a:lnTo>
                    <a:pt x="910907" y="2051934"/>
                  </a:lnTo>
                  <a:lnTo>
                    <a:pt x="902334" y="2048121"/>
                  </a:lnTo>
                  <a:lnTo>
                    <a:pt x="893762" y="2044307"/>
                  </a:lnTo>
                  <a:lnTo>
                    <a:pt x="885507" y="2040494"/>
                  </a:lnTo>
                  <a:lnTo>
                    <a:pt x="877569" y="2036680"/>
                  </a:lnTo>
                  <a:lnTo>
                    <a:pt x="870584" y="2032549"/>
                  </a:lnTo>
                  <a:lnTo>
                    <a:pt x="863282" y="2028418"/>
                  </a:lnTo>
                  <a:lnTo>
                    <a:pt x="856614" y="2024286"/>
                  </a:lnTo>
                  <a:lnTo>
                    <a:pt x="850264" y="2019837"/>
                  </a:lnTo>
                  <a:lnTo>
                    <a:pt x="844232" y="2015706"/>
                  </a:lnTo>
                  <a:lnTo>
                    <a:pt x="838517" y="2010939"/>
                  </a:lnTo>
                  <a:lnTo>
                    <a:pt x="833437" y="2006490"/>
                  </a:lnTo>
                  <a:lnTo>
                    <a:pt x="828674" y="2002041"/>
                  </a:lnTo>
                  <a:lnTo>
                    <a:pt x="824229" y="1996956"/>
                  </a:lnTo>
                  <a:lnTo>
                    <a:pt x="820419" y="1992189"/>
                  </a:lnTo>
                  <a:lnTo>
                    <a:pt x="816609" y="1987105"/>
                  </a:lnTo>
                  <a:lnTo>
                    <a:pt x="813752" y="1982020"/>
                  </a:lnTo>
                  <a:lnTo>
                    <a:pt x="811212" y="1976935"/>
                  </a:lnTo>
                  <a:lnTo>
                    <a:pt x="808989" y="1971850"/>
                  </a:lnTo>
                  <a:lnTo>
                    <a:pt x="807084" y="1966448"/>
                  </a:lnTo>
                  <a:lnTo>
                    <a:pt x="805814" y="1960728"/>
                  </a:lnTo>
                  <a:lnTo>
                    <a:pt x="805179" y="1955325"/>
                  </a:lnTo>
                  <a:lnTo>
                    <a:pt x="804862" y="1949605"/>
                  </a:lnTo>
                  <a:lnTo>
                    <a:pt x="804862" y="1670901"/>
                  </a:lnTo>
                  <a:lnTo>
                    <a:pt x="805179" y="1659460"/>
                  </a:lnTo>
                  <a:lnTo>
                    <a:pt x="806132" y="1648337"/>
                  </a:lnTo>
                  <a:lnTo>
                    <a:pt x="807402" y="1637215"/>
                  </a:lnTo>
                  <a:lnTo>
                    <a:pt x="809624" y="1626410"/>
                  </a:lnTo>
                  <a:lnTo>
                    <a:pt x="812164" y="1615605"/>
                  </a:lnTo>
                  <a:lnTo>
                    <a:pt x="815022" y="1605117"/>
                  </a:lnTo>
                  <a:lnTo>
                    <a:pt x="818197" y="1595266"/>
                  </a:lnTo>
                  <a:lnTo>
                    <a:pt x="822324" y="1585414"/>
                  </a:lnTo>
                  <a:lnTo>
                    <a:pt x="826769" y="1575563"/>
                  </a:lnTo>
                  <a:lnTo>
                    <a:pt x="831849" y="1566029"/>
                  </a:lnTo>
                  <a:lnTo>
                    <a:pt x="836929" y="1556495"/>
                  </a:lnTo>
                  <a:lnTo>
                    <a:pt x="842327" y="1547597"/>
                  </a:lnTo>
                  <a:lnTo>
                    <a:pt x="848677" y="1539334"/>
                  </a:lnTo>
                  <a:lnTo>
                    <a:pt x="855344" y="1530754"/>
                  </a:lnTo>
                  <a:lnTo>
                    <a:pt x="862012" y="1522809"/>
                  </a:lnTo>
                  <a:lnTo>
                    <a:pt x="869632" y="1515182"/>
                  </a:lnTo>
                  <a:lnTo>
                    <a:pt x="876934" y="1507873"/>
                  </a:lnTo>
                  <a:lnTo>
                    <a:pt x="884872" y="1500881"/>
                  </a:lnTo>
                  <a:lnTo>
                    <a:pt x="893444" y="1494526"/>
                  </a:lnTo>
                  <a:lnTo>
                    <a:pt x="902017" y="1488170"/>
                  </a:lnTo>
                  <a:lnTo>
                    <a:pt x="910907" y="1482767"/>
                  </a:lnTo>
                  <a:lnTo>
                    <a:pt x="920114" y="1477047"/>
                  </a:lnTo>
                  <a:lnTo>
                    <a:pt x="929639" y="1472598"/>
                  </a:lnTo>
                  <a:lnTo>
                    <a:pt x="939482" y="1468149"/>
                  </a:lnTo>
                  <a:lnTo>
                    <a:pt x="949324" y="1464017"/>
                  </a:lnTo>
                  <a:lnTo>
                    <a:pt x="959802" y="1460522"/>
                  </a:lnTo>
                  <a:lnTo>
                    <a:pt x="969962" y="1457662"/>
                  </a:lnTo>
                  <a:lnTo>
                    <a:pt x="980439" y="1455119"/>
                  </a:lnTo>
                  <a:lnTo>
                    <a:pt x="991234" y="1453212"/>
                  </a:lnTo>
                  <a:lnTo>
                    <a:pt x="1002347" y="1451941"/>
                  </a:lnTo>
                  <a:lnTo>
                    <a:pt x="1013459" y="1450988"/>
                  </a:lnTo>
                  <a:lnTo>
                    <a:pt x="1024889" y="1450670"/>
                  </a:lnTo>
                  <a:lnTo>
                    <a:pt x="1039177" y="1449399"/>
                  </a:lnTo>
                  <a:lnTo>
                    <a:pt x="1079500" y="1446221"/>
                  </a:lnTo>
                  <a:lnTo>
                    <a:pt x="1140142" y="1441454"/>
                  </a:lnTo>
                  <a:lnTo>
                    <a:pt x="1176655" y="1438912"/>
                  </a:lnTo>
                  <a:lnTo>
                    <a:pt x="1216342" y="1436687"/>
                  </a:lnTo>
                  <a:close/>
                  <a:moveTo>
                    <a:pt x="1249771" y="769392"/>
                  </a:moveTo>
                  <a:lnTo>
                    <a:pt x="1245966" y="770028"/>
                  </a:lnTo>
                  <a:lnTo>
                    <a:pt x="1242477" y="770663"/>
                  </a:lnTo>
                  <a:lnTo>
                    <a:pt x="1239306" y="771933"/>
                  </a:lnTo>
                  <a:lnTo>
                    <a:pt x="1235818" y="773839"/>
                  </a:lnTo>
                  <a:lnTo>
                    <a:pt x="1232647" y="775427"/>
                  </a:lnTo>
                  <a:lnTo>
                    <a:pt x="1229476" y="777650"/>
                  </a:lnTo>
                  <a:lnTo>
                    <a:pt x="1226621" y="780191"/>
                  </a:lnTo>
                  <a:lnTo>
                    <a:pt x="1223450" y="782732"/>
                  </a:lnTo>
                  <a:lnTo>
                    <a:pt x="1217425" y="789084"/>
                  </a:lnTo>
                  <a:lnTo>
                    <a:pt x="1211717" y="796071"/>
                  </a:lnTo>
                  <a:lnTo>
                    <a:pt x="1206009" y="803376"/>
                  </a:lnTo>
                  <a:lnTo>
                    <a:pt x="1194275" y="819574"/>
                  </a:lnTo>
                  <a:lnTo>
                    <a:pt x="1186030" y="831008"/>
                  </a:lnTo>
                  <a:lnTo>
                    <a:pt x="1177785" y="843395"/>
                  </a:lnTo>
                  <a:lnTo>
                    <a:pt x="1169857" y="855781"/>
                  </a:lnTo>
                  <a:lnTo>
                    <a:pt x="1161929" y="868803"/>
                  </a:lnTo>
                  <a:lnTo>
                    <a:pt x="1159075" y="881507"/>
                  </a:lnTo>
                  <a:lnTo>
                    <a:pt x="1156856" y="894212"/>
                  </a:lnTo>
                  <a:lnTo>
                    <a:pt x="1154636" y="907233"/>
                  </a:lnTo>
                  <a:lnTo>
                    <a:pt x="1152733" y="920573"/>
                  </a:lnTo>
                  <a:lnTo>
                    <a:pt x="1151465" y="933595"/>
                  </a:lnTo>
                  <a:lnTo>
                    <a:pt x="1150513" y="947569"/>
                  </a:lnTo>
                  <a:lnTo>
                    <a:pt x="1149879" y="960909"/>
                  </a:lnTo>
                  <a:lnTo>
                    <a:pt x="1149879" y="974566"/>
                  </a:lnTo>
                  <a:lnTo>
                    <a:pt x="1149879" y="984412"/>
                  </a:lnTo>
                  <a:lnTo>
                    <a:pt x="1150196" y="994258"/>
                  </a:lnTo>
                  <a:lnTo>
                    <a:pt x="1151147" y="1003786"/>
                  </a:lnTo>
                  <a:lnTo>
                    <a:pt x="1151782" y="1013314"/>
                  </a:lnTo>
                  <a:lnTo>
                    <a:pt x="1153050" y="1023160"/>
                  </a:lnTo>
                  <a:lnTo>
                    <a:pt x="1154319" y="1032688"/>
                  </a:lnTo>
                  <a:lnTo>
                    <a:pt x="1156538" y="1042216"/>
                  </a:lnTo>
                  <a:lnTo>
                    <a:pt x="1158124" y="1051427"/>
                  </a:lnTo>
                  <a:lnTo>
                    <a:pt x="1160344" y="1060637"/>
                  </a:lnTo>
                  <a:lnTo>
                    <a:pt x="1162564" y="1069848"/>
                  </a:lnTo>
                  <a:lnTo>
                    <a:pt x="1165101" y="1079058"/>
                  </a:lnTo>
                  <a:lnTo>
                    <a:pt x="1168272" y="1088269"/>
                  </a:lnTo>
                  <a:lnTo>
                    <a:pt x="1171126" y="1096844"/>
                  </a:lnTo>
                  <a:lnTo>
                    <a:pt x="1174297" y="1106055"/>
                  </a:lnTo>
                  <a:lnTo>
                    <a:pt x="1177468" y="1114948"/>
                  </a:lnTo>
                  <a:lnTo>
                    <a:pt x="1181274" y="1123523"/>
                  </a:lnTo>
                  <a:lnTo>
                    <a:pt x="1184762" y="1132099"/>
                  </a:lnTo>
                  <a:lnTo>
                    <a:pt x="1188884" y="1140356"/>
                  </a:lnTo>
                  <a:lnTo>
                    <a:pt x="1193007" y="1148932"/>
                  </a:lnTo>
                  <a:lnTo>
                    <a:pt x="1197129" y="1157189"/>
                  </a:lnTo>
                  <a:lnTo>
                    <a:pt x="1206326" y="1173387"/>
                  </a:lnTo>
                  <a:lnTo>
                    <a:pt x="1215839" y="1188950"/>
                  </a:lnTo>
                  <a:lnTo>
                    <a:pt x="1225987" y="1204513"/>
                  </a:lnTo>
                  <a:lnTo>
                    <a:pt x="1236769" y="1219123"/>
                  </a:lnTo>
                  <a:lnTo>
                    <a:pt x="1247551" y="1233097"/>
                  </a:lnTo>
                  <a:lnTo>
                    <a:pt x="1258967" y="1246437"/>
                  </a:lnTo>
                  <a:lnTo>
                    <a:pt x="1271018" y="1259776"/>
                  </a:lnTo>
                  <a:lnTo>
                    <a:pt x="1283068" y="1271845"/>
                  </a:lnTo>
                  <a:lnTo>
                    <a:pt x="1295436" y="1283597"/>
                  </a:lnTo>
                  <a:lnTo>
                    <a:pt x="1308121" y="1294395"/>
                  </a:lnTo>
                  <a:lnTo>
                    <a:pt x="1320805" y="1304241"/>
                  </a:lnTo>
                  <a:lnTo>
                    <a:pt x="1333490" y="1313769"/>
                  </a:lnTo>
                  <a:lnTo>
                    <a:pt x="1346175" y="1322662"/>
                  </a:lnTo>
                  <a:lnTo>
                    <a:pt x="1359177" y="1330602"/>
                  </a:lnTo>
                  <a:lnTo>
                    <a:pt x="1371861" y="1337272"/>
                  </a:lnTo>
                  <a:lnTo>
                    <a:pt x="1384863" y="1343624"/>
                  </a:lnTo>
                  <a:lnTo>
                    <a:pt x="1397548" y="1348706"/>
                  </a:lnTo>
                  <a:lnTo>
                    <a:pt x="1403890" y="1350929"/>
                  </a:lnTo>
                  <a:lnTo>
                    <a:pt x="1410233" y="1353470"/>
                  </a:lnTo>
                  <a:lnTo>
                    <a:pt x="1416258" y="1355058"/>
                  </a:lnTo>
                  <a:lnTo>
                    <a:pt x="1422600" y="1356646"/>
                  </a:lnTo>
                  <a:lnTo>
                    <a:pt x="1428308" y="1358234"/>
                  </a:lnTo>
                  <a:lnTo>
                    <a:pt x="1434334" y="1359187"/>
                  </a:lnTo>
                  <a:lnTo>
                    <a:pt x="1440042" y="1360140"/>
                  </a:lnTo>
                  <a:lnTo>
                    <a:pt x="1446067" y="1360775"/>
                  </a:lnTo>
                  <a:lnTo>
                    <a:pt x="1451775" y="1361093"/>
                  </a:lnTo>
                  <a:lnTo>
                    <a:pt x="1457483" y="1361093"/>
                  </a:lnTo>
                  <a:lnTo>
                    <a:pt x="1462874" y="1361093"/>
                  </a:lnTo>
                  <a:lnTo>
                    <a:pt x="1468900" y="1360775"/>
                  </a:lnTo>
                  <a:lnTo>
                    <a:pt x="1474291" y="1360140"/>
                  </a:lnTo>
                  <a:lnTo>
                    <a:pt x="1480316" y="1359187"/>
                  </a:lnTo>
                  <a:lnTo>
                    <a:pt x="1486341" y="1358234"/>
                  </a:lnTo>
                  <a:lnTo>
                    <a:pt x="1492366" y="1356646"/>
                  </a:lnTo>
                  <a:lnTo>
                    <a:pt x="1498392" y="1355058"/>
                  </a:lnTo>
                  <a:lnTo>
                    <a:pt x="1504734" y="1353470"/>
                  </a:lnTo>
                  <a:lnTo>
                    <a:pt x="1510759" y="1350929"/>
                  </a:lnTo>
                  <a:lnTo>
                    <a:pt x="1517101" y="1348706"/>
                  </a:lnTo>
                  <a:lnTo>
                    <a:pt x="1529786" y="1343624"/>
                  </a:lnTo>
                  <a:lnTo>
                    <a:pt x="1542471" y="1337272"/>
                  </a:lnTo>
                  <a:lnTo>
                    <a:pt x="1555473" y="1330602"/>
                  </a:lnTo>
                  <a:lnTo>
                    <a:pt x="1568157" y="1322662"/>
                  </a:lnTo>
                  <a:lnTo>
                    <a:pt x="1581159" y="1313769"/>
                  </a:lnTo>
                  <a:lnTo>
                    <a:pt x="1593844" y="1304241"/>
                  </a:lnTo>
                  <a:lnTo>
                    <a:pt x="1606846" y="1294395"/>
                  </a:lnTo>
                  <a:lnTo>
                    <a:pt x="1619531" y="1283597"/>
                  </a:lnTo>
                  <a:lnTo>
                    <a:pt x="1631581" y="1271845"/>
                  </a:lnTo>
                  <a:lnTo>
                    <a:pt x="1643949" y="1259776"/>
                  </a:lnTo>
                  <a:lnTo>
                    <a:pt x="1655682" y="1246437"/>
                  </a:lnTo>
                  <a:lnTo>
                    <a:pt x="1667098" y="1233097"/>
                  </a:lnTo>
                  <a:lnTo>
                    <a:pt x="1678197" y="1219123"/>
                  </a:lnTo>
                  <a:lnTo>
                    <a:pt x="1688662" y="1204513"/>
                  </a:lnTo>
                  <a:lnTo>
                    <a:pt x="1698810" y="1188950"/>
                  </a:lnTo>
                  <a:lnTo>
                    <a:pt x="1708324" y="1173387"/>
                  </a:lnTo>
                  <a:lnTo>
                    <a:pt x="1717203" y="1157189"/>
                  </a:lnTo>
                  <a:lnTo>
                    <a:pt x="1721643" y="1148932"/>
                  </a:lnTo>
                  <a:lnTo>
                    <a:pt x="1725765" y="1140356"/>
                  </a:lnTo>
                  <a:lnTo>
                    <a:pt x="1729570" y="1132099"/>
                  </a:lnTo>
                  <a:lnTo>
                    <a:pt x="1733693" y="1123523"/>
                  </a:lnTo>
                  <a:lnTo>
                    <a:pt x="1737181" y="1114948"/>
                  </a:lnTo>
                  <a:lnTo>
                    <a:pt x="1740352" y="1106055"/>
                  </a:lnTo>
                  <a:lnTo>
                    <a:pt x="1743524" y="1096844"/>
                  </a:lnTo>
                  <a:lnTo>
                    <a:pt x="1746695" y="1088269"/>
                  </a:lnTo>
                  <a:lnTo>
                    <a:pt x="1749232" y="1079058"/>
                  </a:lnTo>
                  <a:lnTo>
                    <a:pt x="1751769" y="1069848"/>
                  </a:lnTo>
                  <a:lnTo>
                    <a:pt x="1754306" y="1060637"/>
                  </a:lnTo>
                  <a:lnTo>
                    <a:pt x="1756525" y="1051427"/>
                  </a:lnTo>
                  <a:lnTo>
                    <a:pt x="1758428" y="1042216"/>
                  </a:lnTo>
                  <a:lnTo>
                    <a:pt x="1760014" y="1032688"/>
                  </a:lnTo>
                  <a:lnTo>
                    <a:pt x="1761599" y="1023160"/>
                  </a:lnTo>
                  <a:lnTo>
                    <a:pt x="1762551" y="1013314"/>
                  </a:lnTo>
                  <a:lnTo>
                    <a:pt x="1763502" y="1003786"/>
                  </a:lnTo>
                  <a:lnTo>
                    <a:pt x="1764136" y="994258"/>
                  </a:lnTo>
                  <a:lnTo>
                    <a:pt x="1764453" y="984412"/>
                  </a:lnTo>
                  <a:lnTo>
                    <a:pt x="1764771" y="974566"/>
                  </a:lnTo>
                  <a:lnTo>
                    <a:pt x="1764453" y="962815"/>
                  </a:lnTo>
                  <a:lnTo>
                    <a:pt x="1763819" y="951063"/>
                  </a:lnTo>
                  <a:lnTo>
                    <a:pt x="1748598" y="950745"/>
                  </a:lnTo>
                  <a:lnTo>
                    <a:pt x="1733059" y="949793"/>
                  </a:lnTo>
                  <a:lnTo>
                    <a:pt x="1716886" y="948840"/>
                  </a:lnTo>
                  <a:lnTo>
                    <a:pt x="1701030" y="947569"/>
                  </a:lnTo>
                  <a:lnTo>
                    <a:pt x="1684223" y="945664"/>
                  </a:lnTo>
                  <a:lnTo>
                    <a:pt x="1667732" y="943758"/>
                  </a:lnTo>
                  <a:lnTo>
                    <a:pt x="1650925" y="941852"/>
                  </a:lnTo>
                  <a:lnTo>
                    <a:pt x="1634435" y="939629"/>
                  </a:lnTo>
                  <a:lnTo>
                    <a:pt x="1617628" y="937406"/>
                  </a:lnTo>
                  <a:lnTo>
                    <a:pt x="1600503" y="934548"/>
                  </a:lnTo>
                  <a:lnTo>
                    <a:pt x="1584013" y="931689"/>
                  </a:lnTo>
                  <a:lnTo>
                    <a:pt x="1567206" y="928513"/>
                  </a:lnTo>
                  <a:lnTo>
                    <a:pt x="1550716" y="925337"/>
                  </a:lnTo>
                  <a:lnTo>
                    <a:pt x="1533909" y="921526"/>
                  </a:lnTo>
                  <a:lnTo>
                    <a:pt x="1517736" y="917714"/>
                  </a:lnTo>
                  <a:lnTo>
                    <a:pt x="1502197" y="913903"/>
                  </a:lnTo>
                  <a:lnTo>
                    <a:pt x="1486024" y="909457"/>
                  </a:lnTo>
                  <a:lnTo>
                    <a:pt x="1470802" y="905010"/>
                  </a:lnTo>
                  <a:lnTo>
                    <a:pt x="1456215" y="900564"/>
                  </a:lnTo>
                  <a:lnTo>
                    <a:pt x="1441310" y="895164"/>
                  </a:lnTo>
                  <a:lnTo>
                    <a:pt x="1427357" y="890400"/>
                  </a:lnTo>
                  <a:lnTo>
                    <a:pt x="1413721" y="884683"/>
                  </a:lnTo>
                  <a:lnTo>
                    <a:pt x="1400719" y="879284"/>
                  </a:lnTo>
                  <a:lnTo>
                    <a:pt x="1388352" y="873250"/>
                  </a:lnTo>
                  <a:lnTo>
                    <a:pt x="1376618" y="867533"/>
                  </a:lnTo>
                  <a:lnTo>
                    <a:pt x="1365519" y="861181"/>
                  </a:lnTo>
                  <a:lnTo>
                    <a:pt x="1355054" y="854828"/>
                  </a:lnTo>
                  <a:lnTo>
                    <a:pt x="1345541" y="848159"/>
                  </a:lnTo>
                  <a:lnTo>
                    <a:pt x="1336661" y="841171"/>
                  </a:lnTo>
                  <a:lnTo>
                    <a:pt x="1329051" y="834184"/>
                  </a:lnTo>
                  <a:lnTo>
                    <a:pt x="1324928" y="830690"/>
                  </a:lnTo>
                  <a:lnTo>
                    <a:pt x="1321757" y="826879"/>
                  </a:lnTo>
                  <a:lnTo>
                    <a:pt x="1318586" y="823068"/>
                  </a:lnTo>
                  <a:lnTo>
                    <a:pt x="1315414" y="819574"/>
                  </a:lnTo>
                  <a:lnTo>
                    <a:pt x="1309706" y="811634"/>
                  </a:lnTo>
                  <a:lnTo>
                    <a:pt x="1303681" y="804647"/>
                  </a:lnTo>
                  <a:lnTo>
                    <a:pt x="1298607" y="798612"/>
                  </a:lnTo>
                  <a:lnTo>
                    <a:pt x="1293216" y="792578"/>
                  </a:lnTo>
                  <a:lnTo>
                    <a:pt x="1288142" y="787813"/>
                  </a:lnTo>
                  <a:lnTo>
                    <a:pt x="1283386" y="783367"/>
                  </a:lnTo>
                  <a:lnTo>
                    <a:pt x="1278312" y="779873"/>
                  </a:lnTo>
                  <a:lnTo>
                    <a:pt x="1273872" y="777015"/>
                  </a:lnTo>
                  <a:lnTo>
                    <a:pt x="1269432" y="774474"/>
                  </a:lnTo>
                  <a:lnTo>
                    <a:pt x="1265310" y="772251"/>
                  </a:lnTo>
                  <a:lnTo>
                    <a:pt x="1261187" y="770980"/>
                  </a:lnTo>
                  <a:lnTo>
                    <a:pt x="1257065" y="770028"/>
                  </a:lnTo>
                  <a:lnTo>
                    <a:pt x="1253576" y="769392"/>
                  </a:lnTo>
                  <a:lnTo>
                    <a:pt x="1249771" y="769392"/>
                  </a:lnTo>
                  <a:close/>
                  <a:moveTo>
                    <a:pt x="1457483" y="500062"/>
                  </a:moveTo>
                  <a:lnTo>
                    <a:pt x="1467631" y="500380"/>
                  </a:lnTo>
                  <a:lnTo>
                    <a:pt x="1477462" y="500697"/>
                  </a:lnTo>
                  <a:lnTo>
                    <a:pt x="1487609" y="501650"/>
                  </a:lnTo>
                  <a:lnTo>
                    <a:pt x="1497757" y="502603"/>
                  </a:lnTo>
                  <a:lnTo>
                    <a:pt x="1507588" y="503874"/>
                  </a:lnTo>
                  <a:lnTo>
                    <a:pt x="1517419" y="505462"/>
                  </a:lnTo>
                  <a:lnTo>
                    <a:pt x="1527249" y="507685"/>
                  </a:lnTo>
                  <a:lnTo>
                    <a:pt x="1537080" y="509908"/>
                  </a:lnTo>
                  <a:lnTo>
                    <a:pt x="1546276" y="512449"/>
                  </a:lnTo>
                  <a:lnTo>
                    <a:pt x="1556107" y="514990"/>
                  </a:lnTo>
                  <a:lnTo>
                    <a:pt x="1565303" y="518483"/>
                  </a:lnTo>
                  <a:lnTo>
                    <a:pt x="1574817" y="521659"/>
                  </a:lnTo>
                  <a:lnTo>
                    <a:pt x="1584013" y="525153"/>
                  </a:lnTo>
                  <a:lnTo>
                    <a:pt x="1592893" y="528964"/>
                  </a:lnTo>
                  <a:lnTo>
                    <a:pt x="1602089" y="533093"/>
                  </a:lnTo>
                  <a:lnTo>
                    <a:pt x="1610968" y="537540"/>
                  </a:lnTo>
                  <a:lnTo>
                    <a:pt x="1619848" y="542304"/>
                  </a:lnTo>
                  <a:lnTo>
                    <a:pt x="1628410" y="547068"/>
                  </a:lnTo>
                  <a:lnTo>
                    <a:pt x="1636972" y="552150"/>
                  </a:lnTo>
                  <a:lnTo>
                    <a:pt x="1645534" y="557549"/>
                  </a:lnTo>
                  <a:lnTo>
                    <a:pt x="1654096" y="562948"/>
                  </a:lnTo>
                  <a:lnTo>
                    <a:pt x="1662024" y="568983"/>
                  </a:lnTo>
                  <a:lnTo>
                    <a:pt x="1670269" y="575017"/>
                  </a:lnTo>
                  <a:lnTo>
                    <a:pt x="1678197" y="581369"/>
                  </a:lnTo>
                  <a:lnTo>
                    <a:pt x="1685808" y="588039"/>
                  </a:lnTo>
                  <a:lnTo>
                    <a:pt x="1693736" y="594391"/>
                  </a:lnTo>
                  <a:lnTo>
                    <a:pt x="1701347" y="601696"/>
                  </a:lnTo>
                  <a:lnTo>
                    <a:pt x="1708641" y="608684"/>
                  </a:lnTo>
                  <a:lnTo>
                    <a:pt x="1715934" y="615989"/>
                  </a:lnTo>
                  <a:lnTo>
                    <a:pt x="1723228" y="623611"/>
                  </a:lnTo>
                  <a:lnTo>
                    <a:pt x="1729888" y="631234"/>
                  </a:lnTo>
                  <a:lnTo>
                    <a:pt x="1736864" y="639174"/>
                  </a:lnTo>
                  <a:lnTo>
                    <a:pt x="1743207" y="647432"/>
                  </a:lnTo>
                  <a:lnTo>
                    <a:pt x="1749866" y="655689"/>
                  </a:lnTo>
                  <a:lnTo>
                    <a:pt x="1756208" y="664265"/>
                  </a:lnTo>
                  <a:lnTo>
                    <a:pt x="1762234" y="673158"/>
                  </a:lnTo>
                  <a:lnTo>
                    <a:pt x="1768259" y="682051"/>
                  </a:lnTo>
                  <a:lnTo>
                    <a:pt x="1773967" y="690944"/>
                  </a:lnTo>
                  <a:lnTo>
                    <a:pt x="1779675" y="700154"/>
                  </a:lnTo>
                  <a:lnTo>
                    <a:pt x="1785066" y="709682"/>
                  </a:lnTo>
                  <a:lnTo>
                    <a:pt x="1790140" y="719211"/>
                  </a:lnTo>
                  <a:lnTo>
                    <a:pt x="1795531" y="728739"/>
                  </a:lnTo>
                  <a:lnTo>
                    <a:pt x="1800288" y="738902"/>
                  </a:lnTo>
                  <a:lnTo>
                    <a:pt x="1805045" y="748430"/>
                  </a:lnTo>
                  <a:lnTo>
                    <a:pt x="1809484" y="758594"/>
                  </a:lnTo>
                  <a:lnTo>
                    <a:pt x="1813924" y="769075"/>
                  </a:lnTo>
                  <a:lnTo>
                    <a:pt x="1817729" y="779556"/>
                  </a:lnTo>
                  <a:lnTo>
                    <a:pt x="1821535" y="790037"/>
                  </a:lnTo>
                  <a:lnTo>
                    <a:pt x="1825340" y="800835"/>
                  </a:lnTo>
                  <a:lnTo>
                    <a:pt x="1828828" y="811634"/>
                  </a:lnTo>
                  <a:lnTo>
                    <a:pt x="1832000" y="822750"/>
                  </a:lnTo>
                  <a:lnTo>
                    <a:pt x="1834854" y="833866"/>
                  </a:lnTo>
                  <a:lnTo>
                    <a:pt x="1837708" y="844983"/>
                  </a:lnTo>
                  <a:lnTo>
                    <a:pt x="1840245" y="856416"/>
                  </a:lnTo>
                  <a:lnTo>
                    <a:pt x="1842464" y="867850"/>
                  </a:lnTo>
                  <a:lnTo>
                    <a:pt x="1844684" y="879284"/>
                  </a:lnTo>
                  <a:lnTo>
                    <a:pt x="1846270" y="890718"/>
                  </a:lnTo>
                  <a:lnTo>
                    <a:pt x="1847855" y="902469"/>
                  </a:lnTo>
                  <a:lnTo>
                    <a:pt x="1849758" y="914221"/>
                  </a:lnTo>
                  <a:lnTo>
                    <a:pt x="1850710" y="926290"/>
                  </a:lnTo>
                  <a:lnTo>
                    <a:pt x="1851661" y="938359"/>
                  </a:lnTo>
                  <a:lnTo>
                    <a:pt x="1852295" y="950428"/>
                  </a:lnTo>
                  <a:lnTo>
                    <a:pt x="1852612" y="962497"/>
                  </a:lnTo>
                  <a:lnTo>
                    <a:pt x="1852612" y="974566"/>
                  </a:lnTo>
                  <a:lnTo>
                    <a:pt x="1852612" y="987270"/>
                  </a:lnTo>
                  <a:lnTo>
                    <a:pt x="1851978" y="999657"/>
                  </a:lnTo>
                  <a:lnTo>
                    <a:pt x="1851344" y="1012361"/>
                  </a:lnTo>
                  <a:lnTo>
                    <a:pt x="1850075" y="1024430"/>
                  </a:lnTo>
                  <a:lnTo>
                    <a:pt x="1848490" y="1036817"/>
                  </a:lnTo>
                  <a:lnTo>
                    <a:pt x="1846587" y="1048886"/>
                  </a:lnTo>
                  <a:lnTo>
                    <a:pt x="1844367" y="1060955"/>
                  </a:lnTo>
                  <a:lnTo>
                    <a:pt x="1842147" y="1072706"/>
                  </a:lnTo>
                  <a:lnTo>
                    <a:pt x="1839293" y="1084458"/>
                  </a:lnTo>
                  <a:lnTo>
                    <a:pt x="1836122" y="1095891"/>
                  </a:lnTo>
                  <a:lnTo>
                    <a:pt x="1832951" y="1107643"/>
                  </a:lnTo>
                  <a:lnTo>
                    <a:pt x="1829463" y="1118759"/>
                  </a:lnTo>
                  <a:lnTo>
                    <a:pt x="1825974" y="1130193"/>
                  </a:lnTo>
                  <a:lnTo>
                    <a:pt x="1821535" y="1141309"/>
                  </a:lnTo>
                  <a:lnTo>
                    <a:pt x="1817412" y="1152108"/>
                  </a:lnTo>
                  <a:lnTo>
                    <a:pt x="1812655" y="1162906"/>
                  </a:lnTo>
                  <a:lnTo>
                    <a:pt x="1807899" y="1173705"/>
                  </a:lnTo>
                  <a:lnTo>
                    <a:pt x="1803142" y="1184186"/>
                  </a:lnTo>
                  <a:lnTo>
                    <a:pt x="1797751" y="1194667"/>
                  </a:lnTo>
                  <a:lnTo>
                    <a:pt x="1792360" y="1204830"/>
                  </a:lnTo>
                  <a:lnTo>
                    <a:pt x="1786652" y="1214994"/>
                  </a:lnTo>
                  <a:lnTo>
                    <a:pt x="1780944" y="1224840"/>
                  </a:lnTo>
                  <a:lnTo>
                    <a:pt x="1774601" y="1234050"/>
                  </a:lnTo>
                  <a:lnTo>
                    <a:pt x="1768576" y="1243896"/>
                  </a:lnTo>
                  <a:lnTo>
                    <a:pt x="1762234" y="1253107"/>
                  </a:lnTo>
                  <a:lnTo>
                    <a:pt x="1755891" y="1262317"/>
                  </a:lnTo>
                  <a:lnTo>
                    <a:pt x="1748915" y="1271528"/>
                  </a:lnTo>
                  <a:lnTo>
                    <a:pt x="1741938" y="1280103"/>
                  </a:lnTo>
                  <a:lnTo>
                    <a:pt x="1735279" y="1288678"/>
                  </a:lnTo>
                  <a:lnTo>
                    <a:pt x="1727985" y="1297254"/>
                  </a:lnTo>
                  <a:lnTo>
                    <a:pt x="1720691" y="1305194"/>
                  </a:lnTo>
                  <a:lnTo>
                    <a:pt x="1713397" y="1313452"/>
                  </a:lnTo>
                  <a:lnTo>
                    <a:pt x="1705787" y="1321392"/>
                  </a:lnTo>
                  <a:lnTo>
                    <a:pt x="1698493" y="1329014"/>
                  </a:lnTo>
                  <a:lnTo>
                    <a:pt x="1690565" y="1336319"/>
                  </a:lnTo>
                  <a:lnTo>
                    <a:pt x="1682637" y="1343624"/>
                  </a:lnTo>
                  <a:lnTo>
                    <a:pt x="1674709" y="1350612"/>
                  </a:lnTo>
                  <a:lnTo>
                    <a:pt x="1666781" y="1357599"/>
                  </a:lnTo>
                  <a:lnTo>
                    <a:pt x="1658853" y="1364269"/>
                  </a:lnTo>
                  <a:lnTo>
                    <a:pt x="1650608" y="1370303"/>
                  </a:lnTo>
                  <a:lnTo>
                    <a:pt x="1642680" y="1376655"/>
                  </a:lnTo>
                  <a:lnTo>
                    <a:pt x="1634435" y="1382372"/>
                  </a:lnTo>
                  <a:lnTo>
                    <a:pt x="1626190" y="1388407"/>
                  </a:lnTo>
                  <a:lnTo>
                    <a:pt x="1617945" y="1393806"/>
                  </a:lnTo>
                  <a:lnTo>
                    <a:pt x="1609700" y="1399205"/>
                  </a:lnTo>
                  <a:lnTo>
                    <a:pt x="1601455" y="1403970"/>
                  </a:lnTo>
                  <a:lnTo>
                    <a:pt x="1592893" y="1408416"/>
                  </a:lnTo>
                  <a:lnTo>
                    <a:pt x="1584648" y="1413180"/>
                  </a:lnTo>
                  <a:lnTo>
                    <a:pt x="1576403" y="1417309"/>
                  </a:lnTo>
                  <a:lnTo>
                    <a:pt x="1568157" y="1421120"/>
                  </a:lnTo>
                  <a:lnTo>
                    <a:pt x="1559912" y="1425249"/>
                  </a:lnTo>
                  <a:lnTo>
                    <a:pt x="1551667" y="1428743"/>
                  </a:lnTo>
                  <a:lnTo>
                    <a:pt x="1543422" y="1431601"/>
                  </a:lnTo>
                  <a:lnTo>
                    <a:pt x="1535177" y="1434777"/>
                  </a:lnTo>
                  <a:lnTo>
                    <a:pt x="1527249" y="1437636"/>
                  </a:lnTo>
                  <a:lnTo>
                    <a:pt x="1519004" y="1439859"/>
                  </a:lnTo>
                  <a:lnTo>
                    <a:pt x="1510759" y="1442082"/>
                  </a:lnTo>
                  <a:lnTo>
                    <a:pt x="1503148" y="1443670"/>
                  </a:lnTo>
                  <a:lnTo>
                    <a:pt x="1495220" y="1445576"/>
                  </a:lnTo>
                  <a:lnTo>
                    <a:pt x="1487292" y="1446846"/>
                  </a:lnTo>
                  <a:lnTo>
                    <a:pt x="1479999" y="1448117"/>
                  </a:lnTo>
                  <a:lnTo>
                    <a:pt x="1472071" y="1448752"/>
                  </a:lnTo>
                  <a:lnTo>
                    <a:pt x="1464460" y="1449070"/>
                  </a:lnTo>
                  <a:lnTo>
                    <a:pt x="1457483" y="1449387"/>
                  </a:lnTo>
                  <a:lnTo>
                    <a:pt x="1449872" y="1449070"/>
                  </a:lnTo>
                  <a:lnTo>
                    <a:pt x="1442579" y="1448752"/>
                  </a:lnTo>
                  <a:lnTo>
                    <a:pt x="1434968" y="1448117"/>
                  </a:lnTo>
                  <a:lnTo>
                    <a:pt x="1427357" y="1446846"/>
                  </a:lnTo>
                  <a:lnTo>
                    <a:pt x="1419429" y="1445576"/>
                  </a:lnTo>
                  <a:lnTo>
                    <a:pt x="1411818" y="1443670"/>
                  </a:lnTo>
                  <a:lnTo>
                    <a:pt x="1403573" y="1442082"/>
                  </a:lnTo>
                  <a:lnTo>
                    <a:pt x="1395645" y="1439859"/>
                  </a:lnTo>
                  <a:lnTo>
                    <a:pt x="1387717" y="1437636"/>
                  </a:lnTo>
                  <a:lnTo>
                    <a:pt x="1379472" y="1434777"/>
                  </a:lnTo>
                  <a:lnTo>
                    <a:pt x="1371227" y="1431601"/>
                  </a:lnTo>
                  <a:lnTo>
                    <a:pt x="1362982" y="1428743"/>
                  </a:lnTo>
                  <a:lnTo>
                    <a:pt x="1355054" y="1425249"/>
                  </a:lnTo>
                  <a:lnTo>
                    <a:pt x="1346492" y="1421120"/>
                  </a:lnTo>
                  <a:lnTo>
                    <a:pt x="1338247" y="1417309"/>
                  </a:lnTo>
                  <a:lnTo>
                    <a:pt x="1330002" y="1413180"/>
                  </a:lnTo>
                  <a:lnTo>
                    <a:pt x="1321757" y="1408416"/>
                  </a:lnTo>
                  <a:lnTo>
                    <a:pt x="1313195" y="1403970"/>
                  </a:lnTo>
                  <a:lnTo>
                    <a:pt x="1304950" y="1399205"/>
                  </a:lnTo>
                  <a:lnTo>
                    <a:pt x="1296705" y="1393806"/>
                  </a:lnTo>
                  <a:lnTo>
                    <a:pt x="1288459" y="1388407"/>
                  </a:lnTo>
                  <a:lnTo>
                    <a:pt x="1280214" y="1382372"/>
                  </a:lnTo>
                  <a:lnTo>
                    <a:pt x="1272286" y="1376655"/>
                  </a:lnTo>
                  <a:lnTo>
                    <a:pt x="1264041" y="1370303"/>
                  </a:lnTo>
                  <a:lnTo>
                    <a:pt x="1255796" y="1364269"/>
                  </a:lnTo>
                  <a:lnTo>
                    <a:pt x="1247551" y="1357599"/>
                  </a:lnTo>
                  <a:lnTo>
                    <a:pt x="1239940" y="1350612"/>
                  </a:lnTo>
                  <a:lnTo>
                    <a:pt x="1232012" y="1343624"/>
                  </a:lnTo>
                  <a:lnTo>
                    <a:pt x="1224085" y="1336319"/>
                  </a:lnTo>
                  <a:lnTo>
                    <a:pt x="1216474" y="1329014"/>
                  </a:lnTo>
                  <a:lnTo>
                    <a:pt x="1208863" y="1321392"/>
                  </a:lnTo>
                  <a:lnTo>
                    <a:pt x="1201252" y="1313452"/>
                  </a:lnTo>
                  <a:lnTo>
                    <a:pt x="1193958" y="1305194"/>
                  </a:lnTo>
                  <a:lnTo>
                    <a:pt x="1186665" y="1297254"/>
                  </a:lnTo>
                  <a:lnTo>
                    <a:pt x="1179688" y="1288678"/>
                  </a:lnTo>
                  <a:lnTo>
                    <a:pt x="1172711" y="1280103"/>
                  </a:lnTo>
                  <a:lnTo>
                    <a:pt x="1165735" y="1271528"/>
                  </a:lnTo>
                  <a:lnTo>
                    <a:pt x="1159075" y="1262317"/>
                  </a:lnTo>
                  <a:lnTo>
                    <a:pt x="1152416" y="1253107"/>
                  </a:lnTo>
                  <a:lnTo>
                    <a:pt x="1146073" y="1243896"/>
                  </a:lnTo>
                  <a:lnTo>
                    <a:pt x="1139731" y="1234050"/>
                  </a:lnTo>
                  <a:lnTo>
                    <a:pt x="1134023" y="1224840"/>
                  </a:lnTo>
                  <a:lnTo>
                    <a:pt x="1127998" y="1214994"/>
                  </a:lnTo>
                  <a:lnTo>
                    <a:pt x="1122607" y="1204830"/>
                  </a:lnTo>
                  <a:lnTo>
                    <a:pt x="1116899" y="1194667"/>
                  </a:lnTo>
                  <a:lnTo>
                    <a:pt x="1111825" y="1184186"/>
                  </a:lnTo>
                  <a:lnTo>
                    <a:pt x="1106751" y="1173705"/>
                  </a:lnTo>
                  <a:lnTo>
                    <a:pt x="1101994" y="1162906"/>
                  </a:lnTo>
                  <a:lnTo>
                    <a:pt x="1097237" y="1152108"/>
                  </a:lnTo>
                  <a:lnTo>
                    <a:pt x="1093115" y="1141309"/>
                  </a:lnTo>
                  <a:lnTo>
                    <a:pt x="1088992" y="1130193"/>
                  </a:lnTo>
                  <a:lnTo>
                    <a:pt x="1085187" y="1118759"/>
                  </a:lnTo>
                  <a:lnTo>
                    <a:pt x="1081699" y="1107643"/>
                  </a:lnTo>
                  <a:lnTo>
                    <a:pt x="1078527" y="1095891"/>
                  </a:lnTo>
                  <a:lnTo>
                    <a:pt x="1075356" y="1084458"/>
                  </a:lnTo>
                  <a:lnTo>
                    <a:pt x="1072502" y="1072706"/>
                  </a:lnTo>
                  <a:lnTo>
                    <a:pt x="1070282" y="1060955"/>
                  </a:lnTo>
                  <a:lnTo>
                    <a:pt x="1068062" y="1048886"/>
                  </a:lnTo>
                  <a:lnTo>
                    <a:pt x="1066477" y="1036817"/>
                  </a:lnTo>
                  <a:lnTo>
                    <a:pt x="1064891" y="1024430"/>
                  </a:lnTo>
                  <a:lnTo>
                    <a:pt x="1063623" y="1012361"/>
                  </a:lnTo>
                  <a:lnTo>
                    <a:pt x="1062671" y="999657"/>
                  </a:lnTo>
                  <a:lnTo>
                    <a:pt x="1062037" y="987270"/>
                  </a:lnTo>
                  <a:lnTo>
                    <a:pt x="1062037" y="974566"/>
                  </a:lnTo>
                  <a:lnTo>
                    <a:pt x="1062037" y="962497"/>
                  </a:lnTo>
                  <a:lnTo>
                    <a:pt x="1062354" y="950428"/>
                  </a:lnTo>
                  <a:lnTo>
                    <a:pt x="1063306" y="938359"/>
                  </a:lnTo>
                  <a:lnTo>
                    <a:pt x="1064257" y="926290"/>
                  </a:lnTo>
                  <a:lnTo>
                    <a:pt x="1065208" y="914221"/>
                  </a:lnTo>
                  <a:lnTo>
                    <a:pt x="1066794" y="902469"/>
                  </a:lnTo>
                  <a:lnTo>
                    <a:pt x="1068380" y="890718"/>
                  </a:lnTo>
                  <a:lnTo>
                    <a:pt x="1069965" y="879284"/>
                  </a:lnTo>
                  <a:lnTo>
                    <a:pt x="1072185" y="867850"/>
                  </a:lnTo>
                  <a:lnTo>
                    <a:pt x="1074405" y="856416"/>
                  </a:lnTo>
                  <a:lnTo>
                    <a:pt x="1077259" y="844983"/>
                  </a:lnTo>
                  <a:lnTo>
                    <a:pt x="1079796" y="833866"/>
                  </a:lnTo>
                  <a:lnTo>
                    <a:pt x="1082650" y="822750"/>
                  </a:lnTo>
                  <a:lnTo>
                    <a:pt x="1085821" y="811634"/>
                  </a:lnTo>
                  <a:lnTo>
                    <a:pt x="1089627" y="800835"/>
                  </a:lnTo>
                  <a:lnTo>
                    <a:pt x="1093115" y="790037"/>
                  </a:lnTo>
                  <a:lnTo>
                    <a:pt x="1096920" y="779556"/>
                  </a:lnTo>
                  <a:lnTo>
                    <a:pt x="1101043" y="769075"/>
                  </a:lnTo>
                  <a:lnTo>
                    <a:pt x="1105165" y="758594"/>
                  </a:lnTo>
                  <a:lnTo>
                    <a:pt x="1109922" y="748430"/>
                  </a:lnTo>
                  <a:lnTo>
                    <a:pt x="1114362" y="738902"/>
                  </a:lnTo>
                  <a:lnTo>
                    <a:pt x="1119118" y="728739"/>
                  </a:lnTo>
                  <a:lnTo>
                    <a:pt x="1124509" y="719211"/>
                  </a:lnTo>
                  <a:lnTo>
                    <a:pt x="1129583" y="709682"/>
                  </a:lnTo>
                  <a:lnTo>
                    <a:pt x="1135291" y="700154"/>
                  </a:lnTo>
                  <a:lnTo>
                    <a:pt x="1140682" y="690944"/>
                  </a:lnTo>
                  <a:lnTo>
                    <a:pt x="1146391" y="682051"/>
                  </a:lnTo>
                  <a:lnTo>
                    <a:pt x="1152416" y="673158"/>
                  </a:lnTo>
                  <a:lnTo>
                    <a:pt x="1158758" y="664265"/>
                  </a:lnTo>
                  <a:lnTo>
                    <a:pt x="1164783" y="655689"/>
                  </a:lnTo>
                  <a:lnTo>
                    <a:pt x="1171443" y="647432"/>
                  </a:lnTo>
                  <a:lnTo>
                    <a:pt x="1177785" y="639174"/>
                  </a:lnTo>
                  <a:lnTo>
                    <a:pt x="1184762" y="631234"/>
                  </a:lnTo>
                  <a:lnTo>
                    <a:pt x="1191738" y="623611"/>
                  </a:lnTo>
                  <a:lnTo>
                    <a:pt x="1198715" y="615989"/>
                  </a:lnTo>
                  <a:lnTo>
                    <a:pt x="1206009" y="608684"/>
                  </a:lnTo>
                  <a:lnTo>
                    <a:pt x="1213620" y="601696"/>
                  </a:lnTo>
                  <a:lnTo>
                    <a:pt x="1220913" y="594391"/>
                  </a:lnTo>
                  <a:lnTo>
                    <a:pt x="1228841" y="588039"/>
                  </a:lnTo>
                  <a:lnTo>
                    <a:pt x="1236769" y="581369"/>
                  </a:lnTo>
                  <a:lnTo>
                    <a:pt x="1244380" y="575017"/>
                  </a:lnTo>
                  <a:lnTo>
                    <a:pt x="1252625" y="568983"/>
                  </a:lnTo>
                  <a:lnTo>
                    <a:pt x="1260870" y="562948"/>
                  </a:lnTo>
                  <a:lnTo>
                    <a:pt x="1269115" y="557549"/>
                  </a:lnTo>
                  <a:lnTo>
                    <a:pt x="1277360" y="552150"/>
                  </a:lnTo>
                  <a:lnTo>
                    <a:pt x="1286240" y="547068"/>
                  </a:lnTo>
                  <a:lnTo>
                    <a:pt x="1294802" y="542304"/>
                  </a:lnTo>
                  <a:lnTo>
                    <a:pt x="1303364" y="537540"/>
                  </a:lnTo>
                  <a:lnTo>
                    <a:pt x="1312560" y="533093"/>
                  </a:lnTo>
                  <a:lnTo>
                    <a:pt x="1321757" y="528964"/>
                  </a:lnTo>
                  <a:lnTo>
                    <a:pt x="1330953" y="525153"/>
                  </a:lnTo>
                  <a:lnTo>
                    <a:pt x="1339833" y="521659"/>
                  </a:lnTo>
                  <a:lnTo>
                    <a:pt x="1349029" y="518483"/>
                  </a:lnTo>
                  <a:lnTo>
                    <a:pt x="1358542" y="514990"/>
                  </a:lnTo>
                  <a:lnTo>
                    <a:pt x="1368056" y="512449"/>
                  </a:lnTo>
                  <a:lnTo>
                    <a:pt x="1377887" y="509908"/>
                  </a:lnTo>
                  <a:lnTo>
                    <a:pt x="1387717" y="507685"/>
                  </a:lnTo>
                  <a:lnTo>
                    <a:pt x="1397231" y="505462"/>
                  </a:lnTo>
                  <a:lnTo>
                    <a:pt x="1407062" y="503874"/>
                  </a:lnTo>
                  <a:lnTo>
                    <a:pt x="1416892" y="502603"/>
                  </a:lnTo>
                  <a:lnTo>
                    <a:pt x="1427040" y="501650"/>
                  </a:lnTo>
                  <a:lnTo>
                    <a:pt x="1437188" y="500697"/>
                  </a:lnTo>
                  <a:lnTo>
                    <a:pt x="1447336" y="500380"/>
                  </a:lnTo>
                  <a:lnTo>
                    <a:pt x="1457483" y="500062"/>
                  </a:lnTo>
                  <a:close/>
                  <a:moveTo>
                    <a:pt x="716008" y="249237"/>
                  </a:moveTo>
                  <a:lnTo>
                    <a:pt x="795913" y="249237"/>
                  </a:lnTo>
                  <a:lnTo>
                    <a:pt x="795913" y="374499"/>
                  </a:lnTo>
                  <a:lnTo>
                    <a:pt x="810181" y="375133"/>
                  </a:lnTo>
                  <a:lnTo>
                    <a:pt x="823816" y="376402"/>
                  </a:lnTo>
                  <a:lnTo>
                    <a:pt x="837133" y="377670"/>
                  </a:lnTo>
                  <a:lnTo>
                    <a:pt x="849500" y="379890"/>
                  </a:lnTo>
                  <a:lnTo>
                    <a:pt x="861549" y="381793"/>
                  </a:lnTo>
                  <a:lnTo>
                    <a:pt x="873281" y="384330"/>
                  </a:lnTo>
                  <a:lnTo>
                    <a:pt x="884379" y="386867"/>
                  </a:lnTo>
                  <a:lnTo>
                    <a:pt x="894842" y="389721"/>
                  </a:lnTo>
                  <a:lnTo>
                    <a:pt x="904989" y="393209"/>
                  </a:lnTo>
                  <a:lnTo>
                    <a:pt x="914819" y="396698"/>
                  </a:lnTo>
                  <a:lnTo>
                    <a:pt x="924014" y="400186"/>
                  </a:lnTo>
                  <a:lnTo>
                    <a:pt x="932575" y="403991"/>
                  </a:lnTo>
                  <a:lnTo>
                    <a:pt x="941136" y="407797"/>
                  </a:lnTo>
                  <a:lnTo>
                    <a:pt x="949381" y="411602"/>
                  </a:lnTo>
                  <a:lnTo>
                    <a:pt x="956673" y="415725"/>
                  </a:lnTo>
                  <a:lnTo>
                    <a:pt x="963966" y="419847"/>
                  </a:lnTo>
                  <a:lnTo>
                    <a:pt x="931624" y="504836"/>
                  </a:lnTo>
                  <a:lnTo>
                    <a:pt x="920209" y="498810"/>
                  </a:lnTo>
                  <a:lnTo>
                    <a:pt x="906257" y="491517"/>
                  </a:lnTo>
                  <a:lnTo>
                    <a:pt x="898330" y="488028"/>
                  </a:lnTo>
                  <a:lnTo>
                    <a:pt x="890086" y="484540"/>
                  </a:lnTo>
                  <a:lnTo>
                    <a:pt x="880891" y="480735"/>
                  </a:lnTo>
                  <a:lnTo>
                    <a:pt x="871061" y="477246"/>
                  </a:lnTo>
                  <a:lnTo>
                    <a:pt x="860597" y="474075"/>
                  </a:lnTo>
                  <a:lnTo>
                    <a:pt x="849500" y="470904"/>
                  </a:lnTo>
                  <a:lnTo>
                    <a:pt x="837767" y="468367"/>
                  </a:lnTo>
                  <a:lnTo>
                    <a:pt x="825401" y="465830"/>
                  </a:lnTo>
                  <a:lnTo>
                    <a:pt x="812401" y="463927"/>
                  </a:lnTo>
                  <a:lnTo>
                    <a:pt x="798449" y="462659"/>
                  </a:lnTo>
                  <a:lnTo>
                    <a:pt x="783863" y="461707"/>
                  </a:lnTo>
                  <a:lnTo>
                    <a:pt x="768960" y="461390"/>
                  </a:lnTo>
                  <a:lnTo>
                    <a:pt x="759765" y="461390"/>
                  </a:lnTo>
                  <a:lnTo>
                    <a:pt x="751204" y="462024"/>
                  </a:lnTo>
                  <a:lnTo>
                    <a:pt x="742643" y="462659"/>
                  </a:lnTo>
                  <a:lnTo>
                    <a:pt x="734398" y="463927"/>
                  </a:lnTo>
                  <a:lnTo>
                    <a:pt x="726471" y="465196"/>
                  </a:lnTo>
                  <a:lnTo>
                    <a:pt x="719496" y="467098"/>
                  </a:lnTo>
                  <a:lnTo>
                    <a:pt x="712203" y="469001"/>
                  </a:lnTo>
                  <a:lnTo>
                    <a:pt x="705544" y="471538"/>
                  </a:lnTo>
                  <a:lnTo>
                    <a:pt x="699202" y="473758"/>
                  </a:lnTo>
                  <a:lnTo>
                    <a:pt x="693178" y="476612"/>
                  </a:lnTo>
                  <a:lnTo>
                    <a:pt x="687153" y="479466"/>
                  </a:lnTo>
                  <a:lnTo>
                    <a:pt x="682080" y="482637"/>
                  </a:lnTo>
                  <a:lnTo>
                    <a:pt x="676689" y="486126"/>
                  </a:lnTo>
                  <a:lnTo>
                    <a:pt x="671933" y="489614"/>
                  </a:lnTo>
                  <a:lnTo>
                    <a:pt x="667177" y="493419"/>
                  </a:lnTo>
                  <a:lnTo>
                    <a:pt x="663055" y="497542"/>
                  </a:lnTo>
                  <a:lnTo>
                    <a:pt x="659250" y="501348"/>
                  </a:lnTo>
                  <a:lnTo>
                    <a:pt x="655445" y="505470"/>
                  </a:lnTo>
                  <a:lnTo>
                    <a:pt x="652274" y="509910"/>
                  </a:lnTo>
                  <a:lnTo>
                    <a:pt x="649103" y="514350"/>
                  </a:lnTo>
                  <a:lnTo>
                    <a:pt x="646249" y="519107"/>
                  </a:lnTo>
                  <a:lnTo>
                    <a:pt x="643713" y="523546"/>
                  </a:lnTo>
                  <a:lnTo>
                    <a:pt x="641493" y="528303"/>
                  </a:lnTo>
                  <a:lnTo>
                    <a:pt x="639591" y="533060"/>
                  </a:lnTo>
                  <a:lnTo>
                    <a:pt x="637688" y="537817"/>
                  </a:lnTo>
                  <a:lnTo>
                    <a:pt x="636420" y="542891"/>
                  </a:lnTo>
                  <a:lnTo>
                    <a:pt x="635152" y="547647"/>
                  </a:lnTo>
                  <a:lnTo>
                    <a:pt x="633566" y="552721"/>
                  </a:lnTo>
                  <a:lnTo>
                    <a:pt x="632932" y="557478"/>
                  </a:lnTo>
                  <a:lnTo>
                    <a:pt x="632298" y="562235"/>
                  </a:lnTo>
                  <a:lnTo>
                    <a:pt x="631981" y="567309"/>
                  </a:lnTo>
                  <a:lnTo>
                    <a:pt x="631981" y="572066"/>
                  </a:lnTo>
                  <a:lnTo>
                    <a:pt x="631981" y="578408"/>
                  </a:lnTo>
                  <a:lnTo>
                    <a:pt x="632615" y="584433"/>
                  </a:lnTo>
                  <a:lnTo>
                    <a:pt x="633249" y="590459"/>
                  </a:lnTo>
                  <a:lnTo>
                    <a:pt x="634200" y="595850"/>
                  </a:lnTo>
                  <a:lnTo>
                    <a:pt x="635786" y="601558"/>
                  </a:lnTo>
                  <a:lnTo>
                    <a:pt x="637371" y="606632"/>
                  </a:lnTo>
                  <a:lnTo>
                    <a:pt x="639274" y="612023"/>
                  </a:lnTo>
                  <a:lnTo>
                    <a:pt x="641176" y="617097"/>
                  </a:lnTo>
                  <a:lnTo>
                    <a:pt x="643713" y="622171"/>
                  </a:lnTo>
                  <a:lnTo>
                    <a:pt x="646249" y="626927"/>
                  </a:lnTo>
                  <a:lnTo>
                    <a:pt x="649737" y="631367"/>
                  </a:lnTo>
                  <a:lnTo>
                    <a:pt x="652908" y="636124"/>
                  </a:lnTo>
                  <a:lnTo>
                    <a:pt x="656713" y="640564"/>
                  </a:lnTo>
                  <a:lnTo>
                    <a:pt x="660835" y="645320"/>
                  </a:lnTo>
                  <a:lnTo>
                    <a:pt x="665274" y="649443"/>
                  </a:lnTo>
                  <a:lnTo>
                    <a:pt x="670031" y="653566"/>
                  </a:lnTo>
                  <a:lnTo>
                    <a:pt x="675104" y="658005"/>
                  </a:lnTo>
                  <a:lnTo>
                    <a:pt x="680177" y="662128"/>
                  </a:lnTo>
                  <a:lnTo>
                    <a:pt x="686202" y="665933"/>
                  </a:lnTo>
                  <a:lnTo>
                    <a:pt x="691909" y="670373"/>
                  </a:lnTo>
                  <a:lnTo>
                    <a:pt x="698568" y="674178"/>
                  </a:lnTo>
                  <a:lnTo>
                    <a:pt x="705227" y="678301"/>
                  </a:lnTo>
                  <a:lnTo>
                    <a:pt x="719813" y="686229"/>
                  </a:lnTo>
                  <a:lnTo>
                    <a:pt x="735667" y="694474"/>
                  </a:lnTo>
                  <a:lnTo>
                    <a:pt x="753106" y="702402"/>
                  </a:lnTo>
                  <a:lnTo>
                    <a:pt x="771814" y="710964"/>
                  </a:lnTo>
                  <a:lnTo>
                    <a:pt x="792108" y="719527"/>
                  </a:lnTo>
                  <a:lnTo>
                    <a:pt x="804474" y="724600"/>
                  </a:lnTo>
                  <a:lnTo>
                    <a:pt x="816206" y="729991"/>
                  </a:lnTo>
                  <a:lnTo>
                    <a:pt x="827621" y="735065"/>
                  </a:lnTo>
                  <a:lnTo>
                    <a:pt x="838719" y="740774"/>
                  </a:lnTo>
                  <a:lnTo>
                    <a:pt x="849500" y="745847"/>
                  </a:lnTo>
                  <a:lnTo>
                    <a:pt x="859963" y="751873"/>
                  </a:lnTo>
                  <a:lnTo>
                    <a:pt x="870110" y="757264"/>
                  </a:lnTo>
                  <a:lnTo>
                    <a:pt x="879622" y="763289"/>
                  </a:lnTo>
                  <a:lnTo>
                    <a:pt x="888501" y="768997"/>
                  </a:lnTo>
                  <a:lnTo>
                    <a:pt x="897379" y="775340"/>
                  </a:lnTo>
                  <a:lnTo>
                    <a:pt x="905940" y="781365"/>
                  </a:lnTo>
                  <a:lnTo>
                    <a:pt x="914184" y="788024"/>
                  </a:lnTo>
                  <a:lnTo>
                    <a:pt x="921477" y="794367"/>
                  </a:lnTo>
                  <a:lnTo>
                    <a:pt x="928770" y="801026"/>
                  </a:lnTo>
                  <a:lnTo>
                    <a:pt x="935746" y="808003"/>
                  </a:lnTo>
                  <a:lnTo>
                    <a:pt x="942088" y="814980"/>
                  </a:lnTo>
                  <a:lnTo>
                    <a:pt x="948429" y="822273"/>
                  </a:lnTo>
                  <a:lnTo>
                    <a:pt x="953820" y="829250"/>
                  </a:lnTo>
                  <a:lnTo>
                    <a:pt x="959210" y="837178"/>
                  </a:lnTo>
                  <a:lnTo>
                    <a:pt x="963966" y="844789"/>
                  </a:lnTo>
                  <a:lnTo>
                    <a:pt x="968406" y="852717"/>
                  </a:lnTo>
                  <a:lnTo>
                    <a:pt x="972845" y="860962"/>
                  </a:lnTo>
                  <a:lnTo>
                    <a:pt x="976333" y="869524"/>
                  </a:lnTo>
                  <a:lnTo>
                    <a:pt x="979503" y="878087"/>
                  </a:lnTo>
                  <a:lnTo>
                    <a:pt x="982674" y="886966"/>
                  </a:lnTo>
                  <a:lnTo>
                    <a:pt x="985211" y="895845"/>
                  </a:lnTo>
                  <a:lnTo>
                    <a:pt x="987431" y="905359"/>
                  </a:lnTo>
                  <a:lnTo>
                    <a:pt x="989016" y="914873"/>
                  </a:lnTo>
                  <a:lnTo>
                    <a:pt x="990284" y="925020"/>
                  </a:lnTo>
                  <a:lnTo>
                    <a:pt x="991236" y="935168"/>
                  </a:lnTo>
                  <a:lnTo>
                    <a:pt x="991870" y="944999"/>
                  </a:lnTo>
                  <a:lnTo>
                    <a:pt x="992187" y="955781"/>
                  </a:lnTo>
                  <a:lnTo>
                    <a:pt x="991870" y="965295"/>
                  </a:lnTo>
                  <a:lnTo>
                    <a:pt x="991236" y="974808"/>
                  </a:lnTo>
                  <a:lnTo>
                    <a:pt x="990284" y="984322"/>
                  </a:lnTo>
                  <a:lnTo>
                    <a:pt x="989016" y="993835"/>
                  </a:lnTo>
                  <a:lnTo>
                    <a:pt x="987113" y="1002715"/>
                  </a:lnTo>
                  <a:lnTo>
                    <a:pt x="984894" y="1012228"/>
                  </a:lnTo>
                  <a:lnTo>
                    <a:pt x="982357" y="1021108"/>
                  </a:lnTo>
                  <a:lnTo>
                    <a:pt x="978869" y="1030304"/>
                  </a:lnTo>
                  <a:lnTo>
                    <a:pt x="975698" y="1039184"/>
                  </a:lnTo>
                  <a:lnTo>
                    <a:pt x="971893" y="1047429"/>
                  </a:lnTo>
                  <a:lnTo>
                    <a:pt x="967454" y="1055991"/>
                  </a:lnTo>
                  <a:lnTo>
                    <a:pt x="962698" y="1064553"/>
                  </a:lnTo>
                  <a:lnTo>
                    <a:pt x="957625" y="1072481"/>
                  </a:lnTo>
                  <a:lnTo>
                    <a:pt x="952234" y="1080409"/>
                  </a:lnTo>
                  <a:lnTo>
                    <a:pt x="946210" y="1088337"/>
                  </a:lnTo>
                  <a:lnTo>
                    <a:pt x="940185" y="1095631"/>
                  </a:lnTo>
                  <a:lnTo>
                    <a:pt x="933526" y="1102925"/>
                  </a:lnTo>
                  <a:lnTo>
                    <a:pt x="926551" y="1110219"/>
                  </a:lnTo>
                  <a:lnTo>
                    <a:pt x="918941" y="1116561"/>
                  </a:lnTo>
                  <a:lnTo>
                    <a:pt x="911014" y="1123221"/>
                  </a:lnTo>
                  <a:lnTo>
                    <a:pt x="903087" y="1129246"/>
                  </a:lnTo>
                  <a:lnTo>
                    <a:pt x="894525" y="1135271"/>
                  </a:lnTo>
                  <a:lnTo>
                    <a:pt x="885647" y="1140979"/>
                  </a:lnTo>
                  <a:lnTo>
                    <a:pt x="876134" y="1146370"/>
                  </a:lnTo>
                  <a:lnTo>
                    <a:pt x="866622" y="1151127"/>
                  </a:lnTo>
                  <a:lnTo>
                    <a:pt x="856475" y="1155884"/>
                  </a:lnTo>
                  <a:lnTo>
                    <a:pt x="846012" y="1160006"/>
                  </a:lnTo>
                  <a:lnTo>
                    <a:pt x="835231" y="1163812"/>
                  </a:lnTo>
                  <a:lnTo>
                    <a:pt x="824133" y="1167617"/>
                  </a:lnTo>
                  <a:lnTo>
                    <a:pt x="812401" y="1170471"/>
                  </a:lnTo>
                  <a:lnTo>
                    <a:pt x="800669" y="1173008"/>
                  </a:lnTo>
                  <a:lnTo>
                    <a:pt x="788303" y="1175228"/>
                  </a:lnTo>
                  <a:lnTo>
                    <a:pt x="788303" y="1309687"/>
                  </a:lnTo>
                  <a:lnTo>
                    <a:pt x="707129" y="1309687"/>
                  </a:lnTo>
                  <a:lnTo>
                    <a:pt x="707129" y="1179351"/>
                  </a:lnTo>
                  <a:lnTo>
                    <a:pt x="692861" y="1179034"/>
                  </a:lnTo>
                  <a:lnTo>
                    <a:pt x="678592" y="1178082"/>
                  </a:lnTo>
                  <a:lnTo>
                    <a:pt x="664640" y="1176180"/>
                  </a:lnTo>
                  <a:lnTo>
                    <a:pt x="650689" y="1174277"/>
                  </a:lnTo>
                  <a:lnTo>
                    <a:pt x="637054" y="1172057"/>
                  </a:lnTo>
                  <a:lnTo>
                    <a:pt x="623102" y="1169520"/>
                  </a:lnTo>
                  <a:lnTo>
                    <a:pt x="609785" y="1166349"/>
                  </a:lnTo>
                  <a:lnTo>
                    <a:pt x="596785" y="1162543"/>
                  </a:lnTo>
                  <a:lnTo>
                    <a:pt x="584101" y="1158738"/>
                  </a:lnTo>
                  <a:lnTo>
                    <a:pt x="572052" y="1154615"/>
                  </a:lnTo>
                  <a:lnTo>
                    <a:pt x="560003" y="1149859"/>
                  </a:lnTo>
                  <a:lnTo>
                    <a:pt x="548588" y="1144785"/>
                  </a:lnTo>
                  <a:lnTo>
                    <a:pt x="537807" y="1139394"/>
                  </a:lnTo>
                  <a:lnTo>
                    <a:pt x="527660" y="1134320"/>
                  </a:lnTo>
                  <a:lnTo>
                    <a:pt x="518148" y="1128294"/>
                  </a:lnTo>
                  <a:lnTo>
                    <a:pt x="509587" y="1122586"/>
                  </a:lnTo>
                  <a:lnTo>
                    <a:pt x="540027" y="1036012"/>
                  </a:lnTo>
                  <a:lnTo>
                    <a:pt x="549222" y="1041721"/>
                  </a:lnTo>
                  <a:lnTo>
                    <a:pt x="558735" y="1047112"/>
                  </a:lnTo>
                  <a:lnTo>
                    <a:pt x="568564" y="1052820"/>
                  </a:lnTo>
                  <a:lnTo>
                    <a:pt x="579028" y="1057577"/>
                  </a:lnTo>
                  <a:lnTo>
                    <a:pt x="589492" y="1062651"/>
                  </a:lnTo>
                  <a:lnTo>
                    <a:pt x="600590" y="1067090"/>
                  </a:lnTo>
                  <a:lnTo>
                    <a:pt x="612004" y="1071213"/>
                  </a:lnTo>
                  <a:lnTo>
                    <a:pt x="623737" y="1075335"/>
                  </a:lnTo>
                  <a:lnTo>
                    <a:pt x="635786" y="1078824"/>
                  </a:lnTo>
                  <a:lnTo>
                    <a:pt x="648152" y="1081995"/>
                  </a:lnTo>
                  <a:lnTo>
                    <a:pt x="660518" y="1084849"/>
                  </a:lnTo>
                  <a:lnTo>
                    <a:pt x="673201" y="1087069"/>
                  </a:lnTo>
                  <a:lnTo>
                    <a:pt x="686202" y="1088972"/>
                  </a:lnTo>
                  <a:lnTo>
                    <a:pt x="699519" y="1090240"/>
                  </a:lnTo>
                  <a:lnTo>
                    <a:pt x="712520" y="1091191"/>
                  </a:lnTo>
                  <a:lnTo>
                    <a:pt x="726154" y="1091509"/>
                  </a:lnTo>
                  <a:lnTo>
                    <a:pt x="734716" y="1091191"/>
                  </a:lnTo>
                  <a:lnTo>
                    <a:pt x="743277" y="1090874"/>
                  </a:lnTo>
                  <a:lnTo>
                    <a:pt x="751521" y="1090240"/>
                  </a:lnTo>
                  <a:lnTo>
                    <a:pt x="759131" y="1088972"/>
                  </a:lnTo>
                  <a:lnTo>
                    <a:pt x="767058" y="1087703"/>
                  </a:lnTo>
                  <a:lnTo>
                    <a:pt x="774668" y="1086117"/>
                  </a:lnTo>
                  <a:lnTo>
                    <a:pt x="781644" y="1083898"/>
                  </a:lnTo>
                  <a:lnTo>
                    <a:pt x="788937" y="1081995"/>
                  </a:lnTo>
                  <a:lnTo>
                    <a:pt x="795595" y="1079458"/>
                  </a:lnTo>
                  <a:lnTo>
                    <a:pt x="802571" y="1076921"/>
                  </a:lnTo>
                  <a:lnTo>
                    <a:pt x="809230" y="1074067"/>
                  </a:lnTo>
                  <a:lnTo>
                    <a:pt x="815255" y="1070579"/>
                  </a:lnTo>
                  <a:lnTo>
                    <a:pt x="821279" y="1067407"/>
                  </a:lnTo>
                  <a:lnTo>
                    <a:pt x="826987" y="1063919"/>
                  </a:lnTo>
                  <a:lnTo>
                    <a:pt x="832377" y="1059796"/>
                  </a:lnTo>
                  <a:lnTo>
                    <a:pt x="837450" y="1055674"/>
                  </a:lnTo>
                  <a:lnTo>
                    <a:pt x="842207" y="1051551"/>
                  </a:lnTo>
                  <a:lnTo>
                    <a:pt x="847280" y="1046795"/>
                  </a:lnTo>
                  <a:lnTo>
                    <a:pt x="851402" y="1042355"/>
                  </a:lnTo>
                  <a:lnTo>
                    <a:pt x="855524" y="1037281"/>
                  </a:lnTo>
                  <a:lnTo>
                    <a:pt x="859329" y="1032207"/>
                  </a:lnTo>
                  <a:lnTo>
                    <a:pt x="862817" y="1027133"/>
                  </a:lnTo>
                  <a:lnTo>
                    <a:pt x="866305" y="1021425"/>
                  </a:lnTo>
                  <a:lnTo>
                    <a:pt x="868842" y="1016034"/>
                  </a:lnTo>
                  <a:lnTo>
                    <a:pt x="871378" y="1010009"/>
                  </a:lnTo>
                  <a:lnTo>
                    <a:pt x="873598" y="1003983"/>
                  </a:lnTo>
                  <a:lnTo>
                    <a:pt x="875500" y="997641"/>
                  </a:lnTo>
                  <a:lnTo>
                    <a:pt x="877086" y="991299"/>
                  </a:lnTo>
                  <a:lnTo>
                    <a:pt x="878354" y="984956"/>
                  </a:lnTo>
                  <a:lnTo>
                    <a:pt x="879305" y="978297"/>
                  </a:lnTo>
                  <a:lnTo>
                    <a:pt x="879939" y="971954"/>
                  </a:lnTo>
                  <a:lnTo>
                    <a:pt x="879939" y="964978"/>
                  </a:lnTo>
                  <a:lnTo>
                    <a:pt x="879939" y="958318"/>
                  </a:lnTo>
                  <a:lnTo>
                    <a:pt x="879622" y="951976"/>
                  </a:lnTo>
                  <a:lnTo>
                    <a:pt x="878671" y="945950"/>
                  </a:lnTo>
                  <a:lnTo>
                    <a:pt x="877720" y="939608"/>
                  </a:lnTo>
                  <a:lnTo>
                    <a:pt x="876134" y="933266"/>
                  </a:lnTo>
                  <a:lnTo>
                    <a:pt x="874549" y="927557"/>
                  </a:lnTo>
                  <a:lnTo>
                    <a:pt x="872647" y="921849"/>
                  </a:lnTo>
                  <a:lnTo>
                    <a:pt x="870744" y="916458"/>
                  </a:lnTo>
                  <a:lnTo>
                    <a:pt x="868207" y="910750"/>
                  </a:lnTo>
                  <a:lnTo>
                    <a:pt x="865354" y="905676"/>
                  </a:lnTo>
                  <a:lnTo>
                    <a:pt x="862183" y="900602"/>
                  </a:lnTo>
                  <a:lnTo>
                    <a:pt x="859012" y="895211"/>
                  </a:lnTo>
                  <a:lnTo>
                    <a:pt x="855524" y="890454"/>
                  </a:lnTo>
                  <a:lnTo>
                    <a:pt x="851402" y="885380"/>
                  </a:lnTo>
                  <a:lnTo>
                    <a:pt x="847280" y="880624"/>
                  </a:lnTo>
                  <a:lnTo>
                    <a:pt x="842524" y="875867"/>
                  </a:lnTo>
                  <a:lnTo>
                    <a:pt x="838085" y="871427"/>
                  </a:lnTo>
                  <a:lnTo>
                    <a:pt x="833011" y="866987"/>
                  </a:lnTo>
                  <a:lnTo>
                    <a:pt x="827621" y="862231"/>
                  </a:lnTo>
                  <a:lnTo>
                    <a:pt x="822230" y="858108"/>
                  </a:lnTo>
                  <a:lnTo>
                    <a:pt x="816206" y="853985"/>
                  </a:lnTo>
                  <a:lnTo>
                    <a:pt x="810181" y="849546"/>
                  </a:lnTo>
                  <a:lnTo>
                    <a:pt x="803840" y="845740"/>
                  </a:lnTo>
                  <a:lnTo>
                    <a:pt x="797181" y="841301"/>
                  </a:lnTo>
                  <a:lnTo>
                    <a:pt x="782912" y="833690"/>
                  </a:lnTo>
                  <a:lnTo>
                    <a:pt x="767692" y="826079"/>
                  </a:lnTo>
                  <a:lnTo>
                    <a:pt x="751521" y="818785"/>
                  </a:lnTo>
                  <a:lnTo>
                    <a:pt x="734081" y="811174"/>
                  </a:lnTo>
                  <a:lnTo>
                    <a:pt x="709983" y="801344"/>
                  </a:lnTo>
                  <a:lnTo>
                    <a:pt x="687153" y="791196"/>
                  </a:lnTo>
                  <a:lnTo>
                    <a:pt x="676055" y="786439"/>
                  </a:lnTo>
                  <a:lnTo>
                    <a:pt x="665274" y="781048"/>
                  </a:lnTo>
                  <a:lnTo>
                    <a:pt x="655128" y="775657"/>
                  </a:lnTo>
                  <a:lnTo>
                    <a:pt x="644981" y="770266"/>
                  </a:lnTo>
                  <a:lnTo>
                    <a:pt x="635786" y="764875"/>
                  </a:lnTo>
                  <a:lnTo>
                    <a:pt x="626273" y="759167"/>
                  </a:lnTo>
                  <a:lnTo>
                    <a:pt x="617395" y="753458"/>
                  </a:lnTo>
                  <a:lnTo>
                    <a:pt x="608517" y="747433"/>
                  </a:lnTo>
                  <a:lnTo>
                    <a:pt x="600590" y="741408"/>
                  </a:lnTo>
                  <a:lnTo>
                    <a:pt x="592662" y="735065"/>
                  </a:lnTo>
                  <a:lnTo>
                    <a:pt x="585052" y="729040"/>
                  </a:lnTo>
                  <a:lnTo>
                    <a:pt x="578077" y="722381"/>
                  </a:lnTo>
                  <a:lnTo>
                    <a:pt x="571418" y="715721"/>
                  </a:lnTo>
                  <a:lnTo>
                    <a:pt x="565076" y="708744"/>
                  </a:lnTo>
                  <a:lnTo>
                    <a:pt x="559052" y="701451"/>
                  </a:lnTo>
                  <a:lnTo>
                    <a:pt x="553344" y="694474"/>
                  </a:lnTo>
                  <a:lnTo>
                    <a:pt x="548588" y="686546"/>
                  </a:lnTo>
                  <a:lnTo>
                    <a:pt x="543832" y="678935"/>
                  </a:lnTo>
                  <a:lnTo>
                    <a:pt x="539393" y="671007"/>
                  </a:lnTo>
                  <a:lnTo>
                    <a:pt x="535588" y="662762"/>
                  </a:lnTo>
                  <a:lnTo>
                    <a:pt x="532417" y="654200"/>
                  </a:lnTo>
                  <a:lnTo>
                    <a:pt x="529246" y="645955"/>
                  </a:lnTo>
                  <a:lnTo>
                    <a:pt x="526709" y="636758"/>
                  </a:lnTo>
                  <a:lnTo>
                    <a:pt x="524807" y="627562"/>
                  </a:lnTo>
                  <a:lnTo>
                    <a:pt x="523221" y="618048"/>
                  </a:lnTo>
                  <a:lnTo>
                    <a:pt x="521953" y="608217"/>
                  </a:lnTo>
                  <a:lnTo>
                    <a:pt x="521319" y="598069"/>
                  </a:lnTo>
                  <a:lnTo>
                    <a:pt x="521002" y="587922"/>
                  </a:lnTo>
                  <a:lnTo>
                    <a:pt x="521319" y="577774"/>
                  </a:lnTo>
                  <a:lnTo>
                    <a:pt x="521953" y="567943"/>
                  </a:lnTo>
                  <a:lnTo>
                    <a:pt x="522904" y="558429"/>
                  </a:lnTo>
                  <a:lnTo>
                    <a:pt x="524490" y="548916"/>
                  </a:lnTo>
                  <a:lnTo>
                    <a:pt x="526392" y="539402"/>
                  </a:lnTo>
                  <a:lnTo>
                    <a:pt x="528612" y="530523"/>
                  </a:lnTo>
                  <a:lnTo>
                    <a:pt x="531783" y="521643"/>
                  </a:lnTo>
                  <a:lnTo>
                    <a:pt x="534636" y="512764"/>
                  </a:lnTo>
                  <a:lnTo>
                    <a:pt x="538124" y="504202"/>
                  </a:lnTo>
                  <a:lnTo>
                    <a:pt x="541929" y="495956"/>
                  </a:lnTo>
                  <a:lnTo>
                    <a:pt x="546685" y="487711"/>
                  </a:lnTo>
                  <a:lnTo>
                    <a:pt x="551125" y="479783"/>
                  </a:lnTo>
                  <a:lnTo>
                    <a:pt x="556515" y="472489"/>
                  </a:lnTo>
                  <a:lnTo>
                    <a:pt x="561905" y="464879"/>
                  </a:lnTo>
                  <a:lnTo>
                    <a:pt x="567930" y="457585"/>
                  </a:lnTo>
                  <a:lnTo>
                    <a:pt x="573955" y="450925"/>
                  </a:lnTo>
                  <a:lnTo>
                    <a:pt x="580613" y="444266"/>
                  </a:lnTo>
                  <a:lnTo>
                    <a:pt x="587272" y="437923"/>
                  </a:lnTo>
                  <a:lnTo>
                    <a:pt x="594565" y="431581"/>
                  </a:lnTo>
                  <a:lnTo>
                    <a:pt x="602175" y="425873"/>
                  </a:lnTo>
                  <a:lnTo>
                    <a:pt x="609785" y="420165"/>
                  </a:lnTo>
                  <a:lnTo>
                    <a:pt x="618029" y="415091"/>
                  </a:lnTo>
                  <a:lnTo>
                    <a:pt x="626590" y="410017"/>
                  </a:lnTo>
                  <a:lnTo>
                    <a:pt x="635469" y="405577"/>
                  </a:lnTo>
                  <a:lnTo>
                    <a:pt x="644347" y="400820"/>
                  </a:lnTo>
                  <a:lnTo>
                    <a:pt x="653859" y="397015"/>
                  </a:lnTo>
                  <a:lnTo>
                    <a:pt x="663372" y="393526"/>
                  </a:lnTo>
                  <a:lnTo>
                    <a:pt x="673519" y="389721"/>
                  </a:lnTo>
                  <a:lnTo>
                    <a:pt x="683665" y="386867"/>
                  </a:lnTo>
                  <a:lnTo>
                    <a:pt x="694129" y="384330"/>
                  </a:lnTo>
                  <a:lnTo>
                    <a:pt x="704910" y="381793"/>
                  </a:lnTo>
                  <a:lnTo>
                    <a:pt x="716008" y="379890"/>
                  </a:lnTo>
                  <a:lnTo>
                    <a:pt x="716008" y="249237"/>
                  </a:lnTo>
                  <a:close/>
                  <a:moveTo>
                    <a:pt x="784828" y="0"/>
                  </a:moveTo>
                  <a:lnTo>
                    <a:pt x="808948" y="317"/>
                  </a:lnTo>
                  <a:lnTo>
                    <a:pt x="832750" y="1588"/>
                  </a:lnTo>
                  <a:lnTo>
                    <a:pt x="856551" y="3175"/>
                  </a:lnTo>
                  <a:lnTo>
                    <a:pt x="880036" y="5716"/>
                  </a:lnTo>
                  <a:lnTo>
                    <a:pt x="903203" y="9209"/>
                  </a:lnTo>
                  <a:lnTo>
                    <a:pt x="926370" y="13020"/>
                  </a:lnTo>
                  <a:lnTo>
                    <a:pt x="949538" y="17466"/>
                  </a:lnTo>
                  <a:lnTo>
                    <a:pt x="972387" y="22864"/>
                  </a:lnTo>
                  <a:lnTo>
                    <a:pt x="994920" y="28581"/>
                  </a:lnTo>
                  <a:lnTo>
                    <a:pt x="1017452" y="35249"/>
                  </a:lnTo>
                  <a:lnTo>
                    <a:pt x="1039668" y="42871"/>
                  </a:lnTo>
                  <a:lnTo>
                    <a:pt x="1061565" y="50493"/>
                  </a:lnTo>
                  <a:lnTo>
                    <a:pt x="1083146" y="59067"/>
                  </a:lnTo>
                  <a:lnTo>
                    <a:pt x="1104727" y="68276"/>
                  </a:lnTo>
                  <a:lnTo>
                    <a:pt x="1125990" y="78121"/>
                  </a:lnTo>
                  <a:lnTo>
                    <a:pt x="1146618" y="88283"/>
                  </a:lnTo>
                  <a:lnTo>
                    <a:pt x="1167246" y="99397"/>
                  </a:lnTo>
                  <a:lnTo>
                    <a:pt x="1187240" y="111147"/>
                  </a:lnTo>
                  <a:lnTo>
                    <a:pt x="1207233" y="123215"/>
                  </a:lnTo>
                  <a:lnTo>
                    <a:pt x="1226910" y="136553"/>
                  </a:lnTo>
                  <a:lnTo>
                    <a:pt x="1245634" y="149890"/>
                  </a:lnTo>
                  <a:lnTo>
                    <a:pt x="1264675" y="163863"/>
                  </a:lnTo>
                  <a:lnTo>
                    <a:pt x="1283082" y="178154"/>
                  </a:lnTo>
                  <a:lnTo>
                    <a:pt x="1300854" y="193714"/>
                  </a:lnTo>
                  <a:lnTo>
                    <a:pt x="1318309" y="209275"/>
                  </a:lnTo>
                  <a:lnTo>
                    <a:pt x="1335129" y="225153"/>
                  </a:lnTo>
                  <a:lnTo>
                    <a:pt x="1351949" y="242302"/>
                  </a:lnTo>
                  <a:lnTo>
                    <a:pt x="1368134" y="259450"/>
                  </a:lnTo>
                  <a:lnTo>
                    <a:pt x="1383368" y="277234"/>
                  </a:lnTo>
                  <a:lnTo>
                    <a:pt x="1398918" y="295335"/>
                  </a:lnTo>
                  <a:lnTo>
                    <a:pt x="1413199" y="314389"/>
                  </a:lnTo>
                  <a:lnTo>
                    <a:pt x="1427163" y="333760"/>
                  </a:lnTo>
                  <a:lnTo>
                    <a:pt x="1313549" y="414104"/>
                  </a:lnTo>
                  <a:lnTo>
                    <a:pt x="1301806" y="397908"/>
                  </a:lnTo>
                  <a:lnTo>
                    <a:pt x="1289747" y="382665"/>
                  </a:lnTo>
                  <a:lnTo>
                    <a:pt x="1277370" y="367740"/>
                  </a:lnTo>
                  <a:lnTo>
                    <a:pt x="1264675" y="352814"/>
                  </a:lnTo>
                  <a:lnTo>
                    <a:pt x="1251346" y="338524"/>
                  </a:lnTo>
                  <a:lnTo>
                    <a:pt x="1238017" y="324868"/>
                  </a:lnTo>
                  <a:lnTo>
                    <a:pt x="1223736" y="311531"/>
                  </a:lnTo>
                  <a:lnTo>
                    <a:pt x="1209455" y="298828"/>
                  </a:lnTo>
                  <a:lnTo>
                    <a:pt x="1194539" y="286126"/>
                  </a:lnTo>
                  <a:lnTo>
                    <a:pt x="1179623" y="274058"/>
                  </a:lnTo>
                  <a:lnTo>
                    <a:pt x="1164073" y="262308"/>
                  </a:lnTo>
                  <a:lnTo>
                    <a:pt x="1148522" y="251829"/>
                  </a:lnTo>
                  <a:lnTo>
                    <a:pt x="1132654" y="241031"/>
                  </a:lnTo>
                  <a:lnTo>
                    <a:pt x="1116151" y="230869"/>
                  </a:lnTo>
                  <a:lnTo>
                    <a:pt x="1099649" y="221342"/>
                  </a:lnTo>
                  <a:lnTo>
                    <a:pt x="1082511" y="212133"/>
                  </a:lnTo>
                  <a:lnTo>
                    <a:pt x="1065374" y="203559"/>
                  </a:lnTo>
                  <a:lnTo>
                    <a:pt x="1047919" y="195620"/>
                  </a:lnTo>
                  <a:lnTo>
                    <a:pt x="1030464" y="187998"/>
                  </a:lnTo>
                  <a:lnTo>
                    <a:pt x="1012375" y="180694"/>
                  </a:lnTo>
                  <a:lnTo>
                    <a:pt x="994603" y="174343"/>
                  </a:lnTo>
                  <a:lnTo>
                    <a:pt x="976196" y="168309"/>
                  </a:lnTo>
                  <a:lnTo>
                    <a:pt x="957472" y="162910"/>
                  </a:lnTo>
                  <a:lnTo>
                    <a:pt x="939065" y="157829"/>
                  </a:lnTo>
                  <a:lnTo>
                    <a:pt x="920341" y="153701"/>
                  </a:lnTo>
                  <a:lnTo>
                    <a:pt x="901616" y="150208"/>
                  </a:lnTo>
                  <a:lnTo>
                    <a:pt x="882258" y="146715"/>
                  </a:lnTo>
                  <a:lnTo>
                    <a:pt x="862899" y="144174"/>
                  </a:lnTo>
                  <a:lnTo>
                    <a:pt x="843857" y="141951"/>
                  </a:lnTo>
                  <a:lnTo>
                    <a:pt x="824181" y="140681"/>
                  </a:lnTo>
                  <a:lnTo>
                    <a:pt x="804505" y="139728"/>
                  </a:lnTo>
                  <a:lnTo>
                    <a:pt x="784828" y="139411"/>
                  </a:lnTo>
                  <a:lnTo>
                    <a:pt x="768326" y="139728"/>
                  </a:lnTo>
                  <a:lnTo>
                    <a:pt x="751823" y="140363"/>
                  </a:lnTo>
                  <a:lnTo>
                    <a:pt x="735320" y="141316"/>
                  </a:lnTo>
                  <a:lnTo>
                    <a:pt x="719135" y="142586"/>
                  </a:lnTo>
                  <a:lnTo>
                    <a:pt x="702632" y="144492"/>
                  </a:lnTo>
                  <a:lnTo>
                    <a:pt x="686764" y="146715"/>
                  </a:lnTo>
                  <a:lnTo>
                    <a:pt x="670897" y="149573"/>
                  </a:lnTo>
                  <a:lnTo>
                    <a:pt x="655029" y="152431"/>
                  </a:lnTo>
                  <a:lnTo>
                    <a:pt x="639478" y="155924"/>
                  </a:lnTo>
                  <a:lnTo>
                    <a:pt x="623927" y="160052"/>
                  </a:lnTo>
                  <a:lnTo>
                    <a:pt x="608377" y="163863"/>
                  </a:lnTo>
                  <a:lnTo>
                    <a:pt x="593144" y="168309"/>
                  </a:lnTo>
                  <a:lnTo>
                    <a:pt x="578228" y="173390"/>
                  </a:lnTo>
                  <a:lnTo>
                    <a:pt x="562994" y="178471"/>
                  </a:lnTo>
                  <a:lnTo>
                    <a:pt x="548396" y="184505"/>
                  </a:lnTo>
                  <a:lnTo>
                    <a:pt x="533797" y="190221"/>
                  </a:lnTo>
                  <a:lnTo>
                    <a:pt x="519516" y="196572"/>
                  </a:lnTo>
                  <a:lnTo>
                    <a:pt x="505235" y="203241"/>
                  </a:lnTo>
                  <a:lnTo>
                    <a:pt x="491271" y="210228"/>
                  </a:lnTo>
                  <a:lnTo>
                    <a:pt x="477308" y="217532"/>
                  </a:lnTo>
                  <a:lnTo>
                    <a:pt x="463978" y="225153"/>
                  </a:lnTo>
                  <a:lnTo>
                    <a:pt x="450332" y="233092"/>
                  </a:lnTo>
                  <a:lnTo>
                    <a:pt x="437003" y="241349"/>
                  </a:lnTo>
                  <a:lnTo>
                    <a:pt x="423991" y="249923"/>
                  </a:lnTo>
                  <a:lnTo>
                    <a:pt x="411297" y="258815"/>
                  </a:lnTo>
                  <a:lnTo>
                    <a:pt x="398603" y="268024"/>
                  </a:lnTo>
                  <a:lnTo>
                    <a:pt x="386543" y="277551"/>
                  </a:lnTo>
                  <a:lnTo>
                    <a:pt x="374483" y="287396"/>
                  </a:lnTo>
                  <a:lnTo>
                    <a:pt x="362424" y="296923"/>
                  </a:lnTo>
                  <a:lnTo>
                    <a:pt x="350999" y="307402"/>
                  </a:lnTo>
                  <a:lnTo>
                    <a:pt x="339574" y="317882"/>
                  </a:lnTo>
                  <a:lnTo>
                    <a:pt x="328466" y="328997"/>
                  </a:lnTo>
                  <a:lnTo>
                    <a:pt x="317676" y="340112"/>
                  </a:lnTo>
                  <a:lnTo>
                    <a:pt x="306886" y="351226"/>
                  </a:lnTo>
                  <a:lnTo>
                    <a:pt x="296730" y="362976"/>
                  </a:lnTo>
                  <a:lnTo>
                    <a:pt x="286575" y="374726"/>
                  </a:lnTo>
                  <a:lnTo>
                    <a:pt x="277054" y="386794"/>
                  </a:lnTo>
                  <a:lnTo>
                    <a:pt x="267533" y="399179"/>
                  </a:lnTo>
                  <a:lnTo>
                    <a:pt x="258330" y="411564"/>
                  </a:lnTo>
                  <a:lnTo>
                    <a:pt x="249444" y="424584"/>
                  </a:lnTo>
                  <a:lnTo>
                    <a:pt x="240875" y="437604"/>
                  </a:lnTo>
                  <a:lnTo>
                    <a:pt x="232624" y="450942"/>
                  </a:lnTo>
                  <a:lnTo>
                    <a:pt x="224690" y="464279"/>
                  </a:lnTo>
                  <a:lnTo>
                    <a:pt x="217073" y="477935"/>
                  </a:lnTo>
                  <a:lnTo>
                    <a:pt x="209774" y="491590"/>
                  </a:lnTo>
                  <a:lnTo>
                    <a:pt x="202792" y="505563"/>
                  </a:lnTo>
                  <a:lnTo>
                    <a:pt x="196445" y="520171"/>
                  </a:lnTo>
                  <a:lnTo>
                    <a:pt x="189780" y="534462"/>
                  </a:lnTo>
                  <a:lnTo>
                    <a:pt x="183751" y="548752"/>
                  </a:lnTo>
                  <a:lnTo>
                    <a:pt x="178355" y="563678"/>
                  </a:lnTo>
                  <a:lnTo>
                    <a:pt x="173278" y="578603"/>
                  </a:lnTo>
                  <a:lnTo>
                    <a:pt x="168200" y="593846"/>
                  </a:lnTo>
                  <a:lnTo>
                    <a:pt x="163757" y="608772"/>
                  </a:lnTo>
                  <a:lnTo>
                    <a:pt x="159314" y="624332"/>
                  </a:lnTo>
                  <a:lnTo>
                    <a:pt x="155506" y="639893"/>
                  </a:lnTo>
                  <a:lnTo>
                    <a:pt x="152332" y="655454"/>
                  </a:lnTo>
                  <a:lnTo>
                    <a:pt x="148841" y="671650"/>
                  </a:lnTo>
                  <a:lnTo>
                    <a:pt x="146302" y="687210"/>
                  </a:lnTo>
                  <a:lnTo>
                    <a:pt x="144081" y="703724"/>
                  </a:lnTo>
                  <a:lnTo>
                    <a:pt x="142494" y="719602"/>
                  </a:lnTo>
                  <a:lnTo>
                    <a:pt x="140907" y="735798"/>
                  </a:lnTo>
                  <a:lnTo>
                    <a:pt x="139955" y="752629"/>
                  </a:lnTo>
                  <a:lnTo>
                    <a:pt x="139320" y="769142"/>
                  </a:lnTo>
                  <a:lnTo>
                    <a:pt x="139003" y="785973"/>
                  </a:lnTo>
                  <a:lnTo>
                    <a:pt x="139320" y="800263"/>
                  </a:lnTo>
                  <a:lnTo>
                    <a:pt x="139638" y="814871"/>
                  </a:lnTo>
                  <a:lnTo>
                    <a:pt x="140590" y="829162"/>
                  </a:lnTo>
                  <a:lnTo>
                    <a:pt x="141542" y="844087"/>
                  </a:lnTo>
                  <a:lnTo>
                    <a:pt x="143129" y="858378"/>
                  </a:lnTo>
                  <a:lnTo>
                    <a:pt x="144715" y="872350"/>
                  </a:lnTo>
                  <a:lnTo>
                    <a:pt x="146620" y="886641"/>
                  </a:lnTo>
                  <a:lnTo>
                    <a:pt x="149158" y="900931"/>
                  </a:lnTo>
                  <a:lnTo>
                    <a:pt x="152015" y="914586"/>
                  </a:lnTo>
                  <a:lnTo>
                    <a:pt x="154871" y="928559"/>
                  </a:lnTo>
                  <a:lnTo>
                    <a:pt x="158044" y="942215"/>
                  </a:lnTo>
                  <a:lnTo>
                    <a:pt x="161853" y="955870"/>
                  </a:lnTo>
                  <a:lnTo>
                    <a:pt x="165661" y="969208"/>
                  </a:lnTo>
                  <a:lnTo>
                    <a:pt x="169469" y="983180"/>
                  </a:lnTo>
                  <a:lnTo>
                    <a:pt x="174230" y="996201"/>
                  </a:lnTo>
                  <a:lnTo>
                    <a:pt x="178673" y="1009538"/>
                  </a:lnTo>
                  <a:lnTo>
                    <a:pt x="183433" y="1022558"/>
                  </a:lnTo>
                  <a:lnTo>
                    <a:pt x="188828" y="1035261"/>
                  </a:lnTo>
                  <a:lnTo>
                    <a:pt x="194223" y="1047964"/>
                  </a:lnTo>
                  <a:lnTo>
                    <a:pt x="200253" y="1060666"/>
                  </a:lnTo>
                  <a:lnTo>
                    <a:pt x="205966" y="1073369"/>
                  </a:lnTo>
                  <a:lnTo>
                    <a:pt x="212630" y="1085754"/>
                  </a:lnTo>
                  <a:lnTo>
                    <a:pt x="219295" y="1098139"/>
                  </a:lnTo>
                  <a:lnTo>
                    <a:pt x="225642" y="1110206"/>
                  </a:lnTo>
                  <a:lnTo>
                    <a:pt x="232941" y="1121956"/>
                  </a:lnTo>
                  <a:lnTo>
                    <a:pt x="239923" y="1133706"/>
                  </a:lnTo>
                  <a:lnTo>
                    <a:pt x="247857" y="1145456"/>
                  </a:lnTo>
                  <a:lnTo>
                    <a:pt x="255474" y="1156571"/>
                  </a:lnTo>
                  <a:lnTo>
                    <a:pt x="263408" y="1168003"/>
                  </a:lnTo>
                  <a:lnTo>
                    <a:pt x="271659" y="1179118"/>
                  </a:lnTo>
                  <a:lnTo>
                    <a:pt x="280228" y="1189915"/>
                  </a:lnTo>
                  <a:lnTo>
                    <a:pt x="289114" y="1200395"/>
                  </a:lnTo>
                  <a:lnTo>
                    <a:pt x="297682" y="1210874"/>
                  </a:lnTo>
                  <a:lnTo>
                    <a:pt x="307203" y="1221036"/>
                  </a:lnTo>
                  <a:lnTo>
                    <a:pt x="316407" y="1231198"/>
                  </a:lnTo>
                  <a:lnTo>
                    <a:pt x="326245" y="1241361"/>
                  </a:lnTo>
                  <a:lnTo>
                    <a:pt x="336083" y="1250887"/>
                  </a:lnTo>
                  <a:lnTo>
                    <a:pt x="345604" y="1260414"/>
                  </a:lnTo>
                  <a:lnTo>
                    <a:pt x="356076" y="1269624"/>
                  </a:lnTo>
                  <a:lnTo>
                    <a:pt x="366549" y="1278833"/>
                  </a:lnTo>
                  <a:lnTo>
                    <a:pt x="377022" y="1287725"/>
                  </a:lnTo>
                  <a:lnTo>
                    <a:pt x="388130" y="1296299"/>
                  </a:lnTo>
                  <a:lnTo>
                    <a:pt x="398920" y="1304556"/>
                  </a:lnTo>
                  <a:lnTo>
                    <a:pt x="410345" y="1312813"/>
                  </a:lnTo>
                  <a:lnTo>
                    <a:pt x="421770" y="1320752"/>
                  </a:lnTo>
                  <a:lnTo>
                    <a:pt x="433195" y="1328373"/>
                  </a:lnTo>
                  <a:lnTo>
                    <a:pt x="444937" y="1335995"/>
                  </a:lnTo>
                  <a:lnTo>
                    <a:pt x="456997" y="1343299"/>
                  </a:lnTo>
                  <a:lnTo>
                    <a:pt x="469056" y="1349968"/>
                  </a:lnTo>
                  <a:lnTo>
                    <a:pt x="481116" y="1356636"/>
                  </a:lnTo>
                  <a:lnTo>
                    <a:pt x="493810" y="1362988"/>
                  </a:lnTo>
                  <a:lnTo>
                    <a:pt x="506187" y="1369339"/>
                  </a:lnTo>
                  <a:lnTo>
                    <a:pt x="518882" y="1375373"/>
                  </a:lnTo>
                  <a:lnTo>
                    <a:pt x="532211" y="1380771"/>
                  </a:lnTo>
                  <a:lnTo>
                    <a:pt x="545222" y="1386170"/>
                  </a:lnTo>
                  <a:lnTo>
                    <a:pt x="558551" y="1391569"/>
                  </a:lnTo>
                  <a:lnTo>
                    <a:pt x="571881" y="1396015"/>
                  </a:lnTo>
                  <a:lnTo>
                    <a:pt x="585210" y="1400778"/>
                  </a:lnTo>
                  <a:lnTo>
                    <a:pt x="598856" y="1404906"/>
                  </a:lnTo>
                  <a:lnTo>
                    <a:pt x="613137" y="1408717"/>
                  </a:lnTo>
                  <a:lnTo>
                    <a:pt x="626784" y="1412845"/>
                  </a:lnTo>
                  <a:lnTo>
                    <a:pt x="641065" y="1416021"/>
                  </a:lnTo>
                  <a:lnTo>
                    <a:pt x="655029" y="1418879"/>
                  </a:lnTo>
                  <a:lnTo>
                    <a:pt x="669627" y="1422055"/>
                  </a:lnTo>
                  <a:lnTo>
                    <a:pt x="644873" y="1558925"/>
                  </a:lnTo>
                  <a:lnTo>
                    <a:pt x="627418" y="1555432"/>
                  </a:lnTo>
                  <a:lnTo>
                    <a:pt x="609964" y="1551939"/>
                  </a:lnTo>
                  <a:lnTo>
                    <a:pt x="593144" y="1547493"/>
                  </a:lnTo>
                  <a:lnTo>
                    <a:pt x="576006" y="1543365"/>
                  </a:lnTo>
                  <a:lnTo>
                    <a:pt x="559186" y="1538601"/>
                  </a:lnTo>
                  <a:lnTo>
                    <a:pt x="542684" y="1533202"/>
                  </a:lnTo>
                  <a:lnTo>
                    <a:pt x="526181" y="1527804"/>
                  </a:lnTo>
                  <a:lnTo>
                    <a:pt x="509996" y="1521770"/>
                  </a:lnTo>
                  <a:lnTo>
                    <a:pt x="493493" y="1515736"/>
                  </a:lnTo>
                  <a:lnTo>
                    <a:pt x="477942" y="1509068"/>
                  </a:lnTo>
                  <a:lnTo>
                    <a:pt x="462074" y="1502081"/>
                  </a:lnTo>
                  <a:lnTo>
                    <a:pt x="446524" y="1495095"/>
                  </a:lnTo>
                  <a:lnTo>
                    <a:pt x="431291" y="1487473"/>
                  </a:lnTo>
                  <a:lnTo>
                    <a:pt x="416057" y="1479852"/>
                  </a:lnTo>
                  <a:lnTo>
                    <a:pt x="401141" y="1471595"/>
                  </a:lnTo>
                  <a:lnTo>
                    <a:pt x="386226" y="1463338"/>
                  </a:lnTo>
                  <a:lnTo>
                    <a:pt x="371944" y="1454446"/>
                  </a:lnTo>
                  <a:lnTo>
                    <a:pt x="357346" y="1445555"/>
                  </a:lnTo>
                  <a:lnTo>
                    <a:pt x="343382" y="1436028"/>
                  </a:lnTo>
                  <a:lnTo>
                    <a:pt x="329736" y="1426501"/>
                  </a:lnTo>
                  <a:lnTo>
                    <a:pt x="316089" y="1416339"/>
                  </a:lnTo>
                  <a:lnTo>
                    <a:pt x="302760" y="1406177"/>
                  </a:lnTo>
                  <a:lnTo>
                    <a:pt x="289431" y="1395697"/>
                  </a:lnTo>
                  <a:lnTo>
                    <a:pt x="276419" y="1384900"/>
                  </a:lnTo>
                  <a:lnTo>
                    <a:pt x="263725" y="1373785"/>
                  </a:lnTo>
                  <a:lnTo>
                    <a:pt x="251348" y="1362670"/>
                  </a:lnTo>
                  <a:lnTo>
                    <a:pt x="238971" y="1350920"/>
                  </a:lnTo>
                  <a:lnTo>
                    <a:pt x="227229" y="1339170"/>
                  </a:lnTo>
                  <a:lnTo>
                    <a:pt x="215486" y="1327103"/>
                  </a:lnTo>
                  <a:lnTo>
                    <a:pt x="204062" y="1315036"/>
                  </a:lnTo>
                  <a:lnTo>
                    <a:pt x="192954" y="1302333"/>
                  </a:lnTo>
                  <a:lnTo>
                    <a:pt x="182164" y="1289630"/>
                  </a:lnTo>
                  <a:lnTo>
                    <a:pt x="171374" y="1276928"/>
                  </a:lnTo>
                  <a:lnTo>
                    <a:pt x="161535" y="1263590"/>
                  </a:lnTo>
                  <a:lnTo>
                    <a:pt x="151380" y="1250252"/>
                  </a:lnTo>
                  <a:lnTo>
                    <a:pt x="141542" y="1236597"/>
                  </a:lnTo>
                  <a:lnTo>
                    <a:pt x="132021" y="1222624"/>
                  </a:lnTo>
                  <a:lnTo>
                    <a:pt x="122818" y="1208651"/>
                  </a:lnTo>
                  <a:lnTo>
                    <a:pt x="113932" y="1194361"/>
                  </a:lnTo>
                  <a:lnTo>
                    <a:pt x="105363" y="1180071"/>
                  </a:lnTo>
                  <a:lnTo>
                    <a:pt x="97112" y="1165145"/>
                  </a:lnTo>
                  <a:lnTo>
                    <a:pt x="89178" y="1150219"/>
                  </a:lnTo>
                  <a:lnTo>
                    <a:pt x="81561" y="1135294"/>
                  </a:lnTo>
                  <a:lnTo>
                    <a:pt x="74262" y="1120368"/>
                  </a:lnTo>
                  <a:lnTo>
                    <a:pt x="66962" y="1104808"/>
                  </a:lnTo>
                  <a:lnTo>
                    <a:pt x="60615" y="1089247"/>
                  </a:lnTo>
                  <a:lnTo>
                    <a:pt x="53951" y="1073369"/>
                  </a:lnTo>
                  <a:lnTo>
                    <a:pt x="48238" y="1057491"/>
                  </a:lnTo>
                  <a:lnTo>
                    <a:pt x="42208" y="1041612"/>
                  </a:lnTo>
                  <a:lnTo>
                    <a:pt x="37131" y="1025417"/>
                  </a:lnTo>
                  <a:lnTo>
                    <a:pt x="32053" y="1009221"/>
                  </a:lnTo>
                  <a:lnTo>
                    <a:pt x="27293" y="992390"/>
                  </a:lnTo>
                  <a:lnTo>
                    <a:pt x="23167" y="975876"/>
                  </a:lnTo>
                  <a:lnTo>
                    <a:pt x="19041" y="959363"/>
                  </a:lnTo>
                  <a:lnTo>
                    <a:pt x="15550" y="942532"/>
                  </a:lnTo>
                  <a:lnTo>
                    <a:pt x="12377" y="925701"/>
                  </a:lnTo>
                  <a:lnTo>
                    <a:pt x="9203" y="908235"/>
                  </a:lnTo>
                  <a:lnTo>
                    <a:pt x="6982" y="891087"/>
                  </a:lnTo>
                  <a:lnTo>
                    <a:pt x="4760" y="873621"/>
                  </a:lnTo>
                  <a:lnTo>
                    <a:pt x="3173" y="856472"/>
                  </a:lnTo>
                  <a:lnTo>
                    <a:pt x="1904" y="838689"/>
                  </a:lnTo>
                  <a:lnTo>
                    <a:pt x="952" y="821222"/>
                  </a:lnTo>
                  <a:lnTo>
                    <a:pt x="317" y="803439"/>
                  </a:lnTo>
                  <a:lnTo>
                    <a:pt x="0" y="785973"/>
                  </a:lnTo>
                  <a:lnTo>
                    <a:pt x="317" y="765649"/>
                  </a:lnTo>
                  <a:lnTo>
                    <a:pt x="952" y="745325"/>
                  </a:lnTo>
                  <a:lnTo>
                    <a:pt x="2221" y="725318"/>
                  </a:lnTo>
                  <a:lnTo>
                    <a:pt x="4125" y="705629"/>
                  </a:lnTo>
                  <a:lnTo>
                    <a:pt x="6030" y="685622"/>
                  </a:lnTo>
                  <a:lnTo>
                    <a:pt x="8886" y="666251"/>
                  </a:lnTo>
                  <a:lnTo>
                    <a:pt x="12377" y="646879"/>
                  </a:lnTo>
                  <a:lnTo>
                    <a:pt x="15868" y="627508"/>
                  </a:lnTo>
                  <a:lnTo>
                    <a:pt x="19993" y="608454"/>
                  </a:lnTo>
                  <a:lnTo>
                    <a:pt x="24754" y="589718"/>
                  </a:lnTo>
                  <a:lnTo>
                    <a:pt x="29831" y="570982"/>
                  </a:lnTo>
                  <a:lnTo>
                    <a:pt x="35227" y="552245"/>
                  </a:lnTo>
                  <a:lnTo>
                    <a:pt x="41256" y="534144"/>
                  </a:lnTo>
                  <a:lnTo>
                    <a:pt x="47604" y="515725"/>
                  </a:lnTo>
                  <a:lnTo>
                    <a:pt x="54268" y="497941"/>
                  </a:lnTo>
                  <a:lnTo>
                    <a:pt x="61567" y="480158"/>
                  </a:lnTo>
                  <a:lnTo>
                    <a:pt x="69501" y="462692"/>
                  </a:lnTo>
                  <a:lnTo>
                    <a:pt x="77435" y="445225"/>
                  </a:lnTo>
                  <a:lnTo>
                    <a:pt x="86004" y="428395"/>
                  </a:lnTo>
                  <a:lnTo>
                    <a:pt x="94890" y="411246"/>
                  </a:lnTo>
                  <a:lnTo>
                    <a:pt x="104093" y="395050"/>
                  </a:lnTo>
                  <a:lnTo>
                    <a:pt x="113614" y="378854"/>
                  </a:lnTo>
                  <a:lnTo>
                    <a:pt x="123770" y="362341"/>
                  </a:lnTo>
                  <a:lnTo>
                    <a:pt x="133925" y="346780"/>
                  </a:lnTo>
                  <a:lnTo>
                    <a:pt x="145033" y="330902"/>
                  </a:lnTo>
                  <a:lnTo>
                    <a:pt x="156140" y="315977"/>
                  </a:lnTo>
                  <a:lnTo>
                    <a:pt x="167565" y="301051"/>
                  </a:lnTo>
                  <a:lnTo>
                    <a:pt x="179308" y="286443"/>
                  </a:lnTo>
                  <a:lnTo>
                    <a:pt x="191367" y="271835"/>
                  </a:lnTo>
                  <a:lnTo>
                    <a:pt x="204062" y="257545"/>
                  </a:lnTo>
                  <a:lnTo>
                    <a:pt x="216756" y="243889"/>
                  </a:lnTo>
                  <a:lnTo>
                    <a:pt x="229768" y="230552"/>
                  </a:lnTo>
                  <a:lnTo>
                    <a:pt x="243731" y="217214"/>
                  </a:lnTo>
                  <a:lnTo>
                    <a:pt x="257378" y="204194"/>
                  </a:lnTo>
                  <a:lnTo>
                    <a:pt x="271342" y="191809"/>
                  </a:lnTo>
                  <a:lnTo>
                    <a:pt x="285623" y="179424"/>
                  </a:lnTo>
                  <a:lnTo>
                    <a:pt x="300539" y="167674"/>
                  </a:lnTo>
                  <a:lnTo>
                    <a:pt x="315455" y="156242"/>
                  </a:lnTo>
                  <a:lnTo>
                    <a:pt x="330688" y="145127"/>
                  </a:lnTo>
                  <a:lnTo>
                    <a:pt x="346556" y="134330"/>
                  </a:lnTo>
                  <a:lnTo>
                    <a:pt x="362106" y="124168"/>
                  </a:lnTo>
                  <a:lnTo>
                    <a:pt x="377974" y="114005"/>
                  </a:lnTo>
                  <a:lnTo>
                    <a:pt x="394477" y="104479"/>
                  </a:lnTo>
                  <a:lnTo>
                    <a:pt x="410980" y="94952"/>
                  </a:lnTo>
                  <a:lnTo>
                    <a:pt x="428117" y="86060"/>
                  </a:lnTo>
                  <a:lnTo>
                    <a:pt x="444937" y="77803"/>
                  </a:lnTo>
                  <a:lnTo>
                    <a:pt x="462392" y="69546"/>
                  </a:lnTo>
                  <a:lnTo>
                    <a:pt x="479529" y="61925"/>
                  </a:lnTo>
                  <a:lnTo>
                    <a:pt x="497619" y="54621"/>
                  </a:lnTo>
                  <a:lnTo>
                    <a:pt x="515391" y="47634"/>
                  </a:lnTo>
                  <a:lnTo>
                    <a:pt x="533480" y="41283"/>
                  </a:lnTo>
                  <a:lnTo>
                    <a:pt x="551570" y="35567"/>
                  </a:lnTo>
                  <a:lnTo>
                    <a:pt x="570294" y="29851"/>
                  </a:lnTo>
                  <a:lnTo>
                    <a:pt x="589018" y="24770"/>
                  </a:lnTo>
                  <a:lnTo>
                    <a:pt x="607742" y="20324"/>
                  </a:lnTo>
                  <a:lnTo>
                    <a:pt x="627101" y="15878"/>
                  </a:lnTo>
                  <a:lnTo>
                    <a:pt x="646143" y="12385"/>
                  </a:lnTo>
                  <a:lnTo>
                    <a:pt x="665501" y="9209"/>
                  </a:lnTo>
                  <a:lnTo>
                    <a:pt x="685178" y="6351"/>
                  </a:lnTo>
                  <a:lnTo>
                    <a:pt x="704854" y="4128"/>
                  </a:lnTo>
                  <a:lnTo>
                    <a:pt x="724530" y="2223"/>
                  </a:lnTo>
                  <a:lnTo>
                    <a:pt x="744524" y="952"/>
                  </a:lnTo>
                  <a:lnTo>
                    <a:pt x="764835" y="317"/>
                  </a:lnTo>
                  <a:lnTo>
                    <a:pt x="7848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226"/>
          <p:cNvGrpSpPr/>
          <p:nvPr/>
        </p:nvGrpSpPr>
        <p:grpSpPr>
          <a:xfrm>
            <a:off x="7018184" y="1626997"/>
            <a:ext cx="948330" cy="948716"/>
            <a:chOff x="7018624" y="1626064"/>
            <a:chExt cx="948790" cy="948790"/>
          </a:xfrm>
        </p:grpSpPr>
        <p:sp>
          <p:nvSpPr>
            <p:cNvPr id="40" name="椭圆 39"/>
            <p:cNvSpPr/>
            <p:nvPr/>
          </p:nvSpPr>
          <p:spPr>
            <a:xfrm>
              <a:off x="7018624" y="1626064"/>
              <a:ext cx="948790" cy="948790"/>
            </a:xfrm>
            <a:prstGeom prst="ellipse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1" name="人民币 841"/>
            <p:cNvSpPr/>
            <p:nvPr/>
          </p:nvSpPr>
          <p:spPr bwMode="auto">
            <a:xfrm>
              <a:off x="7319481" y="1911789"/>
              <a:ext cx="347075" cy="366713"/>
            </a:xfrm>
            <a:custGeom>
              <a:avLst/>
              <a:gdLst>
                <a:gd name="T0" fmla="*/ 0 w 2171135"/>
                <a:gd name="T1" fmla="*/ 0 h 2277283"/>
                <a:gd name="T2" fmla="*/ 2073 w 2171135"/>
                <a:gd name="T3" fmla="*/ 0 h 2277283"/>
                <a:gd name="T4" fmla="*/ 4354 w 2171135"/>
                <a:gd name="T5" fmla="*/ 3592 h 2277283"/>
                <a:gd name="T6" fmla="*/ 6634 w 2171135"/>
                <a:gd name="T7" fmla="*/ 0 h 2277283"/>
                <a:gd name="T8" fmla="*/ 8915 w 2171135"/>
                <a:gd name="T9" fmla="*/ 0 h 2277283"/>
                <a:gd name="T10" fmla="*/ 6012 w 2171135"/>
                <a:gd name="T11" fmla="*/ 4438 h 2277283"/>
                <a:gd name="T12" fmla="*/ 8707 w 2171135"/>
                <a:gd name="T13" fmla="*/ 4438 h 2277283"/>
                <a:gd name="T14" fmla="*/ 8707 w 2171135"/>
                <a:gd name="T15" fmla="*/ 5283 h 2277283"/>
                <a:gd name="T16" fmla="*/ 5597 w 2171135"/>
                <a:gd name="T17" fmla="*/ 5283 h 2277283"/>
                <a:gd name="T18" fmla="*/ 5597 w 2171135"/>
                <a:gd name="T19" fmla="*/ 6128 h 2277283"/>
                <a:gd name="T20" fmla="*/ 8707 w 2171135"/>
                <a:gd name="T21" fmla="*/ 6128 h 2277283"/>
                <a:gd name="T22" fmla="*/ 8707 w 2171135"/>
                <a:gd name="T23" fmla="*/ 6973 h 2277283"/>
                <a:gd name="T24" fmla="*/ 5597 w 2171135"/>
                <a:gd name="T25" fmla="*/ 6973 h 2277283"/>
                <a:gd name="T26" fmla="*/ 5597 w 2171135"/>
                <a:gd name="T27" fmla="*/ 9509 h 2277283"/>
                <a:gd name="T28" fmla="*/ 3317 w 2171135"/>
                <a:gd name="T29" fmla="*/ 9509 h 2277283"/>
                <a:gd name="T30" fmla="*/ 3317 w 2171135"/>
                <a:gd name="T31" fmla="*/ 6973 h 2277283"/>
                <a:gd name="T32" fmla="*/ 622 w 2171135"/>
                <a:gd name="T33" fmla="*/ 6973 h 2277283"/>
                <a:gd name="T34" fmla="*/ 622 w 2171135"/>
                <a:gd name="T35" fmla="*/ 6128 h 2277283"/>
                <a:gd name="T36" fmla="*/ 3317 w 2171135"/>
                <a:gd name="T37" fmla="*/ 6128 h 2277283"/>
                <a:gd name="T38" fmla="*/ 3317 w 2171135"/>
                <a:gd name="T39" fmla="*/ 5283 h 2277283"/>
                <a:gd name="T40" fmla="*/ 622 w 2171135"/>
                <a:gd name="T41" fmla="*/ 5283 h 2277283"/>
                <a:gd name="T42" fmla="*/ 622 w 2171135"/>
                <a:gd name="T43" fmla="*/ 4438 h 2277283"/>
                <a:gd name="T44" fmla="*/ 2903 w 2171135"/>
                <a:gd name="T45" fmla="*/ 4438 h 2277283"/>
                <a:gd name="T46" fmla="*/ 0 w 2171135"/>
                <a:gd name="T47" fmla="*/ 0 h 22772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1135" h="2277283">
                  <a:moveTo>
                    <a:pt x="0" y="0"/>
                  </a:moveTo>
                  <a:cubicBezTo>
                    <a:pt x="504915" y="0"/>
                    <a:pt x="504915" y="0"/>
                    <a:pt x="504915" y="0"/>
                  </a:cubicBezTo>
                  <a:cubicBezTo>
                    <a:pt x="1060322" y="860307"/>
                    <a:pt x="1060322" y="860307"/>
                    <a:pt x="1060322" y="860307"/>
                  </a:cubicBezTo>
                  <a:cubicBezTo>
                    <a:pt x="1615729" y="0"/>
                    <a:pt x="1615729" y="0"/>
                    <a:pt x="1615729" y="0"/>
                  </a:cubicBezTo>
                  <a:cubicBezTo>
                    <a:pt x="2171135" y="0"/>
                    <a:pt x="2171135" y="0"/>
                    <a:pt x="2171135" y="0"/>
                  </a:cubicBezTo>
                  <a:cubicBezTo>
                    <a:pt x="1464254" y="1062732"/>
                    <a:pt x="1464254" y="1062732"/>
                    <a:pt x="1464254" y="1062732"/>
                  </a:cubicBezTo>
                  <a:cubicBezTo>
                    <a:pt x="2120644" y="1062732"/>
                    <a:pt x="2120644" y="1062732"/>
                    <a:pt x="2120644" y="1062732"/>
                  </a:cubicBezTo>
                  <a:cubicBezTo>
                    <a:pt x="2120644" y="1265157"/>
                    <a:pt x="2120644" y="1265157"/>
                    <a:pt x="2120644" y="1265157"/>
                  </a:cubicBezTo>
                  <a:cubicBezTo>
                    <a:pt x="1363271" y="1265157"/>
                    <a:pt x="1363271" y="1265157"/>
                    <a:pt x="1363271" y="1265157"/>
                  </a:cubicBezTo>
                  <a:cubicBezTo>
                    <a:pt x="1363271" y="1467583"/>
                    <a:pt x="1363271" y="1467583"/>
                    <a:pt x="1363271" y="1467583"/>
                  </a:cubicBezTo>
                  <a:cubicBezTo>
                    <a:pt x="2120644" y="1467583"/>
                    <a:pt x="2120644" y="1467583"/>
                    <a:pt x="2120644" y="1467583"/>
                  </a:cubicBezTo>
                  <a:cubicBezTo>
                    <a:pt x="2120644" y="1670008"/>
                    <a:pt x="2120644" y="1670008"/>
                    <a:pt x="2120644" y="1670008"/>
                  </a:cubicBezTo>
                  <a:cubicBezTo>
                    <a:pt x="1363271" y="1670008"/>
                    <a:pt x="1363271" y="1670008"/>
                    <a:pt x="1363271" y="1670008"/>
                  </a:cubicBezTo>
                  <a:cubicBezTo>
                    <a:pt x="1363271" y="2277283"/>
                    <a:pt x="1363271" y="2277283"/>
                    <a:pt x="1363271" y="2277283"/>
                  </a:cubicBezTo>
                  <a:cubicBezTo>
                    <a:pt x="807864" y="2277283"/>
                    <a:pt x="807864" y="2277283"/>
                    <a:pt x="807864" y="2277283"/>
                  </a:cubicBezTo>
                  <a:cubicBezTo>
                    <a:pt x="807864" y="1670008"/>
                    <a:pt x="807864" y="1670008"/>
                    <a:pt x="807864" y="1670008"/>
                  </a:cubicBezTo>
                  <a:cubicBezTo>
                    <a:pt x="151475" y="1670008"/>
                    <a:pt x="151475" y="1670008"/>
                    <a:pt x="151475" y="1670008"/>
                  </a:cubicBezTo>
                  <a:cubicBezTo>
                    <a:pt x="151475" y="1467583"/>
                    <a:pt x="151475" y="1467583"/>
                    <a:pt x="151475" y="1467583"/>
                  </a:cubicBezTo>
                  <a:cubicBezTo>
                    <a:pt x="807864" y="1467583"/>
                    <a:pt x="807864" y="1467583"/>
                    <a:pt x="807864" y="1467583"/>
                  </a:cubicBezTo>
                  <a:cubicBezTo>
                    <a:pt x="807864" y="1265157"/>
                    <a:pt x="807864" y="1265157"/>
                    <a:pt x="807864" y="1265157"/>
                  </a:cubicBezTo>
                  <a:cubicBezTo>
                    <a:pt x="151475" y="1265157"/>
                    <a:pt x="151475" y="1265157"/>
                    <a:pt x="151475" y="1265157"/>
                  </a:cubicBezTo>
                  <a:cubicBezTo>
                    <a:pt x="151475" y="1062732"/>
                    <a:pt x="151475" y="1062732"/>
                    <a:pt x="151475" y="1062732"/>
                  </a:cubicBezTo>
                  <a:cubicBezTo>
                    <a:pt x="706881" y="1062732"/>
                    <a:pt x="706881" y="1062732"/>
                    <a:pt x="706881" y="106273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229"/>
          <p:cNvGrpSpPr/>
          <p:nvPr/>
        </p:nvGrpSpPr>
        <p:grpSpPr>
          <a:xfrm>
            <a:off x="955724" y="1663749"/>
            <a:ext cx="10538038" cy="4579765"/>
            <a:chOff x="953243" y="1662817"/>
            <a:chExt cx="10543122" cy="4580119"/>
          </a:xfrm>
        </p:grpSpPr>
        <p:grpSp>
          <p:nvGrpSpPr>
            <p:cNvPr id="43" name="Group 26"/>
            <p:cNvGrpSpPr/>
            <p:nvPr/>
          </p:nvGrpSpPr>
          <p:grpSpPr bwMode="auto">
            <a:xfrm>
              <a:off x="1801143" y="1745361"/>
              <a:ext cx="2520839" cy="985459"/>
              <a:chOff x="2155025" y="4467842"/>
              <a:chExt cx="2521467" cy="986017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3621301" y="4467842"/>
                <a:ext cx="1006139" cy="3387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67" name="Rectangle 28"/>
              <p:cNvSpPr/>
              <p:nvPr/>
            </p:nvSpPr>
            <p:spPr>
              <a:xfrm>
                <a:off x="2155025" y="4807113"/>
                <a:ext cx="2521467" cy="646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65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6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26"/>
            <p:cNvGrpSpPr/>
            <p:nvPr/>
          </p:nvGrpSpPr>
          <p:grpSpPr bwMode="auto">
            <a:xfrm>
              <a:off x="953243" y="5075159"/>
              <a:ext cx="2520839" cy="985459"/>
              <a:chOff x="2155025" y="4467842"/>
              <a:chExt cx="2521467" cy="986017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621301" y="4467842"/>
                <a:ext cx="1006139" cy="3387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65" name="Rectangle 28"/>
              <p:cNvSpPr/>
              <p:nvPr/>
            </p:nvSpPr>
            <p:spPr>
              <a:xfrm>
                <a:off x="2155025" y="4807113"/>
                <a:ext cx="2521467" cy="646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26"/>
            <p:cNvGrpSpPr/>
            <p:nvPr/>
          </p:nvGrpSpPr>
          <p:grpSpPr bwMode="auto">
            <a:xfrm>
              <a:off x="8101298" y="1662817"/>
              <a:ext cx="2520839" cy="985459"/>
              <a:chOff x="2155025" y="4467842"/>
              <a:chExt cx="2521467" cy="98601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155025" y="4467842"/>
                <a:ext cx="1006139" cy="3387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63" name="Rectangle 28"/>
              <p:cNvSpPr/>
              <p:nvPr/>
            </p:nvSpPr>
            <p:spPr>
              <a:xfrm>
                <a:off x="2155025" y="4807113"/>
                <a:ext cx="2521467" cy="646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26"/>
            <p:cNvGrpSpPr/>
            <p:nvPr/>
          </p:nvGrpSpPr>
          <p:grpSpPr bwMode="auto">
            <a:xfrm>
              <a:off x="8975526" y="3632030"/>
              <a:ext cx="2520839" cy="985459"/>
              <a:chOff x="2155025" y="4467842"/>
              <a:chExt cx="2521467" cy="98601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2155025" y="4467842"/>
                <a:ext cx="1006139" cy="3387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61" name="Rectangle 28"/>
              <p:cNvSpPr/>
              <p:nvPr/>
            </p:nvSpPr>
            <p:spPr>
              <a:xfrm>
                <a:off x="2155025" y="4807113"/>
                <a:ext cx="2521467" cy="646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26"/>
            <p:cNvGrpSpPr/>
            <p:nvPr/>
          </p:nvGrpSpPr>
          <p:grpSpPr bwMode="auto">
            <a:xfrm>
              <a:off x="8720509" y="5257475"/>
              <a:ext cx="2520839" cy="985461"/>
              <a:chOff x="2155025" y="4467842"/>
              <a:chExt cx="2521467" cy="986019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155025" y="4467842"/>
                <a:ext cx="1006139" cy="3387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输入标题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59" name="Rectangle 28"/>
              <p:cNvSpPr/>
              <p:nvPr/>
            </p:nvSpPr>
            <p:spPr>
              <a:xfrm>
                <a:off x="2155025" y="4807115"/>
                <a:ext cx="2521467" cy="646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点击输入详细文本内容，点击输入详细的文本内容，点击输入详细的文本内容。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245"/>
          <p:cNvGrpSpPr/>
          <p:nvPr/>
        </p:nvGrpSpPr>
        <p:grpSpPr>
          <a:xfrm>
            <a:off x="7966514" y="3727140"/>
            <a:ext cx="948330" cy="948716"/>
            <a:chOff x="7967414" y="3726371"/>
            <a:chExt cx="948790" cy="948790"/>
          </a:xfrm>
        </p:grpSpPr>
        <p:sp>
          <p:nvSpPr>
            <p:cNvPr id="69" name="椭圆 68"/>
            <p:cNvSpPr/>
            <p:nvPr/>
          </p:nvSpPr>
          <p:spPr>
            <a:xfrm>
              <a:off x="7967414" y="3726371"/>
              <a:ext cx="948790" cy="948790"/>
            </a:xfrm>
            <a:prstGeom prst="ellipse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0" name="Freeform 257"/>
            <p:cNvSpPr>
              <a:spLocks noEditPoints="1"/>
            </p:cNvSpPr>
            <p:nvPr/>
          </p:nvSpPr>
          <p:spPr bwMode="auto">
            <a:xfrm>
              <a:off x="8163239" y="3950135"/>
              <a:ext cx="557139" cy="498475"/>
            </a:xfrm>
            <a:custGeom>
              <a:avLst/>
              <a:gdLst>
                <a:gd name="T0" fmla="*/ 85 w 176"/>
                <a:gd name="T1" fmla="*/ 125 h 157"/>
                <a:gd name="T2" fmla="*/ 91 w 176"/>
                <a:gd name="T3" fmla="*/ 125 h 157"/>
                <a:gd name="T4" fmla="*/ 89 w 176"/>
                <a:gd name="T5" fmla="*/ 108 h 157"/>
                <a:gd name="T6" fmla="*/ 73 w 176"/>
                <a:gd name="T7" fmla="*/ 85 h 157"/>
                <a:gd name="T8" fmla="*/ 76 w 176"/>
                <a:gd name="T9" fmla="*/ 90 h 157"/>
                <a:gd name="T10" fmla="*/ 73 w 176"/>
                <a:gd name="T11" fmla="*/ 85 h 157"/>
                <a:gd name="T12" fmla="*/ 85 w 176"/>
                <a:gd name="T13" fmla="*/ 76 h 157"/>
                <a:gd name="T14" fmla="*/ 89 w 176"/>
                <a:gd name="T15" fmla="*/ 95 h 157"/>
                <a:gd name="T16" fmla="*/ 91 w 176"/>
                <a:gd name="T17" fmla="*/ 77 h 157"/>
                <a:gd name="T18" fmla="*/ 129 w 176"/>
                <a:gd name="T19" fmla="*/ 55 h 157"/>
                <a:gd name="T20" fmla="*/ 104 w 176"/>
                <a:gd name="T21" fmla="*/ 32 h 157"/>
                <a:gd name="T22" fmla="*/ 103 w 176"/>
                <a:gd name="T23" fmla="*/ 28 h 157"/>
                <a:gd name="T24" fmla="*/ 112 w 176"/>
                <a:gd name="T25" fmla="*/ 6 h 157"/>
                <a:gd name="T26" fmla="*/ 60 w 176"/>
                <a:gd name="T27" fmla="*/ 6 h 157"/>
                <a:gd name="T28" fmla="*/ 70 w 176"/>
                <a:gd name="T29" fmla="*/ 30 h 157"/>
                <a:gd name="T30" fmla="*/ 73 w 176"/>
                <a:gd name="T31" fmla="*/ 33 h 157"/>
                <a:gd name="T32" fmla="*/ 57 w 176"/>
                <a:gd name="T33" fmla="*/ 156 h 157"/>
                <a:gd name="T34" fmla="*/ 118 w 176"/>
                <a:gd name="T35" fmla="*/ 156 h 157"/>
                <a:gd name="T36" fmla="*/ 114 w 176"/>
                <a:gd name="T37" fmla="*/ 114 h 157"/>
                <a:gd name="T38" fmla="*/ 101 w 176"/>
                <a:gd name="T39" fmla="*/ 129 h 157"/>
                <a:gd name="T40" fmla="*/ 98 w 176"/>
                <a:gd name="T41" fmla="*/ 136 h 157"/>
                <a:gd name="T42" fmla="*/ 91 w 176"/>
                <a:gd name="T43" fmla="*/ 136 h 157"/>
                <a:gd name="T44" fmla="*/ 89 w 176"/>
                <a:gd name="T45" fmla="*/ 132 h 157"/>
                <a:gd name="T46" fmla="*/ 86 w 176"/>
                <a:gd name="T47" fmla="*/ 136 h 157"/>
                <a:gd name="T48" fmla="*/ 78 w 176"/>
                <a:gd name="T49" fmla="*/ 136 h 157"/>
                <a:gd name="T50" fmla="*/ 71 w 176"/>
                <a:gd name="T51" fmla="*/ 127 h 157"/>
                <a:gd name="T52" fmla="*/ 67 w 176"/>
                <a:gd name="T53" fmla="*/ 108 h 157"/>
                <a:gd name="T54" fmla="*/ 77 w 176"/>
                <a:gd name="T55" fmla="*/ 122 h 157"/>
                <a:gd name="T56" fmla="*/ 72 w 176"/>
                <a:gd name="T57" fmla="*/ 102 h 157"/>
                <a:gd name="T58" fmla="*/ 63 w 176"/>
                <a:gd name="T59" fmla="*/ 87 h 157"/>
                <a:gd name="T60" fmla="*/ 71 w 176"/>
                <a:gd name="T61" fmla="*/ 73 h 157"/>
                <a:gd name="T62" fmla="*/ 77 w 176"/>
                <a:gd name="T63" fmla="*/ 63 h 157"/>
                <a:gd name="T64" fmla="*/ 85 w 176"/>
                <a:gd name="T65" fmla="*/ 63 h 157"/>
                <a:gd name="T66" fmla="*/ 87 w 176"/>
                <a:gd name="T67" fmla="*/ 68 h 157"/>
                <a:gd name="T68" fmla="*/ 91 w 176"/>
                <a:gd name="T69" fmla="*/ 63 h 157"/>
                <a:gd name="T70" fmla="*/ 99 w 176"/>
                <a:gd name="T71" fmla="*/ 63 h 157"/>
                <a:gd name="T72" fmla="*/ 100 w 176"/>
                <a:gd name="T73" fmla="*/ 71 h 157"/>
                <a:gd name="T74" fmla="*/ 112 w 176"/>
                <a:gd name="T75" fmla="*/ 87 h 157"/>
                <a:gd name="T76" fmla="*/ 103 w 176"/>
                <a:gd name="T77" fmla="*/ 86 h 157"/>
                <a:gd name="T78" fmla="*/ 100 w 176"/>
                <a:gd name="T79" fmla="*/ 98 h 157"/>
                <a:gd name="T80" fmla="*/ 112 w 176"/>
                <a:gd name="T81" fmla="*/ 106 h 157"/>
                <a:gd name="T82" fmla="*/ 101 w 176"/>
                <a:gd name="T83" fmla="*/ 111 h 157"/>
                <a:gd name="T84" fmla="*/ 99 w 176"/>
                <a:gd name="T85" fmla="*/ 123 h 157"/>
                <a:gd name="T86" fmla="*/ 104 w 176"/>
                <a:gd name="T87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57">
                  <a:moveTo>
                    <a:pt x="85" y="106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90" y="125"/>
                    <a:pt x="90" y="125"/>
                    <a:pt x="91" y="125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0" y="108"/>
                    <a:pt x="90" y="108"/>
                    <a:pt x="89" y="108"/>
                  </a:cubicBezTo>
                  <a:cubicBezTo>
                    <a:pt x="88" y="107"/>
                    <a:pt x="86" y="107"/>
                    <a:pt x="85" y="106"/>
                  </a:cubicBezTo>
                  <a:close/>
                  <a:moveTo>
                    <a:pt x="73" y="85"/>
                  </a:moveTo>
                  <a:cubicBezTo>
                    <a:pt x="73" y="86"/>
                    <a:pt x="73" y="88"/>
                    <a:pt x="74" y="89"/>
                  </a:cubicBezTo>
                  <a:cubicBezTo>
                    <a:pt x="75" y="89"/>
                    <a:pt x="75" y="90"/>
                    <a:pt x="76" y="9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81"/>
                    <a:pt x="73" y="83"/>
                    <a:pt x="73" y="85"/>
                  </a:cubicBezTo>
                  <a:close/>
                  <a:moveTo>
                    <a:pt x="88" y="76"/>
                  </a:moveTo>
                  <a:cubicBezTo>
                    <a:pt x="87" y="76"/>
                    <a:pt x="86" y="76"/>
                    <a:pt x="85" y="76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6" y="94"/>
                    <a:pt x="87" y="94"/>
                    <a:pt x="89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6"/>
                    <a:pt x="89" y="76"/>
                    <a:pt x="88" y="76"/>
                  </a:cubicBezTo>
                  <a:close/>
                  <a:moveTo>
                    <a:pt x="129" y="55"/>
                  </a:moveTo>
                  <a:cubicBezTo>
                    <a:pt x="122" y="48"/>
                    <a:pt x="105" y="38"/>
                    <a:pt x="104" y="33"/>
                  </a:cubicBezTo>
                  <a:cubicBezTo>
                    <a:pt x="104" y="33"/>
                    <a:pt x="104" y="32"/>
                    <a:pt x="104" y="32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3"/>
                    <a:pt x="108" y="21"/>
                    <a:pt x="112" y="6"/>
                  </a:cubicBezTo>
                  <a:cubicBezTo>
                    <a:pt x="95" y="1"/>
                    <a:pt x="95" y="5"/>
                    <a:pt x="82" y="11"/>
                  </a:cubicBezTo>
                  <a:cubicBezTo>
                    <a:pt x="72" y="13"/>
                    <a:pt x="73" y="0"/>
                    <a:pt x="60" y="6"/>
                  </a:cubicBezTo>
                  <a:cubicBezTo>
                    <a:pt x="67" y="19"/>
                    <a:pt x="72" y="23"/>
                    <a:pt x="73" y="28"/>
                  </a:cubicBezTo>
                  <a:cubicBezTo>
                    <a:pt x="71" y="28"/>
                    <a:pt x="70" y="29"/>
                    <a:pt x="70" y="30"/>
                  </a:cubicBezTo>
                  <a:cubicBezTo>
                    <a:pt x="70" y="31"/>
                    <a:pt x="71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1" y="38"/>
                    <a:pt x="54" y="48"/>
                    <a:pt x="47" y="55"/>
                  </a:cubicBezTo>
                  <a:cubicBezTo>
                    <a:pt x="31" y="70"/>
                    <a:pt x="0" y="154"/>
                    <a:pt x="57" y="156"/>
                  </a:cubicBezTo>
                  <a:cubicBezTo>
                    <a:pt x="84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8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4" y="114"/>
                  </a:moveTo>
                  <a:cubicBezTo>
                    <a:pt x="113" y="117"/>
                    <a:pt x="112" y="120"/>
                    <a:pt x="110" y="123"/>
                  </a:cubicBezTo>
                  <a:cubicBezTo>
                    <a:pt x="108" y="126"/>
                    <a:pt x="105" y="128"/>
                    <a:pt x="101" y="129"/>
                  </a:cubicBezTo>
                  <a:cubicBezTo>
                    <a:pt x="100" y="130"/>
                    <a:pt x="99" y="130"/>
                    <a:pt x="99" y="13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8"/>
                    <a:pt x="96" y="139"/>
                    <a:pt x="94" y="139"/>
                  </a:cubicBezTo>
                  <a:cubicBezTo>
                    <a:pt x="92" y="139"/>
                    <a:pt x="91" y="138"/>
                    <a:pt x="91" y="136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8"/>
                    <a:pt x="84" y="139"/>
                    <a:pt x="82" y="139"/>
                  </a:cubicBezTo>
                  <a:cubicBezTo>
                    <a:pt x="80" y="139"/>
                    <a:pt x="78" y="138"/>
                    <a:pt x="78" y="136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29"/>
                    <a:pt x="73" y="128"/>
                    <a:pt x="71" y="127"/>
                  </a:cubicBezTo>
                  <a:cubicBezTo>
                    <a:pt x="67" y="124"/>
                    <a:pt x="64" y="119"/>
                    <a:pt x="63" y="113"/>
                  </a:cubicBezTo>
                  <a:cubicBezTo>
                    <a:pt x="62" y="110"/>
                    <a:pt x="64" y="108"/>
                    <a:pt x="67" y="108"/>
                  </a:cubicBezTo>
                  <a:cubicBezTo>
                    <a:pt x="69" y="109"/>
                    <a:pt x="72" y="111"/>
                    <a:pt x="72" y="114"/>
                  </a:cubicBezTo>
                  <a:cubicBezTo>
                    <a:pt x="73" y="117"/>
                    <a:pt x="75" y="120"/>
                    <a:pt x="77" y="122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3"/>
                    <a:pt x="73" y="102"/>
                    <a:pt x="72" y="102"/>
                  </a:cubicBezTo>
                  <a:cubicBezTo>
                    <a:pt x="69" y="100"/>
                    <a:pt x="67" y="98"/>
                    <a:pt x="65" y="95"/>
                  </a:cubicBezTo>
                  <a:cubicBezTo>
                    <a:pt x="64" y="93"/>
                    <a:pt x="63" y="90"/>
                    <a:pt x="63" y="87"/>
                  </a:cubicBezTo>
                  <a:cubicBezTo>
                    <a:pt x="64" y="84"/>
                    <a:pt x="64" y="81"/>
                    <a:pt x="66" y="79"/>
                  </a:cubicBezTo>
                  <a:cubicBezTo>
                    <a:pt x="67" y="77"/>
                    <a:pt x="69" y="75"/>
                    <a:pt x="71" y="73"/>
                  </a:cubicBezTo>
                  <a:cubicBezTo>
                    <a:pt x="72" y="72"/>
                    <a:pt x="74" y="71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9" y="60"/>
                    <a:pt x="82" y="60"/>
                  </a:cubicBezTo>
                  <a:cubicBezTo>
                    <a:pt x="84" y="60"/>
                    <a:pt x="85" y="61"/>
                    <a:pt x="85" y="6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8"/>
                    <a:pt x="86" y="68"/>
                    <a:pt x="87" y="68"/>
                  </a:cubicBezTo>
                  <a:cubicBezTo>
                    <a:pt x="88" y="68"/>
                    <a:pt x="90" y="68"/>
                    <a:pt x="91" y="69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1"/>
                    <a:pt x="92" y="60"/>
                    <a:pt x="95" y="60"/>
                  </a:cubicBezTo>
                  <a:cubicBezTo>
                    <a:pt x="97" y="60"/>
                    <a:pt x="99" y="62"/>
                    <a:pt x="99" y="63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0" y="70"/>
                    <a:pt x="100" y="70"/>
                    <a:pt x="100" y="71"/>
                  </a:cubicBezTo>
                  <a:cubicBezTo>
                    <a:pt x="104" y="72"/>
                    <a:pt x="106" y="74"/>
                    <a:pt x="108" y="76"/>
                  </a:cubicBezTo>
                  <a:cubicBezTo>
                    <a:pt x="110" y="79"/>
                    <a:pt x="112" y="83"/>
                    <a:pt x="112" y="87"/>
                  </a:cubicBezTo>
                  <a:cubicBezTo>
                    <a:pt x="113" y="90"/>
                    <a:pt x="111" y="92"/>
                    <a:pt x="108" y="92"/>
                  </a:cubicBezTo>
                  <a:cubicBezTo>
                    <a:pt x="105" y="92"/>
                    <a:pt x="103" y="89"/>
                    <a:pt x="103" y="86"/>
                  </a:cubicBezTo>
                  <a:cubicBezTo>
                    <a:pt x="102" y="84"/>
                    <a:pt x="101" y="83"/>
                    <a:pt x="100" y="8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3" y="99"/>
                    <a:pt x="105" y="100"/>
                    <a:pt x="106" y="100"/>
                  </a:cubicBezTo>
                  <a:cubicBezTo>
                    <a:pt x="109" y="101"/>
                    <a:pt x="111" y="103"/>
                    <a:pt x="112" y="106"/>
                  </a:cubicBezTo>
                  <a:cubicBezTo>
                    <a:pt x="113" y="108"/>
                    <a:pt x="114" y="111"/>
                    <a:pt x="114" y="114"/>
                  </a:cubicBezTo>
                  <a:close/>
                  <a:moveTo>
                    <a:pt x="101" y="111"/>
                  </a:moveTo>
                  <a:cubicBezTo>
                    <a:pt x="101" y="111"/>
                    <a:pt x="100" y="111"/>
                    <a:pt x="100" y="111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100" y="122"/>
                  </a:cubicBezTo>
                  <a:cubicBezTo>
                    <a:pt x="102" y="121"/>
                    <a:pt x="103" y="118"/>
                    <a:pt x="104" y="116"/>
                  </a:cubicBezTo>
                  <a:cubicBezTo>
                    <a:pt x="104" y="114"/>
                    <a:pt x="103" y="112"/>
                    <a:pt x="1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项目介绍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5119082" y="3067724"/>
            <a:ext cx="1923106" cy="2256167"/>
          </a:xfrm>
          <a:custGeom>
            <a:avLst/>
            <a:gdLst>
              <a:gd name="T0" fmla="*/ 739 w 1478"/>
              <a:gd name="T1" fmla="*/ 1733 h 1733"/>
              <a:gd name="T2" fmla="*/ 1478 w 1478"/>
              <a:gd name="T3" fmla="*/ 994 h 1733"/>
              <a:gd name="T4" fmla="*/ 797 w 1478"/>
              <a:gd name="T5" fmla="*/ 257 h 1733"/>
              <a:gd name="T6" fmla="*/ 797 w 1478"/>
              <a:gd name="T7" fmla="*/ 148 h 1733"/>
              <a:gd name="T8" fmla="*/ 914 w 1478"/>
              <a:gd name="T9" fmla="*/ 148 h 1733"/>
              <a:gd name="T10" fmla="*/ 914 w 1478"/>
              <a:gd name="T11" fmla="*/ 0 h 1733"/>
              <a:gd name="T12" fmla="*/ 564 w 1478"/>
              <a:gd name="T13" fmla="*/ 0 h 1733"/>
              <a:gd name="T14" fmla="*/ 564 w 1478"/>
              <a:gd name="T15" fmla="*/ 148 h 1733"/>
              <a:gd name="T16" fmla="*/ 681 w 1478"/>
              <a:gd name="T17" fmla="*/ 148 h 1733"/>
              <a:gd name="T18" fmla="*/ 681 w 1478"/>
              <a:gd name="T19" fmla="*/ 257 h 1733"/>
              <a:gd name="T20" fmla="*/ 0 w 1478"/>
              <a:gd name="T21" fmla="*/ 994 h 1733"/>
              <a:gd name="T22" fmla="*/ 739 w 1478"/>
              <a:gd name="T23" fmla="*/ 1733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78" h="1733">
                <a:moveTo>
                  <a:pt x="739" y="1733"/>
                </a:moveTo>
                <a:cubicBezTo>
                  <a:pt x="1147" y="1733"/>
                  <a:pt x="1478" y="1402"/>
                  <a:pt x="1478" y="994"/>
                </a:cubicBezTo>
                <a:cubicBezTo>
                  <a:pt x="1478" y="605"/>
                  <a:pt x="1178" y="287"/>
                  <a:pt x="797" y="257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914" y="148"/>
                  <a:pt x="914" y="148"/>
                  <a:pt x="914" y="148"/>
                </a:cubicBezTo>
                <a:cubicBezTo>
                  <a:pt x="914" y="0"/>
                  <a:pt x="914" y="0"/>
                  <a:pt x="914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564" y="148"/>
                  <a:pt x="564" y="148"/>
                  <a:pt x="564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1" y="257"/>
                  <a:pt x="681" y="257"/>
                  <a:pt x="681" y="257"/>
                </a:cubicBezTo>
                <a:cubicBezTo>
                  <a:pt x="300" y="287"/>
                  <a:pt x="0" y="605"/>
                  <a:pt x="0" y="994"/>
                </a:cubicBezTo>
                <a:cubicBezTo>
                  <a:pt x="0" y="1402"/>
                  <a:pt x="331" y="1733"/>
                  <a:pt x="739" y="1733"/>
                </a:cubicBez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10671" y="3790979"/>
            <a:ext cx="815230" cy="815230"/>
            <a:chOff x="5464490" y="3301452"/>
            <a:chExt cx="815230" cy="815230"/>
          </a:xfrm>
        </p:grpSpPr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5871408" y="3708370"/>
              <a:ext cx="326092" cy="3260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464490" y="3301452"/>
              <a:ext cx="815230" cy="815230"/>
            </a:xfrm>
            <a:custGeom>
              <a:avLst/>
              <a:gdLst>
                <a:gd name="T0" fmla="*/ 0 w 585"/>
                <a:gd name="T1" fmla="*/ 9 h 585"/>
                <a:gd name="T2" fmla="*/ 9 w 585"/>
                <a:gd name="T3" fmla="*/ 0 h 585"/>
                <a:gd name="T4" fmla="*/ 585 w 585"/>
                <a:gd name="T5" fmla="*/ 538 h 585"/>
                <a:gd name="T6" fmla="*/ 538 w 585"/>
                <a:gd name="T7" fmla="*/ 585 h 585"/>
                <a:gd name="T8" fmla="*/ 0 w 585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0" y="9"/>
                  </a:moveTo>
                  <a:lnTo>
                    <a:pt x="9" y="0"/>
                  </a:lnTo>
                  <a:lnTo>
                    <a:pt x="585" y="538"/>
                  </a:lnTo>
                  <a:lnTo>
                    <a:pt x="538" y="58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949448" y="3786409"/>
              <a:ext cx="170014" cy="1700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Freeform 6"/>
          <p:cNvSpPr/>
          <p:nvPr/>
        </p:nvSpPr>
        <p:spPr bwMode="auto">
          <a:xfrm>
            <a:off x="2336866" y="3307822"/>
            <a:ext cx="1513799" cy="1775971"/>
          </a:xfrm>
          <a:custGeom>
            <a:avLst/>
            <a:gdLst>
              <a:gd name="T0" fmla="*/ 739 w 1478"/>
              <a:gd name="T1" fmla="*/ 1733 h 1733"/>
              <a:gd name="T2" fmla="*/ 1478 w 1478"/>
              <a:gd name="T3" fmla="*/ 994 h 1733"/>
              <a:gd name="T4" fmla="*/ 797 w 1478"/>
              <a:gd name="T5" fmla="*/ 257 h 1733"/>
              <a:gd name="T6" fmla="*/ 797 w 1478"/>
              <a:gd name="T7" fmla="*/ 148 h 1733"/>
              <a:gd name="T8" fmla="*/ 914 w 1478"/>
              <a:gd name="T9" fmla="*/ 148 h 1733"/>
              <a:gd name="T10" fmla="*/ 914 w 1478"/>
              <a:gd name="T11" fmla="*/ 0 h 1733"/>
              <a:gd name="T12" fmla="*/ 564 w 1478"/>
              <a:gd name="T13" fmla="*/ 0 h 1733"/>
              <a:gd name="T14" fmla="*/ 564 w 1478"/>
              <a:gd name="T15" fmla="*/ 148 h 1733"/>
              <a:gd name="T16" fmla="*/ 681 w 1478"/>
              <a:gd name="T17" fmla="*/ 148 h 1733"/>
              <a:gd name="T18" fmla="*/ 681 w 1478"/>
              <a:gd name="T19" fmla="*/ 257 h 1733"/>
              <a:gd name="T20" fmla="*/ 0 w 1478"/>
              <a:gd name="T21" fmla="*/ 994 h 1733"/>
              <a:gd name="T22" fmla="*/ 739 w 1478"/>
              <a:gd name="T23" fmla="*/ 1733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78" h="1733">
                <a:moveTo>
                  <a:pt x="739" y="1733"/>
                </a:moveTo>
                <a:cubicBezTo>
                  <a:pt x="1147" y="1733"/>
                  <a:pt x="1478" y="1402"/>
                  <a:pt x="1478" y="994"/>
                </a:cubicBezTo>
                <a:cubicBezTo>
                  <a:pt x="1478" y="605"/>
                  <a:pt x="1178" y="287"/>
                  <a:pt x="797" y="257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914" y="148"/>
                  <a:pt x="914" y="148"/>
                  <a:pt x="914" y="148"/>
                </a:cubicBezTo>
                <a:cubicBezTo>
                  <a:pt x="914" y="0"/>
                  <a:pt x="914" y="0"/>
                  <a:pt x="914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564" y="148"/>
                  <a:pt x="564" y="148"/>
                  <a:pt x="564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1" y="257"/>
                  <a:pt x="681" y="257"/>
                  <a:pt x="681" y="257"/>
                </a:cubicBezTo>
                <a:cubicBezTo>
                  <a:pt x="300" y="287"/>
                  <a:pt x="0" y="605"/>
                  <a:pt x="0" y="994"/>
                </a:cubicBezTo>
                <a:cubicBezTo>
                  <a:pt x="0" y="1402"/>
                  <a:pt x="331" y="1733"/>
                  <a:pt x="739" y="1733"/>
                </a:cubicBezTo>
                <a:close/>
              </a:path>
            </a:pathLst>
          </a:custGeom>
          <a:solidFill>
            <a:srgbClr val="877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 rot="3258598">
            <a:off x="2794388" y="3837563"/>
            <a:ext cx="641719" cy="641719"/>
            <a:chOff x="1547013" y="2505091"/>
            <a:chExt cx="714236" cy="714236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903520" y="2861599"/>
              <a:ext cx="285694" cy="2856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547013" y="2505091"/>
              <a:ext cx="714236" cy="714236"/>
            </a:xfrm>
            <a:custGeom>
              <a:avLst/>
              <a:gdLst>
                <a:gd name="T0" fmla="*/ 0 w 585"/>
                <a:gd name="T1" fmla="*/ 9 h 585"/>
                <a:gd name="T2" fmla="*/ 9 w 585"/>
                <a:gd name="T3" fmla="*/ 0 h 585"/>
                <a:gd name="T4" fmla="*/ 585 w 585"/>
                <a:gd name="T5" fmla="*/ 538 h 585"/>
                <a:gd name="T6" fmla="*/ 538 w 585"/>
                <a:gd name="T7" fmla="*/ 585 h 585"/>
                <a:gd name="T8" fmla="*/ 0 w 585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0" y="9"/>
                  </a:moveTo>
                  <a:lnTo>
                    <a:pt x="9" y="0"/>
                  </a:lnTo>
                  <a:lnTo>
                    <a:pt x="585" y="538"/>
                  </a:lnTo>
                  <a:lnTo>
                    <a:pt x="538" y="58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971892" y="2929970"/>
              <a:ext cx="148952" cy="148952"/>
            </a:xfrm>
            <a:prstGeom prst="ellipse">
              <a:avLst/>
            </a:prstGeom>
            <a:solidFill>
              <a:srgbClr val="A39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Freeform 6"/>
          <p:cNvSpPr/>
          <p:nvPr/>
        </p:nvSpPr>
        <p:spPr bwMode="auto">
          <a:xfrm>
            <a:off x="8310606" y="3307822"/>
            <a:ext cx="1513799" cy="1775971"/>
          </a:xfrm>
          <a:custGeom>
            <a:avLst/>
            <a:gdLst>
              <a:gd name="T0" fmla="*/ 739 w 1478"/>
              <a:gd name="T1" fmla="*/ 1733 h 1733"/>
              <a:gd name="T2" fmla="*/ 1478 w 1478"/>
              <a:gd name="T3" fmla="*/ 994 h 1733"/>
              <a:gd name="T4" fmla="*/ 797 w 1478"/>
              <a:gd name="T5" fmla="*/ 257 h 1733"/>
              <a:gd name="T6" fmla="*/ 797 w 1478"/>
              <a:gd name="T7" fmla="*/ 148 h 1733"/>
              <a:gd name="T8" fmla="*/ 914 w 1478"/>
              <a:gd name="T9" fmla="*/ 148 h 1733"/>
              <a:gd name="T10" fmla="*/ 914 w 1478"/>
              <a:gd name="T11" fmla="*/ 0 h 1733"/>
              <a:gd name="T12" fmla="*/ 564 w 1478"/>
              <a:gd name="T13" fmla="*/ 0 h 1733"/>
              <a:gd name="T14" fmla="*/ 564 w 1478"/>
              <a:gd name="T15" fmla="*/ 148 h 1733"/>
              <a:gd name="T16" fmla="*/ 681 w 1478"/>
              <a:gd name="T17" fmla="*/ 148 h 1733"/>
              <a:gd name="T18" fmla="*/ 681 w 1478"/>
              <a:gd name="T19" fmla="*/ 257 h 1733"/>
              <a:gd name="T20" fmla="*/ 0 w 1478"/>
              <a:gd name="T21" fmla="*/ 994 h 1733"/>
              <a:gd name="T22" fmla="*/ 739 w 1478"/>
              <a:gd name="T23" fmla="*/ 1733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78" h="1733">
                <a:moveTo>
                  <a:pt x="739" y="1733"/>
                </a:moveTo>
                <a:cubicBezTo>
                  <a:pt x="1147" y="1733"/>
                  <a:pt x="1478" y="1402"/>
                  <a:pt x="1478" y="994"/>
                </a:cubicBezTo>
                <a:cubicBezTo>
                  <a:pt x="1478" y="605"/>
                  <a:pt x="1178" y="287"/>
                  <a:pt x="797" y="257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914" y="148"/>
                  <a:pt x="914" y="148"/>
                  <a:pt x="914" y="148"/>
                </a:cubicBezTo>
                <a:cubicBezTo>
                  <a:pt x="914" y="0"/>
                  <a:pt x="914" y="0"/>
                  <a:pt x="914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564" y="148"/>
                  <a:pt x="564" y="148"/>
                  <a:pt x="564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1" y="257"/>
                  <a:pt x="681" y="257"/>
                  <a:pt x="681" y="257"/>
                </a:cubicBezTo>
                <a:cubicBezTo>
                  <a:pt x="300" y="287"/>
                  <a:pt x="0" y="605"/>
                  <a:pt x="0" y="994"/>
                </a:cubicBezTo>
                <a:cubicBezTo>
                  <a:pt x="0" y="1402"/>
                  <a:pt x="331" y="1733"/>
                  <a:pt x="739" y="173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8861046" y="3877141"/>
            <a:ext cx="641719" cy="641719"/>
            <a:chOff x="6606693" y="2505091"/>
            <a:chExt cx="714236" cy="714236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6963200" y="2861599"/>
              <a:ext cx="285694" cy="2856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6606693" y="2505091"/>
              <a:ext cx="714236" cy="714236"/>
            </a:xfrm>
            <a:custGeom>
              <a:avLst/>
              <a:gdLst>
                <a:gd name="T0" fmla="*/ 0 w 585"/>
                <a:gd name="T1" fmla="*/ 9 h 585"/>
                <a:gd name="T2" fmla="*/ 9 w 585"/>
                <a:gd name="T3" fmla="*/ 0 h 585"/>
                <a:gd name="T4" fmla="*/ 585 w 585"/>
                <a:gd name="T5" fmla="*/ 538 h 585"/>
                <a:gd name="T6" fmla="*/ 538 w 585"/>
                <a:gd name="T7" fmla="*/ 585 h 585"/>
                <a:gd name="T8" fmla="*/ 0 w 585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5">
                  <a:moveTo>
                    <a:pt x="0" y="9"/>
                  </a:moveTo>
                  <a:lnTo>
                    <a:pt x="9" y="0"/>
                  </a:lnTo>
                  <a:lnTo>
                    <a:pt x="585" y="538"/>
                  </a:lnTo>
                  <a:lnTo>
                    <a:pt x="538" y="58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7031572" y="2929970"/>
              <a:ext cx="148952" cy="148952"/>
            </a:xfrm>
            <a:prstGeom prst="ellipse">
              <a:avLst/>
            </a:prstGeom>
            <a:solidFill>
              <a:srgbClr val="6F48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2673290" y="2310413"/>
            <a:ext cx="92221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98"/>
          <p:cNvSpPr txBox="1"/>
          <p:nvPr/>
        </p:nvSpPr>
        <p:spPr>
          <a:xfrm>
            <a:off x="2443232" y="2609756"/>
            <a:ext cx="1383140" cy="56752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单击此处添加文本单击此处添加文本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5651847" y="2080027"/>
            <a:ext cx="92221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98"/>
          <p:cNvSpPr txBox="1"/>
          <p:nvPr/>
        </p:nvSpPr>
        <p:spPr>
          <a:xfrm>
            <a:off x="5421789" y="2379370"/>
            <a:ext cx="1383140" cy="56752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单击此处添加文本单击此处添加文本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8673602" y="2324232"/>
            <a:ext cx="92221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98"/>
          <p:cNvSpPr txBox="1"/>
          <p:nvPr/>
        </p:nvSpPr>
        <p:spPr>
          <a:xfrm>
            <a:off x="8443544" y="2623575"/>
            <a:ext cx="1383140" cy="56752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单击此处添加文本单击此处添加文本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项目介绍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99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99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5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99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99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49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99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1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349"/>
                            </p:stCondLst>
                            <p:childTnLst>
                              <p:par>
                                <p:cTn id="9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4" grpId="0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148443" y="1859282"/>
            <a:ext cx="2233507" cy="1127441"/>
            <a:chOff x="3074552" y="1462119"/>
            <a:chExt cx="2233507" cy="1127441"/>
          </a:xfrm>
        </p:grpSpPr>
        <p:sp>
          <p:nvSpPr>
            <p:cNvPr id="3" name="Freeform 5"/>
            <p:cNvSpPr/>
            <p:nvPr/>
          </p:nvSpPr>
          <p:spPr bwMode="auto">
            <a:xfrm>
              <a:off x="3074552" y="1462119"/>
              <a:ext cx="1496127" cy="1127441"/>
            </a:xfrm>
            <a:custGeom>
              <a:avLst/>
              <a:gdLst>
                <a:gd name="T0" fmla="*/ 88 w 118"/>
                <a:gd name="T1" fmla="*/ 0 h 88"/>
                <a:gd name="T2" fmla="*/ 0 w 118"/>
                <a:gd name="T3" fmla="*/ 88 h 88"/>
                <a:gd name="T4" fmla="*/ 40 w 118"/>
                <a:gd name="T5" fmla="*/ 88 h 88"/>
                <a:gd name="T6" fmla="*/ 88 w 118"/>
                <a:gd name="T7" fmla="*/ 40 h 88"/>
                <a:gd name="T8" fmla="*/ 103 w 118"/>
                <a:gd name="T9" fmla="*/ 42 h 88"/>
                <a:gd name="T10" fmla="*/ 118 w 118"/>
                <a:gd name="T11" fmla="*/ 5 h 88"/>
                <a:gd name="T12" fmla="*/ 88 w 118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88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61"/>
                    <a:pt x="61" y="40"/>
                    <a:pt x="88" y="40"/>
                  </a:cubicBezTo>
                  <a:cubicBezTo>
                    <a:pt x="93" y="40"/>
                    <a:pt x="99" y="41"/>
                    <a:pt x="103" y="42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A39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458471" y="1552957"/>
              <a:ext cx="849588" cy="1036603"/>
            </a:xfrm>
            <a:custGeom>
              <a:avLst/>
              <a:gdLst>
                <a:gd name="T0" fmla="*/ 15 w 67"/>
                <a:gd name="T1" fmla="*/ 0 h 81"/>
                <a:gd name="T2" fmla="*/ 0 w 67"/>
                <a:gd name="T3" fmla="*/ 38 h 81"/>
                <a:gd name="T4" fmla="*/ 27 w 67"/>
                <a:gd name="T5" fmla="*/ 81 h 81"/>
                <a:gd name="T6" fmla="*/ 67 w 67"/>
                <a:gd name="T7" fmla="*/ 81 h 81"/>
                <a:gd name="T8" fmla="*/ 15 w 6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1">
                  <a:moveTo>
                    <a:pt x="15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6" y="46"/>
                    <a:pt x="27" y="62"/>
                    <a:pt x="2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45"/>
                    <a:pt x="45" y="14"/>
                    <a:pt x="15" y="0"/>
                  </a:cubicBezTo>
                  <a:close/>
                </a:path>
              </a:pathLst>
            </a:custGeom>
            <a:solidFill>
              <a:srgbClr val="A39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74334" y="1859282"/>
            <a:ext cx="2233505" cy="1127441"/>
            <a:chOff x="4800443" y="1462119"/>
            <a:chExt cx="2233505" cy="1127441"/>
          </a:xfrm>
        </p:grpSpPr>
        <p:sp>
          <p:nvSpPr>
            <p:cNvPr id="5" name="Freeform 7"/>
            <p:cNvSpPr/>
            <p:nvPr/>
          </p:nvSpPr>
          <p:spPr bwMode="auto">
            <a:xfrm>
              <a:off x="5521789" y="1462119"/>
              <a:ext cx="1512159" cy="1127441"/>
            </a:xfrm>
            <a:custGeom>
              <a:avLst/>
              <a:gdLst>
                <a:gd name="T0" fmla="*/ 31 w 119"/>
                <a:gd name="T1" fmla="*/ 0 h 88"/>
                <a:gd name="T2" fmla="*/ 119 w 119"/>
                <a:gd name="T3" fmla="*/ 88 h 88"/>
                <a:gd name="T4" fmla="*/ 79 w 119"/>
                <a:gd name="T5" fmla="*/ 88 h 88"/>
                <a:gd name="T6" fmla="*/ 31 w 119"/>
                <a:gd name="T7" fmla="*/ 40 h 88"/>
                <a:gd name="T8" fmla="*/ 15 w 119"/>
                <a:gd name="T9" fmla="*/ 42 h 88"/>
                <a:gd name="T10" fmla="*/ 0 w 119"/>
                <a:gd name="T11" fmla="*/ 5 h 88"/>
                <a:gd name="T12" fmla="*/ 31 w 119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88">
                  <a:moveTo>
                    <a:pt x="31" y="0"/>
                  </a:moveTo>
                  <a:cubicBezTo>
                    <a:pt x="79" y="0"/>
                    <a:pt x="119" y="39"/>
                    <a:pt x="119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9" y="61"/>
                    <a:pt x="57" y="40"/>
                    <a:pt x="31" y="40"/>
                  </a:cubicBezTo>
                  <a:cubicBezTo>
                    <a:pt x="25" y="40"/>
                    <a:pt x="20" y="41"/>
                    <a:pt x="15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0" y="2"/>
                    <a:pt x="20" y="0"/>
                    <a:pt x="31" y="0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800443" y="1552957"/>
              <a:ext cx="838902" cy="1036603"/>
            </a:xfrm>
            <a:custGeom>
              <a:avLst/>
              <a:gdLst>
                <a:gd name="T0" fmla="*/ 52 w 66"/>
                <a:gd name="T1" fmla="*/ 0 h 81"/>
                <a:gd name="T2" fmla="*/ 66 w 66"/>
                <a:gd name="T3" fmla="*/ 38 h 81"/>
                <a:gd name="T4" fmla="*/ 40 w 66"/>
                <a:gd name="T5" fmla="*/ 81 h 81"/>
                <a:gd name="T6" fmla="*/ 0 w 66"/>
                <a:gd name="T7" fmla="*/ 81 h 81"/>
                <a:gd name="T8" fmla="*/ 52 w 6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1">
                  <a:moveTo>
                    <a:pt x="52" y="0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51" y="46"/>
                    <a:pt x="40" y="62"/>
                    <a:pt x="4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45"/>
                    <a:pt x="21" y="14"/>
                    <a:pt x="52" y="0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00222" y="3750814"/>
            <a:ext cx="2233508" cy="1122096"/>
            <a:chOff x="6526331" y="3353651"/>
            <a:chExt cx="2233508" cy="1122096"/>
          </a:xfrm>
          <a:solidFill>
            <a:schemeClr val="bg1">
              <a:lumMod val="75000"/>
            </a:schemeClr>
          </a:solidFill>
        </p:grpSpPr>
        <p:sp>
          <p:nvSpPr>
            <p:cNvPr id="7" name="Freeform 9"/>
            <p:cNvSpPr/>
            <p:nvPr/>
          </p:nvSpPr>
          <p:spPr bwMode="auto">
            <a:xfrm>
              <a:off x="7247680" y="3353651"/>
              <a:ext cx="1512159" cy="1122096"/>
            </a:xfrm>
            <a:custGeom>
              <a:avLst/>
              <a:gdLst>
                <a:gd name="T0" fmla="*/ 31 w 119"/>
                <a:gd name="T1" fmla="*/ 88 h 88"/>
                <a:gd name="T2" fmla="*/ 119 w 119"/>
                <a:gd name="T3" fmla="*/ 0 h 88"/>
                <a:gd name="T4" fmla="*/ 79 w 119"/>
                <a:gd name="T5" fmla="*/ 0 h 88"/>
                <a:gd name="T6" fmla="*/ 31 w 119"/>
                <a:gd name="T7" fmla="*/ 48 h 88"/>
                <a:gd name="T8" fmla="*/ 15 w 119"/>
                <a:gd name="T9" fmla="*/ 45 h 88"/>
                <a:gd name="T10" fmla="*/ 0 w 119"/>
                <a:gd name="T11" fmla="*/ 83 h 88"/>
                <a:gd name="T12" fmla="*/ 31 w 119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88">
                  <a:moveTo>
                    <a:pt x="31" y="88"/>
                  </a:moveTo>
                  <a:cubicBezTo>
                    <a:pt x="79" y="88"/>
                    <a:pt x="119" y="49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7"/>
                    <a:pt x="57" y="48"/>
                    <a:pt x="31" y="48"/>
                  </a:cubicBezTo>
                  <a:cubicBezTo>
                    <a:pt x="25" y="48"/>
                    <a:pt x="20" y="47"/>
                    <a:pt x="15" y="4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0" y="86"/>
                    <a:pt x="20" y="88"/>
                    <a:pt x="31" y="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6526331" y="3353651"/>
              <a:ext cx="838902" cy="1031261"/>
            </a:xfrm>
            <a:custGeom>
              <a:avLst/>
              <a:gdLst>
                <a:gd name="T0" fmla="*/ 52 w 66"/>
                <a:gd name="T1" fmla="*/ 81 h 81"/>
                <a:gd name="T2" fmla="*/ 66 w 66"/>
                <a:gd name="T3" fmla="*/ 43 h 81"/>
                <a:gd name="T4" fmla="*/ 40 w 66"/>
                <a:gd name="T5" fmla="*/ 0 h 81"/>
                <a:gd name="T6" fmla="*/ 0 w 66"/>
                <a:gd name="T7" fmla="*/ 0 h 81"/>
                <a:gd name="T8" fmla="*/ 52 w 66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1">
                  <a:moveTo>
                    <a:pt x="52" y="81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51" y="35"/>
                    <a:pt x="40" y="19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21" y="67"/>
                    <a:pt x="52" y="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74334" y="3750814"/>
            <a:ext cx="2233504" cy="1122096"/>
            <a:chOff x="4800443" y="3353651"/>
            <a:chExt cx="2233504" cy="1122096"/>
          </a:xfrm>
        </p:grpSpPr>
        <p:sp>
          <p:nvSpPr>
            <p:cNvPr id="9" name="Freeform 11"/>
            <p:cNvSpPr/>
            <p:nvPr/>
          </p:nvSpPr>
          <p:spPr bwMode="auto">
            <a:xfrm>
              <a:off x="4800443" y="3353651"/>
              <a:ext cx="1496127" cy="1122096"/>
            </a:xfrm>
            <a:custGeom>
              <a:avLst/>
              <a:gdLst>
                <a:gd name="T0" fmla="*/ 88 w 118"/>
                <a:gd name="T1" fmla="*/ 88 h 88"/>
                <a:gd name="T2" fmla="*/ 0 w 118"/>
                <a:gd name="T3" fmla="*/ 0 h 88"/>
                <a:gd name="T4" fmla="*/ 40 w 118"/>
                <a:gd name="T5" fmla="*/ 0 h 88"/>
                <a:gd name="T6" fmla="*/ 88 w 118"/>
                <a:gd name="T7" fmla="*/ 48 h 88"/>
                <a:gd name="T8" fmla="*/ 103 w 118"/>
                <a:gd name="T9" fmla="*/ 45 h 88"/>
                <a:gd name="T10" fmla="*/ 118 w 118"/>
                <a:gd name="T11" fmla="*/ 83 h 88"/>
                <a:gd name="T12" fmla="*/ 88 w 118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88">
                  <a:moveTo>
                    <a:pt x="88" y="88"/>
                  </a:moveTo>
                  <a:cubicBezTo>
                    <a:pt x="39" y="88"/>
                    <a:pt x="0" y="49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7"/>
                    <a:pt x="61" y="48"/>
                    <a:pt x="88" y="48"/>
                  </a:cubicBezTo>
                  <a:cubicBezTo>
                    <a:pt x="93" y="48"/>
                    <a:pt x="99" y="47"/>
                    <a:pt x="103" y="45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09" y="86"/>
                    <a:pt x="98" y="88"/>
                    <a:pt x="88" y="88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6184359" y="3353651"/>
              <a:ext cx="849588" cy="1031261"/>
            </a:xfrm>
            <a:custGeom>
              <a:avLst/>
              <a:gdLst>
                <a:gd name="T0" fmla="*/ 15 w 67"/>
                <a:gd name="T1" fmla="*/ 81 h 81"/>
                <a:gd name="T2" fmla="*/ 0 w 67"/>
                <a:gd name="T3" fmla="*/ 43 h 81"/>
                <a:gd name="T4" fmla="*/ 27 w 67"/>
                <a:gd name="T5" fmla="*/ 0 h 81"/>
                <a:gd name="T6" fmla="*/ 67 w 67"/>
                <a:gd name="T7" fmla="*/ 0 h 81"/>
                <a:gd name="T8" fmla="*/ 15 w 6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1">
                  <a:moveTo>
                    <a:pt x="15" y="81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6" y="35"/>
                    <a:pt x="27" y="19"/>
                    <a:pt x="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36"/>
                    <a:pt x="45" y="67"/>
                    <a:pt x="15" y="81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302137" y="3192053"/>
            <a:ext cx="223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858070" y="3192053"/>
            <a:ext cx="223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414003" y="3192053"/>
            <a:ext cx="223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18726" y="5354534"/>
            <a:ext cx="596589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 所有标题 文字 数字 等都可修改文字面板中可修改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字体、字号、颜色、行距等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3126" y="3583874"/>
            <a:ext cx="274009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58949" y="2549666"/>
            <a:ext cx="274009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 文字 数字 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5716333" y="3826057"/>
            <a:ext cx="512064" cy="330281"/>
          </a:xfrm>
          <a:custGeom>
            <a:avLst/>
            <a:gdLst>
              <a:gd name="T0" fmla="*/ 1630803 w 5829"/>
              <a:gd name="T1" fmla="*/ 1060894 h 3763"/>
              <a:gd name="T2" fmla="*/ 1604331 w 5829"/>
              <a:gd name="T3" fmla="*/ 1127915 h 3763"/>
              <a:gd name="T4" fmla="*/ 1557597 w 5829"/>
              <a:gd name="T5" fmla="*/ 1181859 h 3763"/>
              <a:gd name="T6" fmla="*/ 1495502 w 5829"/>
              <a:gd name="T7" fmla="*/ 1217495 h 3763"/>
              <a:gd name="T8" fmla="*/ 1422949 w 5829"/>
              <a:gd name="T9" fmla="*/ 1230245 h 3763"/>
              <a:gd name="T10" fmla="*/ 1359220 w 5829"/>
              <a:gd name="T11" fmla="*/ 1220764 h 3763"/>
              <a:gd name="T12" fmla="*/ 1295492 w 5829"/>
              <a:gd name="T13" fmla="*/ 1188071 h 3763"/>
              <a:gd name="T14" fmla="*/ 1246469 w 5829"/>
              <a:gd name="T15" fmla="*/ 1136742 h 3763"/>
              <a:gd name="T16" fmla="*/ 1217056 w 5829"/>
              <a:gd name="T17" fmla="*/ 1071029 h 3763"/>
              <a:gd name="T18" fmla="*/ 694153 w 5829"/>
              <a:gd name="T19" fmla="*/ 1018066 h 3763"/>
              <a:gd name="T20" fmla="*/ 681081 w 5829"/>
              <a:gd name="T21" fmla="*/ 1090645 h 3763"/>
              <a:gd name="T22" fmla="*/ 645458 w 5829"/>
              <a:gd name="T23" fmla="*/ 1152108 h 3763"/>
              <a:gd name="T24" fmla="*/ 591861 w 5829"/>
              <a:gd name="T25" fmla="*/ 1198206 h 3763"/>
              <a:gd name="T26" fmla="*/ 524537 w 5829"/>
              <a:gd name="T27" fmla="*/ 1224360 h 3763"/>
              <a:gd name="T28" fmla="*/ 460481 w 5829"/>
              <a:gd name="T29" fmla="*/ 1227630 h 3763"/>
              <a:gd name="T30" fmla="*/ 390543 w 5829"/>
              <a:gd name="T31" fmla="*/ 1208014 h 3763"/>
              <a:gd name="T32" fmla="*/ 333024 w 5829"/>
              <a:gd name="T33" fmla="*/ 1166820 h 3763"/>
              <a:gd name="T34" fmla="*/ 291845 w 5829"/>
              <a:gd name="T35" fmla="*/ 1109607 h 3763"/>
              <a:gd name="T36" fmla="*/ 271583 w 5829"/>
              <a:gd name="T37" fmla="*/ 1039644 h 3763"/>
              <a:gd name="T38" fmla="*/ 3595 w 5829"/>
              <a:gd name="T39" fmla="*/ 957911 h 3763"/>
              <a:gd name="T40" fmla="*/ 39545 w 5829"/>
              <a:gd name="T41" fmla="*/ 824849 h 3763"/>
              <a:gd name="T42" fmla="*/ 110790 w 5829"/>
              <a:gd name="T43" fmla="*/ 703885 h 3763"/>
              <a:gd name="T44" fmla="*/ 212756 w 5829"/>
              <a:gd name="T45" fmla="*/ 601228 h 3763"/>
              <a:gd name="T46" fmla="*/ 341848 w 5829"/>
              <a:gd name="T47" fmla="*/ 521783 h 3763"/>
              <a:gd name="T48" fmla="*/ 375836 w 5829"/>
              <a:gd name="T49" fmla="*/ 446262 h 3763"/>
              <a:gd name="T50" fmla="*/ 406557 w 5829"/>
              <a:gd name="T51" fmla="*/ 357991 h 3763"/>
              <a:gd name="T52" fmla="*/ 450023 w 5829"/>
              <a:gd name="T53" fmla="*/ 276584 h 3763"/>
              <a:gd name="T54" fmla="*/ 504928 w 5829"/>
              <a:gd name="T55" fmla="*/ 203025 h 3763"/>
              <a:gd name="T56" fmla="*/ 569964 w 5829"/>
              <a:gd name="T57" fmla="*/ 139273 h 3763"/>
              <a:gd name="T58" fmla="*/ 644478 w 5829"/>
              <a:gd name="T59" fmla="*/ 85983 h 3763"/>
              <a:gd name="T60" fmla="*/ 726508 w 5829"/>
              <a:gd name="T61" fmla="*/ 44136 h 3763"/>
              <a:gd name="T62" fmla="*/ 815728 w 5829"/>
              <a:gd name="T63" fmla="*/ 15693 h 3763"/>
              <a:gd name="T64" fmla="*/ 910504 w 5829"/>
              <a:gd name="T65" fmla="*/ 1308 h 3763"/>
              <a:gd name="T66" fmla="*/ 994169 w 5829"/>
              <a:gd name="T67" fmla="*/ 1308 h 3763"/>
              <a:gd name="T68" fmla="*/ 1088945 w 5829"/>
              <a:gd name="T69" fmla="*/ 15693 h 3763"/>
              <a:gd name="T70" fmla="*/ 1178165 w 5829"/>
              <a:gd name="T71" fmla="*/ 44136 h 3763"/>
              <a:gd name="T72" fmla="*/ 1260522 w 5829"/>
              <a:gd name="T73" fmla="*/ 85983 h 3763"/>
              <a:gd name="T74" fmla="*/ 1334709 w 5829"/>
              <a:gd name="T75" fmla="*/ 139273 h 3763"/>
              <a:gd name="T76" fmla="*/ 1400072 w 5829"/>
              <a:gd name="T77" fmla="*/ 203025 h 3763"/>
              <a:gd name="T78" fmla="*/ 1454977 w 5829"/>
              <a:gd name="T79" fmla="*/ 276584 h 3763"/>
              <a:gd name="T80" fmla="*/ 1498443 w 5829"/>
              <a:gd name="T81" fmla="*/ 357991 h 3763"/>
              <a:gd name="T82" fmla="*/ 1528837 w 5829"/>
              <a:gd name="T83" fmla="*/ 446262 h 3763"/>
              <a:gd name="T84" fmla="*/ 1562826 w 5829"/>
              <a:gd name="T85" fmla="*/ 521783 h 3763"/>
              <a:gd name="T86" fmla="*/ 1691917 w 5829"/>
              <a:gd name="T87" fmla="*/ 601228 h 3763"/>
              <a:gd name="T88" fmla="*/ 1794210 w 5829"/>
              <a:gd name="T89" fmla="*/ 703885 h 3763"/>
              <a:gd name="T90" fmla="*/ 1865129 w 5829"/>
              <a:gd name="T91" fmla="*/ 824849 h 3763"/>
              <a:gd name="T92" fmla="*/ 1901078 w 5829"/>
              <a:gd name="T93" fmla="*/ 957911 h 3763"/>
              <a:gd name="T94" fmla="*/ 866711 w 5829"/>
              <a:gd name="T95" fmla="*/ 209890 h 3763"/>
              <a:gd name="T96" fmla="*/ 791544 w 5829"/>
              <a:gd name="T97" fmla="*/ 233756 h 3763"/>
              <a:gd name="T98" fmla="*/ 708206 w 5829"/>
              <a:gd name="T99" fmla="*/ 285412 h 3763"/>
              <a:gd name="T100" fmla="*/ 655589 w 5829"/>
              <a:gd name="T101" fmla="*/ 340663 h 3763"/>
              <a:gd name="T102" fmla="*/ 621601 w 5829"/>
              <a:gd name="T103" fmla="*/ 397549 h 3763"/>
              <a:gd name="T104" fmla="*/ 596763 w 5829"/>
              <a:gd name="T105" fmla="*/ 468494 h 3763"/>
              <a:gd name="T106" fmla="*/ 1316081 w 5829"/>
              <a:gd name="T107" fmla="*/ 504129 h 3763"/>
              <a:gd name="T108" fmla="*/ 1299740 w 5829"/>
              <a:gd name="T109" fmla="*/ 436454 h 3763"/>
              <a:gd name="T110" fmla="*/ 1270327 w 5829"/>
              <a:gd name="T111" fmla="*/ 371395 h 3763"/>
              <a:gd name="T112" fmla="*/ 1233397 w 5829"/>
              <a:gd name="T113" fmla="*/ 319739 h 3763"/>
              <a:gd name="T114" fmla="*/ 1161171 w 5829"/>
              <a:gd name="T115" fmla="*/ 258603 h 3763"/>
              <a:gd name="T116" fmla="*/ 1083389 w 5829"/>
              <a:gd name="T117" fmla="*/ 221660 h 3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29" h="3763">
                <a:moveTo>
                  <a:pt x="5829" y="3114"/>
                </a:moveTo>
                <a:lnTo>
                  <a:pt x="5003" y="3114"/>
                </a:lnTo>
                <a:lnTo>
                  <a:pt x="5002" y="3148"/>
                </a:lnTo>
                <a:lnTo>
                  <a:pt x="4999" y="3180"/>
                </a:lnTo>
                <a:lnTo>
                  <a:pt x="4995" y="3212"/>
                </a:lnTo>
                <a:lnTo>
                  <a:pt x="4990" y="3245"/>
                </a:lnTo>
                <a:lnTo>
                  <a:pt x="4982" y="3276"/>
                </a:lnTo>
                <a:lnTo>
                  <a:pt x="4974" y="3307"/>
                </a:lnTo>
                <a:lnTo>
                  <a:pt x="4963" y="3337"/>
                </a:lnTo>
                <a:lnTo>
                  <a:pt x="4952" y="3367"/>
                </a:lnTo>
                <a:lnTo>
                  <a:pt x="4939" y="3396"/>
                </a:lnTo>
                <a:lnTo>
                  <a:pt x="4924" y="3424"/>
                </a:lnTo>
                <a:lnTo>
                  <a:pt x="4909" y="3450"/>
                </a:lnTo>
                <a:lnTo>
                  <a:pt x="4892" y="3477"/>
                </a:lnTo>
                <a:lnTo>
                  <a:pt x="4873" y="3502"/>
                </a:lnTo>
                <a:lnTo>
                  <a:pt x="4855" y="3526"/>
                </a:lnTo>
                <a:lnTo>
                  <a:pt x="4834" y="3551"/>
                </a:lnTo>
                <a:lnTo>
                  <a:pt x="4812" y="3573"/>
                </a:lnTo>
                <a:lnTo>
                  <a:pt x="4790" y="3595"/>
                </a:lnTo>
                <a:lnTo>
                  <a:pt x="4766" y="3615"/>
                </a:lnTo>
                <a:lnTo>
                  <a:pt x="4742" y="3634"/>
                </a:lnTo>
                <a:lnTo>
                  <a:pt x="4716" y="3652"/>
                </a:lnTo>
                <a:lnTo>
                  <a:pt x="4690" y="3670"/>
                </a:lnTo>
                <a:lnTo>
                  <a:pt x="4663" y="3685"/>
                </a:lnTo>
                <a:lnTo>
                  <a:pt x="4634" y="3700"/>
                </a:lnTo>
                <a:lnTo>
                  <a:pt x="4607" y="3712"/>
                </a:lnTo>
                <a:lnTo>
                  <a:pt x="4576" y="3724"/>
                </a:lnTo>
                <a:lnTo>
                  <a:pt x="4546" y="3734"/>
                </a:lnTo>
                <a:lnTo>
                  <a:pt x="4515" y="3743"/>
                </a:lnTo>
                <a:lnTo>
                  <a:pt x="4484" y="3751"/>
                </a:lnTo>
                <a:lnTo>
                  <a:pt x="4452" y="3756"/>
                </a:lnTo>
                <a:lnTo>
                  <a:pt x="4419" y="3760"/>
                </a:lnTo>
                <a:lnTo>
                  <a:pt x="4387" y="3762"/>
                </a:lnTo>
                <a:lnTo>
                  <a:pt x="4354" y="3763"/>
                </a:lnTo>
                <a:lnTo>
                  <a:pt x="4320" y="3762"/>
                </a:lnTo>
                <a:lnTo>
                  <a:pt x="4287" y="3760"/>
                </a:lnTo>
                <a:lnTo>
                  <a:pt x="4254" y="3756"/>
                </a:lnTo>
                <a:lnTo>
                  <a:pt x="4222" y="3751"/>
                </a:lnTo>
                <a:lnTo>
                  <a:pt x="4191" y="3743"/>
                </a:lnTo>
                <a:lnTo>
                  <a:pt x="4159" y="3734"/>
                </a:lnTo>
                <a:lnTo>
                  <a:pt x="4129" y="3724"/>
                </a:lnTo>
                <a:lnTo>
                  <a:pt x="4101" y="3712"/>
                </a:lnTo>
                <a:lnTo>
                  <a:pt x="4072" y="3700"/>
                </a:lnTo>
                <a:lnTo>
                  <a:pt x="4044" y="3685"/>
                </a:lnTo>
                <a:lnTo>
                  <a:pt x="4016" y="3670"/>
                </a:lnTo>
                <a:lnTo>
                  <a:pt x="3990" y="3652"/>
                </a:lnTo>
                <a:lnTo>
                  <a:pt x="3964" y="3634"/>
                </a:lnTo>
                <a:lnTo>
                  <a:pt x="3940" y="3615"/>
                </a:lnTo>
                <a:lnTo>
                  <a:pt x="3916" y="3595"/>
                </a:lnTo>
                <a:lnTo>
                  <a:pt x="3894" y="3573"/>
                </a:lnTo>
                <a:lnTo>
                  <a:pt x="3872" y="3551"/>
                </a:lnTo>
                <a:lnTo>
                  <a:pt x="3852" y="3526"/>
                </a:lnTo>
                <a:lnTo>
                  <a:pt x="3833" y="3502"/>
                </a:lnTo>
                <a:lnTo>
                  <a:pt x="3814" y="3477"/>
                </a:lnTo>
                <a:lnTo>
                  <a:pt x="3798" y="3450"/>
                </a:lnTo>
                <a:lnTo>
                  <a:pt x="3782" y="3424"/>
                </a:lnTo>
                <a:lnTo>
                  <a:pt x="3768" y="3396"/>
                </a:lnTo>
                <a:lnTo>
                  <a:pt x="3754" y="3367"/>
                </a:lnTo>
                <a:lnTo>
                  <a:pt x="3742" y="3337"/>
                </a:lnTo>
                <a:lnTo>
                  <a:pt x="3732" y="3307"/>
                </a:lnTo>
                <a:lnTo>
                  <a:pt x="3724" y="3276"/>
                </a:lnTo>
                <a:lnTo>
                  <a:pt x="3717" y="3245"/>
                </a:lnTo>
                <a:lnTo>
                  <a:pt x="3711" y="3212"/>
                </a:lnTo>
                <a:lnTo>
                  <a:pt x="3707" y="3180"/>
                </a:lnTo>
                <a:lnTo>
                  <a:pt x="3704" y="3148"/>
                </a:lnTo>
                <a:lnTo>
                  <a:pt x="3703" y="3114"/>
                </a:lnTo>
                <a:lnTo>
                  <a:pt x="2124" y="3114"/>
                </a:lnTo>
                <a:lnTo>
                  <a:pt x="2123" y="3146"/>
                </a:lnTo>
                <a:lnTo>
                  <a:pt x="2121" y="3180"/>
                </a:lnTo>
                <a:lnTo>
                  <a:pt x="2116" y="3212"/>
                </a:lnTo>
                <a:lnTo>
                  <a:pt x="2110" y="3243"/>
                </a:lnTo>
                <a:lnTo>
                  <a:pt x="2103" y="3275"/>
                </a:lnTo>
                <a:lnTo>
                  <a:pt x="2094" y="3306"/>
                </a:lnTo>
                <a:lnTo>
                  <a:pt x="2084" y="3336"/>
                </a:lnTo>
                <a:lnTo>
                  <a:pt x="2072" y="3365"/>
                </a:lnTo>
                <a:lnTo>
                  <a:pt x="2059" y="3394"/>
                </a:lnTo>
                <a:lnTo>
                  <a:pt x="2044" y="3421"/>
                </a:lnTo>
                <a:lnTo>
                  <a:pt x="2028" y="3448"/>
                </a:lnTo>
                <a:lnTo>
                  <a:pt x="2012" y="3475"/>
                </a:lnTo>
                <a:lnTo>
                  <a:pt x="1994" y="3500"/>
                </a:lnTo>
                <a:lnTo>
                  <a:pt x="1975" y="3524"/>
                </a:lnTo>
                <a:lnTo>
                  <a:pt x="1954" y="3547"/>
                </a:lnTo>
                <a:lnTo>
                  <a:pt x="1932" y="3569"/>
                </a:lnTo>
                <a:lnTo>
                  <a:pt x="1910" y="3591"/>
                </a:lnTo>
                <a:lnTo>
                  <a:pt x="1887" y="3611"/>
                </a:lnTo>
                <a:lnTo>
                  <a:pt x="1862" y="3630"/>
                </a:lnTo>
                <a:lnTo>
                  <a:pt x="1836" y="3648"/>
                </a:lnTo>
                <a:lnTo>
                  <a:pt x="1811" y="3665"/>
                </a:lnTo>
                <a:lnTo>
                  <a:pt x="1783" y="3680"/>
                </a:lnTo>
                <a:lnTo>
                  <a:pt x="1756" y="3695"/>
                </a:lnTo>
                <a:lnTo>
                  <a:pt x="1727" y="3708"/>
                </a:lnTo>
                <a:lnTo>
                  <a:pt x="1698" y="3719"/>
                </a:lnTo>
                <a:lnTo>
                  <a:pt x="1668" y="3730"/>
                </a:lnTo>
                <a:lnTo>
                  <a:pt x="1637" y="3738"/>
                </a:lnTo>
                <a:lnTo>
                  <a:pt x="1605" y="3745"/>
                </a:lnTo>
                <a:lnTo>
                  <a:pt x="1574" y="3751"/>
                </a:lnTo>
                <a:lnTo>
                  <a:pt x="1542" y="3755"/>
                </a:lnTo>
                <a:lnTo>
                  <a:pt x="1508" y="3758"/>
                </a:lnTo>
                <a:lnTo>
                  <a:pt x="1476" y="3759"/>
                </a:lnTo>
                <a:lnTo>
                  <a:pt x="1443" y="3758"/>
                </a:lnTo>
                <a:lnTo>
                  <a:pt x="1409" y="3755"/>
                </a:lnTo>
                <a:lnTo>
                  <a:pt x="1377" y="3751"/>
                </a:lnTo>
                <a:lnTo>
                  <a:pt x="1345" y="3745"/>
                </a:lnTo>
                <a:lnTo>
                  <a:pt x="1314" y="3738"/>
                </a:lnTo>
                <a:lnTo>
                  <a:pt x="1283" y="3730"/>
                </a:lnTo>
                <a:lnTo>
                  <a:pt x="1253" y="3719"/>
                </a:lnTo>
                <a:lnTo>
                  <a:pt x="1224" y="3708"/>
                </a:lnTo>
                <a:lnTo>
                  <a:pt x="1195" y="3695"/>
                </a:lnTo>
                <a:lnTo>
                  <a:pt x="1168" y="3680"/>
                </a:lnTo>
                <a:lnTo>
                  <a:pt x="1141" y="3665"/>
                </a:lnTo>
                <a:lnTo>
                  <a:pt x="1114" y="3648"/>
                </a:lnTo>
                <a:lnTo>
                  <a:pt x="1089" y="3630"/>
                </a:lnTo>
                <a:lnTo>
                  <a:pt x="1065" y="3611"/>
                </a:lnTo>
                <a:lnTo>
                  <a:pt x="1042" y="3591"/>
                </a:lnTo>
                <a:lnTo>
                  <a:pt x="1019" y="3569"/>
                </a:lnTo>
                <a:lnTo>
                  <a:pt x="998" y="3547"/>
                </a:lnTo>
                <a:lnTo>
                  <a:pt x="977" y="3524"/>
                </a:lnTo>
                <a:lnTo>
                  <a:pt x="957" y="3500"/>
                </a:lnTo>
                <a:lnTo>
                  <a:pt x="940" y="3475"/>
                </a:lnTo>
                <a:lnTo>
                  <a:pt x="923" y="3448"/>
                </a:lnTo>
                <a:lnTo>
                  <a:pt x="908" y="3421"/>
                </a:lnTo>
                <a:lnTo>
                  <a:pt x="893" y="3394"/>
                </a:lnTo>
                <a:lnTo>
                  <a:pt x="880" y="3365"/>
                </a:lnTo>
                <a:lnTo>
                  <a:pt x="868" y="3336"/>
                </a:lnTo>
                <a:lnTo>
                  <a:pt x="858" y="3306"/>
                </a:lnTo>
                <a:lnTo>
                  <a:pt x="849" y="3275"/>
                </a:lnTo>
                <a:lnTo>
                  <a:pt x="842" y="3243"/>
                </a:lnTo>
                <a:lnTo>
                  <a:pt x="836" y="3212"/>
                </a:lnTo>
                <a:lnTo>
                  <a:pt x="831" y="3180"/>
                </a:lnTo>
                <a:lnTo>
                  <a:pt x="828" y="3146"/>
                </a:lnTo>
                <a:lnTo>
                  <a:pt x="828" y="3114"/>
                </a:lnTo>
                <a:lnTo>
                  <a:pt x="0" y="3114"/>
                </a:lnTo>
                <a:lnTo>
                  <a:pt x="2" y="3053"/>
                </a:lnTo>
                <a:lnTo>
                  <a:pt x="6" y="2992"/>
                </a:lnTo>
                <a:lnTo>
                  <a:pt x="11" y="2930"/>
                </a:lnTo>
                <a:lnTo>
                  <a:pt x="21" y="2870"/>
                </a:lnTo>
                <a:lnTo>
                  <a:pt x="31" y="2811"/>
                </a:lnTo>
                <a:lnTo>
                  <a:pt x="45" y="2753"/>
                </a:lnTo>
                <a:lnTo>
                  <a:pt x="61" y="2694"/>
                </a:lnTo>
                <a:lnTo>
                  <a:pt x="78" y="2636"/>
                </a:lnTo>
                <a:lnTo>
                  <a:pt x="99" y="2579"/>
                </a:lnTo>
                <a:lnTo>
                  <a:pt x="121" y="2523"/>
                </a:lnTo>
                <a:lnTo>
                  <a:pt x="146" y="2467"/>
                </a:lnTo>
                <a:lnTo>
                  <a:pt x="173" y="2412"/>
                </a:lnTo>
                <a:lnTo>
                  <a:pt x="202" y="2359"/>
                </a:lnTo>
                <a:lnTo>
                  <a:pt x="233" y="2305"/>
                </a:lnTo>
                <a:lnTo>
                  <a:pt x="267" y="2253"/>
                </a:lnTo>
                <a:lnTo>
                  <a:pt x="301" y="2203"/>
                </a:lnTo>
                <a:lnTo>
                  <a:pt x="339" y="2153"/>
                </a:lnTo>
                <a:lnTo>
                  <a:pt x="377" y="2103"/>
                </a:lnTo>
                <a:lnTo>
                  <a:pt x="419" y="2056"/>
                </a:lnTo>
                <a:lnTo>
                  <a:pt x="462" y="2010"/>
                </a:lnTo>
                <a:lnTo>
                  <a:pt x="507" y="1965"/>
                </a:lnTo>
                <a:lnTo>
                  <a:pt x="553" y="1922"/>
                </a:lnTo>
                <a:lnTo>
                  <a:pt x="602" y="1879"/>
                </a:lnTo>
                <a:lnTo>
                  <a:pt x="651" y="1839"/>
                </a:lnTo>
                <a:lnTo>
                  <a:pt x="703" y="1799"/>
                </a:lnTo>
                <a:lnTo>
                  <a:pt x="756" y="1761"/>
                </a:lnTo>
                <a:lnTo>
                  <a:pt x="811" y="1724"/>
                </a:lnTo>
                <a:lnTo>
                  <a:pt x="867" y="1690"/>
                </a:lnTo>
                <a:lnTo>
                  <a:pt x="925" y="1657"/>
                </a:lnTo>
                <a:lnTo>
                  <a:pt x="985" y="1626"/>
                </a:lnTo>
                <a:lnTo>
                  <a:pt x="1046" y="1596"/>
                </a:lnTo>
                <a:lnTo>
                  <a:pt x="1109" y="1570"/>
                </a:lnTo>
                <a:lnTo>
                  <a:pt x="1116" y="1528"/>
                </a:lnTo>
                <a:lnTo>
                  <a:pt x="1123" y="1486"/>
                </a:lnTo>
                <a:lnTo>
                  <a:pt x="1131" y="1446"/>
                </a:lnTo>
                <a:lnTo>
                  <a:pt x="1140" y="1406"/>
                </a:lnTo>
                <a:lnTo>
                  <a:pt x="1150" y="1365"/>
                </a:lnTo>
                <a:lnTo>
                  <a:pt x="1161" y="1326"/>
                </a:lnTo>
                <a:lnTo>
                  <a:pt x="1172" y="1287"/>
                </a:lnTo>
                <a:lnTo>
                  <a:pt x="1185" y="1247"/>
                </a:lnTo>
                <a:lnTo>
                  <a:pt x="1199" y="1209"/>
                </a:lnTo>
                <a:lnTo>
                  <a:pt x="1213" y="1170"/>
                </a:lnTo>
                <a:lnTo>
                  <a:pt x="1229" y="1133"/>
                </a:lnTo>
                <a:lnTo>
                  <a:pt x="1244" y="1095"/>
                </a:lnTo>
                <a:lnTo>
                  <a:pt x="1261" y="1058"/>
                </a:lnTo>
                <a:lnTo>
                  <a:pt x="1278" y="1022"/>
                </a:lnTo>
                <a:lnTo>
                  <a:pt x="1297" y="985"/>
                </a:lnTo>
                <a:lnTo>
                  <a:pt x="1315" y="950"/>
                </a:lnTo>
                <a:lnTo>
                  <a:pt x="1335" y="915"/>
                </a:lnTo>
                <a:lnTo>
                  <a:pt x="1356" y="880"/>
                </a:lnTo>
                <a:lnTo>
                  <a:pt x="1377" y="846"/>
                </a:lnTo>
                <a:lnTo>
                  <a:pt x="1399" y="813"/>
                </a:lnTo>
                <a:lnTo>
                  <a:pt x="1422" y="779"/>
                </a:lnTo>
                <a:lnTo>
                  <a:pt x="1445" y="747"/>
                </a:lnTo>
                <a:lnTo>
                  <a:pt x="1469" y="715"/>
                </a:lnTo>
                <a:lnTo>
                  <a:pt x="1493" y="684"/>
                </a:lnTo>
                <a:lnTo>
                  <a:pt x="1519" y="652"/>
                </a:lnTo>
                <a:lnTo>
                  <a:pt x="1545" y="621"/>
                </a:lnTo>
                <a:lnTo>
                  <a:pt x="1572" y="592"/>
                </a:lnTo>
                <a:lnTo>
                  <a:pt x="1598" y="562"/>
                </a:lnTo>
                <a:lnTo>
                  <a:pt x="1627" y="535"/>
                </a:lnTo>
                <a:lnTo>
                  <a:pt x="1655" y="506"/>
                </a:lnTo>
                <a:lnTo>
                  <a:pt x="1684" y="479"/>
                </a:lnTo>
                <a:lnTo>
                  <a:pt x="1714" y="452"/>
                </a:lnTo>
                <a:lnTo>
                  <a:pt x="1744" y="426"/>
                </a:lnTo>
                <a:lnTo>
                  <a:pt x="1775" y="401"/>
                </a:lnTo>
                <a:lnTo>
                  <a:pt x="1806" y="376"/>
                </a:lnTo>
                <a:lnTo>
                  <a:pt x="1839" y="352"/>
                </a:lnTo>
                <a:lnTo>
                  <a:pt x="1871" y="329"/>
                </a:lnTo>
                <a:lnTo>
                  <a:pt x="1905" y="306"/>
                </a:lnTo>
                <a:lnTo>
                  <a:pt x="1938" y="284"/>
                </a:lnTo>
                <a:lnTo>
                  <a:pt x="1972" y="263"/>
                </a:lnTo>
                <a:lnTo>
                  <a:pt x="2006" y="242"/>
                </a:lnTo>
                <a:lnTo>
                  <a:pt x="2042" y="223"/>
                </a:lnTo>
                <a:lnTo>
                  <a:pt x="2077" y="203"/>
                </a:lnTo>
                <a:lnTo>
                  <a:pt x="2113" y="186"/>
                </a:lnTo>
                <a:lnTo>
                  <a:pt x="2149" y="167"/>
                </a:lnTo>
                <a:lnTo>
                  <a:pt x="2186" y="151"/>
                </a:lnTo>
                <a:lnTo>
                  <a:pt x="2223" y="135"/>
                </a:lnTo>
                <a:lnTo>
                  <a:pt x="2262" y="120"/>
                </a:lnTo>
                <a:lnTo>
                  <a:pt x="2300" y="106"/>
                </a:lnTo>
                <a:lnTo>
                  <a:pt x="2338" y="92"/>
                </a:lnTo>
                <a:lnTo>
                  <a:pt x="2377" y="81"/>
                </a:lnTo>
                <a:lnTo>
                  <a:pt x="2416" y="69"/>
                </a:lnTo>
                <a:lnTo>
                  <a:pt x="2456" y="57"/>
                </a:lnTo>
                <a:lnTo>
                  <a:pt x="2496" y="48"/>
                </a:lnTo>
                <a:lnTo>
                  <a:pt x="2536" y="39"/>
                </a:lnTo>
                <a:lnTo>
                  <a:pt x="2577" y="31"/>
                </a:lnTo>
                <a:lnTo>
                  <a:pt x="2618" y="24"/>
                </a:lnTo>
                <a:lnTo>
                  <a:pt x="2660" y="17"/>
                </a:lnTo>
                <a:lnTo>
                  <a:pt x="2702" y="12"/>
                </a:lnTo>
                <a:lnTo>
                  <a:pt x="2743" y="8"/>
                </a:lnTo>
                <a:lnTo>
                  <a:pt x="2786" y="4"/>
                </a:lnTo>
                <a:lnTo>
                  <a:pt x="2829" y="2"/>
                </a:lnTo>
                <a:lnTo>
                  <a:pt x="2871" y="0"/>
                </a:lnTo>
                <a:lnTo>
                  <a:pt x="2914" y="0"/>
                </a:lnTo>
                <a:lnTo>
                  <a:pt x="2958" y="0"/>
                </a:lnTo>
                <a:lnTo>
                  <a:pt x="3001" y="2"/>
                </a:lnTo>
                <a:lnTo>
                  <a:pt x="3042" y="4"/>
                </a:lnTo>
                <a:lnTo>
                  <a:pt x="3085" y="8"/>
                </a:lnTo>
                <a:lnTo>
                  <a:pt x="3127" y="12"/>
                </a:lnTo>
                <a:lnTo>
                  <a:pt x="3169" y="17"/>
                </a:lnTo>
                <a:lnTo>
                  <a:pt x="3210" y="24"/>
                </a:lnTo>
                <a:lnTo>
                  <a:pt x="3252" y="31"/>
                </a:lnTo>
                <a:lnTo>
                  <a:pt x="3292" y="39"/>
                </a:lnTo>
                <a:lnTo>
                  <a:pt x="3332" y="48"/>
                </a:lnTo>
                <a:lnTo>
                  <a:pt x="3373" y="57"/>
                </a:lnTo>
                <a:lnTo>
                  <a:pt x="3412" y="69"/>
                </a:lnTo>
                <a:lnTo>
                  <a:pt x="3451" y="81"/>
                </a:lnTo>
                <a:lnTo>
                  <a:pt x="3491" y="92"/>
                </a:lnTo>
                <a:lnTo>
                  <a:pt x="3529" y="106"/>
                </a:lnTo>
                <a:lnTo>
                  <a:pt x="3567" y="120"/>
                </a:lnTo>
                <a:lnTo>
                  <a:pt x="3605" y="135"/>
                </a:lnTo>
                <a:lnTo>
                  <a:pt x="3642" y="151"/>
                </a:lnTo>
                <a:lnTo>
                  <a:pt x="3679" y="167"/>
                </a:lnTo>
                <a:lnTo>
                  <a:pt x="3716" y="186"/>
                </a:lnTo>
                <a:lnTo>
                  <a:pt x="3752" y="203"/>
                </a:lnTo>
                <a:lnTo>
                  <a:pt x="3788" y="223"/>
                </a:lnTo>
                <a:lnTo>
                  <a:pt x="3822" y="242"/>
                </a:lnTo>
                <a:lnTo>
                  <a:pt x="3857" y="263"/>
                </a:lnTo>
                <a:lnTo>
                  <a:pt x="3891" y="284"/>
                </a:lnTo>
                <a:lnTo>
                  <a:pt x="3925" y="306"/>
                </a:lnTo>
                <a:lnTo>
                  <a:pt x="3957" y="329"/>
                </a:lnTo>
                <a:lnTo>
                  <a:pt x="3990" y="352"/>
                </a:lnTo>
                <a:lnTo>
                  <a:pt x="4022" y="376"/>
                </a:lnTo>
                <a:lnTo>
                  <a:pt x="4053" y="401"/>
                </a:lnTo>
                <a:lnTo>
                  <a:pt x="4084" y="426"/>
                </a:lnTo>
                <a:lnTo>
                  <a:pt x="4114" y="452"/>
                </a:lnTo>
                <a:lnTo>
                  <a:pt x="4144" y="479"/>
                </a:lnTo>
                <a:lnTo>
                  <a:pt x="4173" y="506"/>
                </a:lnTo>
                <a:lnTo>
                  <a:pt x="4202" y="535"/>
                </a:lnTo>
                <a:lnTo>
                  <a:pt x="4230" y="562"/>
                </a:lnTo>
                <a:lnTo>
                  <a:pt x="4258" y="592"/>
                </a:lnTo>
                <a:lnTo>
                  <a:pt x="4284" y="621"/>
                </a:lnTo>
                <a:lnTo>
                  <a:pt x="4310" y="652"/>
                </a:lnTo>
                <a:lnTo>
                  <a:pt x="4335" y="684"/>
                </a:lnTo>
                <a:lnTo>
                  <a:pt x="4360" y="715"/>
                </a:lnTo>
                <a:lnTo>
                  <a:pt x="4384" y="747"/>
                </a:lnTo>
                <a:lnTo>
                  <a:pt x="4407" y="779"/>
                </a:lnTo>
                <a:lnTo>
                  <a:pt x="4430" y="813"/>
                </a:lnTo>
                <a:lnTo>
                  <a:pt x="4452" y="846"/>
                </a:lnTo>
                <a:lnTo>
                  <a:pt x="4473" y="880"/>
                </a:lnTo>
                <a:lnTo>
                  <a:pt x="4493" y="915"/>
                </a:lnTo>
                <a:lnTo>
                  <a:pt x="4513" y="950"/>
                </a:lnTo>
                <a:lnTo>
                  <a:pt x="4533" y="985"/>
                </a:lnTo>
                <a:lnTo>
                  <a:pt x="4550" y="1022"/>
                </a:lnTo>
                <a:lnTo>
                  <a:pt x="4568" y="1058"/>
                </a:lnTo>
                <a:lnTo>
                  <a:pt x="4585" y="1095"/>
                </a:lnTo>
                <a:lnTo>
                  <a:pt x="4601" y="1133"/>
                </a:lnTo>
                <a:lnTo>
                  <a:pt x="4616" y="1170"/>
                </a:lnTo>
                <a:lnTo>
                  <a:pt x="4630" y="1209"/>
                </a:lnTo>
                <a:lnTo>
                  <a:pt x="4643" y="1247"/>
                </a:lnTo>
                <a:lnTo>
                  <a:pt x="4656" y="1287"/>
                </a:lnTo>
                <a:lnTo>
                  <a:pt x="4668" y="1326"/>
                </a:lnTo>
                <a:lnTo>
                  <a:pt x="4678" y="1365"/>
                </a:lnTo>
                <a:lnTo>
                  <a:pt x="4689" y="1406"/>
                </a:lnTo>
                <a:lnTo>
                  <a:pt x="4698" y="1446"/>
                </a:lnTo>
                <a:lnTo>
                  <a:pt x="4706" y="1486"/>
                </a:lnTo>
                <a:lnTo>
                  <a:pt x="4714" y="1528"/>
                </a:lnTo>
                <a:lnTo>
                  <a:pt x="4720" y="1570"/>
                </a:lnTo>
                <a:lnTo>
                  <a:pt x="4782" y="1596"/>
                </a:lnTo>
                <a:lnTo>
                  <a:pt x="4843" y="1626"/>
                </a:lnTo>
                <a:lnTo>
                  <a:pt x="4903" y="1657"/>
                </a:lnTo>
                <a:lnTo>
                  <a:pt x="4961" y="1690"/>
                </a:lnTo>
                <a:lnTo>
                  <a:pt x="5018" y="1724"/>
                </a:lnTo>
                <a:lnTo>
                  <a:pt x="5073" y="1761"/>
                </a:lnTo>
                <a:lnTo>
                  <a:pt x="5126" y="1799"/>
                </a:lnTo>
                <a:lnTo>
                  <a:pt x="5177" y="1839"/>
                </a:lnTo>
                <a:lnTo>
                  <a:pt x="5228" y="1879"/>
                </a:lnTo>
                <a:lnTo>
                  <a:pt x="5275" y="1922"/>
                </a:lnTo>
                <a:lnTo>
                  <a:pt x="5323" y="1965"/>
                </a:lnTo>
                <a:lnTo>
                  <a:pt x="5367" y="2010"/>
                </a:lnTo>
                <a:lnTo>
                  <a:pt x="5411" y="2056"/>
                </a:lnTo>
                <a:lnTo>
                  <a:pt x="5451" y="2103"/>
                </a:lnTo>
                <a:lnTo>
                  <a:pt x="5490" y="2153"/>
                </a:lnTo>
                <a:lnTo>
                  <a:pt x="5527" y="2203"/>
                </a:lnTo>
                <a:lnTo>
                  <a:pt x="5562" y="2253"/>
                </a:lnTo>
                <a:lnTo>
                  <a:pt x="5595" y="2305"/>
                </a:lnTo>
                <a:lnTo>
                  <a:pt x="5627" y="2359"/>
                </a:lnTo>
                <a:lnTo>
                  <a:pt x="5655" y="2412"/>
                </a:lnTo>
                <a:lnTo>
                  <a:pt x="5682" y="2467"/>
                </a:lnTo>
                <a:lnTo>
                  <a:pt x="5707" y="2523"/>
                </a:lnTo>
                <a:lnTo>
                  <a:pt x="5729" y="2579"/>
                </a:lnTo>
                <a:lnTo>
                  <a:pt x="5750" y="2636"/>
                </a:lnTo>
                <a:lnTo>
                  <a:pt x="5769" y="2694"/>
                </a:lnTo>
                <a:lnTo>
                  <a:pt x="5784" y="2753"/>
                </a:lnTo>
                <a:lnTo>
                  <a:pt x="5797" y="2811"/>
                </a:lnTo>
                <a:lnTo>
                  <a:pt x="5809" y="2870"/>
                </a:lnTo>
                <a:lnTo>
                  <a:pt x="5817" y="2930"/>
                </a:lnTo>
                <a:lnTo>
                  <a:pt x="5824" y="2992"/>
                </a:lnTo>
                <a:lnTo>
                  <a:pt x="5828" y="3053"/>
                </a:lnTo>
                <a:lnTo>
                  <a:pt x="5829" y="3114"/>
                </a:lnTo>
                <a:close/>
                <a:moveTo>
                  <a:pt x="2660" y="640"/>
                </a:moveTo>
                <a:lnTo>
                  <a:pt x="2660" y="640"/>
                </a:lnTo>
                <a:lnTo>
                  <a:pt x="2652" y="642"/>
                </a:lnTo>
                <a:lnTo>
                  <a:pt x="2629" y="647"/>
                </a:lnTo>
                <a:lnTo>
                  <a:pt x="2592" y="655"/>
                </a:lnTo>
                <a:lnTo>
                  <a:pt x="2543" y="669"/>
                </a:lnTo>
                <a:lnTo>
                  <a:pt x="2517" y="678"/>
                </a:lnTo>
                <a:lnTo>
                  <a:pt x="2487" y="688"/>
                </a:lnTo>
                <a:lnTo>
                  <a:pt x="2456" y="701"/>
                </a:lnTo>
                <a:lnTo>
                  <a:pt x="2422" y="715"/>
                </a:lnTo>
                <a:lnTo>
                  <a:pt x="2387" y="731"/>
                </a:lnTo>
                <a:lnTo>
                  <a:pt x="2352" y="748"/>
                </a:lnTo>
                <a:lnTo>
                  <a:pt x="2316" y="769"/>
                </a:lnTo>
                <a:lnTo>
                  <a:pt x="2279" y="791"/>
                </a:lnTo>
                <a:lnTo>
                  <a:pt x="2241" y="816"/>
                </a:lnTo>
                <a:lnTo>
                  <a:pt x="2204" y="843"/>
                </a:lnTo>
                <a:lnTo>
                  <a:pt x="2167" y="873"/>
                </a:lnTo>
                <a:lnTo>
                  <a:pt x="2130" y="905"/>
                </a:lnTo>
                <a:lnTo>
                  <a:pt x="2093" y="940"/>
                </a:lnTo>
                <a:lnTo>
                  <a:pt x="2076" y="960"/>
                </a:lnTo>
                <a:lnTo>
                  <a:pt x="2057" y="978"/>
                </a:lnTo>
                <a:lnTo>
                  <a:pt x="2040" y="999"/>
                </a:lnTo>
                <a:lnTo>
                  <a:pt x="2024" y="1020"/>
                </a:lnTo>
                <a:lnTo>
                  <a:pt x="2006" y="1042"/>
                </a:lnTo>
                <a:lnTo>
                  <a:pt x="1990" y="1064"/>
                </a:lnTo>
                <a:lnTo>
                  <a:pt x="1974" y="1087"/>
                </a:lnTo>
                <a:lnTo>
                  <a:pt x="1959" y="1111"/>
                </a:lnTo>
                <a:lnTo>
                  <a:pt x="1944" y="1136"/>
                </a:lnTo>
                <a:lnTo>
                  <a:pt x="1929" y="1162"/>
                </a:lnTo>
                <a:lnTo>
                  <a:pt x="1915" y="1188"/>
                </a:lnTo>
                <a:lnTo>
                  <a:pt x="1902" y="1216"/>
                </a:lnTo>
                <a:lnTo>
                  <a:pt x="1890" y="1244"/>
                </a:lnTo>
                <a:lnTo>
                  <a:pt x="1877" y="1274"/>
                </a:lnTo>
                <a:lnTo>
                  <a:pt x="1865" y="1304"/>
                </a:lnTo>
                <a:lnTo>
                  <a:pt x="1855" y="1335"/>
                </a:lnTo>
                <a:lnTo>
                  <a:pt x="1845" y="1367"/>
                </a:lnTo>
                <a:lnTo>
                  <a:pt x="1835" y="1400"/>
                </a:lnTo>
                <a:lnTo>
                  <a:pt x="1826" y="1433"/>
                </a:lnTo>
                <a:lnTo>
                  <a:pt x="1818" y="1469"/>
                </a:lnTo>
                <a:lnTo>
                  <a:pt x="1811" y="1505"/>
                </a:lnTo>
                <a:lnTo>
                  <a:pt x="1805" y="1542"/>
                </a:lnTo>
                <a:lnTo>
                  <a:pt x="2660" y="1542"/>
                </a:lnTo>
                <a:lnTo>
                  <a:pt x="2660" y="640"/>
                </a:lnTo>
                <a:close/>
                <a:moveTo>
                  <a:pt x="3171" y="1542"/>
                </a:moveTo>
                <a:lnTo>
                  <a:pt x="4027" y="1542"/>
                </a:lnTo>
                <a:lnTo>
                  <a:pt x="4020" y="1505"/>
                </a:lnTo>
                <a:lnTo>
                  <a:pt x="4013" y="1469"/>
                </a:lnTo>
                <a:lnTo>
                  <a:pt x="4005" y="1433"/>
                </a:lnTo>
                <a:lnTo>
                  <a:pt x="3997" y="1400"/>
                </a:lnTo>
                <a:lnTo>
                  <a:pt x="3987" y="1367"/>
                </a:lnTo>
                <a:lnTo>
                  <a:pt x="3977" y="1335"/>
                </a:lnTo>
                <a:lnTo>
                  <a:pt x="3965" y="1304"/>
                </a:lnTo>
                <a:lnTo>
                  <a:pt x="3954" y="1274"/>
                </a:lnTo>
                <a:lnTo>
                  <a:pt x="3942" y="1244"/>
                </a:lnTo>
                <a:lnTo>
                  <a:pt x="3930" y="1216"/>
                </a:lnTo>
                <a:lnTo>
                  <a:pt x="3916" y="1188"/>
                </a:lnTo>
                <a:lnTo>
                  <a:pt x="3902" y="1162"/>
                </a:lnTo>
                <a:lnTo>
                  <a:pt x="3887" y="1136"/>
                </a:lnTo>
                <a:lnTo>
                  <a:pt x="3872" y="1111"/>
                </a:lnTo>
                <a:lnTo>
                  <a:pt x="3857" y="1087"/>
                </a:lnTo>
                <a:lnTo>
                  <a:pt x="3841" y="1064"/>
                </a:lnTo>
                <a:lnTo>
                  <a:pt x="3824" y="1042"/>
                </a:lnTo>
                <a:lnTo>
                  <a:pt x="3808" y="1020"/>
                </a:lnTo>
                <a:lnTo>
                  <a:pt x="3791" y="999"/>
                </a:lnTo>
                <a:lnTo>
                  <a:pt x="3774" y="978"/>
                </a:lnTo>
                <a:lnTo>
                  <a:pt x="3756" y="960"/>
                </a:lnTo>
                <a:lnTo>
                  <a:pt x="3738" y="940"/>
                </a:lnTo>
                <a:lnTo>
                  <a:pt x="3702" y="905"/>
                </a:lnTo>
                <a:lnTo>
                  <a:pt x="3665" y="873"/>
                </a:lnTo>
                <a:lnTo>
                  <a:pt x="3627" y="843"/>
                </a:lnTo>
                <a:lnTo>
                  <a:pt x="3590" y="816"/>
                </a:lnTo>
                <a:lnTo>
                  <a:pt x="3553" y="791"/>
                </a:lnTo>
                <a:lnTo>
                  <a:pt x="3516" y="769"/>
                </a:lnTo>
                <a:lnTo>
                  <a:pt x="3479" y="748"/>
                </a:lnTo>
                <a:lnTo>
                  <a:pt x="3443" y="731"/>
                </a:lnTo>
                <a:lnTo>
                  <a:pt x="3410" y="715"/>
                </a:lnTo>
                <a:lnTo>
                  <a:pt x="3376" y="701"/>
                </a:lnTo>
                <a:lnTo>
                  <a:pt x="3345" y="688"/>
                </a:lnTo>
                <a:lnTo>
                  <a:pt x="3315" y="678"/>
                </a:lnTo>
                <a:lnTo>
                  <a:pt x="3287" y="669"/>
                </a:lnTo>
                <a:lnTo>
                  <a:pt x="3239" y="655"/>
                </a:lnTo>
                <a:lnTo>
                  <a:pt x="3203" y="647"/>
                </a:lnTo>
                <a:lnTo>
                  <a:pt x="3179" y="642"/>
                </a:lnTo>
                <a:lnTo>
                  <a:pt x="3171" y="640"/>
                </a:lnTo>
                <a:lnTo>
                  <a:pt x="3171" y="1542"/>
                </a:ln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7532476" y="3786341"/>
            <a:ext cx="376895" cy="459628"/>
          </a:xfrm>
          <a:custGeom>
            <a:avLst/>
            <a:gdLst>
              <a:gd name="T0" fmla="*/ 1171924 w 1852613"/>
              <a:gd name="T1" fmla="*/ 1083099 h 2260601"/>
              <a:gd name="T2" fmla="*/ 1232168 w 1852613"/>
              <a:gd name="T3" fmla="*/ 1243397 h 2260601"/>
              <a:gd name="T4" fmla="*/ 943632 w 1852613"/>
              <a:gd name="T5" fmla="*/ 1145450 h 2260601"/>
              <a:gd name="T6" fmla="*/ 869347 w 1852613"/>
              <a:gd name="T7" fmla="*/ 1164949 h 2260601"/>
              <a:gd name="T8" fmla="*/ 883841 w 1852613"/>
              <a:gd name="T9" fmla="*/ 1253147 h 2260601"/>
              <a:gd name="T10" fmla="*/ 1173962 w 1852613"/>
              <a:gd name="T11" fmla="*/ 1398254 h 2260601"/>
              <a:gd name="T12" fmla="*/ 1245303 w 1852613"/>
              <a:gd name="T13" fmla="*/ 1482824 h 2260601"/>
              <a:gd name="T14" fmla="*/ 1252551 w 1852613"/>
              <a:gd name="T15" fmla="*/ 1646070 h 2260601"/>
              <a:gd name="T16" fmla="*/ 1197290 w 1852613"/>
              <a:gd name="T17" fmla="*/ 1734041 h 2260601"/>
              <a:gd name="T18" fmla="*/ 862552 w 1852613"/>
              <a:gd name="T19" fmla="*/ 1884363 h 2260601"/>
              <a:gd name="T20" fmla="*/ 664835 w 1852613"/>
              <a:gd name="T21" fmla="*/ 1741750 h 2260601"/>
              <a:gd name="T22" fmla="*/ 603912 w 1852613"/>
              <a:gd name="T23" fmla="*/ 1646297 h 2260601"/>
              <a:gd name="T24" fmla="*/ 865723 w 1852613"/>
              <a:gd name="T25" fmla="*/ 1650831 h 2260601"/>
              <a:gd name="T26" fmla="*/ 903545 w 1852613"/>
              <a:gd name="T27" fmla="*/ 1692323 h 2260601"/>
              <a:gd name="T28" fmla="*/ 964468 w 1852613"/>
              <a:gd name="T29" fmla="*/ 1624304 h 2260601"/>
              <a:gd name="T30" fmla="*/ 918719 w 1852613"/>
              <a:gd name="T31" fmla="*/ 1512753 h 2260601"/>
              <a:gd name="T32" fmla="*/ 677518 w 1852613"/>
              <a:gd name="T33" fmla="*/ 1388051 h 2260601"/>
              <a:gd name="T34" fmla="*/ 600515 w 1852613"/>
              <a:gd name="T35" fmla="*/ 1284435 h 2260601"/>
              <a:gd name="T36" fmla="*/ 617048 w 1852613"/>
              <a:gd name="T37" fmla="*/ 1126405 h 2260601"/>
              <a:gd name="T38" fmla="*/ 813859 w 1852613"/>
              <a:gd name="T39" fmla="*/ 1028231 h 2260601"/>
              <a:gd name="T40" fmla="*/ 714952 w 1852613"/>
              <a:gd name="T41" fmla="*/ 886179 h 2260601"/>
              <a:gd name="T42" fmla="*/ 499627 w 1852613"/>
              <a:gd name="T43" fmla="*/ 1034686 h 2260601"/>
              <a:gd name="T44" fmla="*/ 371884 w 1852613"/>
              <a:gd name="T45" fmla="*/ 1264361 h 2260601"/>
              <a:gd name="T46" fmla="*/ 361674 w 1852613"/>
              <a:gd name="T47" fmla="*/ 1538021 h 2260601"/>
              <a:gd name="T48" fmla="*/ 472853 w 1852613"/>
              <a:gd name="T49" fmla="*/ 1777445 h 2260601"/>
              <a:gd name="T50" fmla="*/ 676380 w 1852613"/>
              <a:gd name="T51" fmla="*/ 1940916 h 2260601"/>
              <a:gd name="T52" fmla="*/ 941168 w 1852613"/>
              <a:gd name="T53" fmla="*/ 1997597 h 2260601"/>
              <a:gd name="T54" fmla="*/ 1200965 w 1852613"/>
              <a:gd name="T55" fmla="*/ 1928219 h 2260601"/>
              <a:gd name="T56" fmla="*/ 1396323 w 1852613"/>
              <a:gd name="T57" fmla="*/ 1755226 h 2260601"/>
              <a:gd name="T58" fmla="*/ 1495931 w 1852613"/>
              <a:gd name="T59" fmla="*/ 1509680 h 2260601"/>
              <a:gd name="T60" fmla="*/ 1472334 w 1852613"/>
              <a:gd name="T61" fmla="*/ 1237381 h 2260601"/>
              <a:gd name="T62" fmla="*/ 1333927 w 1852613"/>
              <a:gd name="T63" fmla="*/ 1014961 h 2260601"/>
              <a:gd name="T64" fmla="*/ 1111114 w 1852613"/>
              <a:gd name="T65" fmla="*/ 876430 h 2260601"/>
              <a:gd name="T66" fmla="*/ 1180545 w 1852613"/>
              <a:gd name="T67" fmla="*/ 500063 h 2260601"/>
              <a:gd name="T68" fmla="*/ 1555151 w 1852613"/>
              <a:gd name="T69" fmla="*/ 867588 h 2260601"/>
              <a:gd name="T70" fmla="*/ 1773880 w 1852613"/>
              <a:gd name="T71" fmla="*/ 1166642 h 2260601"/>
              <a:gd name="T72" fmla="*/ 1852613 w 1852613"/>
              <a:gd name="T73" fmla="*/ 1479979 h 2260601"/>
              <a:gd name="T74" fmla="*/ 1820394 w 1852613"/>
              <a:gd name="T75" fmla="*/ 1696277 h 2260601"/>
              <a:gd name="T76" fmla="*/ 1719425 w 1852613"/>
              <a:gd name="T77" fmla="*/ 1902825 h 2260601"/>
              <a:gd name="T78" fmla="*/ 1422870 w 1852613"/>
              <a:gd name="T79" fmla="*/ 2149278 h 2260601"/>
              <a:gd name="T80" fmla="*/ 1034423 w 1852613"/>
              <a:gd name="T81" fmla="*/ 2255840 h 2260601"/>
              <a:gd name="T82" fmla="*/ 626916 w 1852613"/>
              <a:gd name="T83" fmla="*/ 2222738 h 2260601"/>
              <a:gd name="T84" fmla="*/ 273184 w 1852613"/>
              <a:gd name="T85" fmla="*/ 2049745 h 2260601"/>
              <a:gd name="T86" fmla="*/ 70111 w 1852613"/>
              <a:gd name="T87" fmla="*/ 1795810 h 2260601"/>
              <a:gd name="T88" fmla="*/ 9757 w 1852613"/>
              <a:gd name="T89" fmla="*/ 1598104 h 2260601"/>
              <a:gd name="T90" fmla="*/ 16790 w 1852613"/>
              <a:gd name="T91" fmla="*/ 1329659 h 2260601"/>
              <a:gd name="T92" fmla="*/ 165181 w 1852613"/>
              <a:gd name="T93" fmla="*/ 1028338 h 2260601"/>
              <a:gd name="T94" fmla="*/ 592882 w 1852613"/>
              <a:gd name="T95" fmla="*/ 565360 h 2260601"/>
              <a:gd name="T96" fmla="*/ 1189264 w 1852613"/>
              <a:gd name="T97" fmla="*/ 368004 h 2260601"/>
              <a:gd name="T98" fmla="*/ 1218519 w 1852613"/>
              <a:gd name="T99" fmla="*/ 430759 h 2260601"/>
              <a:gd name="T100" fmla="*/ 521153 w 1852613"/>
              <a:gd name="T101" fmla="*/ 520248 h 2260601"/>
              <a:gd name="T102" fmla="*/ 499835 w 1852613"/>
              <a:gd name="T103" fmla="*/ 477656 h 2260601"/>
              <a:gd name="T104" fmla="*/ 498928 w 1852613"/>
              <a:gd name="T105" fmla="*/ 340138 h 2260601"/>
              <a:gd name="T106" fmla="*/ 523875 w 1852613"/>
              <a:gd name="T107" fmla="*/ 300038 h 2260601"/>
              <a:gd name="T108" fmla="*/ 891532 w 1852613"/>
              <a:gd name="T109" fmla="*/ 28458 h 2260601"/>
              <a:gd name="T110" fmla="*/ 1077064 w 1852613"/>
              <a:gd name="T111" fmla="*/ 5872 h 2260601"/>
              <a:gd name="T112" fmla="*/ 1285249 w 1852613"/>
              <a:gd name="T113" fmla="*/ 20553 h 2260601"/>
              <a:gd name="T114" fmla="*/ 1334407 w 1852613"/>
              <a:gd name="T115" fmla="*/ 84923 h 2260601"/>
              <a:gd name="T116" fmla="*/ 1196221 w 1852613"/>
              <a:gd name="T117" fmla="*/ 322076 h 2260601"/>
              <a:gd name="T118" fmla="*/ 527490 w 1852613"/>
              <a:gd name="T119" fmla="*/ 134838 h 2260601"/>
              <a:gd name="T120" fmla="*/ 524772 w 1852613"/>
              <a:gd name="T121" fmla="*/ 61208 h 2260601"/>
              <a:gd name="T122" fmla="*/ 616972 w 1852613"/>
              <a:gd name="T123" fmla="*/ 7453 h 2260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52613" h="2260601">
                <a:moveTo>
                  <a:pt x="862552" y="960438"/>
                </a:moveTo>
                <a:lnTo>
                  <a:pt x="986210" y="960438"/>
                </a:lnTo>
                <a:lnTo>
                  <a:pt x="986210" y="1022562"/>
                </a:lnTo>
                <a:lnTo>
                  <a:pt x="1001385" y="1023923"/>
                </a:lnTo>
                <a:lnTo>
                  <a:pt x="1016106" y="1025963"/>
                </a:lnTo>
                <a:lnTo>
                  <a:pt x="1030374" y="1028231"/>
                </a:lnTo>
                <a:lnTo>
                  <a:pt x="1043963" y="1030725"/>
                </a:lnTo>
                <a:lnTo>
                  <a:pt x="1057552" y="1033219"/>
                </a:lnTo>
                <a:lnTo>
                  <a:pt x="1070235" y="1036393"/>
                </a:lnTo>
                <a:lnTo>
                  <a:pt x="1082691" y="1039794"/>
                </a:lnTo>
                <a:lnTo>
                  <a:pt x="1094468" y="1043421"/>
                </a:lnTo>
                <a:lnTo>
                  <a:pt x="1105792" y="1047503"/>
                </a:lnTo>
                <a:lnTo>
                  <a:pt x="1116663" y="1051584"/>
                </a:lnTo>
                <a:lnTo>
                  <a:pt x="1127307" y="1055892"/>
                </a:lnTo>
                <a:lnTo>
                  <a:pt x="1137046" y="1060880"/>
                </a:lnTo>
                <a:lnTo>
                  <a:pt x="1146558" y="1066094"/>
                </a:lnTo>
                <a:lnTo>
                  <a:pt x="1155391" y="1071536"/>
                </a:lnTo>
                <a:lnTo>
                  <a:pt x="1163771" y="1077204"/>
                </a:lnTo>
                <a:lnTo>
                  <a:pt x="1171924" y="1083099"/>
                </a:lnTo>
                <a:lnTo>
                  <a:pt x="1179398" y="1089221"/>
                </a:lnTo>
                <a:lnTo>
                  <a:pt x="1186192" y="1096023"/>
                </a:lnTo>
                <a:lnTo>
                  <a:pt x="1192760" y="1102598"/>
                </a:lnTo>
                <a:lnTo>
                  <a:pt x="1198875" y="1109853"/>
                </a:lnTo>
                <a:lnTo>
                  <a:pt x="1204311" y="1117335"/>
                </a:lnTo>
                <a:lnTo>
                  <a:pt x="1209520" y="1125044"/>
                </a:lnTo>
                <a:lnTo>
                  <a:pt x="1214049" y="1132980"/>
                </a:lnTo>
                <a:lnTo>
                  <a:pt x="1218126" y="1141369"/>
                </a:lnTo>
                <a:lnTo>
                  <a:pt x="1221750" y="1149758"/>
                </a:lnTo>
                <a:lnTo>
                  <a:pt x="1224920" y="1158827"/>
                </a:lnTo>
                <a:lnTo>
                  <a:pt x="1227412" y="1167896"/>
                </a:lnTo>
                <a:lnTo>
                  <a:pt x="1229676" y="1177419"/>
                </a:lnTo>
                <a:lnTo>
                  <a:pt x="1231262" y="1187168"/>
                </a:lnTo>
                <a:lnTo>
                  <a:pt x="1232621" y="1197371"/>
                </a:lnTo>
                <a:lnTo>
                  <a:pt x="1233300" y="1207574"/>
                </a:lnTo>
                <a:lnTo>
                  <a:pt x="1233753" y="1218230"/>
                </a:lnTo>
                <a:lnTo>
                  <a:pt x="1233300" y="1225032"/>
                </a:lnTo>
                <a:lnTo>
                  <a:pt x="1232847" y="1233421"/>
                </a:lnTo>
                <a:lnTo>
                  <a:pt x="1232168" y="1243397"/>
                </a:lnTo>
                <a:lnTo>
                  <a:pt x="1230809" y="1254734"/>
                </a:lnTo>
                <a:lnTo>
                  <a:pt x="962657" y="1254734"/>
                </a:lnTo>
                <a:lnTo>
                  <a:pt x="962657" y="1222538"/>
                </a:lnTo>
                <a:lnTo>
                  <a:pt x="962657" y="1210068"/>
                </a:lnTo>
                <a:lnTo>
                  <a:pt x="962204" y="1198958"/>
                </a:lnTo>
                <a:lnTo>
                  <a:pt x="961298" y="1188982"/>
                </a:lnTo>
                <a:lnTo>
                  <a:pt x="960392" y="1179913"/>
                </a:lnTo>
                <a:lnTo>
                  <a:pt x="959033" y="1171977"/>
                </a:lnTo>
                <a:lnTo>
                  <a:pt x="957447" y="1165402"/>
                </a:lnTo>
                <a:lnTo>
                  <a:pt x="956542" y="1162228"/>
                </a:lnTo>
                <a:lnTo>
                  <a:pt x="955636" y="1159734"/>
                </a:lnTo>
                <a:lnTo>
                  <a:pt x="954730" y="1157240"/>
                </a:lnTo>
                <a:lnTo>
                  <a:pt x="953371" y="1154973"/>
                </a:lnTo>
                <a:lnTo>
                  <a:pt x="952012" y="1153159"/>
                </a:lnTo>
                <a:lnTo>
                  <a:pt x="950880" y="1151345"/>
                </a:lnTo>
                <a:lnTo>
                  <a:pt x="949294" y="1149531"/>
                </a:lnTo>
                <a:lnTo>
                  <a:pt x="947482" y="1147944"/>
                </a:lnTo>
                <a:lnTo>
                  <a:pt x="945671" y="1146810"/>
                </a:lnTo>
                <a:lnTo>
                  <a:pt x="943632" y="1145450"/>
                </a:lnTo>
                <a:lnTo>
                  <a:pt x="941367" y="1144090"/>
                </a:lnTo>
                <a:lnTo>
                  <a:pt x="938876" y="1143183"/>
                </a:lnTo>
                <a:lnTo>
                  <a:pt x="936385" y="1142049"/>
                </a:lnTo>
                <a:lnTo>
                  <a:pt x="933667" y="1141369"/>
                </a:lnTo>
                <a:lnTo>
                  <a:pt x="930723" y="1140915"/>
                </a:lnTo>
                <a:lnTo>
                  <a:pt x="927552" y="1140235"/>
                </a:lnTo>
                <a:lnTo>
                  <a:pt x="920984" y="1139555"/>
                </a:lnTo>
                <a:lnTo>
                  <a:pt x="913737" y="1139328"/>
                </a:lnTo>
                <a:lnTo>
                  <a:pt x="907848" y="1139555"/>
                </a:lnTo>
                <a:lnTo>
                  <a:pt x="902186" y="1140008"/>
                </a:lnTo>
                <a:lnTo>
                  <a:pt x="896977" y="1141142"/>
                </a:lnTo>
                <a:lnTo>
                  <a:pt x="891995" y="1142502"/>
                </a:lnTo>
                <a:lnTo>
                  <a:pt x="887692" y="1144316"/>
                </a:lnTo>
                <a:lnTo>
                  <a:pt x="883615" y="1147037"/>
                </a:lnTo>
                <a:lnTo>
                  <a:pt x="879991" y="1149531"/>
                </a:lnTo>
                <a:lnTo>
                  <a:pt x="876821" y="1152932"/>
                </a:lnTo>
                <a:lnTo>
                  <a:pt x="873876" y="1156560"/>
                </a:lnTo>
                <a:lnTo>
                  <a:pt x="871385" y="1160641"/>
                </a:lnTo>
                <a:lnTo>
                  <a:pt x="869347" y="1164949"/>
                </a:lnTo>
                <a:lnTo>
                  <a:pt x="867535" y="1169937"/>
                </a:lnTo>
                <a:lnTo>
                  <a:pt x="866403" y="1175378"/>
                </a:lnTo>
                <a:lnTo>
                  <a:pt x="865270" y="1181273"/>
                </a:lnTo>
                <a:lnTo>
                  <a:pt x="864817" y="1187395"/>
                </a:lnTo>
                <a:lnTo>
                  <a:pt x="864591" y="1194197"/>
                </a:lnTo>
                <a:lnTo>
                  <a:pt x="864591" y="1199865"/>
                </a:lnTo>
                <a:lnTo>
                  <a:pt x="864817" y="1205307"/>
                </a:lnTo>
                <a:lnTo>
                  <a:pt x="865270" y="1210521"/>
                </a:lnTo>
                <a:lnTo>
                  <a:pt x="866176" y="1215283"/>
                </a:lnTo>
                <a:lnTo>
                  <a:pt x="867082" y="1220044"/>
                </a:lnTo>
                <a:lnTo>
                  <a:pt x="868214" y="1224579"/>
                </a:lnTo>
                <a:lnTo>
                  <a:pt x="869347" y="1228887"/>
                </a:lnTo>
                <a:lnTo>
                  <a:pt x="870706" y="1233194"/>
                </a:lnTo>
                <a:lnTo>
                  <a:pt x="872518" y="1237049"/>
                </a:lnTo>
                <a:lnTo>
                  <a:pt x="874329" y="1240677"/>
                </a:lnTo>
                <a:lnTo>
                  <a:pt x="876368" y="1244078"/>
                </a:lnTo>
                <a:lnTo>
                  <a:pt x="878632" y="1247252"/>
                </a:lnTo>
                <a:lnTo>
                  <a:pt x="881350" y="1250426"/>
                </a:lnTo>
                <a:lnTo>
                  <a:pt x="883841" y="1253147"/>
                </a:lnTo>
                <a:lnTo>
                  <a:pt x="886786" y="1255868"/>
                </a:lnTo>
                <a:lnTo>
                  <a:pt x="889730" y="1258135"/>
                </a:lnTo>
                <a:lnTo>
                  <a:pt x="893127" y="1260629"/>
                </a:lnTo>
                <a:lnTo>
                  <a:pt x="897430" y="1263350"/>
                </a:lnTo>
                <a:lnTo>
                  <a:pt x="908075" y="1269471"/>
                </a:lnTo>
                <a:lnTo>
                  <a:pt x="921664" y="1276953"/>
                </a:lnTo>
                <a:lnTo>
                  <a:pt x="938197" y="1285116"/>
                </a:lnTo>
                <a:lnTo>
                  <a:pt x="957674" y="1294638"/>
                </a:lnTo>
                <a:lnTo>
                  <a:pt x="980548" y="1305295"/>
                </a:lnTo>
                <a:lnTo>
                  <a:pt x="1005914" y="1316858"/>
                </a:lnTo>
                <a:lnTo>
                  <a:pt x="1034451" y="1329555"/>
                </a:lnTo>
                <a:lnTo>
                  <a:pt x="1058911" y="1340438"/>
                </a:lnTo>
                <a:lnTo>
                  <a:pt x="1081332" y="1350641"/>
                </a:lnTo>
                <a:lnTo>
                  <a:pt x="1101942" y="1360163"/>
                </a:lnTo>
                <a:lnTo>
                  <a:pt x="1120287" y="1369233"/>
                </a:lnTo>
                <a:lnTo>
                  <a:pt x="1136820" y="1377395"/>
                </a:lnTo>
                <a:lnTo>
                  <a:pt x="1151314" y="1384877"/>
                </a:lnTo>
                <a:lnTo>
                  <a:pt x="1163544" y="1391906"/>
                </a:lnTo>
                <a:lnTo>
                  <a:pt x="1173962" y="1398254"/>
                </a:lnTo>
                <a:lnTo>
                  <a:pt x="1178492" y="1401201"/>
                </a:lnTo>
                <a:lnTo>
                  <a:pt x="1182795" y="1404602"/>
                </a:lnTo>
                <a:lnTo>
                  <a:pt x="1187325" y="1408003"/>
                </a:lnTo>
                <a:lnTo>
                  <a:pt x="1191628" y="1411404"/>
                </a:lnTo>
                <a:lnTo>
                  <a:pt x="1195704" y="1415032"/>
                </a:lnTo>
                <a:lnTo>
                  <a:pt x="1200234" y="1418886"/>
                </a:lnTo>
                <a:lnTo>
                  <a:pt x="1204084" y="1422741"/>
                </a:lnTo>
                <a:lnTo>
                  <a:pt x="1208161" y="1427049"/>
                </a:lnTo>
                <a:lnTo>
                  <a:pt x="1212011" y="1431357"/>
                </a:lnTo>
                <a:lnTo>
                  <a:pt x="1215635" y="1435664"/>
                </a:lnTo>
                <a:lnTo>
                  <a:pt x="1219485" y="1440426"/>
                </a:lnTo>
                <a:lnTo>
                  <a:pt x="1223108" y="1445187"/>
                </a:lnTo>
                <a:lnTo>
                  <a:pt x="1226506" y="1450175"/>
                </a:lnTo>
                <a:lnTo>
                  <a:pt x="1230129" y="1455163"/>
                </a:lnTo>
                <a:lnTo>
                  <a:pt x="1233300" y="1460151"/>
                </a:lnTo>
                <a:lnTo>
                  <a:pt x="1236471" y="1465593"/>
                </a:lnTo>
                <a:lnTo>
                  <a:pt x="1239641" y="1471261"/>
                </a:lnTo>
                <a:lnTo>
                  <a:pt x="1242359" y="1476929"/>
                </a:lnTo>
                <a:lnTo>
                  <a:pt x="1245303" y="1482824"/>
                </a:lnTo>
                <a:lnTo>
                  <a:pt x="1247795" y="1488946"/>
                </a:lnTo>
                <a:lnTo>
                  <a:pt x="1250060" y="1495068"/>
                </a:lnTo>
                <a:lnTo>
                  <a:pt x="1252098" y="1501416"/>
                </a:lnTo>
                <a:lnTo>
                  <a:pt x="1253910" y="1507991"/>
                </a:lnTo>
                <a:lnTo>
                  <a:pt x="1255722" y="1514566"/>
                </a:lnTo>
                <a:lnTo>
                  <a:pt x="1257080" y="1521595"/>
                </a:lnTo>
                <a:lnTo>
                  <a:pt x="1258439" y="1528624"/>
                </a:lnTo>
                <a:lnTo>
                  <a:pt x="1259572" y="1535879"/>
                </a:lnTo>
                <a:lnTo>
                  <a:pt x="1260478" y="1543361"/>
                </a:lnTo>
                <a:lnTo>
                  <a:pt x="1261157" y="1550617"/>
                </a:lnTo>
                <a:lnTo>
                  <a:pt x="1261610" y="1558552"/>
                </a:lnTo>
                <a:lnTo>
                  <a:pt x="1262063" y="1566488"/>
                </a:lnTo>
                <a:lnTo>
                  <a:pt x="1262063" y="1574423"/>
                </a:lnTo>
                <a:lnTo>
                  <a:pt x="1261610" y="1587347"/>
                </a:lnTo>
                <a:lnTo>
                  <a:pt x="1260931" y="1599817"/>
                </a:lnTo>
                <a:lnTo>
                  <a:pt x="1259572" y="1611834"/>
                </a:lnTo>
                <a:lnTo>
                  <a:pt x="1257760" y="1623624"/>
                </a:lnTo>
                <a:lnTo>
                  <a:pt x="1255269" y="1634960"/>
                </a:lnTo>
                <a:lnTo>
                  <a:pt x="1252551" y="1646070"/>
                </a:lnTo>
                <a:lnTo>
                  <a:pt x="1250739" y="1651511"/>
                </a:lnTo>
                <a:lnTo>
                  <a:pt x="1248927" y="1656953"/>
                </a:lnTo>
                <a:lnTo>
                  <a:pt x="1247115" y="1662168"/>
                </a:lnTo>
                <a:lnTo>
                  <a:pt x="1244624" y="1667156"/>
                </a:lnTo>
                <a:lnTo>
                  <a:pt x="1242586" y="1672371"/>
                </a:lnTo>
                <a:lnTo>
                  <a:pt x="1240321" y="1677359"/>
                </a:lnTo>
                <a:lnTo>
                  <a:pt x="1237830" y="1682120"/>
                </a:lnTo>
                <a:lnTo>
                  <a:pt x="1235112" y="1687108"/>
                </a:lnTo>
                <a:lnTo>
                  <a:pt x="1232394" y="1691643"/>
                </a:lnTo>
                <a:lnTo>
                  <a:pt x="1229450" y="1696404"/>
                </a:lnTo>
                <a:lnTo>
                  <a:pt x="1226506" y="1700939"/>
                </a:lnTo>
                <a:lnTo>
                  <a:pt x="1223335" y="1705473"/>
                </a:lnTo>
                <a:lnTo>
                  <a:pt x="1219938" y="1709781"/>
                </a:lnTo>
                <a:lnTo>
                  <a:pt x="1216541" y="1713862"/>
                </a:lnTo>
                <a:lnTo>
                  <a:pt x="1213143" y="1718397"/>
                </a:lnTo>
                <a:lnTo>
                  <a:pt x="1209067" y="1722251"/>
                </a:lnTo>
                <a:lnTo>
                  <a:pt x="1205217" y="1726332"/>
                </a:lnTo>
                <a:lnTo>
                  <a:pt x="1201366" y="1730187"/>
                </a:lnTo>
                <a:lnTo>
                  <a:pt x="1197290" y="1734041"/>
                </a:lnTo>
                <a:lnTo>
                  <a:pt x="1192987" y="1737896"/>
                </a:lnTo>
                <a:lnTo>
                  <a:pt x="1184154" y="1745151"/>
                </a:lnTo>
                <a:lnTo>
                  <a:pt x="1174642" y="1751726"/>
                </a:lnTo>
                <a:lnTo>
                  <a:pt x="1164903" y="1758528"/>
                </a:lnTo>
                <a:lnTo>
                  <a:pt x="1154259" y="1764650"/>
                </a:lnTo>
                <a:lnTo>
                  <a:pt x="1143161" y="1770318"/>
                </a:lnTo>
                <a:lnTo>
                  <a:pt x="1131611" y="1775760"/>
                </a:lnTo>
                <a:lnTo>
                  <a:pt x="1119607" y="1780974"/>
                </a:lnTo>
                <a:lnTo>
                  <a:pt x="1106698" y="1785962"/>
                </a:lnTo>
                <a:lnTo>
                  <a:pt x="1093562" y="1790270"/>
                </a:lnTo>
                <a:lnTo>
                  <a:pt x="1079973" y="1794125"/>
                </a:lnTo>
                <a:lnTo>
                  <a:pt x="1065478" y="1797979"/>
                </a:lnTo>
                <a:lnTo>
                  <a:pt x="1050757" y="1801380"/>
                </a:lnTo>
                <a:lnTo>
                  <a:pt x="1035357" y="1804101"/>
                </a:lnTo>
                <a:lnTo>
                  <a:pt x="1019277" y="1806822"/>
                </a:lnTo>
                <a:lnTo>
                  <a:pt x="1002970" y="1809089"/>
                </a:lnTo>
                <a:lnTo>
                  <a:pt x="986210" y="1811129"/>
                </a:lnTo>
                <a:lnTo>
                  <a:pt x="986210" y="1884363"/>
                </a:lnTo>
                <a:lnTo>
                  <a:pt x="862552" y="1884363"/>
                </a:lnTo>
                <a:lnTo>
                  <a:pt x="862552" y="1808862"/>
                </a:lnTo>
                <a:lnTo>
                  <a:pt x="849190" y="1807502"/>
                </a:lnTo>
                <a:lnTo>
                  <a:pt x="836281" y="1805915"/>
                </a:lnTo>
                <a:lnTo>
                  <a:pt x="823145" y="1804101"/>
                </a:lnTo>
                <a:lnTo>
                  <a:pt x="810462" y="1802060"/>
                </a:lnTo>
                <a:lnTo>
                  <a:pt x="798006" y="1799566"/>
                </a:lnTo>
                <a:lnTo>
                  <a:pt x="785776" y="1796619"/>
                </a:lnTo>
                <a:lnTo>
                  <a:pt x="773546" y="1793444"/>
                </a:lnTo>
                <a:lnTo>
                  <a:pt x="761769" y="1789817"/>
                </a:lnTo>
                <a:lnTo>
                  <a:pt x="750218" y="1785962"/>
                </a:lnTo>
                <a:lnTo>
                  <a:pt x="738894" y="1781655"/>
                </a:lnTo>
                <a:lnTo>
                  <a:pt x="727570" y="1777120"/>
                </a:lnTo>
                <a:lnTo>
                  <a:pt x="716699" y="1771905"/>
                </a:lnTo>
                <a:lnTo>
                  <a:pt x="705828" y="1766690"/>
                </a:lnTo>
                <a:lnTo>
                  <a:pt x="695410" y="1761022"/>
                </a:lnTo>
                <a:lnTo>
                  <a:pt x="684766" y="1754900"/>
                </a:lnTo>
                <a:lnTo>
                  <a:pt x="674801" y="1748779"/>
                </a:lnTo>
                <a:lnTo>
                  <a:pt x="669818" y="1745378"/>
                </a:lnTo>
                <a:lnTo>
                  <a:pt x="664835" y="1741750"/>
                </a:lnTo>
                <a:lnTo>
                  <a:pt x="660306" y="1738122"/>
                </a:lnTo>
                <a:lnTo>
                  <a:pt x="656003" y="1734268"/>
                </a:lnTo>
                <a:lnTo>
                  <a:pt x="651473" y="1730414"/>
                </a:lnTo>
                <a:lnTo>
                  <a:pt x="647396" y="1726332"/>
                </a:lnTo>
                <a:lnTo>
                  <a:pt x="643546" y="1722251"/>
                </a:lnTo>
                <a:lnTo>
                  <a:pt x="639696" y="1717490"/>
                </a:lnTo>
                <a:lnTo>
                  <a:pt x="635846" y="1713182"/>
                </a:lnTo>
                <a:lnTo>
                  <a:pt x="632449" y="1708194"/>
                </a:lnTo>
                <a:lnTo>
                  <a:pt x="629052" y="1703659"/>
                </a:lnTo>
                <a:lnTo>
                  <a:pt x="625654" y="1698445"/>
                </a:lnTo>
                <a:lnTo>
                  <a:pt x="622710" y="1693230"/>
                </a:lnTo>
                <a:lnTo>
                  <a:pt x="619766" y="1687788"/>
                </a:lnTo>
                <a:lnTo>
                  <a:pt x="617048" y="1682573"/>
                </a:lnTo>
                <a:lnTo>
                  <a:pt x="614330" y="1676905"/>
                </a:lnTo>
                <a:lnTo>
                  <a:pt x="612066" y="1671237"/>
                </a:lnTo>
                <a:lnTo>
                  <a:pt x="609801" y="1665115"/>
                </a:lnTo>
                <a:lnTo>
                  <a:pt x="607762" y="1658994"/>
                </a:lnTo>
                <a:lnTo>
                  <a:pt x="605724" y="1652872"/>
                </a:lnTo>
                <a:lnTo>
                  <a:pt x="603912" y="1646297"/>
                </a:lnTo>
                <a:lnTo>
                  <a:pt x="602327" y="1639948"/>
                </a:lnTo>
                <a:lnTo>
                  <a:pt x="600742" y="1633146"/>
                </a:lnTo>
                <a:lnTo>
                  <a:pt x="599383" y="1626571"/>
                </a:lnTo>
                <a:lnTo>
                  <a:pt x="598250" y="1619316"/>
                </a:lnTo>
                <a:lnTo>
                  <a:pt x="597118" y="1612287"/>
                </a:lnTo>
                <a:lnTo>
                  <a:pt x="596438" y="1604805"/>
                </a:lnTo>
                <a:lnTo>
                  <a:pt x="595533" y="1597550"/>
                </a:lnTo>
                <a:lnTo>
                  <a:pt x="595080" y="1589841"/>
                </a:lnTo>
                <a:lnTo>
                  <a:pt x="594627" y="1582132"/>
                </a:lnTo>
                <a:lnTo>
                  <a:pt x="594400" y="1574196"/>
                </a:lnTo>
                <a:lnTo>
                  <a:pt x="594400" y="1566261"/>
                </a:lnTo>
                <a:lnTo>
                  <a:pt x="594400" y="1527944"/>
                </a:lnTo>
                <a:lnTo>
                  <a:pt x="862552" y="1527944"/>
                </a:lnTo>
                <a:lnTo>
                  <a:pt x="862552" y="1576010"/>
                </a:lnTo>
                <a:lnTo>
                  <a:pt x="862779" y="1594602"/>
                </a:lnTo>
                <a:lnTo>
                  <a:pt x="863005" y="1611380"/>
                </a:lnTo>
                <a:lnTo>
                  <a:pt x="863685" y="1626571"/>
                </a:lnTo>
                <a:lnTo>
                  <a:pt x="864591" y="1639721"/>
                </a:lnTo>
                <a:lnTo>
                  <a:pt x="865723" y="1650831"/>
                </a:lnTo>
                <a:lnTo>
                  <a:pt x="867082" y="1660354"/>
                </a:lnTo>
                <a:lnTo>
                  <a:pt x="867988" y="1664208"/>
                </a:lnTo>
                <a:lnTo>
                  <a:pt x="868894" y="1667836"/>
                </a:lnTo>
                <a:lnTo>
                  <a:pt x="870026" y="1670784"/>
                </a:lnTo>
                <a:lnTo>
                  <a:pt x="870706" y="1673504"/>
                </a:lnTo>
                <a:lnTo>
                  <a:pt x="872065" y="1675772"/>
                </a:lnTo>
                <a:lnTo>
                  <a:pt x="873197" y="1677812"/>
                </a:lnTo>
                <a:lnTo>
                  <a:pt x="874782" y="1679853"/>
                </a:lnTo>
                <a:lnTo>
                  <a:pt x="876368" y="1681667"/>
                </a:lnTo>
                <a:lnTo>
                  <a:pt x="878179" y="1683480"/>
                </a:lnTo>
                <a:lnTo>
                  <a:pt x="880218" y="1685067"/>
                </a:lnTo>
                <a:lnTo>
                  <a:pt x="882483" y="1686655"/>
                </a:lnTo>
                <a:lnTo>
                  <a:pt x="884974" y="1687562"/>
                </a:lnTo>
                <a:lnTo>
                  <a:pt x="887692" y="1688922"/>
                </a:lnTo>
                <a:lnTo>
                  <a:pt x="890409" y="1690056"/>
                </a:lnTo>
                <a:lnTo>
                  <a:pt x="893354" y="1690736"/>
                </a:lnTo>
                <a:lnTo>
                  <a:pt x="896524" y="1691189"/>
                </a:lnTo>
                <a:lnTo>
                  <a:pt x="899922" y="1691643"/>
                </a:lnTo>
                <a:lnTo>
                  <a:pt x="903545" y="1692323"/>
                </a:lnTo>
                <a:lnTo>
                  <a:pt x="906942" y="1692550"/>
                </a:lnTo>
                <a:lnTo>
                  <a:pt x="910793" y="1692550"/>
                </a:lnTo>
                <a:lnTo>
                  <a:pt x="917587" y="1692323"/>
                </a:lnTo>
                <a:lnTo>
                  <a:pt x="923702" y="1691643"/>
                </a:lnTo>
                <a:lnTo>
                  <a:pt x="929364" y="1690736"/>
                </a:lnTo>
                <a:lnTo>
                  <a:pt x="934573" y="1689149"/>
                </a:lnTo>
                <a:lnTo>
                  <a:pt x="939556" y="1687335"/>
                </a:lnTo>
                <a:lnTo>
                  <a:pt x="943859" y="1685067"/>
                </a:lnTo>
                <a:lnTo>
                  <a:pt x="947935" y="1682573"/>
                </a:lnTo>
                <a:lnTo>
                  <a:pt x="951559" y="1679173"/>
                </a:lnTo>
                <a:lnTo>
                  <a:pt x="954730" y="1675772"/>
                </a:lnTo>
                <a:lnTo>
                  <a:pt x="957221" y="1671917"/>
                </a:lnTo>
                <a:lnTo>
                  <a:pt x="959486" y="1667609"/>
                </a:lnTo>
                <a:lnTo>
                  <a:pt x="961298" y="1662848"/>
                </a:lnTo>
                <a:lnTo>
                  <a:pt x="962883" y="1657633"/>
                </a:lnTo>
                <a:lnTo>
                  <a:pt x="964015" y="1651965"/>
                </a:lnTo>
                <a:lnTo>
                  <a:pt x="964468" y="1646297"/>
                </a:lnTo>
                <a:lnTo>
                  <a:pt x="964695" y="1639948"/>
                </a:lnTo>
                <a:lnTo>
                  <a:pt x="964468" y="1624304"/>
                </a:lnTo>
                <a:lnTo>
                  <a:pt x="964015" y="1609566"/>
                </a:lnTo>
                <a:lnTo>
                  <a:pt x="962883" y="1596189"/>
                </a:lnTo>
                <a:lnTo>
                  <a:pt x="961751" y="1583719"/>
                </a:lnTo>
                <a:lnTo>
                  <a:pt x="959939" y="1572609"/>
                </a:lnTo>
                <a:lnTo>
                  <a:pt x="958806" y="1567395"/>
                </a:lnTo>
                <a:lnTo>
                  <a:pt x="957674" y="1562633"/>
                </a:lnTo>
                <a:lnTo>
                  <a:pt x="956542" y="1558099"/>
                </a:lnTo>
                <a:lnTo>
                  <a:pt x="955183" y="1553791"/>
                </a:lnTo>
                <a:lnTo>
                  <a:pt x="953597" y="1549936"/>
                </a:lnTo>
                <a:lnTo>
                  <a:pt x="952012" y="1546082"/>
                </a:lnTo>
                <a:lnTo>
                  <a:pt x="950200" y="1542681"/>
                </a:lnTo>
                <a:lnTo>
                  <a:pt x="947935" y="1539053"/>
                </a:lnTo>
                <a:lnTo>
                  <a:pt x="945218" y="1535426"/>
                </a:lnTo>
                <a:lnTo>
                  <a:pt x="942047" y="1531798"/>
                </a:lnTo>
                <a:lnTo>
                  <a:pt x="938197" y="1527944"/>
                </a:lnTo>
                <a:lnTo>
                  <a:pt x="934120" y="1524543"/>
                </a:lnTo>
                <a:lnTo>
                  <a:pt x="929364" y="1520461"/>
                </a:lnTo>
                <a:lnTo>
                  <a:pt x="924381" y="1516607"/>
                </a:lnTo>
                <a:lnTo>
                  <a:pt x="918719" y="1512753"/>
                </a:lnTo>
                <a:lnTo>
                  <a:pt x="912378" y="1508898"/>
                </a:lnTo>
                <a:lnTo>
                  <a:pt x="906037" y="1505044"/>
                </a:lnTo>
                <a:lnTo>
                  <a:pt x="898789" y="1500963"/>
                </a:lnTo>
                <a:lnTo>
                  <a:pt x="891315" y="1497108"/>
                </a:lnTo>
                <a:lnTo>
                  <a:pt x="883389" y="1493027"/>
                </a:lnTo>
                <a:lnTo>
                  <a:pt x="874782" y="1488946"/>
                </a:lnTo>
                <a:lnTo>
                  <a:pt x="865723" y="1484638"/>
                </a:lnTo>
                <a:lnTo>
                  <a:pt x="836507" y="1471261"/>
                </a:lnTo>
                <a:lnTo>
                  <a:pt x="809330" y="1458791"/>
                </a:lnTo>
                <a:lnTo>
                  <a:pt x="784870" y="1447001"/>
                </a:lnTo>
                <a:lnTo>
                  <a:pt x="762901" y="1436345"/>
                </a:lnTo>
                <a:lnTo>
                  <a:pt x="743197" y="1426369"/>
                </a:lnTo>
                <a:lnTo>
                  <a:pt x="725985" y="1417526"/>
                </a:lnTo>
                <a:lnTo>
                  <a:pt x="711264" y="1409817"/>
                </a:lnTo>
                <a:lnTo>
                  <a:pt x="698807" y="1402562"/>
                </a:lnTo>
                <a:lnTo>
                  <a:pt x="693598" y="1399161"/>
                </a:lnTo>
                <a:lnTo>
                  <a:pt x="688163" y="1395760"/>
                </a:lnTo>
                <a:lnTo>
                  <a:pt x="682727" y="1391906"/>
                </a:lnTo>
                <a:lnTo>
                  <a:pt x="677518" y="1388051"/>
                </a:lnTo>
                <a:lnTo>
                  <a:pt x="672309" y="1384197"/>
                </a:lnTo>
                <a:lnTo>
                  <a:pt x="667553" y="1379889"/>
                </a:lnTo>
                <a:lnTo>
                  <a:pt x="662571" y="1375354"/>
                </a:lnTo>
                <a:lnTo>
                  <a:pt x="657815" y="1371046"/>
                </a:lnTo>
                <a:lnTo>
                  <a:pt x="653058" y="1366058"/>
                </a:lnTo>
                <a:lnTo>
                  <a:pt x="648529" y="1361524"/>
                </a:lnTo>
                <a:lnTo>
                  <a:pt x="643773" y="1356309"/>
                </a:lnTo>
                <a:lnTo>
                  <a:pt x="639470" y="1351094"/>
                </a:lnTo>
                <a:lnTo>
                  <a:pt x="634940" y="1345879"/>
                </a:lnTo>
                <a:lnTo>
                  <a:pt x="630863" y="1339984"/>
                </a:lnTo>
                <a:lnTo>
                  <a:pt x="626787" y="1334316"/>
                </a:lnTo>
                <a:lnTo>
                  <a:pt x="622710" y="1328421"/>
                </a:lnTo>
                <a:lnTo>
                  <a:pt x="618860" y="1322526"/>
                </a:lnTo>
                <a:lnTo>
                  <a:pt x="615010" y="1316404"/>
                </a:lnTo>
                <a:lnTo>
                  <a:pt x="611613" y="1310283"/>
                </a:lnTo>
                <a:lnTo>
                  <a:pt x="608442" y="1303934"/>
                </a:lnTo>
                <a:lnTo>
                  <a:pt x="605724" y="1297586"/>
                </a:lnTo>
                <a:lnTo>
                  <a:pt x="603006" y="1291011"/>
                </a:lnTo>
                <a:lnTo>
                  <a:pt x="600515" y="1284435"/>
                </a:lnTo>
                <a:lnTo>
                  <a:pt x="598477" y="1277634"/>
                </a:lnTo>
                <a:lnTo>
                  <a:pt x="596665" y="1271058"/>
                </a:lnTo>
                <a:lnTo>
                  <a:pt x="594853" y="1264030"/>
                </a:lnTo>
                <a:lnTo>
                  <a:pt x="593494" y="1257001"/>
                </a:lnTo>
                <a:lnTo>
                  <a:pt x="592588" y="1249973"/>
                </a:lnTo>
                <a:lnTo>
                  <a:pt x="591456" y="1242717"/>
                </a:lnTo>
                <a:lnTo>
                  <a:pt x="591003" y="1235462"/>
                </a:lnTo>
                <a:lnTo>
                  <a:pt x="590550" y="1228206"/>
                </a:lnTo>
                <a:lnTo>
                  <a:pt x="590550" y="1220724"/>
                </a:lnTo>
                <a:lnTo>
                  <a:pt x="590776" y="1209841"/>
                </a:lnTo>
                <a:lnTo>
                  <a:pt x="591456" y="1199412"/>
                </a:lnTo>
                <a:lnTo>
                  <a:pt x="592815" y="1189209"/>
                </a:lnTo>
                <a:lnTo>
                  <a:pt x="594627" y="1179459"/>
                </a:lnTo>
                <a:lnTo>
                  <a:pt x="597118" y="1169710"/>
                </a:lnTo>
                <a:lnTo>
                  <a:pt x="600062" y="1160414"/>
                </a:lnTo>
                <a:lnTo>
                  <a:pt x="603459" y="1151345"/>
                </a:lnTo>
                <a:lnTo>
                  <a:pt x="607536" y="1142956"/>
                </a:lnTo>
                <a:lnTo>
                  <a:pt x="611839" y="1134340"/>
                </a:lnTo>
                <a:lnTo>
                  <a:pt x="617048" y="1126405"/>
                </a:lnTo>
                <a:lnTo>
                  <a:pt x="622710" y="1118469"/>
                </a:lnTo>
                <a:lnTo>
                  <a:pt x="628599" y="1110987"/>
                </a:lnTo>
                <a:lnTo>
                  <a:pt x="635393" y="1103732"/>
                </a:lnTo>
                <a:lnTo>
                  <a:pt x="642414" y="1096703"/>
                </a:lnTo>
                <a:lnTo>
                  <a:pt x="650341" y="1089901"/>
                </a:lnTo>
                <a:lnTo>
                  <a:pt x="658494" y="1083779"/>
                </a:lnTo>
                <a:lnTo>
                  <a:pt x="667327" y="1077658"/>
                </a:lnTo>
                <a:lnTo>
                  <a:pt x="676612" y="1071989"/>
                </a:lnTo>
                <a:lnTo>
                  <a:pt x="686351" y="1066548"/>
                </a:lnTo>
                <a:lnTo>
                  <a:pt x="696543" y="1061333"/>
                </a:lnTo>
                <a:lnTo>
                  <a:pt x="707640" y="1056572"/>
                </a:lnTo>
                <a:lnTo>
                  <a:pt x="718964" y="1051810"/>
                </a:lnTo>
                <a:lnTo>
                  <a:pt x="731194" y="1047503"/>
                </a:lnTo>
                <a:lnTo>
                  <a:pt x="743424" y="1043648"/>
                </a:lnTo>
                <a:lnTo>
                  <a:pt x="756560" y="1040020"/>
                </a:lnTo>
                <a:lnTo>
                  <a:pt x="769922" y="1036620"/>
                </a:lnTo>
                <a:lnTo>
                  <a:pt x="784190" y="1033445"/>
                </a:lnTo>
                <a:lnTo>
                  <a:pt x="798912" y="1030725"/>
                </a:lnTo>
                <a:lnTo>
                  <a:pt x="813859" y="1028231"/>
                </a:lnTo>
                <a:lnTo>
                  <a:pt x="829486" y="1025963"/>
                </a:lnTo>
                <a:lnTo>
                  <a:pt x="845793" y="1023923"/>
                </a:lnTo>
                <a:lnTo>
                  <a:pt x="862552" y="1022562"/>
                </a:lnTo>
                <a:lnTo>
                  <a:pt x="862552" y="960438"/>
                </a:lnTo>
                <a:close/>
                <a:moveTo>
                  <a:pt x="911445" y="846275"/>
                </a:moveTo>
                <a:lnTo>
                  <a:pt x="896696" y="846956"/>
                </a:lnTo>
                <a:lnTo>
                  <a:pt x="881948" y="847863"/>
                </a:lnTo>
                <a:lnTo>
                  <a:pt x="867200" y="849223"/>
                </a:lnTo>
                <a:lnTo>
                  <a:pt x="852905" y="851037"/>
                </a:lnTo>
                <a:lnTo>
                  <a:pt x="838384" y="852851"/>
                </a:lnTo>
                <a:lnTo>
                  <a:pt x="824089" y="855345"/>
                </a:lnTo>
                <a:lnTo>
                  <a:pt x="810022" y="857839"/>
                </a:lnTo>
                <a:lnTo>
                  <a:pt x="795954" y="861013"/>
                </a:lnTo>
                <a:lnTo>
                  <a:pt x="782114" y="864414"/>
                </a:lnTo>
                <a:lnTo>
                  <a:pt x="768500" y="868041"/>
                </a:lnTo>
                <a:lnTo>
                  <a:pt x="754659" y="872122"/>
                </a:lnTo>
                <a:lnTo>
                  <a:pt x="741272" y="876430"/>
                </a:lnTo>
                <a:lnTo>
                  <a:pt x="728112" y="881191"/>
                </a:lnTo>
                <a:lnTo>
                  <a:pt x="714952" y="886179"/>
                </a:lnTo>
                <a:lnTo>
                  <a:pt x="701792" y="891394"/>
                </a:lnTo>
                <a:lnTo>
                  <a:pt x="688859" y="897062"/>
                </a:lnTo>
                <a:lnTo>
                  <a:pt x="676380" y="902957"/>
                </a:lnTo>
                <a:lnTo>
                  <a:pt x="663900" y="909306"/>
                </a:lnTo>
                <a:lnTo>
                  <a:pt x="651648" y="915654"/>
                </a:lnTo>
                <a:lnTo>
                  <a:pt x="639395" y="922683"/>
                </a:lnTo>
                <a:lnTo>
                  <a:pt x="627370" y="929484"/>
                </a:lnTo>
                <a:lnTo>
                  <a:pt x="615571" y="936966"/>
                </a:lnTo>
                <a:lnTo>
                  <a:pt x="603999" y="944448"/>
                </a:lnTo>
                <a:lnTo>
                  <a:pt x="592655" y="952611"/>
                </a:lnTo>
                <a:lnTo>
                  <a:pt x="581310" y="960547"/>
                </a:lnTo>
                <a:lnTo>
                  <a:pt x="570419" y="968935"/>
                </a:lnTo>
                <a:lnTo>
                  <a:pt x="559755" y="977778"/>
                </a:lnTo>
                <a:lnTo>
                  <a:pt x="549090" y="986620"/>
                </a:lnTo>
                <a:lnTo>
                  <a:pt x="538880" y="995916"/>
                </a:lnTo>
                <a:lnTo>
                  <a:pt x="528670" y="1005212"/>
                </a:lnTo>
                <a:lnTo>
                  <a:pt x="518686" y="1014961"/>
                </a:lnTo>
                <a:lnTo>
                  <a:pt x="509157" y="1024710"/>
                </a:lnTo>
                <a:lnTo>
                  <a:pt x="499627" y="1034686"/>
                </a:lnTo>
                <a:lnTo>
                  <a:pt x="490551" y="1045116"/>
                </a:lnTo>
                <a:lnTo>
                  <a:pt x="481475" y="1055545"/>
                </a:lnTo>
                <a:lnTo>
                  <a:pt x="472853" y="1066428"/>
                </a:lnTo>
                <a:lnTo>
                  <a:pt x="464458" y="1077538"/>
                </a:lnTo>
                <a:lnTo>
                  <a:pt x="456290" y="1088647"/>
                </a:lnTo>
                <a:lnTo>
                  <a:pt x="448348" y="1099984"/>
                </a:lnTo>
                <a:lnTo>
                  <a:pt x="440634" y="1111547"/>
                </a:lnTo>
                <a:lnTo>
                  <a:pt x="433373" y="1123337"/>
                </a:lnTo>
                <a:lnTo>
                  <a:pt x="426339" y="1135353"/>
                </a:lnTo>
                <a:lnTo>
                  <a:pt x="419532" y="1147370"/>
                </a:lnTo>
                <a:lnTo>
                  <a:pt x="413179" y="1159840"/>
                </a:lnTo>
                <a:lnTo>
                  <a:pt x="406599" y="1172537"/>
                </a:lnTo>
                <a:lnTo>
                  <a:pt x="400927" y="1185007"/>
                </a:lnTo>
                <a:lnTo>
                  <a:pt x="395254" y="1197930"/>
                </a:lnTo>
                <a:lnTo>
                  <a:pt x="389809" y="1210854"/>
                </a:lnTo>
                <a:lnTo>
                  <a:pt x="385044" y="1224004"/>
                </a:lnTo>
                <a:lnTo>
                  <a:pt x="380279" y="1237381"/>
                </a:lnTo>
                <a:lnTo>
                  <a:pt x="375968" y="1250758"/>
                </a:lnTo>
                <a:lnTo>
                  <a:pt x="371884" y="1264361"/>
                </a:lnTo>
                <a:lnTo>
                  <a:pt x="368254" y="1278192"/>
                </a:lnTo>
                <a:lnTo>
                  <a:pt x="364623" y="1292022"/>
                </a:lnTo>
                <a:lnTo>
                  <a:pt x="361674" y="1306079"/>
                </a:lnTo>
                <a:lnTo>
                  <a:pt x="358951" y="1320136"/>
                </a:lnTo>
                <a:lnTo>
                  <a:pt x="356682" y="1334420"/>
                </a:lnTo>
                <a:lnTo>
                  <a:pt x="354413" y="1348704"/>
                </a:lnTo>
                <a:lnTo>
                  <a:pt x="353052" y="1363214"/>
                </a:lnTo>
                <a:lnTo>
                  <a:pt x="351690" y="1377725"/>
                </a:lnTo>
                <a:lnTo>
                  <a:pt x="350556" y="1392235"/>
                </a:lnTo>
                <a:lnTo>
                  <a:pt x="350102" y="1406973"/>
                </a:lnTo>
                <a:lnTo>
                  <a:pt x="349875" y="1421937"/>
                </a:lnTo>
                <a:lnTo>
                  <a:pt x="350102" y="1436901"/>
                </a:lnTo>
                <a:lnTo>
                  <a:pt x="350556" y="1451638"/>
                </a:lnTo>
                <a:lnTo>
                  <a:pt x="351690" y="1466375"/>
                </a:lnTo>
                <a:lnTo>
                  <a:pt x="353052" y="1480659"/>
                </a:lnTo>
                <a:lnTo>
                  <a:pt x="354413" y="1495170"/>
                </a:lnTo>
                <a:lnTo>
                  <a:pt x="356682" y="1509680"/>
                </a:lnTo>
                <a:lnTo>
                  <a:pt x="358951" y="1523737"/>
                </a:lnTo>
                <a:lnTo>
                  <a:pt x="361674" y="1538021"/>
                </a:lnTo>
                <a:lnTo>
                  <a:pt x="364623" y="1551851"/>
                </a:lnTo>
                <a:lnTo>
                  <a:pt x="368254" y="1565909"/>
                </a:lnTo>
                <a:lnTo>
                  <a:pt x="371884" y="1579512"/>
                </a:lnTo>
                <a:lnTo>
                  <a:pt x="375968" y="1593116"/>
                </a:lnTo>
                <a:lnTo>
                  <a:pt x="380279" y="1606493"/>
                </a:lnTo>
                <a:lnTo>
                  <a:pt x="385044" y="1620096"/>
                </a:lnTo>
                <a:lnTo>
                  <a:pt x="389809" y="1633247"/>
                </a:lnTo>
                <a:lnTo>
                  <a:pt x="395254" y="1645943"/>
                </a:lnTo>
                <a:lnTo>
                  <a:pt x="400927" y="1658867"/>
                </a:lnTo>
                <a:lnTo>
                  <a:pt x="406599" y="1671563"/>
                </a:lnTo>
                <a:lnTo>
                  <a:pt x="413179" y="1684260"/>
                </a:lnTo>
                <a:lnTo>
                  <a:pt x="419532" y="1696277"/>
                </a:lnTo>
                <a:lnTo>
                  <a:pt x="426339" y="1708747"/>
                </a:lnTo>
                <a:lnTo>
                  <a:pt x="433373" y="1720537"/>
                </a:lnTo>
                <a:lnTo>
                  <a:pt x="440634" y="1732326"/>
                </a:lnTo>
                <a:lnTo>
                  <a:pt x="448348" y="1743890"/>
                </a:lnTo>
                <a:lnTo>
                  <a:pt x="456290" y="1755226"/>
                </a:lnTo>
                <a:lnTo>
                  <a:pt x="464458" y="1766336"/>
                </a:lnTo>
                <a:lnTo>
                  <a:pt x="472853" y="1777445"/>
                </a:lnTo>
                <a:lnTo>
                  <a:pt x="481475" y="1788328"/>
                </a:lnTo>
                <a:lnTo>
                  <a:pt x="490551" y="1798984"/>
                </a:lnTo>
                <a:lnTo>
                  <a:pt x="499627" y="1809187"/>
                </a:lnTo>
                <a:lnTo>
                  <a:pt x="509157" y="1819163"/>
                </a:lnTo>
                <a:lnTo>
                  <a:pt x="518686" y="1829139"/>
                </a:lnTo>
                <a:lnTo>
                  <a:pt x="528670" y="1838888"/>
                </a:lnTo>
                <a:lnTo>
                  <a:pt x="538880" y="1848184"/>
                </a:lnTo>
                <a:lnTo>
                  <a:pt x="549090" y="1857480"/>
                </a:lnTo>
                <a:lnTo>
                  <a:pt x="559755" y="1866096"/>
                </a:lnTo>
                <a:lnTo>
                  <a:pt x="570419" y="1874938"/>
                </a:lnTo>
                <a:lnTo>
                  <a:pt x="581310" y="1883554"/>
                </a:lnTo>
                <a:lnTo>
                  <a:pt x="592655" y="1891489"/>
                </a:lnTo>
                <a:lnTo>
                  <a:pt x="603999" y="1899424"/>
                </a:lnTo>
                <a:lnTo>
                  <a:pt x="615571" y="1906906"/>
                </a:lnTo>
                <a:lnTo>
                  <a:pt x="627370" y="1914388"/>
                </a:lnTo>
                <a:lnTo>
                  <a:pt x="639395" y="1921417"/>
                </a:lnTo>
                <a:lnTo>
                  <a:pt x="651648" y="1928219"/>
                </a:lnTo>
                <a:lnTo>
                  <a:pt x="663900" y="1934794"/>
                </a:lnTo>
                <a:lnTo>
                  <a:pt x="676380" y="1940916"/>
                </a:lnTo>
                <a:lnTo>
                  <a:pt x="688859" y="1946811"/>
                </a:lnTo>
                <a:lnTo>
                  <a:pt x="701792" y="1952479"/>
                </a:lnTo>
                <a:lnTo>
                  <a:pt x="714952" y="1957693"/>
                </a:lnTo>
                <a:lnTo>
                  <a:pt x="728112" y="1962908"/>
                </a:lnTo>
                <a:lnTo>
                  <a:pt x="741272" y="1967443"/>
                </a:lnTo>
                <a:lnTo>
                  <a:pt x="754659" y="1971977"/>
                </a:lnTo>
                <a:lnTo>
                  <a:pt x="768500" y="1976058"/>
                </a:lnTo>
                <a:lnTo>
                  <a:pt x="782114" y="1979686"/>
                </a:lnTo>
                <a:lnTo>
                  <a:pt x="795954" y="1983087"/>
                </a:lnTo>
                <a:lnTo>
                  <a:pt x="810022" y="1986034"/>
                </a:lnTo>
                <a:lnTo>
                  <a:pt x="824089" y="1988755"/>
                </a:lnTo>
                <a:lnTo>
                  <a:pt x="838384" y="1991249"/>
                </a:lnTo>
                <a:lnTo>
                  <a:pt x="852905" y="1993063"/>
                </a:lnTo>
                <a:lnTo>
                  <a:pt x="867200" y="1994877"/>
                </a:lnTo>
                <a:lnTo>
                  <a:pt x="881948" y="1996237"/>
                </a:lnTo>
                <a:lnTo>
                  <a:pt x="896696" y="1996917"/>
                </a:lnTo>
                <a:lnTo>
                  <a:pt x="911445" y="1997597"/>
                </a:lnTo>
                <a:lnTo>
                  <a:pt x="926420" y="1997597"/>
                </a:lnTo>
                <a:lnTo>
                  <a:pt x="941168" y="1997597"/>
                </a:lnTo>
                <a:lnTo>
                  <a:pt x="955690" y="1996917"/>
                </a:lnTo>
                <a:lnTo>
                  <a:pt x="970438" y="1996237"/>
                </a:lnTo>
                <a:lnTo>
                  <a:pt x="985186" y="1994877"/>
                </a:lnTo>
                <a:lnTo>
                  <a:pt x="999708" y="1993063"/>
                </a:lnTo>
                <a:lnTo>
                  <a:pt x="1014002" y="1991249"/>
                </a:lnTo>
                <a:lnTo>
                  <a:pt x="1028297" y="1988755"/>
                </a:lnTo>
                <a:lnTo>
                  <a:pt x="1042591" y="1986034"/>
                </a:lnTo>
                <a:lnTo>
                  <a:pt x="1056432" y="1983087"/>
                </a:lnTo>
                <a:lnTo>
                  <a:pt x="1070273" y="1979686"/>
                </a:lnTo>
                <a:lnTo>
                  <a:pt x="1084113" y="1976058"/>
                </a:lnTo>
                <a:lnTo>
                  <a:pt x="1097727" y="1971977"/>
                </a:lnTo>
                <a:lnTo>
                  <a:pt x="1111114" y="1967443"/>
                </a:lnTo>
                <a:lnTo>
                  <a:pt x="1124274" y="1962908"/>
                </a:lnTo>
                <a:lnTo>
                  <a:pt x="1137434" y="1957693"/>
                </a:lnTo>
                <a:lnTo>
                  <a:pt x="1150594" y="1952479"/>
                </a:lnTo>
                <a:lnTo>
                  <a:pt x="1163527" y="1946811"/>
                </a:lnTo>
                <a:lnTo>
                  <a:pt x="1176233" y="1940916"/>
                </a:lnTo>
                <a:lnTo>
                  <a:pt x="1188486" y="1934794"/>
                </a:lnTo>
                <a:lnTo>
                  <a:pt x="1200965" y="1928219"/>
                </a:lnTo>
                <a:lnTo>
                  <a:pt x="1212991" y="1921417"/>
                </a:lnTo>
                <a:lnTo>
                  <a:pt x="1225243" y="1914388"/>
                </a:lnTo>
                <a:lnTo>
                  <a:pt x="1236815" y="1906906"/>
                </a:lnTo>
                <a:lnTo>
                  <a:pt x="1248387" y="1899424"/>
                </a:lnTo>
                <a:lnTo>
                  <a:pt x="1259731" y="1891489"/>
                </a:lnTo>
                <a:lnTo>
                  <a:pt x="1271076" y="1883554"/>
                </a:lnTo>
                <a:lnTo>
                  <a:pt x="1281967" y="1874938"/>
                </a:lnTo>
                <a:lnTo>
                  <a:pt x="1292858" y="1866096"/>
                </a:lnTo>
                <a:lnTo>
                  <a:pt x="1303296" y="1857480"/>
                </a:lnTo>
                <a:lnTo>
                  <a:pt x="1313733" y="1848184"/>
                </a:lnTo>
                <a:lnTo>
                  <a:pt x="1323716" y="1838888"/>
                </a:lnTo>
                <a:lnTo>
                  <a:pt x="1333927" y="1829139"/>
                </a:lnTo>
                <a:lnTo>
                  <a:pt x="1343456" y="1819163"/>
                </a:lnTo>
                <a:lnTo>
                  <a:pt x="1352986" y="1809187"/>
                </a:lnTo>
                <a:lnTo>
                  <a:pt x="1361835" y="1798984"/>
                </a:lnTo>
                <a:lnTo>
                  <a:pt x="1370911" y="1788328"/>
                </a:lnTo>
                <a:lnTo>
                  <a:pt x="1379760" y="1777445"/>
                </a:lnTo>
                <a:lnTo>
                  <a:pt x="1387928" y="1766336"/>
                </a:lnTo>
                <a:lnTo>
                  <a:pt x="1396323" y="1755226"/>
                </a:lnTo>
                <a:lnTo>
                  <a:pt x="1404265" y="1743890"/>
                </a:lnTo>
                <a:lnTo>
                  <a:pt x="1411752" y="1732326"/>
                </a:lnTo>
                <a:lnTo>
                  <a:pt x="1419240" y="1720537"/>
                </a:lnTo>
                <a:lnTo>
                  <a:pt x="1426274" y="1708747"/>
                </a:lnTo>
                <a:lnTo>
                  <a:pt x="1432854" y="1696277"/>
                </a:lnTo>
                <a:lnTo>
                  <a:pt x="1439661" y="1684260"/>
                </a:lnTo>
                <a:lnTo>
                  <a:pt x="1445787" y="1671563"/>
                </a:lnTo>
                <a:lnTo>
                  <a:pt x="1451686" y="1658867"/>
                </a:lnTo>
                <a:lnTo>
                  <a:pt x="1457132" y="1645943"/>
                </a:lnTo>
                <a:lnTo>
                  <a:pt x="1462577" y="1633247"/>
                </a:lnTo>
                <a:lnTo>
                  <a:pt x="1467569" y="1620096"/>
                </a:lnTo>
                <a:lnTo>
                  <a:pt x="1472334" y="1606493"/>
                </a:lnTo>
                <a:lnTo>
                  <a:pt x="1476872" y="1593116"/>
                </a:lnTo>
                <a:lnTo>
                  <a:pt x="1480729" y="1579512"/>
                </a:lnTo>
                <a:lnTo>
                  <a:pt x="1484586" y="1565909"/>
                </a:lnTo>
                <a:lnTo>
                  <a:pt x="1487990" y="1551851"/>
                </a:lnTo>
                <a:lnTo>
                  <a:pt x="1490939" y="1538021"/>
                </a:lnTo>
                <a:lnTo>
                  <a:pt x="1493662" y="1523737"/>
                </a:lnTo>
                <a:lnTo>
                  <a:pt x="1495931" y="1509680"/>
                </a:lnTo>
                <a:lnTo>
                  <a:pt x="1497973" y="1495170"/>
                </a:lnTo>
                <a:lnTo>
                  <a:pt x="1499561" y="1480659"/>
                </a:lnTo>
                <a:lnTo>
                  <a:pt x="1500696" y="1466375"/>
                </a:lnTo>
                <a:lnTo>
                  <a:pt x="1501830" y="1451638"/>
                </a:lnTo>
                <a:lnTo>
                  <a:pt x="1502284" y="1436901"/>
                </a:lnTo>
                <a:lnTo>
                  <a:pt x="1502511" y="1421937"/>
                </a:lnTo>
                <a:lnTo>
                  <a:pt x="1502284" y="1406973"/>
                </a:lnTo>
                <a:lnTo>
                  <a:pt x="1501830" y="1392235"/>
                </a:lnTo>
                <a:lnTo>
                  <a:pt x="1500696" y="1377725"/>
                </a:lnTo>
                <a:lnTo>
                  <a:pt x="1499561" y="1363214"/>
                </a:lnTo>
                <a:lnTo>
                  <a:pt x="1497973" y="1348704"/>
                </a:lnTo>
                <a:lnTo>
                  <a:pt x="1495931" y="1334420"/>
                </a:lnTo>
                <a:lnTo>
                  <a:pt x="1493662" y="1320136"/>
                </a:lnTo>
                <a:lnTo>
                  <a:pt x="1490939" y="1306079"/>
                </a:lnTo>
                <a:lnTo>
                  <a:pt x="1487990" y="1292022"/>
                </a:lnTo>
                <a:lnTo>
                  <a:pt x="1484586" y="1278192"/>
                </a:lnTo>
                <a:lnTo>
                  <a:pt x="1480729" y="1264361"/>
                </a:lnTo>
                <a:lnTo>
                  <a:pt x="1476872" y="1250758"/>
                </a:lnTo>
                <a:lnTo>
                  <a:pt x="1472334" y="1237381"/>
                </a:lnTo>
                <a:lnTo>
                  <a:pt x="1467569" y="1224004"/>
                </a:lnTo>
                <a:lnTo>
                  <a:pt x="1462577" y="1210854"/>
                </a:lnTo>
                <a:lnTo>
                  <a:pt x="1457132" y="1197930"/>
                </a:lnTo>
                <a:lnTo>
                  <a:pt x="1451686" y="1185007"/>
                </a:lnTo>
                <a:lnTo>
                  <a:pt x="1445787" y="1172537"/>
                </a:lnTo>
                <a:lnTo>
                  <a:pt x="1439661" y="1159840"/>
                </a:lnTo>
                <a:lnTo>
                  <a:pt x="1432854" y="1147370"/>
                </a:lnTo>
                <a:lnTo>
                  <a:pt x="1426274" y="1135353"/>
                </a:lnTo>
                <a:lnTo>
                  <a:pt x="1419240" y="1123337"/>
                </a:lnTo>
                <a:lnTo>
                  <a:pt x="1411752" y="1111547"/>
                </a:lnTo>
                <a:lnTo>
                  <a:pt x="1404265" y="1099984"/>
                </a:lnTo>
                <a:lnTo>
                  <a:pt x="1396323" y="1088647"/>
                </a:lnTo>
                <a:lnTo>
                  <a:pt x="1387928" y="1077538"/>
                </a:lnTo>
                <a:lnTo>
                  <a:pt x="1379760" y="1066428"/>
                </a:lnTo>
                <a:lnTo>
                  <a:pt x="1370911" y="1055545"/>
                </a:lnTo>
                <a:lnTo>
                  <a:pt x="1361835" y="1045116"/>
                </a:lnTo>
                <a:lnTo>
                  <a:pt x="1352986" y="1034686"/>
                </a:lnTo>
                <a:lnTo>
                  <a:pt x="1343456" y="1024710"/>
                </a:lnTo>
                <a:lnTo>
                  <a:pt x="1333927" y="1014961"/>
                </a:lnTo>
                <a:lnTo>
                  <a:pt x="1323716" y="1005212"/>
                </a:lnTo>
                <a:lnTo>
                  <a:pt x="1313733" y="995916"/>
                </a:lnTo>
                <a:lnTo>
                  <a:pt x="1303296" y="986620"/>
                </a:lnTo>
                <a:lnTo>
                  <a:pt x="1292858" y="977778"/>
                </a:lnTo>
                <a:lnTo>
                  <a:pt x="1281967" y="968935"/>
                </a:lnTo>
                <a:lnTo>
                  <a:pt x="1271076" y="960547"/>
                </a:lnTo>
                <a:lnTo>
                  <a:pt x="1259731" y="952611"/>
                </a:lnTo>
                <a:lnTo>
                  <a:pt x="1248387" y="944448"/>
                </a:lnTo>
                <a:lnTo>
                  <a:pt x="1236815" y="936966"/>
                </a:lnTo>
                <a:lnTo>
                  <a:pt x="1225243" y="929484"/>
                </a:lnTo>
                <a:lnTo>
                  <a:pt x="1212991" y="922683"/>
                </a:lnTo>
                <a:lnTo>
                  <a:pt x="1200965" y="915654"/>
                </a:lnTo>
                <a:lnTo>
                  <a:pt x="1188486" y="909306"/>
                </a:lnTo>
                <a:lnTo>
                  <a:pt x="1176233" y="902957"/>
                </a:lnTo>
                <a:lnTo>
                  <a:pt x="1163527" y="897062"/>
                </a:lnTo>
                <a:lnTo>
                  <a:pt x="1150594" y="891394"/>
                </a:lnTo>
                <a:lnTo>
                  <a:pt x="1137434" y="886179"/>
                </a:lnTo>
                <a:lnTo>
                  <a:pt x="1124274" y="881191"/>
                </a:lnTo>
                <a:lnTo>
                  <a:pt x="1111114" y="876430"/>
                </a:lnTo>
                <a:lnTo>
                  <a:pt x="1097727" y="872122"/>
                </a:lnTo>
                <a:lnTo>
                  <a:pt x="1084113" y="868041"/>
                </a:lnTo>
                <a:lnTo>
                  <a:pt x="1070273" y="864414"/>
                </a:lnTo>
                <a:lnTo>
                  <a:pt x="1056432" y="861013"/>
                </a:lnTo>
                <a:lnTo>
                  <a:pt x="1042591" y="857839"/>
                </a:lnTo>
                <a:lnTo>
                  <a:pt x="1028297" y="855345"/>
                </a:lnTo>
                <a:lnTo>
                  <a:pt x="1014002" y="852851"/>
                </a:lnTo>
                <a:lnTo>
                  <a:pt x="999708" y="851037"/>
                </a:lnTo>
                <a:lnTo>
                  <a:pt x="985186" y="849223"/>
                </a:lnTo>
                <a:lnTo>
                  <a:pt x="970438" y="847863"/>
                </a:lnTo>
                <a:lnTo>
                  <a:pt x="955690" y="846956"/>
                </a:lnTo>
                <a:lnTo>
                  <a:pt x="941168" y="846275"/>
                </a:lnTo>
                <a:lnTo>
                  <a:pt x="926420" y="846275"/>
                </a:lnTo>
                <a:lnTo>
                  <a:pt x="911445" y="846275"/>
                </a:lnTo>
                <a:close/>
                <a:moveTo>
                  <a:pt x="667984" y="500063"/>
                </a:moveTo>
                <a:lnTo>
                  <a:pt x="671842" y="500063"/>
                </a:lnTo>
                <a:lnTo>
                  <a:pt x="873553" y="500063"/>
                </a:lnTo>
                <a:lnTo>
                  <a:pt x="979060" y="500063"/>
                </a:lnTo>
                <a:lnTo>
                  <a:pt x="1180545" y="500063"/>
                </a:lnTo>
                <a:lnTo>
                  <a:pt x="1184402" y="500063"/>
                </a:lnTo>
                <a:lnTo>
                  <a:pt x="1188259" y="500743"/>
                </a:lnTo>
                <a:lnTo>
                  <a:pt x="1192116" y="501877"/>
                </a:lnTo>
                <a:lnTo>
                  <a:pt x="1195747" y="503237"/>
                </a:lnTo>
                <a:lnTo>
                  <a:pt x="1199150" y="504597"/>
                </a:lnTo>
                <a:lnTo>
                  <a:pt x="1202553" y="506865"/>
                </a:lnTo>
                <a:lnTo>
                  <a:pt x="1205503" y="509359"/>
                </a:lnTo>
                <a:lnTo>
                  <a:pt x="1208453" y="511853"/>
                </a:lnTo>
                <a:lnTo>
                  <a:pt x="1233638" y="538833"/>
                </a:lnTo>
                <a:lnTo>
                  <a:pt x="1259505" y="565360"/>
                </a:lnTo>
                <a:lnTo>
                  <a:pt x="1285825" y="592114"/>
                </a:lnTo>
                <a:lnTo>
                  <a:pt x="1312371" y="618868"/>
                </a:lnTo>
                <a:lnTo>
                  <a:pt x="1366600" y="673056"/>
                </a:lnTo>
                <a:lnTo>
                  <a:pt x="1421282" y="727697"/>
                </a:lnTo>
                <a:lnTo>
                  <a:pt x="1448737" y="755358"/>
                </a:lnTo>
                <a:lnTo>
                  <a:pt x="1475737" y="783019"/>
                </a:lnTo>
                <a:lnTo>
                  <a:pt x="1502511" y="810906"/>
                </a:lnTo>
                <a:lnTo>
                  <a:pt x="1529058" y="839247"/>
                </a:lnTo>
                <a:lnTo>
                  <a:pt x="1555151" y="867588"/>
                </a:lnTo>
                <a:lnTo>
                  <a:pt x="1581017" y="896382"/>
                </a:lnTo>
                <a:lnTo>
                  <a:pt x="1593497" y="910666"/>
                </a:lnTo>
                <a:lnTo>
                  <a:pt x="1605976" y="925177"/>
                </a:lnTo>
                <a:lnTo>
                  <a:pt x="1618229" y="939687"/>
                </a:lnTo>
                <a:lnTo>
                  <a:pt x="1630254" y="954424"/>
                </a:lnTo>
                <a:lnTo>
                  <a:pt x="1642280" y="968935"/>
                </a:lnTo>
                <a:lnTo>
                  <a:pt x="1653851" y="983673"/>
                </a:lnTo>
                <a:lnTo>
                  <a:pt x="1665423" y="998637"/>
                </a:lnTo>
                <a:lnTo>
                  <a:pt x="1676541" y="1013374"/>
                </a:lnTo>
                <a:lnTo>
                  <a:pt x="1687659" y="1028338"/>
                </a:lnTo>
                <a:lnTo>
                  <a:pt x="1698096" y="1043529"/>
                </a:lnTo>
                <a:lnTo>
                  <a:pt x="1708760" y="1058493"/>
                </a:lnTo>
                <a:lnTo>
                  <a:pt x="1718744" y="1073683"/>
                </a:lnTo>
                <a:lnTo>
                  <a:pt x="1728954" y="1089101"/>
                </a:lnTo>
                <a:lnTo>
                  <a:pt x="1738484" y="1104292"/>
                </a:lnTo>
                <a:lnTo>
                  <a:pt x="1747787" y="1119936"/>
                </a:lnTo>
                <a:lnTo>
                  <a:pt x="1756863" y="1135580"/>
                </a:lnTo>
                <a:lnTo>
                  <a:pt x="1765485" y="1150997"/>
                </a:lnTo>
                <a:lnTo>
                  <a:pt x="1773880" y="1166642"/>
                </a:lnTo>
                <a:lnTo>
                  <a:pt x="1781821" y="1182739"/>
                </a:lnTo>
                <a:lnTo>
                  <a:pt x="1789309" y="1198610"/>
                </a:lnTo>
                <a:lnTo>
                  <a:pt x="1796569" y="1214708"/>
                </a:lnTo>
                <a:lnTo>
                  <a:pt x="1803376" y="1230579"/>
                </a:lnTo>
                <a:lnTo>
                  <a:pt x="1809956" y="1246903"/>
                </a:lnTo>
                <a:lnTo>
                  <a:pt x="1815856" y="1263454"/>
                </a:lnTo>
                <a:lnTo>
                  <a:pt x="1821528" y="1279779"/>
                </a:lnTo>
                <a:lnTo>
                  <a:pt x="1826747" y="1296103"/>
                </a:lnTo>
                <a:lnTo>
                  <a:pt x="1831512" y="1312881"/>
                </a:lnTo>
                <a:lnTo>
                  <a:pt x="1836049" y="1329659"/>
                </a:lnTo>
                <a:lnTo>
                  <a:pt x="1839680" y="1346436"/>
                </a:lnTo>
                <a:lnTo>
                  <a:pt x="1842856" y="1363441"/>
                </a:lnTo>
                <a:lnTo>
                  <a:pt x="1846033" y="1380446"/>
                </a:lnTo>
                <a:lnTo>
                  <a:pt x="1848302" y="1397677"/>
                </a:lnTo>
                <a:lnTo>
                  <a:pt x="1850117" y="1415135"/>
                </a:lnTo>
                <a:lnTo>
                  <a:pt x="1851479" y="1432593"/>
                </a:lnTo>
                <a:lnTo>
                  <a:pt x="1852159" y="1450051"/>
                </a:lnTo>
                <a:lnTo>
                  <a:pt x="1852613" y="1467962"/>
                </a:lnTo>
                <a:lnTo>
                  <a:pt x="1852613" y="1479979"/>
                </a:lnTo>
                <a:lnTo>
                  <a:pt x="1852159" y="1492449"/>
                </a:lnTo>
                <a:lnTo>
                  <a:pt x="1851932" y="1504465"/>
                </a:lnTo>
                <a:lnTo>
                  <a:pt x="1851252" y="1516709"/>
                </a:lnTo>
                <a:lnTo>
                  <a:pt x="1850344" y="1528499"/>
                </a:lnTo>
                <a:lnTo>
                  <a:pt x="1849663" y="1540288"/>
                </a:lnTo>
                <a:lnTo>
                  <a:pt x="1848529" y="1552078"/>
                </a:lnTo>
                <a:lnTo>
                  <a:pt x="1847394" y="1563868"/>
                </a:lnTo>
                <a:lnTo>
                  <a:pt x="1845806" y="1575431"/>
                </a:lnTo>
                <a:lnTo>
                  <a:pt x="1844218" y="1586767"/>
                </a:lnTo>
                <a:lnTo>
                  <a:pt x="1842629" y="1598104"/>
                </a:lnTo>
                <a:lnTo>
                  <a:pt x="1840814" y="1609440"/>
                </a:lnTo>
                <a:lnTo>
                  <a:pt x="1838772" y="1620777"/>
                </a:lnTo>
                <a:lnTo>
                  <a:pt x="1836503" y="1631886"/>
                </a:lnTo>
                <a:lnTo>
                  <a:pt x="1834234" y="1642769"/>
                </a:lnTo>
                <a:lnTo>
                  <a:pt x="1831965" y="1653425"/>
                </a:lnTo>
                <a:lnTo>
                  <a:pt x="1829243" y="1664308"/>
                </a:lnTo>
                <a:lnTo>
                  <a:pt x="1826520" y="1675191"/>
                </a:lnTo>
                <a:lnTo>
                  <a:pt x="1823570" y="1685621"/>
                </a:lnTo>
                <a:lnTo>
                  <a:pt x="1820394" y="1696277"/>
                </a:lnTo>
                <a:lnTo>
                  <a:pt x="1817217" y="1706706"/>
                </a:lnTo>
                <a:lnTo>
                  <a:pt x="1814041" y="1716909"/>
                </a:lnTo>
                <a:lnTo>
                  <a:pt x="1810410" y="1727338"/>
                </a:lnTo>
                <a:lnTo>
                  <a:pt x="1806780" y="1737314"/>
                </a:lnTo>
                <a:lnTo>
                  <a:pt x="1802923" y="1747290"/>
                </a:lnTo>
                <a:lnTo>
                  <a:pt x="1799065" y="1757040"/>
                </a:lnTo>
                <a:lnTo>
                  <a:pt x="1795208" y="1767016"/>
                </a:lnTo>
                <a:lnTo>
                  <a:pt x="1791124" y="1776765"/>
                </a:lnTo>
                <a:lnTo>
                  <a:pt x="1786586" y="1786288"/>
                </a:lnTo>
                <a:lnTo>
                  <a:pt x="1782275" y="1795810"/>
                </a:lnTo>
                <a:lnTo>
                  <a:pt x="1777737" y="1805333"/>
                </a:lnTo>
                <a:lnTo>
                  <a:pt x="1772972" y="1814628"/>
                </a:lnTo>
                <a:lnTo>
                  <a:pt x="1768207" y="1823924"/>
                </a:lnTo>
                <a:lnTo>
                  <a:pt x="1763216" y="1832993"/>
                </a:lnTo>
                <a:lnTo>
                  <a:pt x="1758224" y="1842289"/>
                </a:lnTo>
                <a:lnTo>
                  <a:pt x="1753005" y="1850905"/>
                </a:lnTo>
                <a:lnTo>
                  <a:pt x="1742341" y="1868816"/>
                </a:lnTo>
                <a:lnTo>
                  <a:pt x="1730996" y="1885821"/>
                </a:lnTo>
                <a:lnTo>
                  <a:pt x="1719425" y="1902825"/>
                </a:lnTo>
                <a:lnTo>
                  <a:pt x="1707172" y="1919377"/>
                </a:lnTo>
                <a:lnTo>
                  <a:pt x="1694466" y="1935247"/>
                </a:lnTo>
                <a:lnTo>
                  <a:pt x="1681760" y="1951118"/>
                </a:lnTo>
                <a:lnTo>
                  <a:pt x="1668146" y="1966309"/>
                </a:lnTo>
                <a:lnTo>
                  <a:pt x="1654305" y="1981273"/>
                </a:lnTo>
                <a:lnTo>
                  <a:pt x="1640237" y="1995557"/>
                </a:lnTo>
                <a:lnTo>
                  <a:pt x="1625489" y="2009841"/>
                </a:lnTo>
                <a:lnTo>
                  <a:pt x="1610514" y="2023444"/>
                </a:lnTo>
                <a:lnTo>
                  <a:pt x="1594858" y="2036821"/>
                </a:lnTo>
                <a:lnTo>
                  <a:pt x="1579202" y="2049745"/>
                </a:lnTo>
                <a:lnTo>
                  <a:pt x="1563319" y="2062441"/>
                </a:lnTo>
                <a:lnTo>
                  <a:pt x="1546756" y="2074458"/>
                </a:lnTo>
                <a:lnTo>
                  <a:pt x="1529966" y="2086475"/>
                </a:lnTo>
                <a:lnTo>
                  <a:pt x="1512948" y="2098038"/>
                </a:lnTo>
                <a:lnTo>
                  <a:pt x="1495250" y="2108694"/>
                </a:lnTo>
                <a:lnTo>
                  <a:pt x="1477779" y="2119577"/>
                </a:lnTo>
                <a:lnTo>
                  <a:pt x="1459855" y="2129779"/>
                </a:lnTo>
                <a:lnTo>
                  <a:pt x="1441476" y="2139756"/>
                </a:lnTo>
                <a:lnTo>
                  <a:pt x="1422870" y="2149278"/>
                </a:lnTo>
                <a:lnTo>
                  <a:pt x="1404038" y="2158347"/>
                </a:lnTo>
                <a:lnTo>
                  <a:pt x="1385205" y="2166963"/>
                </a:lnTo>
                <a:lnTo>
                  <a:pt x="1365919" y="2175352"/>
                </a:lnTo>
                <a:lnTo>
                  <a:pt x="1346406" y="2183287"/>
                </a:lnTo>
                <a:lnTo>
                  <a:pt x="1326666" y="2190769"/>
                </a:lnTo>
                <a:lnTo>
                  <a:pt x="1306699" y="2198024"/>
                </a:lnTo>
                <a:lnTo>
                  <a:pt x="1286505" y="2204600"/>
                </a:lnTo>
                <a:lnTo>
                  <a:pt x="1266538" y="2211175"/>
                </a:lnTo>
                <a:lnTo>
                  <a:pt x="1246118" y="2217070"/>
                </a:lnTo>
                <a:lnTo>
                  <a:pt x="1225470" y="2222738"/>
                </a:lnTo>
                <a:lnTo>
                  <a:pt x="1204595" y="2227952"/>
                </a:lnTo>
                <a:lnTo>
                  <a:pt x="1183721" y="2232714"/>
                </a:lnTo>
                <a:lnTo>
                  <a:pt x="1162620" y="2237248"/>
                </a:lnTo>
                <a:lnTo>
                  <a:pt x="1141518" y="2241329"/>
                </a:lnTo>
                <a:lnTo>
                  <a:pt x="1120417" y="2244957"/>
                </a:lnTo>
                <a:lnTo>
                  <a:pt x="1099089" y="2248358"/>
                </a:lnTo>
                <a:lnTo>
                  <a:pt x="1077533" y="2251079"/>
                </a:lnTo>
                <a:lnTo>
                  <a:pt x="1056205" y="2253573"/>
                </a:lnTo>
                <a:lnTo>
                  <a:pt x="1034423" y="2255840"/>
                </a:lnTo>
                <a:lnTo>
                  <a:pt x="1013095" y="2257654"/>
                </a:lnTo>
                <a:lnTo>
                  <a:pt x="991312" y="2258787"/>
                </a:lnTo>
                <a:lnTo>
                  <a:pt x="969757" y="2259921"/>
                </a:lnTo>
                <a:lnTo>
                  <a:pt x="947975" y="2260374"/>
                </a:lnTo>
                <a:lnTo>
                  <a:pt x="926420" y="2260601"/>
                </a:lnTo>
                <a:lnTo>
                  <a:pt x="904411" y="2260374"/>
                </a:lnTo>
                <a:lnTo>
                  <a:pt x="882856" y="2259921"/>
                </a:lnTo>
                <a:lnTo>
                  <a:pt x="861074" y="2258787"/>
                </a:lnTo>
                <a:lnTo>
                  <a:pt x="839745" y="2257654"/>
                </a:lnTo>
                <a:lnTo>
                  <a:pt x="817963" y="2255840"/>
                </a:lnTo>
                <a:lnTo>
                  <a:pt x="796408" y="2253573"/>
                </a:lnTo>
                <a:lnTo>
                  <a:pt x="774853" y="2251079"/>
                </a:lnTo>
                <a:lnTo>
                  <a:pt x="753525" y="2248358"/>
                </a:lnTo>
                <a:lnTo>
                  <a:pt x="731969" y="2244957"/>
                </a:lnTo>
                <a:lnTo>
                  <a:pt x="710868" y="2241329"/>
                </a:lnTo>
                <a:lnTo>
                  <a:pt x="689767" y="2237248"/>
                </a:lnTo>
                <a:lnTo>
                  <a:pt x="668892" y="2232714"/>
                </a:lnTo>
                <a:lnTo>
                  <a:pt x="648017" y="2227952"/>
                </a:lnTo>
                <a:lnTo>
                  <a:pt x="626916" y="2222738"/>
                </a:lnTo>
                <a:lnTo>
                  <a:pt x="606722" y="2217070"/>
                </a:lnTo>
                <a:lnTo>
                  <a:pt x="586075" y="2210948"/>
                </a:lnTo>
                <a:lnTo>
                  <a:pt x="565881" y="2204600"/>
                </a:lnTo>
                <a:lnTo>
                  <a:pt x="545687" y="2197798"/>
                </a:lnTo>
                <a:lnTo>
                  <a:pt x="525947" y="2190769"/>
                </a:lnTo>
                <a:lnTo>
                  <a:pt x="506207" y="2183060"/>
                </a:lnTo>
                <a:lnTo>
                  <a:pt x="486694" y="2175352"/>
                </a:lnTo>
                <a:lnTo>
                  <a:pt x="467634" y="2166736"/>
                </a:lnTo>
                <a:lnTo>
                  <a:pt x="448348" y="2158120"/>
                </a:lnTo>
                <a:lnTo>
                  <a:pt x="429516" y="2149051"/>
                </a:lnTo>
                <a:lnTo>
                  <a:pt x="411137" y="2139529"/>
                </a:lnTo>
                <a:lnTo>
                  <a:pt x="392759" y="2129779"/>
                </a:lnTo>
                <a:lnTo>
                  <a:pt x="374834" y="2119350"/>
                </a:lnTo>
                <a:lnTo>
                  <a:pt x="357136" y="2108694"/>
                </a:lnTo>
                <a:lnTo>
                  <a:pt x="339892" y="2097811"/>
                </a:lnTo>
                <a:lnTo>
                  <a:pt x="322420" y="2086475"/>
                </a:lnTo>
                <a:lnTo>
                  <a:pt x="305857" y="2074458"/>
                </a:lnTo>
                <a:lnTo>
                  <a:pt x="289520" y="2062441"/>
                </a:lnTo>
                <a:lnTo>
                  <a:pt x="273184" y="2049745"/>
                </a:lnTo>
                <a:lnTo>
                  <a:pt x="257528" y="2036821"/>
                </a:lnTo>
                <a:lnTo>
                  <a:pt x="242099" y="2023444"/>
                </a:lnTo>
                <a:lnTo>
                  <a:pt x="227124" y="2009841"/>
                </a:lnTo>
                <a:lnTo>
                  <a:pt x="212375" y="1995557"/>
                </a:lnTo>
                <a:lnTo>
                  <a:pt x="198081" y="1980820"/>
                </a:lnTo>
                <a:lnTo>
                  <a:pt x="184240" y="1966309"/>
                </a:lnTo>
                <a:lnTo>
                  <a:pt x="170853" y="1950665"/>
                </a:lnTo>
                <a:lnTo>
                  <a:pt x="157920" y="1935021"/>
                </a:lnTo>
                <a:lnTo>
                  <a:pt x="145214" y="1919150"/>
                </a:lnTo>
                <a:lnTo>
                  <a:pt x="133188" y="1902599"/>
                </a:lnTo>
                <a:lnTo>
                  <a:pt x="121390" y="1885821"/>
                </a:lnTo>
                <a:lnTo>
                  <a:pt x="110045" y="1868590"/>
                </a:lnTo>
                <a:lnTo>
                  <a:pt x="99608" y="1850905"/>
                </a:lnTo>
                <a:lnTo>
                  <a:pt x="94389" y="1842062"/>
                </a:lnTo>
                <a:lnTo>
                  <a:pt x="89170" y="1832993"/>
                </a:lnTo>
                <a:lnTo>
                  <a:pt x="84406" y="1823924"/>
                </a:lnTo>
                <a:lnTo>
                  <a:pt x="79414" y="1814628"/>
                </a:lnTo>
                <a:lnTo>
                  <a:pt x="74876" y="1805333"/>
                </a:lnTo>
                <a:lnTo>
                  <a:pt x="70111" y="1795810"/>
                </a:lnTo>
                <a:lnTo>
                  <a:pt x="65800" y="1786288"/>
                </a:lnTo>
                <a:lnTo>
                  <a:pt x="61716" y="1776765"/>
                </a:lnTo>
                <a:lnTo>
                  <a:pt x="57178" y="1767016"/>
                </a:lnTo>
                <a:lnTo>
                  <a:pt x="53321" y="1757040"/>
                </a:lnTo>
                <a:lnTo>
                  <a:pt x="49464" y="1747064"/>
                </a:lnTo>
                <a:lnTo>
                  <a:pt x="45606" y="1737088"/>
                </a:lnTo>
                <a:lnTo>
                  <a:pt x="41976" y="1726885"/>
                </a:lnTo>
                <a:lnTo>
                  <a:pt x="38572" y="1716909"/>
                </a:lnTo>
                <a:lnTo>
                  <a:pt x="35396" y="1706706"/>
                </a:lnTo>
                <a:lnTo>
                  <a:pt x="31992" y="1696050"/>
                </a:lnTo>
                <a:lnTo>
                  <a:pt x="29043" y="1685621"/>
                </a:lnTo>
                <a:lnTo>
                  <a:pt x="26093" y="1675191"/>
                </a:lnTo>
                <a:lnTo>
                  <a:pt x="23370" y="1664308"/>
                </a:lnTo>
                <a:lnTo>
                  <a:pt x="20648" y="1653425"/>
                </a:lnTo>
                <a:lnTo>
                  <a:pt x="18379" y="1642769"/>
                </a:lnTo>
                <a:lnTo>
                  <a:pt x="15883" y="1631659"/>
                </a:lnTo>
                <a:lnTo>
                  <a:pt x="13614" y="1620550"/>
                </a:lnTo>
                <a:lnTo>
                  <a:pt x="11799" y="1609440"/>
                </a:lnTo>
                <a:lnTo>
                  <a:pt x="9757" y="1598104"/>
                </a:lnTo>
                <a:lnTo>
                  <a:pt x="8168" y="1586767"/>
                </a:lnTo>
                <a:lnTo>
                  <a:pt x="6580" y="1575431"/>
                </a:lnTo>
                <a:lnTo>
                  <a:pt x="5219" y="1563868"/>
                </a:lnTo>
                <a:lnTo>
                  <a:pt x="4084" y="1552078"/>
                </a:lnTo>
                <a:lnTo>
                  <a:pt x="2723" y="1540288"/>
                </a:lnTo>
                <a:lnTo>
                  <a:pt x="2042" y="1528499"/>
                </a:lnTo>
                <a:lnTo>
                  <a:pt x="1134" y="1516709"/>
                </a:lnTo>
                <a:lnTo>
                  <a:pt x="681" y="1504465"/>
                </a:lnTo>
                <a:lnTo>
                  <a:pt x="227" y="1492449"/>
                </a:lnTo>
                <a:lnTo>
                  <a:pt x="0" y="1479979"/>
                </a:lnTo>
                <a:lnTo>
                  <a:pt x="0" y="1467962"/>
                </a:lnTo>
                <a:lnTo>
                  <a:pt x="227" y="1450051"/>
                </a:lnTo>
                <a:lnTo>
                  <a:pt x="908" y="1432593"/>
                </a:lnTo>
                <a:lnTo>
                  <a:pt x="2269" y="1415135"/>
                </a:lnTo>
                <a:lnTo>
                  <a:pt x="4084" y="1397677"/>
                </a:lnTo>
                <a:lnTo>
                  <a:pt x="6580" y="1380446"/>
                </a:lnTo>
                <a:lnTo>
                  <a:pt x="9530" y="1363441"/>
                </a:lnTo>
                <a:lnTo>
                  <a:pt x="12933" y="1346436"/>
                </a:lnTo>
                <a:lnTo>
                  <a:pt x="16790" y="1329659"/>
                </a:lnTo>
                <a:lnTo>
                  <a:pt x="20875" y="1312881"/>
                </a:lnTo>
                <a:lnTo>
                  <a:pt x="25866" y="1296103"/>
                </a:lnTo>
                <a:lnTo>
                  <a:pt x="30858" y="1279779"/>
                </a:lnTo>
                <a:lnTo>
                  <a:pt x="36530" y="1263454"/>
                </a:lnTo>
                <a:lnTo>
                  <a:pt x="42430" y="1246903"/>
                </a:lnTo>
                <a:lnTo>
                  <a:pt x="49010" y="1230579"/>
                </a:lnTo>
                <a:lnTo>
                  <a:pt x="56044" y="1214708"/>
                </a:lnTo>
                <a:lnTo>
                  <a:pt x="63077" y="1198610"/>
                </a:lnTo>
                <a:lnTo>
                  <a:pt x="70565" y="1182739"/>
                </a:lnTo>
                <a:lnTo>
                  <a:pt x="78733" y="1166642"/>
                </a:lnTo>
                <a:lnTo>
                  <a:pt x="87128" y="1150997"/>
                </a:lnTo>
                <a:lnTo>
                  <a:pt x="95750" y="1135580"/>
                </a:lnTo>
                <a:lnTo>
                  <a:pt x="104826" y="1119936"/>
                </a:lnTo>
                <a:lnTo>
                  <a:pt x="113902" y="1104292"/>
                </a:lnTo>
                <a:lnTo>
                  <a:pt x="123659" y="1089101"/>
                </a:lnTo>
                <a:lnTo>
                  <a:pt x="133642" y="1073683"/>
                </a:lnTo>
                <a:lnTo>
                  <a:pt x="143626" y="1058493"/>
                </a:lnTo>
                <a:lnTo>
                  <a:pt x="154290" y="1043529"/>
                </a:lnTo>
                <a:lnTo>
                  <a:pt x="165181" y="1028338"/>
                </a:lnTo>
                <a:lnTo>
                  <a:pt x="175845" y="1013374"/>
                </a:lnTo>
                <a:lnTo>
                  <a:pt x="187190" y="998637"/>
                </a:lnTo>
                <a:lnTo>
                  <a:pt x="198762" y="983673"/>
                </a:lnTo>
                <a:lnTo>
                  <a:pt x="210333" y="968935"/>
                </a:lnTo>
                <a:lnTo>
                  <a:pt x="222132" y="954424"/>
                </a:lnTo>
                <a:lnTo>
                  <a:pt x="234158" y="939687"/>
                </a:lnTo>
                <a:lnTo>
                  <a:pt x="246637" y="925177"/>
                </a:lnTo>
                <a:lnTo>
                  <a:pt x="259116" y="910666"/>
                </a:lnTo>
                <a:lnTo>
                  <a:pt x="271596" y="896382"/>
                </a:lnTo>
                <a:lnTo>
                  <a:pt x="297235" y="867588"/>
                </a:lnTo>
                <a:lnTo>
                  <a:pt x="323328" y="839247"/>
                </a:lnTo>
                <a:lnTo>
                  <a:pt x="349875" y="810906"/>
                </a:lnTo>
                <a:lnTo>
                  <a:pt x="376649" y="783019"/>
                </a:lnTo>
                <a:lnTo>
                  <a:pt x="404103" y="755358"/>
                </a:lnTo>
                <a:lnTo>
                  <a:pt x="431104" y="727697"/>
                </a:lnTo>
                <a:lnTo>
                  <a:pt x="485786" y="673056"/>
                </a:lnTo>
                <a:lnTo>
                  <a:pt x="540015" y="618868"/>
                </a:lnTo>
                <a:lnTo>
                  <a:pt x="566561" y="592114"/>
                </a:lnTo>
                <a:lnTo>
                  <a:pt x="592882" y="565360"/>
                </a:lnTo>
                <a:lnTo>
                  <a:pt x="618975" y="538833"/>
                </a:lnTo>
                <a:lnTo>
                  <a:pt x="644160" y="511853"/>
                </a:lnTo>
                <a:lnTo>
                  <a:pt x="646883" y="509359"/>
                </a:lnTo>
                <a:lnTo>
                  <a:pt x="650060" y="506865"/>
                </a:lnTo>
                <a:lnTo>
                  <a:pt x="653236" y="504597"/>
                </a:lnTo>
                <a:lnTo>
                  <a:pt x="656640" y="503237"/>
                </a:lnTo>
                <a:lnTo>
                  <a:pt x="660497" y="501877"/>
                </a:lnTo>
                <a:lnTo>
                  <a:pt x="664127" y="500743"/>
                </a:lnTo>
                <a:lnTo>
                  <a:pt x="667984" y="500063"/>
                </a:lnTo>
                <a:close/>
                <a:moveTo>
                  <a:pt x="523875" y="300038"/>
                </a:moveTo>
                <a:lnTo>
                  <a:pt x="527049" y="300038"/>
                </a:lnTo>
                <a:lnTo>
                  <a:pt x="529771" y="300038"/>
                </a:lnTo>
                <a:lnTo>
                  <a:pt x="532719" y="300491"/>
                </a:lnTo>
                <a:lnTo>
                  <a:pt x="535441" y="301171"/>
                </a:lnTo>
                <a:lnTo>
                  <a:pt x="538389" y="302303"/>
                </a:lnTo>
                <a:lnTo>
                  <a:pt x="685573" y="367098"/>
                </a:lnTo>
                <a:lnTo>
                  <a:pt x="1180646" y="367098"/>
                </a:lnTo>
                <a:lnTo>
                  <a:pt x="1184955" y="367098"/>
                </a:lnTo>
                <a:lnTo>
                  <a:pt x="1189264" y="368004"/>
                </a:lnTo>
                <a:lnTo>
                  <a:pt x="1193573" y="368910"/>
                </a:lnTo>
                <a:lnTo>
                  <a:pt x="1197428" y="370496"/>
                </a:lnTo>
                <a:lnTo>
                  <a:pt x="1201283" y="372308"/>
                </a:lnTo>
                <a:lnTo>
                  <a:pt x="1204912" y="374347"/>
                </a:lnTo>
                <a:lnTo>
                  <a:pt x="1208087" y="377066"/>
                </a:lnTo>
                <a:lnTo>
                  <a:pt x="1211035" y="379785"/>
                </a:lnTo>
                <a:lnTo>
                  <a:pt x="1213757" y="382956"/>
                </a:lnTo>
                <a:lnTo>
                  <a:pt x="1216478" y="386355"/>
                </a:lnTo>
                <a:lnTo>
                  <a:pt x="1218519" y="389526"/>
                </a:lnTo>
                <a:lnTo>
                  <a:pt x="1220333" y="393378"/>
                </a:lnTo>
                <a:lnTo>
                  <a:pt x="1221921" y="397682"/>
                </a:lnTo>
                <a:lnTo>
                  <a:pt x="1222828" y="401760"/>
                </a:lnTo>
                <a:lnTo>
                  <a:pt x="1223735" y="405838"/>
                </a:lnTo>
                <a:lnTo>
                  <a:pt x="1223962" y="410596"/>
                </a:lnTo>
                <a:lnTo>
                  <a:pt x="1223735" y="414900"/>
                </a:lnTo>
                <a:lnTo>
                  <a:pt x="1222828" y="418978"/>
                </a:lnTo>
                <a:lnTo>
                  <a:pt x="1221921" y="423056"/>
                </a:lnTo>
                <a:lnTo>
                  <a:pt x="1220333" y="427134"/>
                </a:lnTo>
                <a:lnTo>
                  <a:pt x="1218519" y="430759"/>
                </a:lnTo>
                <a:lnTo>
                  <a:pt x="1216478" y="434384"/>
                </a:lnTo>
                <a:lnTo>
                  <a:pt x="1213757" y="437782"/>
                </a:lnTo>
                <a:lnTo>
                  <a:pt x="1211035" y="440954"/>
                </a:lnTo>
                <a:lnTo>
                  <a:pt x="1208087" y="443673"/>
                </a:lnTo>
                <a:lnTo>
                  <a:pt x="1204912" y="446391"/>
                </a:lnTo>
                <a:lnTo>
                  <a:pt x="1201283" y="448430"/>
                </a:lnTo>
                <a:lnTo>
                  <a:pt x="1197428" y="450243"/>
                </a:lnTo>
                <a:lnTo>
                  <a:pt x="1193573" y="451602"/>
                </a:lnTo>
                <a:lnTo>
                  <a:pt x="1189264" y="452735"/>
                </a:lnTo>
                <a:lnTo>
                  <a:pt x="1184955" y="453188"/>
                </a:lnTo>
                <a:lnTo>
                  <a:pt x="1180646" y="453414"/>
                </a:lnTo>
                <a:lnTo>
                  <a:pt x="685573" y="453414"/>
                </a:lnTo>
                <a:lnTo>
                  <a:pt x="538389" y="518209"/>
                </a:lnTo>
                <a:lnTo>
                  <a:pt x="535441" y="519568"/>
                </a:lnTo>
                <a:lnTo>
                  <a:pt x="532719" y="520248"/>
                </a:lnTo>
                <a:lnTo>
                  <a:pt x="529771" y="520474"/>
                </a:lnTo>
                <a:lnTo>
                  <a:pt x="527049" y="520701"/>
                </a:lnTo>
                <a:lnTo>
                  <a:pt x="523875" y="520701"/>
                </a:lnTo>
                <a:lnTo>
                  <a:pt x="521153" y="520248"/>
                </a:lnTo>
                <a:lnTo>
                  <a:pt x="518432" y="519795"/>
                </a:lnTo>
                <a:lnTo>
                  <a:pt x="515710" y="518662"/>
                </a:lnTo>
                <a:lnTo>
                  <a:pt x="512989" y="517756"/>
                </a:lnTo>
                <a:lnTo>
                  <a:pt x="510494" y="516170"/>
                </a:lnTo>
                <a:lnTo>
                  <a:pt x="508226" y="514584"/>
                </a:lnTo>
                <a:lnTo>
                  <a:pt x="506185" y="512771"/>
                </a:lnTo>
                <a:lnTo>
                  <a:pt x="504144" y="510732"/>
                </a:lnTo>
                <a:lnTo>
                  <a:pt x="502330" y="508467"/>
                </a:lnTo>
                <a:lnTo>
                  <a:pt x="500742" y="505748"/>
                </a:lnTo>
                <a:lnTo>
                  <a:pt x="499382" y="503030"/>
                </a:lnTo>
                <a:lnTo>
                  <a:pt x="498021" y="500084"/>
                </a:lnTo>
                <a:lnTo>
                  <a:pt x="497341" y="497366"/>
                </a:lnTo>
                <a:lnTo>
                  <a:pt x="496887" y="494421"/>
                </a:lnTo>
                <a:lnTo>
                  <a:pt x="496887" y="491702"/>
                </a:lnTo>
                <a:lnTo>
                  <a:pt x="496887" y="488757"/>
                </a:lnTo>
                <a:lnTo>
                  <a:pt x="497341" y="486038"/>
                </a:lnTo>
                <a:lnTo>
                  <a:pt x="497794" y="483093"/>
                </a:lnTo>
                <a:lnTo>
                  <a:pt x="498928" y="480374"/>
                </a:lnTo>
                <a:lnTo>
                  <a:pt x="499835" y="477656"/>
                </a:lnTo>
                <a:lnTo>
                  <a:pt x="501423" y="475390"/>
                </a:lnTo>
                <a:lnTo>
                  <a:pt x="503010" y="473125"/>
                </a:lnTo>
                <a:lnTo>
                  <a:pt x="504825" y="470859"/>
                </a:lnTo>
                <a:lnTo>
                  <a:pt x="506866" y="468820"/>
                </a:lnTo>
                <a:lnTo>
                  <a:pt x="509133" y="467008"/>
                </a:lnTo>
                <a:lnTo>
                  <a:pt x="511855" y="465422"/>
                </a:lnTo>
                <a:lnTo>
                  <a:pt x="514349" y="464062"/>
                </a:lnTo>
                <a:lnTo>
                  <a:pt x="635680" y="410822"/>
                </a:lnTo>
                <a:lnTo>
                  <a:pt x="635680" y="410596"/>
                </a:lnTo>
                <a:lnTo>
                  <a:pt x="635680" y="409916"/>
                </a:lnTo>
                <a:lnTo>
                  <a:pt x="514349" y="356676"/>
                </a:lnTo>
                <a:lnTo>
                  <a:pt x="511855" y="355317"/>
                </a:lnTo>
                <a:lnTo>
                  <a:pt x="509133" y="353731"/>
                </a:lnTo>
                <a:lnTo>
                  <a:pt x="506866" y="351918"/>
                </a:lnTo>
                <a:lnTo>
                  <a:pt x="504825" y="349879"/>
                </a:lnTo>
                <a:lnTo>
                  <a:pt x="503010" y="347614"/>
                </a:lnTo>
                <a:lnTo>
                  <a:pt x="501423" y="345348"/>
                </a:lnTo>
                <a:lnTo>
                  <a:pt x="499835" y="343083"/>
                </a:lnTo>
                <a:lnTo>
                  <a:pt x="498928" y="340138"/>
                </a:lnTo>
                <a:lnTo>
                  <a:pt x="497794" y="337646"/>
                </a:lnTo>
                <a:lnTo>
                  <a:pt x="497341" y="334700"/>
                </a:lnTo>
                <a:lnTo>
                  <a:pt x="496887" y="331982"/>
                </a:lnTo>
                <a:lnTo>
                  <a:pt x="496887" y="329037"/>
                </a:lnTo>
                <a:lnTo>
                  <a:pt x="496887" y="326318"/>
                </a:lnTo>
                <a:lnTo>
                  <a:pt x="497341" y="323373"/>
                </a:lnTo>
                <a:lnTo>
                  <a:pt x="498021" y="320428"/>
                </a:lnTo>
                <a:lnTo>
                  <a:pt x="499382" y="317482"/>
                </a:lnTo>
                <a:lnTo>
                  <a:pt x="500742" y="314990"/>
                </a:lnTo>
                <a:lnTo>
                  <a:pt x="502330" y="312272"/>
                </a:lnTo>
                <a:lnTo>
                  <a:pt x="504144" y="310006"/>
                </a:lnTo>
                <a:lnTo>
                  <a:pt x="506185" y="307967"/>
                </a:lnTo>
                <a:lnTo>
                  <a:pt x="508226" y="306155"/>
                </a:lnTo>
                <a:lnTo>
                  <a:pt x="510494" y="304342"/>
                </a:lnTo>
                <a:lnTo>
                  <a:pt x="512989" y="302983"/>
                </a:lnTo>
                <a:lnTo>
                  <a:pt x="515710" y="301850"/>
                </a:lnTo>
                <a:lnTo>
                  <a:pt x="518432" y="300944"/>
                </a:lnTo>
                <a:lnTo>
                  <a:pt x="521153" y="300264"/>
                </a:lnTo>
                <a:lnTo>
                  <a:pt x="523875" y="300038"/>
                </a:lnTo>
                <a:close/>
                <a:moveTo>
                  <a:pt x="689916" y="0"/>
                </a:moveTo>
                <a:lnTo>
                  <a:pt x="702828" y="0"/>
                </a:lnTo>
                <a:lnTo>
                  <a:pt x="715967" y="226"/>
                </a:lnTo>
                <a:lnTo>
                  <a:pt x="729333" y="677"/>
                </a:lnTo>
                <a:lnTo>
                  <a:pt x="742698" y="1807"/>
                </a:lnTo>
                <a:lnTo>
                  <a:pt x="756064" y="2936"/>
                </a:lnTo>
                <a:lnTo>
                  <a:pt x="769429" y="4291"/>
                </a:lnTo>
                <a:lnTo>
                  <a:pt x="782569" y="6098"/>
                </a:lnTo>
                <a:lnTo>
                  <a:pt x="795934" y="8131"/>
                </a:lnTo>
                <a:lnTo>
                  <a:pt x="809073" y="10389"/>
                </a:lnTo>
                <a:lnTo>
                  <a:pt x="822212" y="13100"/>
                </a:lnTo>
                <a:lnTo>
                  <a:pt x="835125" y="15810"/>
                </a:lnTo>
                <a:lnTo>
                  <a:pt x="847811" y="18972"/>
                </a:lnTo>
                <a:lnTo>
                  <a:pt x="860270" y="22360"/>
                </a:lnTo>
                <a:lnTo>
                  <a:pt x="866613" y="23715"/>
                </a:lnTo>
                <a:lnTo>
                  <a:pt x="872729" y="25296"/>
                </a:lnTo>
                <a:lnTo>
                  <a:pt x="879072" y="26425"/>
                </a:lnTo>
                <a:lnTo>
                  <a:pt x="885415" y="27329"/>
                </a:lnTo>
                <a:lnTo>
                  <a:pt x="891532" y="28458"/>
                </a:lnTo>
                <a:lnTo>
                  <a:pt x="897875" y="28910"/>
                </a:lnTo>
                <a:lnTo>
                  <a:pt x="904218" y="29362"/>
                </a:lnTo>
                <a:lnTo>
                  <a:pt x="910334" y="29813"/>
                </a:lnTo>
                <a:lnTo>
                  <a:pt x="916904" y="30039"/>
                </a:lnTo>
                <a:lnTo>
                  <a:pt x="923020" y="29813"/>
                </a:lnTo>
                <a:lnTo>
                  <a:pt x="929590" y="29362"/>
                </a:lnTo>
                <a:lnTo>
                  <a:pt x="935706" y="28910"/>
                </a:lnTo>
                <a:lnTo>
                  <a:pt x="942049" y="28458"/>
                </a:lnTo>
                <a:lnTo>
                  <a:pt x="948392" y="27329"/>
                </a:lnTo>
                <a:lnTo>
                  <a:pt x="954735" y="26425"/>
                </a:lnTo>
                <a:lnTo>
                  <a:pt x="960851" y="25070"/>
                </a:lnTo>
                <a:lnTo>
                  <a:pt x="974897" y="22360"/>
                </a:lnTo>
                <a:lnTo>
                  <a:pt x="988715" y="19424"/>
                </a:lnTo>
                <a:lnTo>
                  <a:pt x="1003213" y="16713"/>
                </a:lnTo>
                <a:lnTo>
                  <a:pt x="1017938" y="14229"/>
                </a:lnTo>
                <a:lnTo>
                  <a:pt x="1032436" y="11744"/>
                </a:lnTo>
                <a:lnTo>
                  <a:pt x="1047161" y="9712"/>
                </a:lnTo>
                <a:lnTo>
                  <a:pt x="1062113" y="7679"/>
                </a:lnTo>
                <a:lnTo>
                  <a:pt x="1077064" y="5872"/>
                </a:lnTo>
                <a:lnTo>
                  <a:pt x="1092015" y="4291"/>
                </a:lnTo>
                <a:lnTo>
                  <a:pt x="1106966" y="2936"/>
                </a:lnTo>
                <a:lnTo>
                  <a:pt x="1121691" y="2032"/>
                </a:lnTo>
                <a:lnTo>
                  <a:pt x="1136416" y="1129"/>
                </a:lnTo>
                <a:lnTo>
                  <a:pt x="1150688" y="677"/>
                </a:lnTo>
                <a:lnTo>
                  <a:pt x="1165186" y="451"/>
                </a:lnTo>
                <a:lnTo>
                  <a:pt x="1179231" y="677"/>
                </a:lnTo>
                <a:lnTo>
                  <a:pt x="1192823" y="1129"/>
                </a:lnTo>
                <a:lnTo>
                  <a:pt x="1205962" y="2258"/>
                </a:lnTo>
                <a:lnTo>
                  <a:pt x="1218875" y="3614"/>
                </a:lnTo>
                <a:lnTo>
                  <a:pt x="1231334" y="4969"/>
                </a:lnTo>
                <a:lnTo>
                  <a:pt x="1243340" y="7453"/>
                </a:lnTo>
                <a:lnTo>
                  <a:pt x="1254667" y="9938"/>
                </a:lnTo>
                <a:lnTo>
                  <a:pt x="1260331" y="11293"/>
                </a:lnTo>
                <a:lnTo>
                  <a:pt x="1265541" y="13100"/>
                </a:lnTo>
                <a:lnTo>
                  <a:pt x="1270751" y="14681"/>
                </a:lnTo>
                <a:lnTo>
                  <a:pt x="1275735" y="16262"/>
                </a:lnTo>
                <a:lnTo>
                  <a:pt x="1280719" y="18520"/>
                </a:lnTo>
                <a:lnTo>
                  <a:pt x="1285249" y="20553"/>
                </a:lnTo>
                <a:lnTo>
                  <a:pt x="1290007" y="22812"/>
                </a:lnTo>
                <a:lnTo>
                  <a:pt x="1294084" y="25070"/>
                </a:lnTo>
                <a:lnTo>
                  <a:pt x="1298162" y="27329"/>
                </a:lnTo>
                <a:lnTo>
                  <a:pt x="1302239" y="30039"/>
                </a:lnTo>
                <a:lnTo>
                  <a:pt x="1305864" y="32749"/>
                </a:lnTo>
                <a:lnTo>
                  <a:pt x="1309489" y="35686"/>
                </a:lnTo>
                <a:lnTo>
                  <a:pt x="1312887" y="38622"/>
                </a:lnTo>
                <a:lnTo>
                  <a:pt x="1315832" y="41784"/>
                </a:lnTo>
                <a:lnTo>
                  <a:pt x="1318777" y="45172"/>
                </a:lnTo>
                <a:lnTo>
                  <a:pt x="1321495" y="48785"/>
                </a:lnTo>
                <a:lnTo>
                  <a:pt x="1323987" y="52399"/>
                </a:lnTo>
                <a:lnTo>
                  <a:pt x="1326252" y="56239"/>
                </a:lnTo>
                <a:lnTo>
                  <a:pt x="1328064" y="60078"/>
                </a:lnTo>
                <a:lnTo>
                  <a:pt x="1329877" y="64144"/>
                </a:lnTo>
                <a:lnTo>
                  <a:pt x="1331462" y="68209"/>
                </a:lnTo>
                <a:lnTo>
                  <a:pt x="1332369" y="72727"/>
                </a:lnTo>
                <a:lnTo>
                  <a:pt x="1333501" y="76792"/>
                </a:lnTo>
                <a:lnTo>
                  <a:pt x="1333954" y="80858"/>
                </a:lnTo>
                <a:lnTo>
                  <a:pt x="1334407" y="84923"/>
                </a:lnTo>
                <a:lnTo>
                  <a:pt x="1335087" y="88989"/>
                </a:lnTo>
                <a:lnTo>
                  <a:pt x="1335087" y="93506"/>
                </a:lnTo>
                <a:lnTo>
                  <a:pt x="1335087" y="97571"/>
                </a:lnTo>
                <a:lnTo>
                  <a:pt x="1335087" y="101637"/>
                </a:lnTo>
                <a:lnTo>
                  <a:pt x="1334407" y="105702"/>
                </a:lnTo>
                <a:lnTo>
                  <a:pt x="1333954" y="109542"/>
                </a:lnTo>
                <a:lnTo>
                  <a:pt x="1333275" y="113607"/>
                </a:lnTo>
                <a:lnTo>
                  <a:pt x="1332369" y="117221"/>
                </a:lnTo>
                <a:lnTo>
                  <a:pt x="1331236" y="121061"/>
                </a:lnTo>
                <a:lnTo>
                  <a:pt x="1329877" y="124674"/>
                </a:lnTo>
                <a:lnTo>
                  <a:pt x="1328291" y="128288"/>
                </a:lnTo>
                <a:lnTo>
                  <a:pt x="1326479" y="131676"/>
                </a:lnTo>
                <a:lnTo>
                  <a:pt x="1324440" y="134838"/>
                </a:lnTo>
                <a:lnTo>
                  <a:pt x="1292498" y="182494"/>
                </a:lnTo>
                <a:lnTo>
                  <a:pt x="1261237" y="228570"/>
                </a:lnTo>
                <a:lnTo>
                  <a:pt x="1231334" y="272613"/>
                </a:lnTo>
                <a:lnTo>
                  <a:pt x="1202338" y="314848"/>
                </a:lnTo>
                <a:lnTo>
                  <a:pt x="1199393" y="318688"/>
                </a:lnTo>
                <a:lnTo>
                  <a:pt x="1196221" y="322076"/>
                </a:lnTo>
                <a:lnTo>
                  <a:pt x="1192823" y="325012"/>
                </a:lnTo>
                <a:lnTo>
                  <a:pt x="1189425" y="327496"/>
                </a:lnTo>
                <a:lnTo>
                  <a:pt x="1185574" y="329529"/>
                </a:lnTo>
                <a:lnTo>
                  <a:pt x="1181723" y="330658"/>
                </a:lnTo>
                <a:lnTo>
                  <a:pt x="1177872" y="331562"/>
                </a:lnTo>
                <a:lnTo>
                  <a:pt x="1174021" y="331788"/>
                </a:lnTo>
                <a:lnTo>
                  <a:pt x="678136" y="331788"/>
                </a:lnTo>
                <a:lnTo>
                  <a:pt x="674058" y="331562"/>
                </a:lnTo>
                <a:lnTo>
                  <a:pt x="670207" y="330658"/>
                </a:lnTo>
                <a:lnTo>
                  <a:pt x="666356" y="329529"/>
                </a:lnTo>
                <a:lnTo>
                  <a:pt x="662505" y="327496"/>
                </a:lnTo>
                <a:lnTo>
                  <a:pt x="659107" y="325012"/>
                </a:lnTo>
                <a:lnTo>
                  <a:pt x="655936" y="322076"/>
                </a:lnTo>
                <a:lnTo>
                  <a:pt x="652538" y="318688"/>
                </a:lnTo>
                <a:lnTo>
                  <a:pt x="649593" y="314848"/>
                </a:lnTo>
                <a:lnTo>
                  <a:pt x="620823" y="272613"/>
                </a:lnTo>
                <a:lnTo>
                  <a:pt x="590693" y="228570"/>
                </a:lnTo>
                <a:lnTo>
                  <a:pt x="559432" y="182494"/>
                </a:lnTo>
                <a:lnTo>
                  <a:pt x="527490" y="134838"/>
                </a:lnTo>
                <a:lnTo>
                  <a:pt x="525451" y="131676"/>
                </a:lnTo>
                <a:lnTo>
                  <a:pt x="523639" y="128288"/>
                </a:lnTo>
                <a:lnTo>
                  <a:pt x="522053" y="124674"/>
                </a:lnTo>
                <a:lnTo>
                  <a:pt x="520694" y="121061"/>
                </a:lnTo>
                <a:lnTo>
                  <a:pt x="519335" y="117221"/>
                </a:lnTo>
                <a:lnTo>
                  <a:pt x="518202" y="113381"/>
                </a:lnTo>
                <a:lnTo>
                  <a:pt x="517296" y="109316"/>
                </a:lnTo>
                <a:lnTo>
                  <a:pt x="516843" y="105250"/>
                </a:lnTo>
                <a:lnTo>
                  <a:pt x="516164" y="101185"/>
                </a:lnTo>
                <a:lnTo>
                  <a:pt x="515937" y="97119"/>
                </a:lnTo>
                <a:lnTo>
                  <a:pt x="515937" y="92828"/>
                </a:lnTo>
                <a:lnTo>
                  <a:pt x="516164" y="88763"/>
                </a:lnTo>
                <a:lnTo>
                  <a:pt x="516843" y="84697"/>
                </a:lnTo>
                <a:lnTo>
                  <a:pt x="517523" y="80632"/>
                </a:lnTo>
                <a:lnTo>
                  <a:pt x="518202" y="76792"/>
                </a:lnTo>
                <a:lnTo>
                  <a:pt x="519562" y="72727"/>
                </a:lnTo>
                <a:lnTo>
                  <a:pt x="521147" y="68661"/>
                </a:lnTo>
                <a:lnTo>
                  <a:pt x="522960" y="64822"/>
                </a:lnTo>
                <a:lnTo>
                  <a:pt x="524772" y="61208"/>
                </a:lnTo>
                <a:lnTo>
                  <a:pt x="527037" y="57820"/>
                </a:lnTo>
                <a:lnTo>
                  <a:pt x="529303" y="54432"/>
                </a:lnTo>
                <a:lnTo>
                  <a:pt x="532021" y="51044"/>
                </a:lnTo>
                <a:lnTo>
                  <a:pt x="534513" y="47656"/>
                </a:lnTo>
                <a:lnTo>
                  <a:pt x="537458" y="44720"/>
                </a:lnTo>
                <a:lnTo>
                  <a:pt x="540629" y="41784"/>
                </a:lnTo>
                <a:lnTo>
                  <a:pt x="543801" y="39073"/>
                </a:lnTo>
                <a:lnTo>
                  <a:pt x="547425" y="36137"/>
                </a:lnTo>
                <a:lnTo>
                  <a:pt x="551050" y="33653"/>
                </a:lnTo>
                <a:lnTo>
                  <a:pt x="554674" y="30943"/>
                </a:lnTo>
                <a:lnTo>
                  <a:pt x="558752" y="28458"/>
                </a:lnTo>
                <a:lnTo>
                  <a:pt x="562830" y="26199"/>
                </a:lnTo>
                <a:lnTo>
                  <a:pt x="566907" y="24167"/>
                </a:lnTo>
                <a:lnTo>
                  <a:pt x="571438" y="21682"/>
                </a:lnTo>
                <a:lnTo>
                  <a:pt x="575969" y="19875"/>
                </a:lnTo>
                <a:lnTo>
                  <a:pt x="585483" y="16036"/>
                </a:lnTo>
                <a:lnTo>
                  <a:pt x="595677" y="12874"/>
                </a:lnTo>
                <a:lnTo>
                  <a:pt x="605871" y="9938"/>
                </a:lnTo>
                <a:lnTo>
                  <a:pt x="616972" y="7453"/>
                </a:lnTo>
                <a:lnTo>
                  <a:pt x="628298" y="5420"/>
                </a:lnTo>
                <a:lnTo>
                  <a:pt x="639852" y="3614"/>
                </a:lnTo>
                <a:lnTo>
                  <a:pt x="652084" y="2258"/>
                </a:lnTo>
                <a:lnTo>
                  <a:pt x="664317" y="903"/>
                </a:lnTo>
                <a:lnTo>
                  <a:pt x="677003" y="451"/>
                </a:lnTo>
                <a:lnTo>
                  <a:pt x="689916" y="0"/>
                </a:ln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814710" y="2558966"/>
            <a:ext cx="413687" cy="413687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00615" y="2608564"/>
            <a:ext cx="324882" cy="363647"/>
            <a:chOff x="7083425" y="3748088"/>
            <a:chExt cx="558800" cy="625476"/>
          </a:xfrm>
          <a:solidFill>
            <a:schemeClr val="tx1"/>
          </a:solidFill>
        </p:grpSpPr>
        <p:sp>
          <p:nvSpPr>
            <p:cNvPr id="26" name="Freeform 257"/>
            <p:cNvSpPr/>
            <p:nvPr/>
          </p:nvSpPr>
          <p:spPr bwMode="auto">
            <a:xfrm>
              <a:off x="7264400" y="4079876"/>
              <a:ext cx="192087" cy="293688"/>
            </a:xfrm>
            <a:custGeom>
              <a:avLst/>
              <a:gdLst>
                <a:gd name="T0" fmla="*/ 26 w 51"/>
                <a:gd name="T1" fmla="*/ 1 h 77"/>
                <a:gd name="T2" fmla="*/ 17 w 51"/>
                <a:gd name="T3" fmla="*/ 0 h 77"/>
                <a:gd name="T4" fmla="*/ 0 w 51"/>
                <a:gd name="T5" fmla="*/ 77 h 77"/>
                <a:gd name="T6" fmla="*/ 51 w 51"/>
                <a:gd name="T7" fmla="*/ 77 h 77"/>
                <a:gd name="T8" fmla="*/ 34 w 51"/>
                <a:gd name="T9" fmla="*/ 0 h 77"/>
                <a:gd name="T10" fmla="*/ 26 w 51"/>
                <a:gd name="T11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7">
                  <a:moveTo>
                    <a:pt x="26" y="1"/>
                  </a:moveTo>
                  <a:cubicBezTo>
                    <a:pt x="23" y="1"/>
                    <a:pt x="20" y="0"/>
                    <a:pt x="17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58"/>
            <p:cNvSpPr/>
            <p:nvPr/>
          </p:nvSpPr>
          <p:spPr bwMode="auto">
            <a:xfrm>
              <a:off x="7535863" y="3748088"/>
              <a:ext cx="106362" cy="385763"/>
            </a:xfrm>
            <a:custGeom>
              <a:avLst/>
              <a:gdLst>
                <a:gd name="T0" fmla="*/ 8 w 28"/>
                <a:gd name="T1" fmla="*/ 0 h 101"/>
                <a:gd name="T2" fmla="*/ 0 w 28"/>
                <a:gd name="T3" fmla="*/ 7 h 101"/>
                <a:gd name="T4" fmla="*/ 17 w 28"/>
                <a:gd name="T5" fmla="*/ 50 h 101"/>
                <a:gd name="T6" fmla="*/ 0 w 28"/>
                <a:gd name="T7" fmla="*/ 93 h 101"/>
                <a:gd name="T8" fmla="*/ 8 w 28"/>
                <a:gd name="T9" fmla="*/ 101 h 101"/>
                <a:gd name="T10" fmla="*/ 28 w 28"/>
                <a:gd name="T11" fmla="*/ 50 h 101"/>
                <a:gd name="T12" fmla="*/ 8 w 2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1">
                  <a:moveTo>
                    <a:pt x="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" y="19"/>
                    <a:pt x="17" y="34"/>
                    <a:pt x="17" y="50"/>
                  </a:cubicBezTo>
                  <a:cubicBezTo>
                    <a:pt x="17" y="67"/>
                    <a:pt x="10" y="82"/>
                    <a:pt x="0" y="93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20" y="88"/>
                    <a:pt x="28" y="70"/>
                    <a:pt x="28" y="50"/>
                  </a:cubicBezTo>
                  <a:cubicBezTo>
                    <a:pt x="28" y="31"/>
                    <a:pt x="20" y="13"/>
                    <a:pt x="8" y="0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59"/>
            <p:cNvSpPr/>
            <p:nvPr/>
          </p:nvSpPr>
          <p:spPr bwMode="auto">
            <a:xfrm>
              <a:off x="7083425" y="3748088"/>
              <a:ext cx="101600" cy="385763"/>
            </a:xfrm>
            <a:custGeom>
              <a:avLst/>
              <a:gdLst>
                <a:gd name="T0" fmla="*/ 27 w 27"/>
                <a:gd name="T1" fmla="*/ 7 h 101"/>
                <a:gd name="T2" fmla="*/ 20 w 27"/>
                <a:gd name="T3" fmla="*/ 0 h 101"/>
                <a:gd name="T4" fmla="*/ 0 w 27"/>
                <a:gd name="T5" fmla="*/ 50 h 101"/>
                <a:gd name="T6" fmla="*/ 20 w 27"/>
                <a:gd name="T7" fmla="*/ 101 h 101"/>
                <a:gd name="T8" fmla="*/ 27 w 27"/>
                <a:gd name="T9" fmla="*/ 93 h 101"/>
                <a:gd name="T10" fmla="*/ 10 w 27"/>
                <a:gd name="T11" fmla="*/ 50 h 101"/>
                <a:gd name="T12" fmla="*/ 27 w 27"/>
                <a:gd name="T13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1">
                  <a:moveTo>
                    <a:pt x="27" y="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7" y="13"/>
                    <a:pt x="0" y="31"/>
                    <a:pt x="0" y="50"/>
                  </a:cubicBezTo>
                  <a:cubicBezTo>
                    <a:pt x="0" y="70"/>
                    <a:pt x="7" y="88"/>
                    <a:pt x="20" y="101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17" y="82"/>
                    <a:pt x="10" y="67"/>
                    <a:pt x="10" y="50"/>
                  </a:cubicBezTo>
                  <a:cubicBezTo>
                    <a:pt x="10" y="34"/>
                    <a:pt x="17" y="19"/>
                    <a:pt x="27" y="7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60"/>
            <p:cNvSpPr/>
            <p:nvPr/>
          </p:nvSpPr>
          <p:spPr bwMode="auto">
            <a:xfrm>
              <a:off x="7467600" y="3813176"/>
              <a:ext cx="79375" cy="255588"/>
            </a:xfrm>
            <a:custGeom>
              <a:avLst/>
              <a:gdLst>
                <a:gd name="T0" fmla="*/ 8 w 21"/>
                <a:gd name="T1" fmla="*/ 0 h 67"/>
                <a:gd name="T2" fmla="*/ 0 w 21"/>
                <a:gd name="T3" fmla="*/ 8 h 67"/>
                <a:gd name="T4" fmla="*/ 9 w 21"/>
                <a:gd name="T5" fmla="*/ 33 h 67"/>
                <a:gd name="T6" fmla="*/ 0 w 21"/>
                <a:gd name="T7" fmla="*/ 58 h 67"/>
                <a:gd name="T8" fmla="*/ 8 w 21"/>
                <a:gd name="T9" fmla="*/ 67 h 67"/>
                <a:gd name="T10" fmla="*/ 21 w 21"/>
                <a:gd name="T11" fmla="*/ 33 h 67"/>
                <a:gd name="T12" fmla="*/ 8 w 2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7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15"/>
                    <a:pt x="9" y="24"/>
                    <a:pt x="9" y="33"/>
                  </a:cubicBezTo>
                  <a:cubicBezTo>
                    <a:pt x="9" y="43"/>
                    <a:pt x="6" y="52"/>
                    <a:pt x="0" y="5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6" y="58"/>
                    <a:pt x="21" y="46"/>
                    <a:pt x="21" y="33"/>
                  </a:cubicBezTo>
                  <a:cubicBezTo>
                    <a:pt x="21" y="20"/>
                    <a:pt x="16" y="9"/>
                    <a:pt x="8" y="0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61"/>
            <p:cNvSpPr/>
            <p:nvPr/>
          </p:nvSpPr>
          <p:spPr bwMode="auto">
            <a:xfrm>
              <a:off x="7173913" y="3813176"/>
              <a:ext cx="82550" cy="255588"/>
            </a:xfrm>
            <a:custGeom>
              <a:avLst/>
              <a:gdLst>
                <a:gd name="T0" fmla="*/ 13 w 22"/>
                <a:gd name="T1" fmla="*/ 0 h 67"/>
                <a:gd name="T2" fmla="*/ 0 w 22"/>
                <a:gd name="T3" fmla="*/ 33 h 67"/>
                <a:gd name="T4" fmla="*/ 13 w 22"/>
                <a:gd name="T5" fmla="*/ 67 h 67"/>
                <a:gd name="T6" fmla="*/ 22 w 22"/>
                <a:gd name="T7" fmla="*/ 58 h 67"/>
                <a:gd name="T8" fmla="*/ 12 w 22"/>
                <a:gd name="T9" fmla="*/ 33 h 67"/>
                <a:gd name="T10" fmla="*/ 22 w 22"/>
                <a:gd name="T11" fmla="*/ 8 h 67"/>
                <a:gd name="T12" fmla="*/ 13 w 2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7">
                  <a:moveTo>
                    <a:pt x="13" y="0"/>
                  </a:moveTo>
                  <a:cubicBezTo>
                    <a:pt x="5" y="9"/>
                    <a:pt x="0" y="20"/>
                    <a:pt x="0" y="33"/>
                  </a:cubicBezTo>
                  <a:cubicBezTo>
                    <a:pt x="0" y="46"/>
                    <a:pt x="5" y="58"/>
                    <a:pt x="13" y="6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6" y="52"/>
                    <a:pt x="12" y="43"/>
                    <a:pt x="12" y="33"/>
                  </a:cubicBezTo>
                  <a:cubicBezTo>
                    <a:pt x="12" y="24"/>
                    <a:pt x="16" y="15"/>
                    <a:pt x="22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62"/>
            <p:cNvSpPr/>
            <p:nvPr/>
          </p:nvSpPr>
          <p:spPr bwMode="auto">
            <a:xfrm>
              <a:off x="7275513" y="3854451"/>
              <a:ext cx="169862" cy="168275"/>
            </a:xfrm>
            <a:custGeom>
              <a:avLst/>
              <a:gdLst>
                <a:gd name="T0" fmla="*/ 14 w 45"/>
                <a:gd name="T1" fmla="*/ 43 h 44"/>
                <a:gd name="T2" fmla="*/ 15 w 45"/>
                <a:gd name="T3" fmla="*/ 43 h 44"/>
                <a:gd name="T4" fmla="*/ 17 w 45"/>
                <a:gd name="T5" fmla="*/ 44 h 44"/>
                <a:gd name="T6" fmla="*/ 23 w 45"/>
                <a:gd name="T7" fmla="*/ 44 h 44"/>
                <a:gd name="T8" fmla="*/ 28 w 45"/>
                <a:gd name="T9" fmla="*/ 44 h 44"/>
                <a:gd name="T10" fmla="*/ 30 w 45"/>
                <a:gd name="T11" fmla="*/ 43 h 44"/>
                <a:gd name="T12" fmla="*/ 32 w 45"/>
                <a:gd name="T13" fmla="*/ 43 h 44"/>
                <a:gd name="T14" fmla="*/ 40 w 45"/>
                <a:gd name="T15" fmla="*/ 37 h 44"/>
                <a:gd name="T16" fmla="*/ 45 w 45"/>
                <a:gd name="T17" fmla="*/ 22 h 44"/>
                <a:gd name="T18" fmla="*/ 40 w 45"/>
                <a:gd name="T19" fmla="*/ 8 h 44"/>
                <a:gd name="T20" fmla="*/ 23 w 45"/>
                <a:gd name="T21" fmla="*/ 0 h 44"/>
                <a:gd name="T22" fmla="*/ 6 w 45"/>
                <a:gd name="T23" fmla="*/ 8 h 44"/>
                <a:gd name="T24" fmla="*/ 0 w 45"/>
                <a:gd name="T25" fmla="*/ 22 h 44"/>
                <a:gd name="T26" fmla="*/ 6 w 45"/>
                <a:gd name="T27" fmla="*/ 37 h 44"/>
                <a:gd name="T28" fmla="*/ 14 w 45"/>
                <a:gd name="T2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14" y="43"/>
                  </a:moveTo>
                  <a:cubicBezTo>
                    <a:pt x="14" y="43"/>
                    <a:pt x="15" y="43"/>
                    <a:pt x="15" y="43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9" y="44"/>
                    <a:pt x="21" y="44"/>
                    <a:pt x="23" y="44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29" y="44"/>
                    <a:pt x="29" y="44"/>
                    <a:pt x="30" y="43"/>
                  </a:cubicBezTo>
                  <a:cubicBezTo>
                    <a:pt x="30" y="43"/>
                    <a:pt x="31" y="43"/>
                    <a:pt x="32" y="43"/>
                  </a:cubicBezTo>
                  <a:cubicBezTo>
                    <a:pt x="35" y="41"/>
                    <a:pt x="37" y="39"/>
                    <a:pt x="40" y="37"/>
                  </a:cubicBezTo>
                  <a:cubicBezTo>
                    <a:pt x="43" y="33"/>
                    <a:pt x="45" y="28"/>
                    <a:pt x="45" y="22"/>
                  </a:cubicBezTo>
                  <a:cubicBezTo>
                    <a:pt x="45" y="17"/>
                    <a:pt x="43" y="12"/>
                    <a:pt x="40" y="8"/>
                  </a:cubicBezTo>
                  <a:cubicBezTo>
                    <a:pt x="35" y="3"/>
                    <a:pt x="29" y="0"/>
                    <a:pt x="23" y="0"/>
                  </a:cubicBezTo>
                  <a:cubicBezTo>
                    <a:pt x="16" y="0"/>
                    <a:pt x="10" y="3"/>
                    <a:pt x="6" y="8"/>
                  </a:cubicBezTo>
                  <a:cubicBezTo>
                    <a:pt x="2" y="12"/>
                    <a:pt x="0" y="17"/>
                    <a:pt x="0" y="22"/>
                  </a:cubicBezTo>
                  <a:cubicBezTo>
                    <a:pt x="0" y="28"/>
                    <a:pt x="2" y="33"/>
                    <a:pt x="6" y="37"/>
                  </a:cubicBezTo>
                  <a:cubicBezTo>
                    <a:pt x="8" y="39"/>
                    <a:pt x="11" y="41"/>
                    <a:pt x="14" y="43"/>
                  </a:cubicBezTo>
                  <a:close/>
                </a:path>
              </a:pathLst>
            </a:cu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项目介绍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5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50"/>
                            </p:stCondLst>
                            <p:childTnLst>
                              <p:par>
                                <p:cTn id="7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550229" y="2108556"/>
            <a:ext cx="2688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发展前景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59489" y="2897051"/>
            <a:ext cx="8592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所有标题文字数字等都可修改请在此输入您的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文本信息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所有标题文字数字等都可修改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4443" y="653142"/>
            <a:ext cx="1591642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altLang="zh-CN" sz="6600" b="1" i="0" u="none" strike="noStrike" kern="1200" cap="none" spc="60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04800" y="0"/>
            <a:ext cx="12496800" cy="881743"/>
            <a:chOff x="-304800" y="0"/>
            <a:chExt cx="12496800" cy="881743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424543"/>
            </a:xfrm>
            <a:prstGeom prst="rect">
              <a:avLst/>
            </a:prstGeom>
            <a:solidFill>
              <a:srgbClr val="685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flipV="1">
              <a:off x="-304800" y="424543"/>
              <a:ext cx="979714" cy="457200"/>
            </a:xfrm>
            <a:prstGeom prst="trapezoid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23944"/>
          <a:stretch>
            <a:fillRect/>
          </a:stretch>
        </p:blipFill>
        <p:spPr>
          <a:xfrm>
            <a:off x="2351314" y="3834993"/>
            <a:ext cx="7260772" cy="308832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75275" y="2890473"/>
            <a:ext cx="5825631" cy="1803634"/>
            <a:chOff x="3129094" y="2382473"/>
            <a:chExt cx="5825631" cy="1803634"/>
          </a:xfrm>
          <a:solidFill>
            <a:schemeClr val="bg1">
              <a:lumMod val="75000"/>
            </a:schemeClr>
          </a:solidFill>
        </p:grpSpPr>
        <p:sp>
          <p:nvSpPr>
            <p:cNvPr id="10" name="空心弧 9"/>
            <p:cNvSpPr/>
            <p:nvPr/>
          </p:nvSpPr>
          <p:spPr>
            <a:xfrm rot="10800000">
              <a:off x="7161580" y="2382474"/>
              <a:ext cx="1793145" cy="1793145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>
              <a:off x="5827146" y="2392962"/>
              <a:ext cx="1793145" cy="1793145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 rot="10800000">
              <a:off x="4481816" y="2382473"/>
              <a:ext cx="1793145" cy="1793145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空心弧 1"/>
            <p:cNvSpPr/>
            <p:nvPr/>
          </p:nvSpPr>
          <p:spPr>
            <a:xfrm>
              <a:off x="3129094" y="2392960"/>
              <a:ext cx="1793145" cy="1793145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75274" y="2890473"/>
            <a:ext cx="5825634" cy="1803634"/>
            <a:chOff x="3129093" y="2382473"/>
            <a:chExt cx="5825634" cy="1803634"/>
          </a:xfrm>
        </p:grpSpPr>
        <p:sp>
          <p:nvSpPr>
            <p:cNvPr id="3" name="空心弧 2"/>
            <p:cNvSpPr/>
            <p:nvPr/>
          </p:nvSpPr>
          <p:spPr>
            <a:xfrm rot="10800000">
              <a:off x="3129093" y="2382473"/>
              <a:ext cx="1793145" cy="1793145"/>
            </a:xfrm>
            <a:prstGeom prst="blockArc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空心弧 6"/>
            <p:cNvSpPr/>
            <p:nvPr/>
          </p:nvSpPr>
          <p:spPr>
            <a:xfrm>
              <a:off x="4472673" y="2392960"/>
              <a:ext cx="1793145" cy="1793145"/>
            </a:xfrm>
            <a:prstGeom prst="blockArc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 rot="10800000">
              <a:off x="5818001" y="2382474"/>
              <a:ext cx="1793145" cy="1793145"/>
            </a:xfrm>
            <a:prstGeom prst="blockArc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空心弧 12"/>
            <p:cNvSpPr/>
            <p:nvPr/>
          </p:nvSpPr>
          <p:spPr>
            <a:xfrm>
              <a:off x="7161582" y="2392962"/>
              <a:ext cx="1793145" cy="1793145"/>
            </a:xfrm>
            <a:prstGeom prst="blockArc">
              <a:avLst/>
            </a:prstGeom>
            <a:solidFill>
              <a:srgbClr val="68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TextBox 97"/>
          <p:cNvSpPr txBox="1"/>
          <p:nvPr/>
        </p:nvSpPr>
        <p:spPr>
          <a:xfrm>
            <a:off x="3705294" y="3548519"/>
            <a:ext cx="887722" cy="412036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30463" y="1760998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31096" y="2057524"/>
            <a:ext cx="156804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28572" y="1760998"/>
            <a:ext cx="86546" cy="86546"/>
          </a:xfrm>
          <a:prstGeom prst="ellipse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TextBox 97"/>
          <p:cNvSpPr txBox="1"/>
          <p:nvPr/>
        </p:nvSpPr>
        <p:spPr>
          <a:xfrm>
            <a:off x="5073970" y="3530044"/>
            <a:ext cx="887722" cy="412036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99139" y="4987527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699772" y="5284053"/>
            <a:ext cx="156804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397248" y="4987527"/>
            <a:ext cx="86546" cy="86546"/>
          </a:xfrm>
          <a:prstGeom prst="ellipse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TextBox 97"/>
          <p:cNvSpPr txBox="1"/>
          <p:nvPr/>
        </p:nvSpPr>
        <p:spPr>
          <a:xfrm>
            <a:off x="6422861" y="3548152"/>
            <a:ext cx="887722" cy="412036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48030" y="1760631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048663" y="2057157"/>
            <a:ext cx="156804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746139" y="1760631"/>
            <a:ext cx="86546" cy="86546"/>
          </a:xfrm>
          <a:prstGeom prst="ellipse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TextBox 97"/>
          <p:cNvSpPr txBox="1"/>
          <p:nvPr/>
        </p:nvSpPr>
        <p:spPr>
          <a:xfrm>
            <a:off x="7775585" y="3539895"/>
            <a:ext cx="887722" cy="412036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600754" y="4997378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85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401387" y="5293904"/>
            <a:ext cx="156804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在此输入您的文本或粘贴复制或修改字体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098863" y="4997378"/>
            <a:ext cx="86546" cy="86546"/>
          </a:xfrm>
          <a:prstGeom prst="ellipse">
            <a:avLst/>
          </a:prstGeom>
          <a:solidFill>
            <a:srgbClr val="68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09687" y="0"/>
            <a:ext cx="141577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发展前景</a:t>
            </a:r>
            <a:endParaRPr kumimoji="0" lang="zh-CN" altLang="en-US" sz="1800" b="1" i="0" u="none" strike="noStrike" kern="1200" cap="none" spc="6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9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4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15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25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899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899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 animBg="1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 animBg="1"/>
    </p:bldLst>
  </p:timing>
</p:sld>
</file>

<file path=ppt/tags/tag1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Text"/>
  <p:tag name="MH" val="20170628184044"/>
  <p:tag name="MH_LIBRARY" val="GRAPHIC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3171</Words>
  <Application>WPS 演示</Application>
  <PresentationFormat>宽屏</PresentationFormat>
  <Paragraphs>466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Calibri Light</vt:lpstr>
      <vt:lpstr>等线</vt:lpstr>
      <vt:lpstr>Neris Thin</vt:lpstr>
      <vt:lpstr>Segoe Print</vt:lpstr>
      <vt:lpstr>Lato Black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</cp:revision>
  <dcterms:created xsi:type="dcterms:W3CDTF">2018-04-02T02:56:00Z</dcterms:created>
  <dcterms:modified xsi:type="dcterms:W3CDTF">2024-04-02T00:31:14Z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F50C4E6BB7484B138990A534982631C8_13</vt:lpwstr>
  </property>
  <property fmtid="{D5CDD505-2E9C-101B-9397-08002B2CF9AE}" pid="3" name="KSOProductBuildVer">
    <vt:lpwstr>2052-12.1.0.16417</vt:lpwstr>
  </property>
</Properties>
</file>