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339" r:id="rId3"/>
    <p:sldId id="326" r:id="rId5"/>
    <p:sldId id="332" r:id="rId6"/>
    <p:sldId id="271" r:id="rId7"/>
    <p:sldId id="310" r:id="rId8"/>
    <p:sldId id="328" r:id="rId9"/>
    <p:sldId id="333" r:id="rId10"/>
    <p:sldId id="340" r:id="rId11"/>
    <p:sldId id="348" r:id="rId12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6314" autoAdjust="0"/>
  </p:normalViewPr>
  <p:slideViewPr>
    <p:cSldViewPr showGuides="1">
      <p:cViewPr varScale="1">
        <p:scale>
          <a:sx n="140" d="100"/>
          <a:sy n="140" d="100"/>
        </p:scale>
        <p:origin x="82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47358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35800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857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016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-684584" y="3363838"/>
            <a:ext cx="2448272" cy="2448272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95736" y="4299942"/>
            <a:ext cx="1584176" cy="158417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82565" y="3723878"/>
            <a:ext cx="438268" cy="438268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12360" y="3219822"/>
            <a:ext cx="2376264" cy="237626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561704" y="3721694"/>
            <a:ext cx="2387800" cy="238780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452320" y="3435846"/>
            <a:ext cx="936104" cy="93610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56176" y="4422627"/>
            <a:ext cx="1605507" cy="1605507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9" name="文本框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2733681" y="2273919"/>
            <a:ext cx="367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</a:t>
            </a:r>
            <a:r>
              <a:rPr lang="en-US" altLang="zh-CN" sz="3600" b="1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REPORT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2897166"/>
            <a:ext cx="59585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ipsum vitae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a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lorem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lacinia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arcu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justo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risus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2989193" y="923549"/>
            <a:ext cx="316561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3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103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3375115"/>
            <a:ext cx="5958509" cy="2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</a:t>
            </a:r>
            <a:r>
              <a:rPr lang="zh-CN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人：</a:t>
            </a:r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营</a:t>
            </a:r>
            <a:endParaRPr lang="zh-CN" altLang="en-US" sz="105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US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RACHEL DOE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MATTHEW DOE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JASON doe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AMANDA DOE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300" dirty="0">
                <a:latin typeface="+mn-lt"/>
                <a:cs typeface="+mn-ea"/>
                <a:sym typeface="+mn-lt"/>
              </a:rPr>
              <a:t>MANAGING </a:t>
            </a:r>
            <a:r>
              <a:rPr lang="en-US" sz="1300" dirty="0" smtClean="0">
                <a:latin typeface="+mn-lt"/>
                <a:cs typeface="+mn-ea"/>
                <a:sym typeface="+mn-lt"/>
              </a:rPr>
              <a:t>DIRECTOR</a:t>
            </a:r>
            <a:endParaRPr lang="en-US" sz="1300" dirty="0" smtClean="0">
              <a:latin typeface="+mn-lt"/>
              <a:cs typeface="+mn-ea"/>
              <a:sym typeface="+mn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300" dirty="0" smtClean="0">
                <a:latin typeface="+mn-lt"/>
                <a:cs typeface="+mn-ea"/>
                <a:sym typeface="+mn-lt"/>
              </a:rPr>
              <a:t>CREATIVE DIRECTOR</a:t>
            </a:r>
            <a:endParaRPr lang="en-US" sz="1300" dirty="0">
              <a:latin typeface="+mn-lt"/>
              <a:cs typeface="+mn-ea"/>
              <a:sym typeface="+mn-lt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300" dirty="0" smtClean="0">
                <a:latin typeface="+mn-lt"/>
                <a:cs typeface="+mn-ea"/>
                <a:sym typeface="+mn-lt"/>
              </a:rPr>
              <a:t>FINANCE MANAGER</a:t>
            </a:r>
            <a:endParaRPr lang="en-US" sz="1300" dirty="0">
              <a:latin typeface="+mn-lt"/>
              <a:cs typeface="+mn-ea"/>
              <a:sym typeface="+mn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300" dirty="0" smtClean="0">
                <a:latin typeface="+mn-lt"/>
                <a:cs typeface="+mn-ea"/>
                <a:sym typeface="+mn-lt"/>
              </a:rPr>
              <a:t>HEAD OF HUMAN RESOURCES </a:t>
            </a:r>
            <a:endParaRPr lang="en-US" sz="1300" dirty="0">
              <a:latin typeface="+mn-lt"/>
              <a:cs typeface="+mn-ea"/>
              <a:sym typeface="+mn-lt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9950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9826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r="13065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986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+mn-lt"/>
                <a:cs typeface="+mn-ea"/>
                <a:sym typeface="+mn-lt"/>
              </a:rPr>
              <a:t>Lorem ipsum dolor sit amet, consectetuer adipiscing elit sed diam nonummy nibh tincidunt ut laoreet dolore magna</a:t>
            </a:r>
            <a:endParaRPr lang="en-US" dirty="0">
              <a:latin typeface="+mn-lt"/>
              <a:cs typeface="+mn-ea"/>
              <a:sym typeface="+mn-lt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+mn-lt"/>
                <a:cs typeface="+mn-ea"/>
                <a:sym typeface="+mn-lt"/>
              </a:rPr>
              <a:t>dolor sit amet, consectetuer adipiscing elit sed lorem ipsum dolor sit amet lorem ipsum dolor sit 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WEBSITE </a:t>
            </a:r>
            <a:endParaRPr lang="en-US" sz="14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  <a:p>
            <a:pPr marL="57150" indent="0">
              <a:spcBef>
                <a:spcPts val="0"/>
              </a:spcBef>
              <a:defRPr/>
            </a:pPr>
            <a:r>
              <a:rPr lang="en-US" dirty="0" smtClean="0">
                <a:latin typeface="+mn-lt"/>
                <a:cs typeface="+mn-ea"/>
                <a:sym typeface="+mn-lt"/>
              </a:rPr>
              <a:t>www.loopy.com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 anchor="ctr">
            <a:normAutofit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OVERVIEW</a:t>
            </a:r>
            <a:endParaRPr lang="en-US" sz="14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+mn-lt"/>
                <a:cs typeface="+mn-ea"/>
                <a:sym typeface="+mn-lt"/>
              </a:rPr>
              <a:t>Lorem ipsum dolor sit amet,  </a:t>
            </a:r>
            <a:r>
              <a:rPr lang="en-US" dirty="0" smtClean="0">
                <a:latin typeface="+mn-lt"/>
                <a:cs typeface="+mn-ea"/>
                <a:sym typeface="+mn-lt"/>
              </a:rPr>
              <a:t>consectetur adipiscing </a:t>
            </a:r>
            <a:r>
              <a:rPr lang="en-US" dirty="0">
                <a:latin typeface="+mn-lt"/>
                <a:cs typeface="+mn-ea"/>
                <a:sym typeface="+mn-lt"/>
              </a:rPr>
              <a:t>elit ann ac  elit a </a:t>
            </a:r>
            <a:r>
              <a:rPr lang="en-US" dirty="0" smtClean="0">
                <a:latin typeface="+mn-lt"/>
                <a:cs typeface="+mn-ea"/>
                <a:sym typeface="+mn-lt"/>
              </a:rPr>
              <a:t>felis pharetra </a:t>
            </a:r>
            <a:r>
              <a:rPr lang="en-US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smtClean="0">
                <a:latin typeface="+mn-lt"/>
                <a:cs typeface="+mn-ea"/>
                <a:sym typeface="+mn-lt"/>
              </a:rPr>
              <a:t>amet lorem ipsum dolor sit amet</a:t>
            </a:r>
            <a:endParaRPr lang="en-US" dirty="0">
              <a:latin typeface="+mn-lt"/>
              <a:cs typeface="+mn-ea"/>
              <a:sym typeface="+mn-lt"/>
            </a:endParaRP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CLIENT</a:t>
            </a:r>
            <a:endParaRPr lang="en-US" sz="14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+mn-lt"/>
                <a:cs typeface="+mn-ea"/>
                <a:sym typeface="+mn-lt"/>
              </a:rPr>
              <a:t>Loopy Enterprise Limited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b="833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US" sz="36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3943350"/>
            <a:ext cx="8382000" cy="609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 consectetur  met adipiscing elit. Aenean ac elit a felis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pharecing Lorem ipsum dolor sit amet consectetur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met adipiscing elit. Aenean ac elit a felis pharecing Lorem ipsum dolor sit amet consectetur  met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0" b="2946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US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1"/>
          <p:cNvSpPr txBox="1"/>
          <p:nvPr/>
        </p:nvSpPr>
        <p:spPr>
          <a:xfrm>
            <a:off x="5715000" y="1885950"/>
            <a:ext cx="2819400" cy="2335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 adipiscing elit. Proin vulputate elementum lorem sed molestie. Pellentesque Lorem Ipsum Dolor Sit Ametlorem sed molestie. Pellentesque amet ullamcorper lorem ipsum dolor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 adipiscing elit. Proin set vulputate elementum lorem sed molestie. Pellentesque Lorem Ipsum Dolor Sit eer Ametlorem sed molestie. Pellentesque amet ullamcorper lorem ipsum dolor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540578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952500" y="1399416"/>
            <a:ext cx="1905000" cy="807028"/>
          </a:xfrm>
          <a:prstGeom prst="wedgeRectCallout">
            <a:avLst>
              <a:gd name="adj1" fmla="val -35040"/>
              <a:gd name="adj2" fmla="val 85930"/>
            </a:avLst>
          </a:prstGeom>
          <a:solidFill>
            <a:schemeClr val="bg1">
              <a:lumMod val="65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bg1"/>
                </a:solidFill>
                <a:cs typeface="+mn-ea"/>
                <a:sym typeface="+mn-lt"/>
              </a:rPr>
              <a:t>Great logos designs. Easy to use. Perfect for All things</a:t>
            </a:r>
            <a:endParaRPr 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3409950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905000" y="2376942"/>
            <a:ext cx="1905000" cy="807028"/>
          </a:xfrm>
          <a:prstGeom prst="wedgeRectCallout">
            <a:avLst>
              <a:gd name="adj1" fmla="val -33923"/>
              <a:gd name="adj2" fmla="val 84612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cs typeface="+mn-ea"/>
                <a:sym typeface="+mn-lt"/>
              </a:rPr>
              <a:t>Great logos designs. Easy to use. Perfect for all things</a:t>
            </a:r>
            <a:endParaRPr lang="en-US" sz="1100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31920" y="2579121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238500" y="1383241"/>
            <a:ext cx="1905000" cy="807028"/>
          </a:xfrm>
          <a:prstGeom prst="wedgeRectCallout">
            <a:avLst>
              <a:gd name="adj1" fmla="val 12910"/>
              <a:gd name="adj2" fmla="val 87187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US" sz="1100" dirty="0" smtClean="0">
                <a:cs typeface="+mn-ea"/>
                <a:sym typeface="+mn-lt"/>
              </a:rPr>
              <a:t>Great logos designs. Easy to use. Perfect for all things</a:t>
            </a:r>
            <a:endParaRPr lang="en-US" sz="1100" dirty="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1455807"/>
            <a:ext cx="29413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VULPUTATE LOREM IPSUM SOLOR SIT AMET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US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9600" y="1352550"/>
            <a:ext cx="1207325" cy="1207325"/>
          </a:xfrm>
          <a:prstGeom prst="ellipse">
            <a:avLst/>
          </a:prstGeom>
          <a:solidFill>
            <a:srgbClr val="0065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2652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672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2692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4236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4840" y="2812225"/>
            <a:ext cx="1207325" cy="1207325"/>
          </a:xfrm>
          <a:prstGeom prst="ellipse">
            <a:avLst/>
          </a:prstGeom>
          <a:solidFill>
            <a:srgbClr val="0065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cs typeface="+mn-ea"/>
                <a:sym typeface="+mn-lt"/>
              </a:rPr>
              <a:t>Adam</a:t>
            </a:r>
            <a:endParaRPr lang="en-US" sz="16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cs typeface="+mn-ea"/>
                <a:sym typeface="+mn-lt"/>
              </a:rPr>
              <a:t>USA</a:t>
            </a:r>
            <a:endParaRPr lang="en-US" sz="1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441767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41967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42167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42367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493327" y="18859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093527" y="18859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693727" y="18859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493327" y="33337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093527" y="33337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693727" y="33337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5" name="Picture 44" descr="C:\Users\ADRIEN~1.REY\AppData\Local\Temp\Rar$DR83.184\icons grid\clock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42" y="3178373"/>
            <a:ext cx="537210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ADRIEN~1.REY\AppData\Local\Temp\Rar$DR58.888\icons grid\com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70" y="3216728"/>
            <a:ext cx="471153" cy="47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RIEN~1.REY\AppData\Local\Temp\Rar$DR79.888\icons grid\calendar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22" y="322087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RIEN~1.REY\AppData\Local\Temp\Rar$DR56.888\icons grid\monitor_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82" y="325903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GROWTH </a:t>
            </a:r>
            <a:r>
              <a:rPr lang="en-US" dirty="0" smtClean="0">
                <a:latin typeface="+mn-lt"/>
                <a:cs typeface="+mn-ea"/>
                <a:sym typeface="+mn-lt"/>
              </a:rPr>
              <a:t>OBJECTIVES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ln>
            <a:noFill/>
          </a:ln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FINANCIAL </a:t>
            </a:r>
            <a:r>
              <a:rPr lang="en-US" dirty="0" smtClean="0">
                <a:latin typeface="+mn-lt"/>
                <a:cs typeface="+mn-ea"/>
                <a:sym typeface="+mn-lt"/>
              </a:rPr>
              <a:t>TARGETS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CLIENT</a:t>
            </a:r>
            <a:endParaRPr lang="en-US" sz="14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+mn-lt"/>
                <a:cs typeface="+mn-ea"/>
                <a:sym typeface="+mn-lt"/>
              </a:rPr>
              <a:t>Loopy Enterprise </a:t>
            </a:r>
            <a:r>
              <a:rPr lang="en-US" dirty="0" smtClean="0">
                <a:latin typeface="+mn-lt"/>
                <a:cs typeface="+mn-ea"/>
                <a:sym typeface="+mn-lt"/>
              </a:rPr>
              <a:t>Limited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OVERVIEW</a:t>
            </a:r>
            <a:endParaRPr lang="en-US" sz="14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+mn-lt"/>
                <a:cs typeface="+mn-ea"/>
                <a:sym typeface="+mn-lt"/>
              </a:rPr>
              <a:t>Lorem ipsum dolor sit amet,  consectetur adipiscing elit ann ac  elit a felis pharetra Lorem ipsum dolor sit amet lorem ipsum dolor sit </a:t>
            </a:r>
            <a:r>
              <a:rPr lang="en-US" dirty="0" smtClean="0">
                <a:latin typeface="+mn-lt"/>
                <a:cs typeface="+mn-ea"/>
                <a:sym typeface="+mn-lt"/>
              </a:rPr>
              <a:t>amet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WEBSITE </a:t>
            </a:r>
            <a:endParaRPr lang="en-US" sz="14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  <a:p>
            <a:pPr marL="57150" indent="0">
              <a:spcBef>
                <a:spcPts val="0"/>
              </a:spcBef>
              <a:defRPr/>
            </a:pPr>
            <a:r>
              <a:rPr lang="en-US" dirty="0" smtClean="0">
                <a:latin typeface="+mn-lt"/>
                <a:cs typeface="+mn-ea"/>
                <a:sym typeface="+mn-lt"/>
              </a:rPr>
              <a:t>www.loopy.com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b="258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-684584" y="3363838"/>
            <a:ext cx="2448272" cy="2448272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95736" y="4299942"/>
            <a:ext cx="1584176" cy="158417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82565" y="3723878"/>
            <a:ext cx="438268" cy="438268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12360" y="3219822"/>
            <a:ext cx="2376264" cy="237626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561704" y="3721694"/>
            <a:ext cx="2387800" cy="238780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452320" y="3435846"/>
            <a:ext cx="936104" cy="93610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56176" y="4422627"/>
            <a:ext cx="1605507" cy="1605507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9" name="文本框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3094677" y="227391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感谢您的观看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2897166"/>
            <a:ext cx="59585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ipsum vitae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a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lorem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lacinia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arcu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justo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risus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2989193" y="923549"/>
            <a:ext cx="316561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3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103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3375115"/>
            <a:ext cx="5958509" cy="2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</a:t>
            </a:r>
            <a:r>
              <a:rPr lang="zh-CN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人：</a:t>
            </a:r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营</a:t>
            </a:r>
            <a:endParaRPr lang="zh-CN" altLang="en-US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2441</Words>
  <Application>WPS 演示</Application>
  <PresentationFormat>全屏显示(16:9)</PresentationFormat>
  <Paragraphs>158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Bebas Neue</vt:lpstr>
      <vt:lpstr>Segoe Print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Office Theme</vt:lpstr>
      <vt:lpstr>PowerPoint 演示文稿</vt:lpstr>
      <vt:lpstr>请输入你的标题</vt:lpstr>
      <vt:lpstr>请输入你的标题</vt:lpstr>
      <vt:lpstr>请输入你的标题</vt:lpstr>
      <vt:lpstr>请输入你的标题</vt:lpstr>
      <vt:lpstr>请输入你的标题</vt:lpstr>
      <vt:lpstr>请输入你的标题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205</cp:revision>
  <dcterms:created xsi:type="dcterms:W3CDTF">2011-12-26T17:46:00Z</dcterms:created>
  <dcterms:modified xsi:type="dcterms:W3CDTF">2024-04-02T01:53:11Z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00A1ABDB8D4448888E96378A09449610_13</vt:lpwstr>
  </property>
  <property fmtid="{D5CDD505-2E9C-101B-9397-08002B2CF9AE}" pid="3" name="KSOProductBuildVer">
    <vt:lpwstr>2052-12.1.0.16417</vt:lpwstr>
  </property>
</Properties>
</file>