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12" r:id="rId3"/>
    <p:sldId id="313" r:id="rId5"/>
    <p:sldId id="314" r:id="rId6"/>
    <p:sldId id="315" r:id="rId7"/>
    <p:sldId id="278" r:id="rId8"/>
    <p:sldId id="311" r:id="rId9"/>
    <p:sldId id="310" r:id="rId10"/>
    <p:sldId id="316" r:id="rId11"/>
    <p:sldId id="309" r:id="rId12"/>
    <p:sldId id="308" r:id="rId13"/>
    <p:sldId id="307" r:id="rId14"/>
    <p:sldId id="306" r:id="rId15"/>
    <p:sldId id="305" r:id="rId16"/>
    <p:sldId id="303" r:id="rId17"/>
    <p:sldId id="304" r:id="rId18"/>
    <p:sldId id="328" r:id="rId19"/>
  </p:sldIdLst>
  <p:sldSz cx="9144000" cy="5144770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81"/>
    <a:srgbClr val="FE2266"/>
    <a:srgbClr val="FF0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94573" autoAdjust="0"/>
  </p:normalViewPr>
  <p:slideViewPr>
    <p:cSldViewPr showGuides="1">
      <p:cViewPr varScale="1">
        <p:scale>
          <a:sx n="141" d="100"/>
          <a:sy n="141" d="100"/>
        </p:scale>
        <p:origin x="1260" y="63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-21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F962193-40EB-4C29-942F-3F836051CF0F}" type="datetimeFigureOut">
              <a:rPr lang="zh-CN" altLang="en-US"/>
            </a:fld>
            <a:endParaRPr lang="en-US" altLang="zh-CN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F1BA34-5D09-4BE1-BBCA-3BDD341AA87E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4C4A49-32C3-4B32-B4BB-7D4440CC70B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B4EB35-5AEC-4450-829E-DA02CEF4422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969F455-8FE9-4FBC-ADFF-94EDC82D55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B0E7C34-72E3-405B-BA61-3454C3113B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1C9593F-6ADB-41B7-A0B6-114EAA4563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43CB1FE-0FF7-465B-BEF1-451E8238B8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0F11883-E5DF-4F96-BE16-937FA30662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2B54608-2E43-48EC-B90C-438C951B55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F8631A0-F008-49FA-86A2-48DB483DD3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C6DB2F8-367D-49BB-92EF-F3440F23E9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972DE43-0498-45BC-BAAA-8BCCBA8CAB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1A013-74C2-42DA-BDF4-3566E4176E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0362D2E-A8D4-48A4-9E75-AB5CF08857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2FC18B8-3126-482E-BCE6-6C868CC45C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6D47FDF-796A-477B-98A9-66AA4C7B14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13ACEA3-87CA-4ABA-A2D1-F1AE796949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887A266-A42A-4CDE-9CAF-F26922D92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08C3530-620D-40D2-A7D1-32B56A44975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E710A7-2E6B-43BC-B343-21DBB7DA7A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7FC244-088E-47C4-AD33-E3F21BA1A3D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D8D78A-6880-441C-ABD2-1EDCF840E2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BB0A82-73B4-4C6E-92E5-0A9623EF47D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2AFA54-9A1B-4C6C-AFC1-BBD20DB655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DBF281-EA69-4A51-A9AE-87C3ECB755E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EE832E-1F6A-4C12-9FDF-1082B77071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B682150-7689-4708-A8A9-E3B3C5C004B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55A5F4-D2A3-48B4-B0BE-727F2AB465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53980B-FF0F-453E-BCA4-96A26915179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A5253C-335F-49EB-B18B-8EC20763FD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64DC1E1-262D-46C9-911F-1A5EB2EBB5B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023338-18ED-47ED-ABE0-DE83F7C222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386811-E79F-4F04-9C15-F8FA4318593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E85E48-0BE4-4F8E-8D9D-712472AE01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421252-582E-4F8A-B39D-7E4180C116B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E22AE8-6323-48C0-94A4-D0AF655CF1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 advTm="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microsoft.com/office/2007/relationships/media" Target="file:///C:\Users\&#33891;\Desktop\Could%20This%20Be%20Love&#23130;&#31036;.mp3" TargetMode="External"/><Relationship Id="rId5" Type="http://schemas.openxmlformats.org/officeDocument/2006/relationships/audio" Target="file:///C:\Users\&#33891;\Desktop\Could%20This%20Be%20Love&#23130;&#31036;.mp3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2" Type="http://schemas.openxmlformats.org/officeDocument/2006/relationships/notesSlide" Target="../notesSlides/notesSlide10.xml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59.png"/><Relationship Id="rId3" Type="http://schemas.openxmlformats.org/officeDocument/2006/relationships/image" Target="../media/image32.png"/><Relationship Id="rId29" Type="http://schemas.openxmlformats.org/officeDocument/2006/relationships/image" Target="../media/image58.png"/><Relationship Id="rId28" Type="http://schemas.openxmlformats.org/officeDocument/2006/relationships/image" Target="../media/image57.png"/><Relationship Id="rId27" Type="http://schemas.openxmlformats.org/officeDocument/2006/relationships/image" Target="../media/image56.png"/><Relationship Id="rId26" Type="http://schemas.openxmlformats.org/officeDocument/2006/relationships/image" Target="../media/image55.png"/><Relationship Id="rId25" Type="http://schemas.openxmlformats.org/officeDocument/2006/relationships/image" Target="../media/image54.png"/><Relationship Id="rId24" Type="http://schemas.openxmlformats.org/officeDocument/2006/relationships/image" Target="../media/image53.png"/><Relationship Id="rId23" Type="http://schemas.openxmlformats.org/officeDocument/2006/relationships/image" Target="../media/image52.png"/><Relationship Id="rId22" Type="http://schemas.openxmlformats.org/officeDocument/2006/relationships/image" Target="../media/image51.png"/><Relationship Id="rId21" Type="http://schemas.openxmlformats.org/officeDocument/2006/relationships/image" Target="../media/image50.png"/><Relationship Id="rId20" Type="http://schemas.openxmlformats.org/officeDocument/2006/relationships/image" Target="../media/image49.png"/><Relationship Id="rId2" Type="http://schemas.openxmlformats.org/officeDocument/2006/relationships/image" Target="../media/image31.png"/><Relationship Id="rId19" Type="http://schemas.openxmlformats.org/officeDocument/2006/relationships/image" Target="../media/image48.png"/><Relationship Id="rId18" Type="http://schemas.openxmlformats.org/officeDocument/2006/relationships/image" Target="../media/image47.png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2" Type="http://schemas.openxmlformats.org/officeDocument/2006/relationships/notesSlide" Target="../notesSlides/notesSlide12.xml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59.png"/><Relationship Id="rId3" Type="http://schemas.openxmlformats.org/officeDocument/2006/relationships/image" Target="../media/image32.png"/><Relationship Id="rId29" Type="http://schemas.openxmlformats.org/officeDocument/2006/relationships/image" Target="../media/image58.png"/><Relationship Id="rId28" Type="http://schemas.openxmlformats.org/officeDocument/2006/relationships/image" Target="../media/image57.png"/><Relationship Id="rId27" Type="http://schemas.openxmlformats.org/officeDocument/2006/relationships/image" Target="../media/image56.png"/><Relationship Id="rId26" Type="http://schemas.openxmlformats.org/officeDocument/2006/relationships/image" Target="../media/image55.png"/><Relationship Id="rId25" Type="http://schemas.openxmlformats.org/officeDocument/2006/relationships/image" Target="../media/image54.png"/><Relationship Id="rId24" Type="http://schemas.openxmlformats.org/officeDocument/2006/relationships/image" Target="../media/image53.png"/><Relationship Id="rId23" Type="http://schemas.openxmlformats.org/officeDocument/2006/relationships/image" Target="../media/image52.png"/><Relationship Id="rId22" Type="http://schemas.openxmlformats.org/officeDocument/2006/relationships/image" Target="../media/image51.png"/><Relationship Id="rId21" Type="http://schemas.openxmlformats.org/officeDocument/2006/relationships/image" Target="../media/image50.png"/><Relationship Id="rId20" Type="http://schemas.openxmlformats.org/officeDocument/2006/relationships/image" Target="../media/image49.png"/><Relationship Id="rId2" Type="http://schemas.openxmlformats.org/officeDocument/2006/relationships/image" Target="../media/image31.png"/><Relationship Id="rId19" Type="http://schemas.openxmlformats.org/officeDocument/2006/relationships/image" Target="../media/image48.png"/><Relationship Id="rId18" Type="http://schemas.openxmlformats.org/officeDocument/2006/relationships/image" Target="../media/image47.png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4" Type="http://schemas.openxmlformats.org/officeDocument/2006/relationships/notesSlide" Target="../notesSlides/notesSlide13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4" Type="http://schemas.openxmlformats.org/officeDocument/2006/relationships/notesSlide" Target="../notesSlides/notesSlide15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2" Type="http://schemas.openxmlformats.org/officeDocument/2006/relationships/notesSlide" Target="../notesSlides/notesSlide7.xml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59.png"/><Relationship Id="rId3" Type="http://schemas.openxmlformats.org/officeDocument/2006/relationships/image" Target="../media/image32.png"/><Relationship Id="rId29" Type="http://schemas.openxmlformats.org/officeDocument/2006/relationships/image" Target="../media/image58.png"/><Relationship Id="rId28" Type="http://schemas.openxmlformats.org/officeDocument/2006/relationships/image" Target="../media/image57.png"/><Relationship Id="rId27" Type="http://schemas.openxmlformats.org/officeDocument/2006/relationships/image" Target="../media/image56.png"/><Relationship Id="rId26" Type="http://schemas.openxmlformats.org/officeDocument/2006/relationships/image" Target="../media/image55.png"/><Relationship Id="rId25" Type="http://schemas.openxmlformats.org/officeDocument/2006/relationships/image" Target="../media/image54.png"/><Relationship Id="rId24" Type="http://schemas.openxmlformats.org/officeDocument/2006/relationships/image" Target="../media/image53.png"/><Relationship Id="rId23" Type="http://schemas.openxmlformats.org/officeDocument/2006/relationships/image" Target="../media/image52.png"/><Relationship Id="rId22" Type="http://schemas.openxmlformats.org/officeDocument/2006/relationships/image" Target="../media/image51.png"/><Relationship Id="rId21" Type="http://schemas.openxmlformats.org/officeDocument/2006/relationships/image" Target="../media/image50.png"/><Relationship Id="rId20" Type="http://schemas.openxmlformats.org/officeDocument/2006/relationships/image" Target="../media/image49.png"/><Relationship Id="rId2" Type="http://schemas.openxmlformats.org/officeDocument/2006/relationships/image" Target="../media/image31.png"/><Relationship Id="rId19" Type="http://schemas.openxmlformats.org/officeDocument/2006/relationships/image" Target="../media/image48.png"/><Relationship Id="rId18" Type="http://schemas.openxmlformats.org/officeDocument/2006/relationships/image" Target="../media/image47.png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2" Type="http://schemas.openxmlformats.org/officeDocument/2006/relationships/notesSlide" Target="../notesSlides/notesSlide9.xml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59.png"/><Relationship Id="rId3" Type="http://schemas.openxmlformats.org/officeDocument/2006/relationships/image" Target="../media/image32.png"/><Relationship Id="rId29" Type="http://schemas.openxmlformats.org/officeDocument/2006/relationships/image" Target="../media/image58.png"/><Relationship Id="rId28" Type="http://schemas.openxmlformats.org/officeDocument/2006/relationships/image" Target="../media/image57.png"/><Relationship Id="rId27" Type="http://schemas.openxmlformats.org/officeDocument/2006/relationships/image" Target="../media/image56.png"/><Relationship Id="rId26" Type="http://schemas.openxmlformats.org/officeDocument/2006/relationships/image" Target="../media/image55.png"/><Relationship Id="rId25" Type="http://schemas.openxmlformats.org/officeDocument/2006/relationships/image" Target="../media/image54.png"/><Relationship Id="rId24" Type="http://schemas.openxmlformats.org/officeDocument/2006/relationships/image" Target="../media/image53.png"/><Relationship Id="rId23" Type="http://schemas.openxmlformats.org/officeDocument/2006/relationships/image" Target="../media/image52.png"/><Relationship Id="rId22" Type="http://schemas.openxmlformats.org/officeDocument/2006/relationships/image" Target="../media/image51.png"/><Relationship Id="rId21" Type="http://schemas.openxmlformats.org/officeDocument/2006/relationships/image" Target="../media/image50.png"/><Relationship Id="rId20" Type="http://schemas.openxmlformats.org/officeDocument/2006/relationships/image" Target="../media/image49.png"/><Relationship Id="rId2" Type="http://schemas.openxmlformats.org/officeDocument/2006/relationships/image" Target="../media/image31.png"/><Relationship Id="rId19" Type="http://schemas.openxmlformats.org/officeDocument/2006/relationships/image" Target="../media/image48.png"/><Relationship Id="rId18" Type="http://schemas.openxmlformats.org/officeDocument/2006/relationships/image" Target="../media/image47.png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2292" name="Picture 2" descr="C:\Users\Administrator\Desktop\制作图\丝带0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istrator\Desktop\制作图\英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3221038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dministrator\Desktop\制作图\英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697038"/>
            <a:ext cx="22082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0738" y="2765425"/>
            <a:ext cx="3005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感谢你出现在我生命里</a:t>
            </a:r>
            <a:endParaRPr lang="zh-CN" altLang="zh-CN" sz="220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8" name="Picture 6" descr="C:\Users\Administrator\Desktop\制作图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84188"/>
            <a:ext cx="22653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uld This Be Love婚礼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-1171575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360data\重要数据\桌面\53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-347663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360data\重要数据\桌面\535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223963"/>
            <a:ext cx="3603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360data\重要数据\桌面\53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354388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360data\重要数据\桌面\535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922713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60data\重要数据\桌面\3545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4082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608138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360data\重要数据\桌面\455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6916738" y="3333750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3241675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2201863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360data\重要数据\桌面\5354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041650"/>
            <a:ext cx="2127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360data\重要数据\桌面\5354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22463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808038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:\360data\重要数据\桌面\35454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-49213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360data\重要数据\桌面\35454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024313"/>
            <a:ext cx="2079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360data\重要数据\桌面\5354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258175" y="4589463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360data\重要数据\桌面\5354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533900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D:\360data\重要数据\桌面\455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8785225" y="21510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D:\360data\重要数据\桌面\455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602038" y="850900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D:\360data\重要数据\桌面\3545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4968875" y="915988"/>
            <a:ext cx="141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D:\360data\重要数据\桌面\354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396038" y="557213"/>
            <a:ext cx="1555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:\360data\重要数据\桌面\5354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112000" y="1454150"/>
            <a:ext cx="1746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D:\360data\重要数据\桌面\53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119063" y="2009775"/>
            <a:ext cx="341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974056" y="2051844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D:\360data\重要数据\桌面\5354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794000" y="1778000"/>
            <a:ext cx="3429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417513" y="923925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18306" y="23899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221038"/>
            <a:ext cx="1666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26988" y="4325937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360data\重要数据\桌面\354545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410369" y="1574007"/>
            <a:ext cx="203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360data\重要数据\桌面\535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958850" y="1454150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D:\360data\重要数据\桌面\354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3189287" y="3895726"/>
            <a:ext cx="1571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360data\重要数据\桌面\5354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2749550" y="271621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D:\360data\重要数据\桌面\45565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740150" y="2492375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93675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06400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D:\360data\重要数据\桌面\45565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-49213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 flipH="1">
            <a:off x="889795" y="694531"/>
            <a:ext cx="373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051050" y="70008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rgbClr val="905D40"/>
                </a:solidFill>
                <a:latin typeface="Calibri" panose="020F0502020204030204" pitchFamily="34" charset="0"/>
              </a:rPr>
              <a:t>我们结婚啦！</a:t>
            </a:r>
            <a:endParaRPr lang="zh-CN" altLang="en-US" i="1">
              <a:solidFill>
                <a:srgbClr val="905D4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619250" y="304800"/>
            <a:ext cx="133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905D40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rgbClr val="905D40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68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2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59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7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9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0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3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19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0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1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C 0.19167 -0.02901 0.38542 -0.09506 0.5757 -0.08703 C 0.76615 -0.07839 0.95295 0.00494 1.14184 0.05155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6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7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93 C 0.26736 -0.02593 0.54062 0.05987 0.80608 0.06728 C 0.99045 0.07623 0.97309 0.05555 1.10469 0.05154 " pathEditMode="relative" rAng="0" ptsTypes="AAA">
                                      <p:cBhvr>
                                        <p:cTn id="290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922 -0.02546 0.40052 -0.08356 0.59831 -0.07615 C 0.7961 -0.06875 0.99037 0.00417 1.18633 0.04445 " pathEditMode="relative" rAng="0" ptsTypes="AAA">
                                      <p:cBhvr>
                                        <p:cTn id="31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19922 -0.02546 0.40052 -0.08357 0.59831 -0.07616 C 0.79609 -0.06875 0.99036 0.00416 1.18633 0.04444 " pathEditMode="relative" rAng="0" ptsTypes="AAA">
                                      <p:cBhvr>
                                        <p:cTn id="32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6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8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02393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chemeClr val="bg1"/>
                </a:solidFill>
                <a:latin typeface="Calibri" panose="020F0502020204030204" pitchFamily="34" charset="0"/>
              </a:rPr>
              <a:t>我们结婚啦！</a:t>
            </a:r>
            <a:endParaRPr lang="zh-CN" altLang="en-US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628650"/>
            <a:ext cx="133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chemeClr val="bg1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57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3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9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0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0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6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6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6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6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7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7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7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2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2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3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3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3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3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4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9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9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29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29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29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0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0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0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0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360data\重要数据\桌面\53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-347663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360data\重要数据\桌面\535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223963"/>
            <a:ext cx="3603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360data\重要数据\桌面\53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354388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360data\重要数据\桌面\535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922713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60data\重要数据\桌面\3545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4082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608138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360data\重要数据\桌面\455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6916738" y="3333750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3241675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2201863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360data\重要数据\桌面\5354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041650"/>
            <a:ext cx="2127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360data\重要数据\桌面\5354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922463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808038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:\360data\重要数据\桌面\35454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-49213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360data\重要数据\桌面\35454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4024313"/>
            <a:ext cx="2079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360data\重要数据\桌面\5354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258175" y="4589463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360data\重要数据\桌面\5354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533900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D:\360data\重要数据\桌面\455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8785225" y="21510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D:\360data\重要数据\桌面\455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602038" y="850900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D:\360data\重要数据\桌面\3545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4968875" y="915988"/>
            <a:ext cx="141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D:\360data\重要数据\桌面\354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396038" y="557213"/>
            <a:ext cx="1555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:\360data\重要数据\桌面\5354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112000" y="1454150"/>
            <a:ext cx="1746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D:\360data\重要数据\桌面\53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119063" y="2009775"/>
            <a:ext cx="341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974056" y="2051844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D:\360data\重要数据\桌面\5354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794000" y="1778000"/>
            <a:ext cx="3429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417513" y="923925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18306" y="23899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221038"/>
            <a:ext cx="1666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26988" y="4325937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360data\重要数据\桌面\354545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410369" y="1574007"/>
            <a:ext cx="203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360data\重要数据\桌面\535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958850" y="1454150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D:\360data\重要数据\桌面\354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3189287" y="3895726"/>
            <a:ext cx="1571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360data\重要数据\桌面\5354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2749550" y="271621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D:\360data\重要数据\桌面\45565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740150" y="2492375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93675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06400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D:\360data\重要数据\桌面\45565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-49213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 flipH="1">
            <a:off x="889795" y="694531"/>
            <a:ext cx="373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27088" y="437197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rgbClr val="905D40"/>
                </a:solidFill>
                <a:latin typeface="Calibri" panose="020F0502020204030204" pitchFamily="34" charset="0"/>
              </a:rPr>
              <a:t>我们结婚啦！</a:t>
            </a:r>
            <a:endParaRPr lang="zh-CN" altLang="en-US" i="1">
              <a:solidFill>
                <a:srgbClr val="905D4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5288" y="3976688"/>
            <a:ext cx="1339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905D40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rgbClr val="905D40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74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1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27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4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60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7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93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0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3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4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9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03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3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C 0.19167 -0.02901 0.38542 -0.09506 0.5757 -0.08703 C 0.76615 -0.07839 0.95295 0.00494 1.14184 0.05155 " pathEditMode="relative" rAng="0" ptsTypes="AAA">
                                      <p:cBhvr>
                                        <p:cTn id="2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5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6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80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93 C 0.26736 -0.02593 0.54062 0.05987 0.80608 0.06728 C 0.99045 0.07623 0.97309 0.05555 1.10469 0.05154 " pathEditMode="relative" rAng="0" ptsTypes="AAA">
                                      <p:cBhvr>
                                        <p:cTn id="291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922 -0.02546 0.40052 -0.08356 0.59831 -0.07615 C 0.7961 -0.06875 0.99037 0.00417 1.18633 0.04445 " pathEditMode="relative" rAng="0" ptsTypes="AAA">
                                      <p:cBhvr>
                                        <p:cTn id="313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19922 -0.02546 0.40052 -0.08357 0.59831 -0.07616 C 0.79609 -0.06875 0.99036 0.00416 1.18633 0.04444 " pathEditMode="relative" rAng="0" ptsTypes="AAA">
                                      <p:cBhvr>
                                        <p:cTn id="324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5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6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79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9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1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19925" y="735013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chemeClr val="bg1"/>
                </a:solidFill>
                <a:latin typeface="Calibri" panose="020F0502020204030204" pitchFamily="34" charset="0"/>
              </a:rPr>
              <a:t>我们结婚啦！</a:t>
            </a:r>
            <a:endParaRPr lang="zh-CN" altLang="en-US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88125" y="339725"/>
            <a:ext cx="133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chemeClr val="bg1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37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3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9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0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0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6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6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6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6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7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7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7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2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2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3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3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3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3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4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9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9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29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29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29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0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0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0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4" descr="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4788" y="844550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chemeClr val="bg1"/>
                </a:solidFill>
                <a:latin typeface="Calibri" panose="020F0502020204030204" pitchFamily="34" charset="0"/>
              </a:rPr>
              <a:t>我们结婚啦</a:t>
            </a:r>
            <a:endParaRPr lang="zh-CN" altLang="en-US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428625"/>
            <a:ext cx="133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chemeClr val="bg1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256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5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7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3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9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9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0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0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0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0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0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5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6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6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6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6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69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7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7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2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2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2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29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31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33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35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37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3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8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8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29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29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29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297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29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01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5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3" descr="C:\Users\Administrator\Desktop\制作图\丝带0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175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57400" y="1508125"/>
            <a:ext cx="5087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0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感谢您共同为我们见证</a:t>
            </a:r>
            <a:endParaRPr lang="zh-CN" altLang="zh-CN" sz="30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46425" y="3005138"/>
            <a:ext cx="2936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WELCOME TO TOUR WEDDING  </a:t>
            </a:r>
            <a:endParaRPr lang="en-US" altLang="zh-CN" sz="15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 eaLnBrk="1" hangingPunct="1"/>
            <a:r>
              <a:rPr lang="en-US" altLang="zh-CN" sz="15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CEREMON</a:t>
            </a:r>
            <a:endParaRPr lang="zh-CN" altLang="zh-CN" sz="15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3829050" y="2016125"/>
            <a:ext cx="1546225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3000" cap="all" dirty="0">
                <a:solidFill>
                  <a:schemeClr val="bg1"/>
                </a:solidFill>
                <a:latin typeface="ShelleyAllegro BT" pitchFamily="66" charset="0"/>
                <a:ea typeface="PMingLiU" panose="02020500000000000000" pitchFamily="18" charset="-120"/>
              </a:rPr>
              <a:t>2015.05.20</a:t>
            </a:r>
            <a:endParaRPr lang="zh-CN" altLang="zh-CN" sz="3000" dirty="0">
              <a:solidFill>
                <a:schemeClr val="bg1"/>
              </a:solidFill>
              <a:latin typeface="ShelleyAllegro BT" pitchFamily="66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800" tmFilter="0, 0; .2, .5; .8, .5; 1, 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900" autoRev="1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4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800" fill="hold"/>
                                        <p:tgtEl>
                                          <p:spTgt spid="6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800" fill="hold"/>
                                        <p:tgtEl>
                                          <p:spTgt spid="6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800" fill="hold"/>
                                        <p:tgtEl>
                                          <p:spTgt spid="65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800" fill="hold"/>
                                        <p:tgtEl>
                                          <p:spTgt spid="6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10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0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0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1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1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16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1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9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6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7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7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7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7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7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8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8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9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3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34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36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6296 C -0.03021 -0.06049 -0.14236 -0.00617 -0.19861 -0.04784 C -0.25486 -0.0892 -0.30521 -0.32068 -0.33403 -0.31173 C -0.36285 -0.30309 -0.37084 -0.06266 -0.37153 0.00494 C -0.37222 0.07191 -0.34514 0.07284 -0.3382 0.09105 " pathEditMode="relative" rAng="0" ptsTypes="aaaaa">
                                      <p:cBhvr>
                                        <p:cTn id="23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-518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40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42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4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9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1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9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1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96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98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30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302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304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06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08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1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9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7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1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9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1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6511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476" y="1940878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766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1499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4" name="Picture 2" descr="C:\Users\Administrator\Desktop\制作图\丝带0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istrator\Desktop\制作图\英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481388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dministrator\Desktop\制作图\英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22438"/>
            <a:ext cx="220821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00538" y="2703513"/>
            <a:ext cx="3009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从此</a:t>
            </a:r>
            <a:r>
              <a:rPr lang="en-US" altLang="zh-CN" sz="2200">
                <a:latin typeface="PMingLiU" panose="02020500000000000000" pitchFamily="18" charset="-120"/>
                <a:ea typeface="PMingLiU" panose="02020500000000000000" pitchFamily="18" charset="-120"/>
              </a:rPr>
              <a:t>,   </a:t>
            </a:r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我的生活有了</a:t>
            </a:r>
            <a:r>
              <a:rPr lang="zh-CN" altLang="en-US" sz="22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你</a:t>
            </a:r>
            <a:endParaRPr lang="en-US" altLang="zh-CN" sz="22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8" name="Picture 3" descr="C:\Users\Administrator\Desktop\制作图\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23888"/>
            <a:ext cx="1752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00538" y="3049588"/>
            <a:ext cx="215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你的世界有了</a:t>
            </a:r>
            <a:r>
              <a:rPr lang="zh-CN" altLang="en-US" sz="22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我</a:t>
            </a:r>
            <a:endParaRPr lang="zh-CN" altLang="zh-CN" sz="22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6388" name="Picture 4" descr="C:\Users\Administrator\Desktop\制作图\丝带0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istrator\Desktop\制作图\英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243263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dministrator\Desktop\制作图\英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722438"/>
            <a:ext cx="22082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istrator\Desktop\制作图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52613"/>
            <a:ext cx="2312988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5363" y="2768600"/>
            <a:ext cx="4279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幸福</a:t>
            </a:r>
            <a:r>
              <a:rPr lang="en-US" altLang="zh-CN">
                <a:solidFill>
                  <a:schemeClr val="bg1"/>
                </a:solidFill>
              </a:rPr>
              <a:t>,  </a:t>
            </a:r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就是有你有我</a:t>
            </a:r>
            <a:r>
              <a:rPr lang="en-US" altLang="zh-CN" sz="2200">
                <a:latin typeface="PMingLiU" panose="02020500000000000000" pitchFamily="18" charset="-120"/>
                <a:ea typeface="PMingLiU" panose="02020500000000000000" pitchFamily="18" charset="-120"/>
              </a:rPr>
              <a:t>,  </a:t>
            </a:r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我们在一起</a:t>
            </a:r>
            <a:endParaRPr lang="zh-CN" altLang="zh-CN" sz="22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18436" name="Picture 2" descr="C:\Users\Administrator\Desktop\制作图\丝带0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Administrator\Desktop\制作图\丝带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Administrator\Desktop\制作图\主题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477838"/>
            <a:ext cx="64912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Administrator\Desktop\制作图\星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2913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Administrator\Desktop\制作图\星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63688"/>
            <a:ext cx="1476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Administrator\Desktop\制作图\星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955675"/>
            <a:ext cx="1004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78388" y="2559050"/>
            <a:ext cx="1030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蔡依林</a:t>
            </a:r>
            <a:endParaRPr lang="zh-CN" altLang="zh-CN" sz="220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49625" y="2559050"/>
            <a:ext cx="1030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latin typeface="PMingLiU" panose="02020500000000000000" pitchFamily="18" charset="-120"/>
                <a:ea typeface="PMingLiU" panose="02020500000000000000" pitchFamily="18" charset="-120"/>
              </a:rPr>
              <a:t>周杰伦</a:t>
            </a:r>
            <a:endParaRPr lang="zh-CN" altLang="zh-CN" sz="220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73575" y="2574925"/>
            <a:ext cx="3921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>
                <a:latin typeface="PMingLiU" panose="02020500000000000000" pitchFamily="18" charset="-120"/>
                <a:ea typeface="PMingLiU" panose="02020500000000000000" pitchFamily="18" charset="-120"/>
              </a:rPr>
              <a:t>&amp;</a:t>
            </a:r>
            <a:endParaRPr lang="zh-CN" altLang="zh-CN" sz="220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6425" y="3652838"/>
            <a:ext cx="2936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WELCOME TO TOUR WEDDING  </a:t>
            </a:r>
            <a:endParaRPr lang="en-US" altLang="zh-CN" sz="15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 eaLnBrk="1" hangingPunct="1"/>
            <a:r>
              <a:rPr lang="en-US" altLang="zh-CN" sz="150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CEREMON</a:t>
            </a:r>
            <a:endParaRPr lang="zh-CN" altLang="zh-CN" sz="150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grpSp>
        <p:nvGrpSpPr>
          <p:cNvPr id="14" name="Group 550"/>
          <p:cNvGrpSpPr/>
          <p:nvPr/>
        </p:nvGrpSpPr>
        <p:grpSpPr bwMode="auto">
          <a:xfrm>
            <a:off x="6065838" y="2971800"/>
            <a:ext cx="3798887" cy="3795713"/>
            <a:chOff x="295" y="3475"/>
            <a:chExt cx="1407" cy="1407"/>
          </a:xfrm>
        </p:grpSpPr>
        <p:sp>
          <p:nvSpPr>
            <p:cNvPr id="1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702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70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704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705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72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2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3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3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3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3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3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72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2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2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2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2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2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2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706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70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1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2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1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1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70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0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1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1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1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9" name="Group 550"/>
          <p:cNvGrpSpPr/>
          <p:nvPr/>
        </p:nvGrpSpPr>
        <p:grpSpPr bwMode="auto">
          <a:xfrm>
            <a:off x="2255838" y="3489325"/>
            <a:ext cx="1817687" cy="1816100"/>
            <a:chOff x="295" y="3475"/>
            <a:chExt cx="1407" cy="1407"/>
          </a:xfrm>
        </p:grpSpPr>
        <p:sp>
          <p:nvSpPr>
            <p:cNvPr id="5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668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6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670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71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8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95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9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700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96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7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98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88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89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3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94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90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1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92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72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73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81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85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86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82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83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84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74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75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79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80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76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77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78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4" name="Group 550"/>
          <p:cNvGrpSpPr/>
          <p:nvPr/>
        </p:nvGrpSpPr>
        <p:grpSpPr bwMode="auto">
          <a:xfrm>
            <a:off x="5821363" y="1631950"/>
            <a:ext cx="1536700" cy="1535113"/>
            <a:chOff x="295" y="3475"/>
            <a:chExt cx="1407" cy="1407"/>
          </a:xfrm>
        </p:grpSpPr>
        <p:sp>
          <p:nvSpPr>
            <p:cNvPr id="8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634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3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636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37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53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61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65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66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62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63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64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54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55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9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60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56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7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58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38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39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47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1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52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48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9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50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40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41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5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46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42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3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44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19" name="Group 550"/>
          <p:cNvGrpSpPr/>
          <p:nvPr/>
        </p:nvGrpSpPr>
        <p:grpSpPr bwMode="auto">
          <a:xfrm>
            <a:off x="1965325" y="1214438"/>
            <a:ext cx="1127125" cy="1127125"/>
            <a:chOff x="295" y="3475"/>
            <a:chExt cx="1407" cy="1407"/>
          </a:xfrm>
        </p:grpSpPr>
        <p:sp>
          <p:nvSpPr>
            <p:cNvPr id="12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600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0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602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03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1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2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3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3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2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3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2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2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2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2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2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04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0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1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1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1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1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0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0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1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60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0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61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54" name="Group 550"/>
          <p:cNvGrpSpPr/>
          <p:nvPr/>
        </p:nvGrpSpPr>
        <p:grpSpPr bwMode="auto">
          <a:xfrm>
            <a:off x="5446713" y="60325"/>
            <a:ext cx="1817687" cy="1816100"/>
            <a:chOff x="295" y="3475"/>
            <a:chExt cx="1407" cy="1407"/>
          </a:xfrm>
        </p:grpSpPr>
        <p:sp>
          <p:nvSpPr>
            <p:cNvPr id="15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566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56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568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69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8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9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9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9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9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8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8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9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8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9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70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7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7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8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8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8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7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7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7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7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7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7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7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89" name="Group 550"/>
          <p:cNvGrpSpPr/>
          <p:nvPr/>
        </p:nvGrpSpPr>
        <p:grpSpPr bwMode="auto">
          <a:xfrm>
            <a:off x="2343150" y="-436563"/>
            <a:ext cx="1817688" cy="1816101"/>
            <a:chOff x="295" y="3475"/>
            <a:chExt cx="1407" cy="1407"/>
          </a:xfrm>
        </p:grpSpPr>
        <p:sp>
          <p:nvSpPr>
            <p:cNvPr id="19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532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53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534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35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5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5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6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6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6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6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6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5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5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5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5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5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5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5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36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3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4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5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4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4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3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3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4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4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4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24" name="Group 550"/>
          <p:cNvGrpSpPr/>
          <p:nvPr/>
        </p:nvGrpSpPr>
        <p:grpSpPr bwMode="auto">
          <a:xfrm>
            <a:off x="7545388" y="1144588"/>
            <a:ext cx="1817687" cy="1817687"/>
            <a:chOff x="295" y="3475"/>
            <a:chExt cx="1407" cy="1407"/>
          </a:xfrm>
        </p:grpSpPr>
        <p:sp>
          <p:nvSpPr>
            <p:cNvPr id="22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8498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49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500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01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1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25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9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30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26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7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28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18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19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3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24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20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1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22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02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03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11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15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16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12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13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14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504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05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09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10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506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07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508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59" name="Group 7"/>
          <p:cNvGrpSpPr/>
          <p:nvPr/>
        </p:nvGrpSpPr>
        <p:grpSpPr bwMode="auto">
          <a:xfrm>
            <a:off x="-5441950" y="-1516063"/>
            <a:ext cx="6735763" cy="6434138"/>
            <a:chOff x="0" y="0"/>
            <a:chExt cx="2208" cy="2208"/>
          </a:xfrm>
        </p:grpSpPr>
        <p:sp>
          <p:nvSpPr>
            <p:cNvPr id="18465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18466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2208" cy="2208"/>
              <a:chOff x="0" y="0"/>
              <a:chExt cx="2208" cy="2208"/>
            </a:xfrm>
          </p:grpSpPr>
          <p:grpSp>
            <p:nvGrpSpPr>
              <p:cNvPr id="18467" name="Group 10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18483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8491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95" name="AutoShap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96" name="AutoShape 1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492" name="Group 1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93" name="AutoShape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94" name="AutoShape 1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484" name="Group 18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8485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89" name="AutoShape 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90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486" name="Group 2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87" name="AutoShape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88" name="AutoShape 2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8468" name="Group 25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18469" name="Group 26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8477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81" name="AutoShape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82" name="AutoShape 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478" name="Group 3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79" name="AutoShap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80" name="AutoShape 3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470" name="Group 33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847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75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76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472" name="Group 3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8473" name="AutoShape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74" name="AutoShape 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92" name="TextBox 291"/>
          <p:cNvSpPr txBox="1"/>
          <p:nvPr/>
        </p:nvSpPr>
        <p:spPr>
          <a:xfrm>
            <a:off x="3829050" y="2876550"/>
            <a:ext cx="1546225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3000" cap="all" dirty="0">
                <a:latin typeface="ShelleyAllegro BT" pitchFamily="66" charset="0"/>
                <a:ea typeface="PMingLiU" panose="02020500000000000000" pitchFamily="18" charset="-120"/>
              </a:rPr>
              <a:t>2015.05.20</a:t>
            </a:r>
            <a:endParaRPr lang="zh-CN" altLang="zh-CN" sz="3000" dirty="0">
              <a:latin typeface="ShelleyAllegro BT" pitchFamily="66" charset="0"/>
              <a:ea typeface="PMingLiU" panose="02020500000000000000" pitchFamily="18" charset="-120"/>
            </a:endParaRPr>
          </a:p>
        </p:txBody>
      </p:sp>
      <p:pic>
        <p:nvPicPr>
          <p:cNvPr id="312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-552450"/>
            <a:ext cx="549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-890588"/>
            <a:ext cx="5476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-1139825"/>
            <a:ext cx="5476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41450"/>
            <a:ext cx="54768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-2136775"/>
            <a:ext cx="549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-1446213"/>
            <a:ext cx="5476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-1925638"/>
            <a:ext cx="5476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-1798638"/>
            <a:ext cx="549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-1233488"/>
            <a:ext cx="549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" name="Picture 295" descr="C:\Users\Administrator\Desktop\制作图\点光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-1835150"/>
            <a:ext cx="549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1.08802 0.00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750" fill="hold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8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750" fill="hold"/>
                                        <p:tgtEl>
                                          <p:spTgt spid="18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2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750" fill="hold"/>
                                        <p:tgtEl>
                                          <p:spTgt spid="2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750" fill="hold"/>
                                        <p:tgtEl>
                                          <p:spTgt spid="8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750" fill="hold"/>
                                        <p:tgtEl>
                                          <p:spTgt spid="8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750" fill="hold"/>
                                        <p:tgtEl>
                                          <p:spTgt spid="1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750" fill="hold"/>
                                        <p:tgtEl>
                                          <p:spTgt spid="1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 tmFilter="0,0; .5, 1; 1, 1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889"/>
                                  </p:iterate>
                                  <p:childTnLst>
                                    <p:animScale>
                                      <p:cBhvr>
                                        <p:cTn id="9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7654E-7 L 0.02882 1.27654 " pathEditMode="relative" rAng="0" ptsTypes="AA">
                                      <p:cBhvr>
                                        <p:cTn id="141" dur="82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37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456" tmFilter="0, 0; .2, .5; .8, .5; 1, 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28" autoRev="1" fill="hold"/>
                                        <p:tgtEl>
                                          <p:spTgt spid="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7654E-7 L 0.02882 1.27654 " pathEditMode="relative" rAng="0" ptsTypes="AA">
                                      <p:cBhvr>
                                        <p:cTn id="148" dur="82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02255 L -0.0191 1.30027 " pathEditMode="relative" rAng="0" ptsTypes="AA">
                                      <p:cBhvr>
                                        <p:cTn id="155" dur="8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8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309 L 0.03038 1.32963 " pathEditMode="relative" rAng="0" ptsTypes="AA">
                                      <p:cBhvr>
                                        <p:cTn id="162" dur="80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357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23077 L -0.02865 1.47791 " pathEditMode="relative" rAng="0" ptsTypes="AA">
                                      <p:cBhvr>
                                        <p:cTn id="169" dur="8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62342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32499E-7 L 0.0316 1.31727 " pathEditMode="relative" rAng="0" ptsTypes="AA">
                                      <p:cBhvr>
                                        <p:cTn id="176" dur="82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586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8607E-6 L 0.02969 1.4393 " pathEditMode="relative" rAng="0" ptsTypes="AA">
                                      <p:cBhvr>
                                        <p:cTn id="183" dur="82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7194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34 L 0.02708 1.38369 " pathEditMode="relative" rAng="0" ptsTypes="AA">
                                      <p:cBhvr>
                                        <p:cTn id="190" dur="8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935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2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0.00031 L -0.04774 1.47421 " pathEditMode="relative" rAng="0" ptsTypes="AA">
                                      <p:cBhvr>
                                        <p:cTn id="197" dur="82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367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9" dur="2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488" tmFilter="0, 0; .2, .5; .8, .5; 1, 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44" autoRev="1" fill="hold"/>
                                        <p:tgtEl>
                                          <p:spTgt spid="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21377 L 0.02708 1.49026 " pathEditMode="relative" rAng="0" ptsTypes="AA">
                                      <p:cBhvr>
                                        <p:cTn id="204" dur="78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5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17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26" presetClass="emph" presetSubtype="0" repeatCount="1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441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21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92" grpId="0"/>
      <p:bldP spid="2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95" name="Picture 95" descr="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256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2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3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9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0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0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1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6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6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6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6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7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7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7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2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2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3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3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3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3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4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29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29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29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29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29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0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0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0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0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408463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chemeClr val="bg1"/>
                </a:solidFill>
                <a:latin typeface="Calibri" panose="020F0502020204030204" pitchFamily="34" charset="0"/>
              </a:rPr>
              <a:t>我们结婚啦！</a:t>
            </a:r>
            <a:endParaRPr lang="zh-CN" altLang="en-US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4575" y="3689350"/>
            <a:ext cx="133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chemeClr val="bg1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81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3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4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ptsTypes="aaaaaaaaA">
                                      <p:cBhvr>
                                        <p:cTn id="4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 " pathEditMode="relative" rAng="0" ptsTypes="aaaaaaaaA">
                                      <p:cBhvr>
                                        <p:cTn id="4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8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800" fill="hold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8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9705 0.14074 -0.16441 0.30695 -0.24375 0.36945 C -0.32326 0.43195 -0.42882 0.37385 -0.47743 0.375 " pathEditMode="relative" rAng="0" ptsTypes="aaa">
                                      <p:cBhvr>
                                        <p:cTn id="10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2569 0.07686 -0.10069 0.35371 -0.15451 0.46111 C -0.20833 0.56852 -0.28819 0.60625 -0.32326 0.64445 " pathEditMode="relative" rAng="0" ptsTypes="aaa">
                                      <p:cBhvr>
                                        <p:cTn id="11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781 0.00324 -0.03142 0.02523 -0.04635 0.01875 C -0.06128 0.01227 -0.08802 -0.00023 -0.0901 -0.03958 C -0.09219 -0.07893 -0.06545 -0.18032 -0.05903 -0.21736 " pathEditMode="relative" rAng="0" ptsTypes="aaaa">
                                      <p:cBhvr>
                                        <p:cTn id="11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0.00434 0.05463 0.00417 0.24306 0.02674 0.32778 C 0.04931 0.4125 0.1125 0.47084 0.13507 0.50834 " pathEditMode="relative" rAng="0" ptsTypes="aaa">
                                      <p:cBhvr>
                                        <p:cTn id="11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316 0.06574 -0.14861 0.30741 -0.18993 0.39445 C -0.23125 0.48148 -0.23611 0.49561 -0.24826 0.52223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21 0.02037 -0.13854 0.10996 -0.17951 0.12223 C -0.22049 0.13449 -0.23073 0.08727 -0.24618 0.07431 C -0.26198 0.06135 -0.26476 0.05486 -0.27344 0.04375 C -0.28212 0.03264 -0.29288 0.03172 -0.29844 0.00764 C -0.30399 -0.01643 -0.30486 -0.07824 -0.30677 -0.10069 " pathEditMode="relative" rAng="0" ptsTypes="aaaaaa">
                                      <p:cBhvr>
                                        <p:cTn id="12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2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-0.02569 0.07685 -0.15034 0.35301 -0.15451 0.46111 C -0.15868 0.56921 -0.05191 0.60972 -0.02482 0.64884 " pathEditMode="relative" rAng="0" ptsTypes="aaa">
                                      <p:cBhvr>
                                        <p:cTn id="17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17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5 0.0125 -0.21684 0.03426 -0.30017 0.075 C -0.38351 0.11574 -0.45868 0.20926 -0.50035 0.24445 " pathEditMode="relative" rAng="0" ptsTypes="aaa">
                                      <p:cBhvr>
                                        <p:cTn id="1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18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18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003 0.02037 -0.11736 0.11296 -0.17951 0.12222 C -0.24149 0.13148 -0.33559 0.0831 -0.37326 0.05555 C -0.41093 0.02801 -0.39149 -0.00556 -0.40607 -0.04283 C -0.42066 -0.08009 -0.44913 -0.1419 -0.46041 -0.16783 " pathEditMode="relative" rAng="0" ptsTypes="aaaaa">
                                      <p:cBhvr>
                                        <p:cTn id="18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C -0.00868 0.06436 -0.06528 0.28473 -0.05243 0.38611 C -0.03958 0.4875 0.04983 0.56204 0.07674 0.60834 " pathEditMode="relative" rAng="0" ptsTypes="aaa">
                                      <p:cBhvr>
                                        <p:cTn id="18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9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1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 " pathEditMode="relative" rAng="0" ptsTypes="aaaa">
                                      <p:cBhvr>
                                        <p:cTn id="23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375 -0.02546 -0.13784 -0.13611 -0.225 -0.1544 C -0.31215 -0.17269 -0.46093 -0.11921 -0.52291 -0.10996 " pathEditMode="relative" rAng="0" ptsTypes="aaa">
                                      <p:cBhvr>
                                        <p:cTn id="23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 " pathEditMode="relative" rAng="0" ptsTypes="aaaa">
                                      <p:cBhvr>
                                        <p:cTn id="24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23 C -0.03368 0.00254 -0.14583 0.05671 -0.20208 0.01504 C -0.25833 -0.02616 -0.30868 -0.25764 -0.3375 -0.24884 C -0.36632 -0.24005 -0.3743 0.00069 -0.375 0.06782 C -0.37569 0.13495 -0.34861 0.13588 -0.34166 0.15393 " pathEditMode="relative" rAng="0" ptsTypes="aaaaa">
                                      <p:cBhvr>
                                        <p:cTn id="24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0.00504 -0.03264 -0.00104 -0.16713 0.03125 -0.19607 C 0.06355 -0.225 0.1507 -0.1669 0.19375 -0.17384 C 0.23681 -0.18079 0.26962 -0.22431 0.28959 -0.23773 " pathEditMode="relative" rAng="0" ptsTypes="aaaa">
                                      <p:cBhvr>
                                        <p:cTn id="24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-0.00972 -0.04283 -0.09409 -0.17107 -0.05833 -0.25671 C -0.02257 -0.34213 0.15764 -0.45903 0.21459 -0.51227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1545 -0.03866 -0.05069 -0.19074 -0.09166 -0.23218 C -0.13264 -0.27361 -0.21597 -0.28496 -0.24583 -0.24884 C -0.27569 -0.21273 -0.23333 -0.02477 -0.27083 -0.01551 C -0.30833 -0.00625 -0.42916 -0.15625 -0.47083 -0.19329 " pathEditMode="relative" rAng="0" ptsTypes="aaaaa">
                                      <p:cBhvr>
                                        <p:cTn id="24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2257 -0.01783 0.07257 -0.08658 0.13542 -0.10718 C 0.19827 -0.12778 0.32674 -0.12037 0.37709 -0.12384 " pathEditMode="relative" rAng="0" ptsTypes="aaa">
                                      <p:cBhvr>
                                        <p:cTn id="25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9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7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0.03108 0.01273 0.11979 0.0625 0.1875 0.07662 C 0.25521 0.09074 0.36077 0.0831 0.40643 0.08495 " pathEditMode="relative" rAng="0" ptsTypes="aaa">
                                      <p:cBhvr>
                                        <p:cTn id="30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2604 0.05532 -0.10035 0.26921 -0.1566 0.33194 C -0.21285 0.39468 -0.30017 0.36713 -0.33785 0.37639 " pathEditMode="relative" rAng="0" ptsTypes="aaa">
                                      <p:cBhvr>
                                        <p:cTn id="30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4983 0.0375 -0.23472 0.15278 -0.29826 0.225 C -0.36181 0.29723 -0.37326 0.38565 -0.3816 0.43334 C -0.38993 0.48102 -0.35521 0.49491 -0.34826 0.51111 " pathEditMode="relative" rAng="0" ptsTypes="aaaa">
                                      <p:cBhvr>
                                        <p:cTn id="30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-0.05 0.0125 -0.22899 0.08681 -0.30017 0.075 C -0.37135 0.06319 -0.40087 -0.04051 -0.42743 -0.07083 " pathEditMode="relative" rAng="0" ptsTypes="aaa">
                                      <p:cBhvr>
                                        <p:cTn id="30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6 C -0.03698 -0.03403 -0.14496 -0.17778 -0.22066 -0.20394 C -0.29635 -0.23009 -0.40538 -0.16644 -0.45399 -0.15671 " pathEditMode="relative" rAng="0" ptsTypes="aaa">
                                      <p:cBhvr>
                                        <p:cTn id="30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035 0.05625 -0.04496 0.25417 0.00226 0.33773 C 0.04948 0.42129 0.225 0.46759 0.28351 0.50162 " pathEditMode="relative" rAng="0" ptsTypes="aaa">
                                      <p:cBhvr>
                                        <p:cTn id="31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003 0.02037 -0.11736 0.11297 -0.17951 0.12223 C -0.24149 0.13148 -0.32309 0.075 -0.37326 0.05556 C -0.42326 0.03611 -0.44826 0.02176 -0.47951 0.00556 C -0.51076 -0.01064 -0.54375 -0.03171 -0.56076 -0.04166 " pathEditMode="relative" rAng="0" ptsTypes="aaaaa">
                                      <p:cBhvr>
                                        <p:cTn id="31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C 0.01667 -0.02708 0.09201 -0.09931 0.09965 -0.1625 C 0.10729 -0.22569 0.0816 -0.35417 0.04549 -0.37917 C 0.00938 -0.40417 -0.08316 -0.32639 -0.11701 -0.3125 " pathEditMode="relative" rAng="0" ptsTypes="aaaa">
                                      <p:cBhvr>
                                        <p:cTn id="314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1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1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0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360data\重要数据\桌面\53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46100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360data\重要数据\桌面\535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117725"/>
            <a:ext cx="3603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360data\重要数据\桌面\53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4248150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360data\重要数据\桌面\535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816475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60data\重要数据\桌面\3545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33020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501900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360data\重要数据\桌面\455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7013575" y="4227513"/>
            <a:ext cx="2301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135438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095625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360data\重要数据\桌面\5354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93541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360data\重要数据\桌面\5354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816225"/>
            <a:ext cx="1920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701800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:\360data\重要数据\桌面\35454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844550"/>
            <a:ext cx="1285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360data\重要数据\桌面\35454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918075"/>
            <a:ext cx="2079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360data\重要数据\桌面\5354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355013" y="5483225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360data\重要数据\桌面\5354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5427663"/>
            <a:ext cx="1285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D:\360data\重要数据\桌面\455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8882063" y="3044825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D:\360data\重要数据\桌面\455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698875" y="17446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D:\360data\重要数据\桌面\3545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5065713" y="1809750"/>
            <a:ext cx="14128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D:\360data\重要数据\桌面\354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492875" y="1450975"/>
            <a:ext cx="1555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:\360data\重要数据\桌面\5354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7208838" y="2347913"/>
            <a:ext cx="1746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D:\360data\重要数据\桌面\53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15900" y="2903538"/>
            <a:ext cx="3413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070894" y="2945607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D:\360data\重要数据\桌面\5354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2890838" y="2671763"/>
            <a:ext cx="3429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514350" y="1817688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15144" y="3283744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114800"/>
            <a:ext cx="1666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123826" y="5219700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360data\重要数据\桌面\354545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507207" y="2467768"/>
            <a:ext cx="203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360data\重要数据\桌面\535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1055688" y="2347913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D:\360data\重要数据\桌面\354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3286126" y="4789487"/>
            <a:ext cx="1571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360data\重要数据\桌面\5354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2846388" y="3609975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D:\360data\重要数据\桌面\45565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3836988" y="3386138"/>
            <a:ext cx="3508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87438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300163"/>
            <a:ext cx="1984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D:\360data\重要数据\桌面\45565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844550"/>
            <a:ext cx="37306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 flipH="1">
            <a:off x="986631" y="1588294"/>
            <a:ext cx="3730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43213" y="447992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rgbClr val="905D40"/>
                </a:solidFill>
                <a:latin typeface="Calibri" panose="020F0502020204030204" pitchFamily="34" charset="0"/>
              </a:rPr>
              <a:t>我们结婚啦！</a:t>
            </a:r>
            <a:endParaRPr lang="zh-CN" altLang="en-US" i="1">
              <a:solidFill>
                <a:srgbClr val="905D4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411413" y="4084638"/>
            <a:ext cx="1339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905D40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rgbClr val="905D40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88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2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59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7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9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0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3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19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0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1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C 0.19167 -0.02901 0.38542 -0.09506 0.5757 -0.08703 C 0.76615 -0.07839 0.95295 0.00494 1.14184 0.05155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6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7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93 C 0.26736 -0.02593 0.54062 0.05987 0.80608 0.06728 C 0.99045 0.07623 0.97309 0.05555 1.10469 0.05154 " pathEditMode="relative" rAng="0" ptsTypes="AAA">
                                      <p:cBhvr>
                                        <p:cTn id="290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922 -0.02546 0.40052 -0.08356 0.59831 -0.07615 C 0.7961 -0.06875 0.99037 0.00417 1.18633 0.04445 " pathEditMode="relative" rAng="0" ptsTypes="AAA">
                                      <p:cBhvr>
                                        <p:cTn id="31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19922 -0.02546 0.40052 -0.08357 0.59831 -0.07616 C 0.79609 -0.06875 0.99036 0.00416 1.18633 0.04444 " pathEditMode="relative" rAng="0" ptsTypes="AAA">
                                      <p:cBhvr>
                                        <p:cTn id="32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6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8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0263"/>
            <a:ext cx="91440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1588" y="863600"/>
            <a:ext cx="1570037" cy="3698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我们结婚啦！</a:t>
            </a:r>
            <a:endParaRPr lang="zh-CN" altLang="en-US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788" y="468313"/>
            <a:ext cx="1350962" cy="5842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  <a:latin typeface="Lucia BT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2014.05.01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Lucia BT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360data\重要数据\桌面\53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50" y="-1492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360data\重要数据\桌面\535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22400"/>
            <a:ext cx="3603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360data\重要数据\桌面\53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552825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360data\重要数据\桌面\535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4121150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360data\重要数据\桌面\3545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606675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806575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360data\重要数据\桌面\4556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5726113" y="3532188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360data\重要数据\桌面\535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440113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2400300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360data\重要数据\桌面\5354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4008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360data\重要数据\桌面\5354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20900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360data\重要数据\桌面\5354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1006475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:\360data\重要数据\桌面\35454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49225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360data\重要数据\桌面\35454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222750"/>
            <a:ext cx="2079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360data\重要数据\桌面\5354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7067550" y="4787900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D:\360data\重要数据\桌面\5354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4732338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D:\360data\重要数据\桌面\455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7594600" y="2349500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D:\360data\重要数据\桌面\45565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411413" y="1049338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D:\360data\重要数据\桌面\35454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3778250" y="1114425"/>
            <a:ext cx="14128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D:\360data\重要数据\桌面\354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5205413" y="755650"/>
            <a:ext cx="1555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 descr="D:\360data\重要数据\桌面\5354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5921375" y="1652588"/>
            <a:ext cx="1746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 descr="D:\360data\重要数据\桌面\535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-1071563" y="2208213"/>
            <a:ext cx="3413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783431" y="22502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D:\360data\重要数据\桌面\53545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1603375" y="1976438"/>
            <a:ext cx="3429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00000">
            <a:off x="-773113" y="1122363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D:\360data\重要数据\桌面\35454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-772319" y="2588419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360data\重要数据\桌面\3545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3419475"/>
            <a:ext cx="1666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360data\重要数据\桌面\35454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-1163637" y="4524375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360data\重要数据\桌面\354545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-780256" y="1772443"/>
            <a:ext cx="203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D:\360data\重要数据\桌面\5354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-231775" y="1652588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D:\360data\重要数据\桌面\354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1998663" y="4094163"/>
            <a:ext cx="1571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D:\360data\重要数据\桌面\53545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1558925" y="2914650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D:\360data\重要数据\桌面\45565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2549525" y="2690813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D:\360data\重要数据\桌面\35454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3" y="392113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D:\360data\重要数据\桌面\5354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604838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3" descr="D:\360data\重要数据\桌面\45565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49225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3" descr="D:\360data\重要数据\桌面\45565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 flipH="1">
            <a:off x="-300832" y="892969"/>
            <a:ext cx="3730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580063" y="4624388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solidFill>
                  <a:srgbClr val="905D40"/>
                </a:solidFill>
                <a:latin typeface="Calibri" panose="020F0502020204030204" pitchFamily="34" charset="0"/>
              </a:rPr>
              <a:t>我们结婚啦！</a:t>
            </a:r>
            <a:endParaRPr lang="zh-CN" altLang="en-US" i="1">
              <a:solidFill>
                <a:srgbClr val="905D4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148263" y="4229100"/>
            <a:ext cx="133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905D40"/>
                </a:solidFill>
                <a:latin typeface="Lucia BT" pitchFamily="66" charset="0"/>
                <a:cs typeface="Times New Roman" panose="02020603050405020304" pitchFamily="18" charset="0"/>
              </a:rPr>
              <a:t>2015.12.14</a:t>
            </a:r>
            <a:endParaRPr lang="zh-CN" altLang="en-US" sz="3200">
              <a:solidFill>
                <a:srgbClr val="905D40"/>
              </a:solidFill>
              <a:latin typeface="Lucia BT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6000" fill="hold"/>
                                        <p:tgtEl>
                                          <p:spTgt spid="778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C 0.18919 -0.01365 0.38034 -0.0449 0.56849 -0.04097 C 0.75599 -0.03703 0.94088 0.00255 1.12721 0.02431 " pathEditMode="relative" rAng="0" ptsTypes="AAA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6 C 0.17552 -0.02569 0.35469 0.06042 0.52891 0.06783 C 0.70286 0.07523 0.872 0.00394 1.04479 0.04421 " pathEditMode="relative" rAng="0" ptsTypes="AAA">
                                      <p:cBhvr>
                                        <p:cTn id="2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86979 0.08959 " pathEditMode="relative" rAng="0" ptsTypes="AA">
                                      <p:cBhvr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C 0.17552 -0.02592 0.35468 0.06019 0.5289 0.06783 " pathEditMode="relative" rAng="0" ptsTypes="AA">
                                      <p:cBhvr>
                                        <p:cTn id="59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69 L 0.72943 0.04584 " pathEditMode="relative" rAng="0" ptsTypes="AA">
                                      <p:cBhvr>
                                        <p:cTn id="7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C 0.17552 -0.02592 0.35469 0.05996 0.52877 0.06759 " pathEditMode="relative" rAng="0" ptsTypes="AA">
                                      <p:cBhvr>
                                        <p:cTn id="9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0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3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0.17552 -0.02593 0.35468 0.06018 0.5289 0.06782 " pathEditMode="relative" rAng="0" ptsTypes="AA">
                                      <p:cBhvr>
                                        <p:cTn id="1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4 C 0.17539 -0.0257 0.35248 -0.0838 0.52696 -0.07639 " pathEditMode="relative" rAng="0" ptsTypes="AA">
                                      <p:cBhvr>
                                        <p:cTn id="15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169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C 0.1754 -0.025 0.25586 0.04745 0.42995 0.05532 " pathEditMode="relative" rAng="0" ptsTypes="AA">
                                      <p:cBhvr>
                                        <p:cTn id="19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0.83959 0.05556 " pathEditMode="relative" rAng="0" ptsTypes="AA">
                                      <p:cBhvr>
                                        <p:cTn id="20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3 C 0.17552 -0.02593 0.35469 0.05995 0.52865 0.06736 C 0.64961 0.07616 0.63828 0.05555 0.72435 0.05162 " pathEditMode="relative" rAng="0" ptsTypes="AAA">
                                      <p:cBhvr>
                                        <p:cTn id="21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64896 0.055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69 L 0.69167 0.03681 " pathEditMode="relative" rAng="0" ptsTypes="AA">
                                      <p:cBhvr>
                                        <p:cTn id="2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2099E-6 C 0.19167 -0.02901 0.38542 -0.09506 0.5757 -0.08703 C 0.76615 -0.07839 0.95295 0.00494 1.14184 0.05155 " pathEditMode="relative" rAng="0" ptsTypes="AAA">
                                      <p:cBhvr>
                                        <p:cTn id="2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39 -0.02546 0.3526 -0.08357 0.52695 -0.07616 C 0.70065 -0.06875 0.872 0.00417 1.04479 0.04444 " pathEditMode="relative" rAng="0" ptsTypes="AAA">
                                      <p:cBhvr>
                                        <p:cTn id="2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2 C 0.22266 -0.02592 0.45013 0.05996 0.67084 0.06736 C 0.82435 0.07616 0.81003 0.05556 0.91927 0.05162 " pathEditMode="relative" rAng="0" ptsTypes="AAA">
                                      <p:cBhvr>
                                        <p:cTn id="26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87 C 0.18473 -0.01852 0.37153 -0.08364 0.55486 -0.07562 C 0.73837 -0.06729 0.91841 0.0145 1.10035 0.06018 " pathEditMode="relative" rAng="0" ptsTypes="AAA">
                                      <p:cBhvr>
                                        <p:cTn id="27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93 C 0.26736 -0.02593 0.54062 0.05987 0.80608 0.06728 C 0.99045 0.07623 0.97309 0.05555 1.10469 0.05154 " pathEditMode="relative" rAng="0" ptsTypes="AAA">
                                      <p:cBhvr>
                                        <p:cTn id="290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922 -0.02546 0.40052 -0.08356 0.59831 -0.07615 C 0.7961 -0.06875 0.99037 0.00417 1.18633 0.04445 " pathEditMode="relative" rAng="0" ptsTypes="AAA">
                                      <p:cBhvr>
                                        <p:cTn id="312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C 0.19922 -0.02546 0.40052 -0.08357 0.59831 -0.07616 C 0.79609 -0.06875 0.99036 0.00416 1.18633 0.04444 " pathEditMode="relative" rAng="0" ptsTypes="AAA">
                                      <p:cBhvr>
                                        <p:cTn id="32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7 C 0.347 -0.02593 0.7013 0.06018 1.04583 0.06782 " pathEditMode="relative" rAng="0" ptsTypes="AA">
                                      <p:cBhvr>
                                        <p:cTn id="33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7 L 0.8698 0.08889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0079 -0.02593 0.40573 0.05995 0.60469 0.06736 C 0.7431 0.07615 0.73008 0.05555 0.82865 0.05162 " pathEditMode="relative" rAng="0" ptsTypes="AAA">
                                      <p:cBhvr>
                                        <p:cTn id="36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525 C 0.1849 -0.0216 0.3717 -0.08364 0.55521 -0.07592 C 0.73872 -0.0679 0.91892 0.00988 1.10087 0.0534 " pathEditMode="relative" rAng="0" ptsTypes="AAA">
                                      <p:cBhvr>
                                        <p:cTn id="3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7 C 0.347 -0.02593 0.7013 0.06018 1.04583 0.06782 " pathEditMode="relative" rAng="0" ptsTypes="AA">
                                      <p:cBhvr>
                                        <p:cTn id="38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93 C 0.22526 -0.02593 0.45521 0.05995 0.67839 0.06736 C 0.83373 0.07616 0.81914 0.05556 0.92969 0.05162 " pathEditMode="relative" rAng="0" ptsTypes="AAA">
                                      <p:cBhvr>
                                        <p:cTn id="400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17552 -0.02547 0.35273 -0.08357 0.52695 -0.07616 C 0.70104 -0.06875 0.87213 0.00416 1.04479 0.04444 " pathEditMode="relative" rAng="0" ptsTypes="AAA">
                                      <p:cBhvr>
                                        <p:cTn id="41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WPS 演示</Application>
  <PresentationFormat>自定义</PresentationFormat>
  <Paragraphs>67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Calibri</vt:lpstr>
      <vt:lpstr>PMingLiU</vt:lpstr>
      <vt:lpstr>PMingLiU-ExtB</vt:lpstr>
      <vt:lpstr>ShelleyAllegro BT</vt:lpstr>
      <vt:lpstr>Lucia BT</vt:lpstr>
      <vt:lpstr>Segoe Print</vt:lpstr>
      <vt:lpstr>Times New Roman</vt:lpstr>
      <vt:lpstr>微软雅黑</vt:lpstr>
      <vt:lpstr>Meiryo</vt:lpstr>
      <vt:lpstr>Yu Gothic UI</vt:lpstr>
      <vt:lpstr>Arial Narrow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103</cp:revision>
  <dcterms:created xsi:type="dcterms:W3CDTF">2014-05-12T12:14:00Z</dcterms:created>
  <dcterms:modified xsi:type="dcterms:W3CDTF">2024-04-02T02:35:07Z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67B9C3FDC9874732B8AAE5A9C770B813_13</vt:lpwstr>
  </property>
  <property fmtid="{D5CDD505-2E9C-101B-9397-08002B2CF9AE}" pid="3" name="KSOProductBuildVer">
    <vt:lpwstr>2052-12.1.0.16417</vt:lpwstr>
  </property>
</Properties>
</file>