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3"/>
  </p:sldMasterIdLst>
  <p:notesMasterIdLst>
    <p:notesMasterId r:id="rId21"/>
  </p:notesMasterIdLst>
  <p:sldIdLst>
    <p:sldId id="303" r:id="rId4"/>
    <p:sldId id="257" r:id="rId5"/>
    <p:sldId id="259" r:id="rId6"/>
    <p:sldId id="264" r:id="rId7"/>
    <p:sldId id="267" r:id="rId8"/>
    <p:sldId id="261" r:id="rId9"/>
    <p:sldId id="268" r:id="rId10"/>
    <p:sldId id="269" r:id="rId11"/>
    <p:sldId id="266" r:id="rId12"/>
    <p:sldId id="294" r:id="rId13"/>
    <p:sldId id="270" r:id="rId14"/>
    <p:sldId id="295" r:id="rId15"/>
    <p:sldId id="273" r:id="rId16"/>
    <p:sldId id="296" r:id="rId17"/>
    <p:sldId id="275" r:id="rId18"/>
    <p:sldId id="297" r:id="rId19"/>
    <p:sldId id="277" r:id="rId20"/>
    <p:sldId id="298" r:id="rId22"/>
    <p:sldId id="279" r:id="rId23"/>
    <p:sldId id="299" r:id="rId24"/>
    <p:sldId id="281" r:id="rId25"/>
    <p:sldId id="300" r:id="rId26"/>
    <p:sldId id="283" r:id="rId27"/>
    <p:sldId id="301" r:id="rId28"/>
    <p:sldId id="285" r:id="rId29"/>
    <p:sldId id="287" r:id="rId30"/>
    <p:sldId id="302" r:id="rId31"/>
    <p:sldId id="262" r:id="rId32"/>
    <p:sldId id="288" r:id="rId33"/>
    <p:sldId id="263" r:id="rId34"/>
    <p:sldId id="289" r:id="rId35"/>
    <p:sldId id="291" r:id="rId36"/>
    <p:sldId id="292" r:id="rId37"/>
    <p:sldId id="304" r:id="rId38"/>
    <p:sldId id="338" r:id="rId39"/>
  </p:sldIdLst>
  <p:sldSz cx="12192000" cy="6858000"/>
  <p:notesSz cx="6858000" cy="9144000"/>
  <p:custDataLst>
    <p:tags r:id="rId43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F2F2"/>
    <a:srgbClr val="203864"/>
    <a:srgbClr val="189FA0"/>
    <a:srgbClr val="E6E6E6"/>
    <a:srgbClr val="2F5597"/>
    <a:srgbClr val="B6F4F4"/>
    <a:srgbClr val="BDF5F5"/>
    <a:srgbClr val="404040"/>
    <a:srgbClr val="09F7B9"/>
    <a:srgbClr val="00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76" autoAdjust="0"/>
    <p:restoredTop sz="96314" autoAdjust="0"/>
  </p:normalViewPr>
  <p:slideViewPr>
    <p:cSldViewPr snapToGrid="0" showGuides="1">
      <p:cViewPr varScale="1">
        <p:scale>
          <a:sx n="108" d="100"/>
          <a:sy n="108" d="100"/>
        </p:scale>
        <p:origin x="600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3" Type="http://schemas.openxmlformats.org/officeDocument/2006/relationships/tags" Target="tags/tag40.xml"/><Relationship Id="rId42" Type="http://schemas.openxmlformats.org/officeDocument/2006/relationships/tableStyles" Target="tableStyles.xml"/><Relationship Id="rId41" Type="http://schemas.openxmlformats.org/officeDocument/2006/relationships/viewProps" Target="viewProps.xml"/><Relationship Id="rId40" Type="http://schemas.openxmlformats.org/officeDocument/2006/relationships/presProps" Target="presProps.xml"/><Relationship Id="rId4" Type="http://schemas.openxmlformats.org/officeDocument/2006/relationships/slide" Target="slides/slide1.xml"/><Relationship Id="rId39" Type="http://schemas.openxmlformats.org/officeDocument/2006/relationships/slide" Target="slides/slide35.xml"/><Relationship Id="rId38" Type="http://schemas.openxmlformats.org/officeDocument/2006/relationships/slide" Target="slides/slide34.xml"/><Relationship Id="rId37" Type="http://schemas.openxmlformats.org/officeDocument/2006/relationships/slide" Target="slides/slide33.xml"/><Relationship Id="rId36" Type="http://schemas.openxmlformats.org/officeDocument/2006/relationships/slide" Target="slides/slide32.xml"/><Relationship Id="rId35" Type="http://schemas.openxmlformats.org/officeDocument/2006/relationships/slide" Target="slides/slide31.xml"/><Relationship Id="rId34" Type="http://schemas.openxmlformats.org/officeDocument/2006/relationships/slide" Target="slides/slide30.xml"/><Relationship Id="rId33" Type="http://schemas.openxmlformats.org/officeDocument/2006/relationships/slide" Target="slides/slide29.xml"/><Relationship Id="rId32" Type="http://schemas.openxmlformats.org/officeDocument/2006/relationships/slide" Target="slides/slide28.xml"/><Relationship Id="rId31" Type="http://schemas.openxmlformats.org/officeDocument/2006/relationships/slide" Target="slides/slide27.xml"/><Relationship Id="rId30" Type="http://schemas.openxmlformats.org/officeDocument/2006/relationships/slide" Target="slides/slide26.xml"/><Relationship Id="rId3" Type="http://schemas.openxmlformats.org/officeDocument/2006/relationships/slideMaster" Target="slideMasters/slideMaster2.xml"/><Relationship Id="rId29" Type="http://schemas.openxmlformats.org/officeDocument/2006/relationships/slide" Target="slides/slide25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22" Type="http://schemas.openxmlformats.org/officeDocument/2006/relationships/slide" Target="slides/slide18.xml"/><Relationship Id="rId21" Type="http://schemas.openxmlformats.org/officeDocument/2006/relationships/notesMaster" Target="notesMasters/notesMaster1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6179A4-5EB8-4844-A8DA-FECBEE62F7EF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04664A-BA29-48D1-A65B-C256484A264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04664A-BA29-48D1-A65B-C256484A264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3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39938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>
              <a:spcBef>
                <a:spcPct val="0"/>
              </a:spcBef>
            </a:pPr>
            <a:r>
              <a:rPr lang="zh-CN" altLang="en-US" dirty="0"/>
              <a:t>模板来自于 </a:t>
            </a:r>
            <a:r>
              <a:rPr lang="en-US" altLang="zh-CN" dirty="0"/>
              <a:t>https://www.pptying.com    【PPT</a:t>
            </a:r>
            <a:r>
              <a:rPr lang="zh-CN" altLang="en-US" dirty="0"/>
              <a:t>营</a:t>
            </a:r>
            <a:r>
              <a:rPr lang="en-US" altLang="zh-CN" dirty="0"/>
              <a:t>】</a:t>
            </a:r>
            <a:endParaRPr lang="zh-CN" altLang="en-US" dirty="0"/>
          </a:p>
        </p:txBody>
      </p:sp>
      <p:sp>
        <p:nvSpPr>
          <p:cNvPr id="39939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p>
            <a:pPr lvl="0" algn="r" eaLnBrk="1" hangingPunct="1"/>
            <a:fld id="{9A0DB2DC-4C9A-4742-B13C-FB6460FD3503}" type="slidenum">
              <a:rPr lang="zh-CN" altLang="en-US" sz="1200">
                <a:solidFill>
                  <a:srgbClr val="000000"/>
                </a:solidFill>
                <a:latin typeface="Calibri" panose="020F0502020204030204" charset="0"/>
                <a:ea typeface="宋体" panose="02010600030101010101" pitchFamily="2" charset="-122"/>
              </a:rPr>
            </a:fld>
            <a:endParaRPr lang="zh-CN" altLang="en-US" sz="1200">
              <a:solidFill>
                <a:srgbClr val="000000"/>
              </a:solidFill>
              <a:latin typeface="Calibri" panose="020F050202020403020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1ppt.com/xiazai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8FF34-F7E3-4C25-9283-7BC980C1D3B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9E941-619A-45B8-9316-A88D0DF99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6000">
        <p:fade/>
      </p:transition>
    </mc:Choice>
    <mc:Fallback>
      <p:transition spd="med" advClick="0" advTm="6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8FF34-F7E3-4C25-9283-7BC980C1D3BD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9E941-619A-45B8-9316-A88D0DF99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6000">
        <p:fade/>
      </p:transition>
    </mc:Choice>
    <mc:Fallback>
      <p:transition spd="med" advClick="0" advTm="6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8FF34-F7E3-4C25-9283-7BC980C1D3B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9E941-619A-45B8-9316-A88D0DF99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6000">
        <p:fade/>
      </p:transition>
    </mc:Choice>
    <mc:Fallback>
      <p:transition spd="med" advClick="0" advTm="600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8FF34-F7E3-4C25-9283-7BC980C1D3B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9E941-619A-45B8-9316-A88D0DF99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6000">
        <p:fade/>
      </p:transition>
    </mc:Choice>
    <mc:Fallback>
      <p:transition spd="med" advClick="0" advTm="600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8FF34-F7E3-4C25-9283-7BC980C1D3B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9E941-619A-45B8-9316-A88D0DF99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6000">
        <p:fade/>
      </p:transition>
    </mc:Choice>
    <mc:Fallback>
      <p:transition spd="med" advClick="0" advTm="6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8FF34-F7E3-4C25-9283-7BC980C1D3B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9E941-619A-45B8-9316-A88D0DF99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6000">
        <p:fade/>
      </p:transition>
    </mc:Choice>
    <mc:Fallback>
      <p:transition spd="med" advClick="0" advTm="6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8FF34-F7E3-4C25-9283-7BC980C1D3BD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9E941-619A-45B8-9316-A88D0DF99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6000">
        <p:fade/>
      </p:transition>
    </mc:Choice>
    <mc:Fallback>
      <p:transition spd="med" advClick="0" advTm="6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8FF34-F7E3-4C25-9283-7BC980C1D3BD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9E941-619A-45B8-9316-A88D0DF99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6000">
        <p:fade/>
      </p:transition>
    </mc:Choice>
    <mc:Fallback>
      <p:transition spd="med" advClick="0" advTm="6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8FF34-F7E3-4C25-9283-7BC980C1D3BD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9E941-619A-45B8-9316-A88D0DF99AD2}" type="slidenum">
              <a:rPr lang="zh-CN" altLang="en-US" smtClean="0"/>
            </a:fld>
            <a:endParaRPr lang="zh-CN" altLang="en-US"/>
          </a:p>
        </p:txBody>
      </p:sp>
      <p:sp>
        <p:nvSpPr>
          <p:cNvPr id="11" name="TextBox 10"/>
          <p:cNvSpPr txBox="1"/>
          <p:nvPr userDrawn="1"/>
        </p:nvSpPr>
        <p:spPr>
          <a:xfrm>
            <a:off x="833647" y="6699410"/>
            <a:ext cx="1224136" cy="118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2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2"/>
              </a:rPr>
              <a:t>下载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http://www.1ppt.com/xiazai/</a:t>
            </a:r>
            <a:endParaRPr kumimoji="0" lang="en-US" altLang="zh-CN" sz="1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6000">
        <p:fade/>
      </p:transition>
    </mc:Choice>
    <mc:Fallback>
      <p:transition spd="med" advClick="0" advTm="6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8FF34-F7E3-4C25-9283-7BC980C1D3BD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9E941-619A-45B8-9316-A88D0DF99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6000">
        <p:fade/>
      </p:transition>
    </mc:Choice>
    <mc:Fallback>
      <p:transition spd="med" advClick="0" advTm="6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8FF34-F7E3-4C25-9283-7BC980C1D3BD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9E941-619A-45B8-9316-A88D0DF99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6000">
        <p:fade/>
      </p:transition>
    </mc:Choice>
    <mc:Fallback>
      <p:transition spd="med" advClick="0" advTm="6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8FF34-F7E3-4C25-9283-7BC980C1D3BD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9E941-619A-45B8-9316-A88D0DF99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6000">
        <p:fade/>
      </p:transition>
    </mc:Choice>
    <mc:Fallback>
      <p:transition spd="med" advClick="0" advTm="6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4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28FF34-F7E3-4C25-9283-7BC980C1D3B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89E941-619A-45B8-9316-A88D0DF99AD2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mc:AlternateContent xmlns:mc="http://schemas.openxmlformats.org/markup-compatibility/2006">
    <mc:Choice xmlns:p14="http://schemas.microsoft.com/office/powerpoint/2010/main" Requires="p14">
      <p:transition spd="med" p14:dur="700" advClick="0" advTm="6000">
        <p:fade/>
      </p:transition>
    </mc:Choice>
    <mc:Fallback>
      <p:transition spd="med" advClick="0" advTm="6000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2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2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2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2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2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2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2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2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29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30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3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3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3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3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3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3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3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39.xml"/><Relationship Id="rId2" Type="http://schemas.openxmlformats.org/officeDocument/2006/relationships/tags" Target="../tags/tag38.xml"/><Relationship Id="rId1" Type="http://schemas.openxmlformats.org/officeDocument/2006/relationships/tags" Target="../tags/tag3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slides/_rels/slide3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8.xml"/><Relationship Id="rId2" Type="http://schemas.openxmlformats.org/officeDocument/2006/relationships/hyperlink" Target="https://www.pptying.com" TargetMode="External"/><Relationship Id="rId1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.xml"/><Relationship Id="rId1" Type="http://schemas.openxmlformats.org/officeDocument/2006/relationships/tags" Target="../tags/tag1.xml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tags" Target="../tags/tag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tags" Target="../tags/tag14.xml"/><Relationship Id="rId8" Type="http://schemas.openxmlformats.org/officeDocument/2006/relationships/tags" Target="../tags/tag13.xml"/><Relationship Id="rId7" Type="http://schemas.openxmlformats.org/officeDocument/2006/relationships/tags" Target="../tags/tag12.xml"/><Relationship Id="rId6" Type="http://schemas.openxmlformats.org/officeDocument/2006/relationships/tags" Target="../tags/tag11.xml"/><Relationship Id="rId5" Type="http://schemas.openxmlformats.org/officeDocument/2006/relationships/tags" Target="../tags/tag10.xml"/><Relationship Id="rId4" Type="http://schemas.openxmlformats.org/officeDocument/2006/relationships/tags" Target="../tags/tag9.xml"/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2" Type="http://schemas.openxmlformats.org/officeDocument/2006/relationships/slideLayout" Target="../slideLayouts/slideLayout2.xml"/><Relationship Id="rId11" Type="http://schemas.openxmlformats.org/officeDocument/2006/relationships/tags" Target="../tags/tag16.xml"/><Relationship Id="rId10" Type="http://schemas.openxmlformats.org/officeDocument/2006/relationships/tags" Target="../tags/tag15.xml"/><Relationship Id="rId1" Type="http://schemas.openxmlformats.org/officeDocument/2006/relationships/tags" Target="../tags/tag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L 形 15"/>
          <p:cNvSpPr/>
          <p:nvPr/>
        </p:nvSpPr>
        <p:spPr>
          <a:xfrm rot="5400000">
            <a:off x="11106385" y="4974825"/>
            <a:ext cx="1348270" cy="822960"/>
          </a:xfrm>
          <a:prstGeom prst="corner">
            <a:avLst>
              <a:gd name="adj1" fmla="val 32895"/>
              <a:gd name="adj2" fmla="val 31579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2" name="图文框 11"/>
          <p:cNvSpPr/>
          <p:nvPr/>
        </p:nvSpPr>
        <p:spPr>
          <a:xfrm>
            <a:off x="2630403" y="934876"/>
            <a:ext cx="1176779" cy="1186522"/>
          </a:xfrm>
          <a:prstGeom prst="frame">
            <a:avLst>
              <a:gd name="adj1" fmla="val 14120"/>
            </a:avLst>
          </a:prstGeom>
          <a:solidFill>
            <a:srgbClr val="189F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0840825" y="197963"/>
            <a:ext cx="546754" cy="518474"/>
          </a:xfrm>
          <a:prstGeom prst="rect">
            <a:avLst/>
          </a:prstGeom>
          <a:solidFill>
            <a:srgbClr val="2038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0558021" y="716436"/>
            <a:ext cx="282804" cy="263951"/>
          </a:xfrm>
          <a:prstGeom prst="rect">
            <a:avLst/>
          </a:prstGeom>
          <a:solidFill>
            <a:srgbClr val="189F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8" name="图文框 7"/>
          <p:cNvSpPr/>
          <p:nvPr/>
        </p:nvSpPr>
        <p:spPr>
          <a:xfrm>
            <a:off x="-1871953" y="457200"/>
            <a:ext cx="2982012" cy="2215299"/>
          </a:xfrm>
          <a:prstGeom prst="frame">
            <a:avLst>
              <a:gd name="adj1" fmla="val 18760"/>
            </a:avLst>
          </a:prstGeom>
          <a:solidFill>
            <a:srgbClr val="2038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0" name="图文框 9"/>
          <p:cNvSpPr/>
          <p:nvPr/>
        </p:nvSpPr>
        <p:spPr>
          <a:xfrm>
            <a:off x="1920094" y="1404881"/>
            <a:ext cx="1298699" cy="4369570"/>
          </a:xfrm>
          <a:prstGeom prst="frame">
            <a:avLst>
              <a:gd name="adj1" fmla="val 19623"/>
            </a:avLst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637290" y="5774451"/>
            <a:ext cx="282804" cy="26395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8" name="L 形 17"/>
          <p:cNvSpPr/>
          <p:nvPr/>
        </p:nvSpPr>
        <p:spPr>
          <a:xfrm flipV="1">
            <a:off x="9723120" y="5774453"/>
            <a:ext cx="1914546" cy="1083547"/>
          </a:xfrm>
          <a:prstGeom prst="corner">
            <a:avLst>
              <a:gd name="adj1" fmla="val 28207"/>
              <a:gd name="adj2" fmla="val 26593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3848858" y="2228671"/>
            <a:ext cx="618630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7200" b="1" spc="600" dirty="0">
                <a:solidFill>
                  <a:schemeClr val="accent1">
                    <a:lumMod val="50000"/>
                  </a:schemeClr>
                </a:solidFill>
                <a:cs typeface="+mn-ea"/>
                <a:sym typeface="+mn-lt"/>
              </a:rPr>
              <a:t>轻松成交客户</a:t>
            </a:r>
            <a:endParaRPr lang="zh-CN" altLang="en-US" sz="7200" b="1" spc="600" dirty="0">
              <a:solidFill>
                <a:schemeClr val="accent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4501139" y="4468573"/>
            <a:ext cx="48077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2000" dirty="0">
                <a:solidFill>
                  <a:schemeClr val="accent1">
                    <a:lumMod val="50000"/>
                  </a:schemeClr>
                </a:solidFill>
                <a:cs typeface="+mn-ea"/>
                <a:sym typeface="+mn-lt"/>
              </a:rPr>
              <a:t>销售经验分</a:t>
            </a:r>
            <a:r>
              <a:rPr lang="zh-CN" altLang="en-US" sz="2000" dirty="0" smtClean="0">
                <a:solidFill>
                  <a:schemeClr val="accent1">
                    <a:lumMod val="50000"/>
                  </a:schemeClr>
                </a:solidFill>
                <a:cs typeface="+mn-ea"/>
                <a:sym typeface="+mn-lt"/>
              </a:rPr>
              <a:t>享 </a:t>
            </a:r>
            <a:r>
              <a:rPr lang="en-US" altLang="zh-CN" sz="2000" dirty="0" smtClean="0">
                <a:solidFill>
                  <a:schemeClr val="accent1">
                    <a:lumMod val="50000"/>
                  </a:schemeClr>
                </a:solidFill>
                <a:cs typeface="+mn-ea"/>
                <a:sym typeface="+mn-lt"/>
              </a:rPr>
              <a:t>/ </a:t>
            </a:r>
            <a:r>
              <a:rPr lang="zh-CN" altLang="en-US" sz="2000" dirty="0" smtClean="0">
                <a:solidFill>
                  <a:schemeClr val="accent1">
                    <a:lumMod val="50000"/>
                  </a:schemeClr>
                </a:solidFill>
                <a:cs typeface="+mn-ea"/>
                <a:sym typeface="+mn-lt"/>
              </a:rPr>
              <a:t>销</a:t>
            </a:r>
            <a:r>
              <a:rPr lang="zh-CN" altLang="en-US" sz="2000" dirty="0">
                <a:solidFill>
                  <a:schemeClr val="accent1">
                    <a:lumMod val="50000"/>
                  </a:schemeClr>
                </a:solidFill>
                <a:cs typeface="+mn-ea"/>
                <a:sym typeface="+mn-lt"/>
              </a:rPr>
              <a:t>售技巧培</a:t>
            </a:r>
            <a:r>
              <a:rPr lang="zh-CN" altLang="en-US" sz="2000" dirty="0" smtClean="0">
                <a:solidFill>
                  <a:schemeClr val="accent1">
                    <a:lumMod val="50000"/>
                  </a:schemeClr>
                </a:solidFill>
                <a:cs typeface="+mn-ea"/>
                <a:sym typeface="+mn-lt"/>
              </a:rPr>
              <a:t>训 </a:t>
            </a:r>
            <a:r>
              <a:rPr lang="en-US" altLang="zh-CN" sz="2000" dirty="0" smtClean="0">
                <a:solidFill>
                  <a:schemeClr val="accent1">
                    <a:lumMod val="50000"/>
                  </a:schemeClr>
                </a:solidFill>
                <a:cs typeface="+mn-ea"/>
                <a:sym typeface="+mn-lt"/>
              </a:rPr>
              <a:t>/ </a:t>
            </a:r>
            <a:r>
              <a:rPr lang="zh-CN" altLang="en-US" sz="2000" dirty="0" smtClean="0">
                <a:solidFill>
                  <a:schemeClr val="accent1">
                    <a:lumMod val="50000"/>
                  </a:schemeClr>
                </a:solidFill>
                <a:cs typeface="+mn-ea"/>
                <a:sym typeface="+mn-lt"/>
              </a:rPr>
              <a:t>销</a:t>
            </a:r>
            <a:r>
              <a:rPr lang="zh-CN" altLang="en-US" sz="2000" dirty="0">
                <a:solidFill>
                  <a:schemeClr val="accent1">
                    <a:lumMod val="50000"/>
                  </a:schemeClr>
                </a:solidFill>
                <a:cs typeface="+mn-ea"/>
                <a:sym typeface="+mn-lt"/>
              </a:rPr>
              <a:t>售课程</a:t>
            </a:r>
            <a:endParaRPr lang="zh-CN" altLang="en-US" sz="2000" dirty="0">
              <a:solidFill>
                <a:schemeClr val="accent1">
                  <a:lumMod val="50000"/>
                </a:schemeClr>
              </a:solidFill>
              <a:cs typeface="+mn-ea"/>
              <a:sym typeface="+mn-lt"/>
            </a:endParaRPr>
          </a:p>
        </p:txBody>
      </p:sp>
      <p:cxnSp>
        <p:nvCxnSpPr>
          <p:cNvPr id="21" name="直接连接符 20"/>
          <p:cNvCxnSpPr/>
          <p:nvPr/>
        </p:nvCxnSpPr>
        <p:spPr>
          <a:xfrm>
            <a:off x="3848858" y="3528074"/>
            <a:ext cx="5898008" cy="0"/>
          </a:xfrm>
          <a:prstGeom prst="line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图片 24"/>
          <p:cNvPicPr>
            <a:picLocks noChangeAspect="1"/>
          </p:cNvPicPr>
          <p:nvPr/>
        </p:nvPicPr>
        <p:blipFill>
          <a:blip r:embed="rId1" cstate="screen"/>
          <a:stretch>
            <a:fillRect/>
          </a:stretch>
        </p:blipFill>
        <p:spPr>
          <a:xfrm>
            <a:off x="53889" y="3000356"/>
            <a:ext cx="2842706" cy="189513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  <a:headEnd/>
            <a:tailEnd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5" name="矩形 14"/>
          <p:cNvSpPr/>
          <p:nvPr/>
        </p:nvSpPr>
        <p:spPr>
          <a:xfrm>
            <a:off x="10558021" y="5262880"/>
            <a:ext cx="1633979" cy="1595120"/>
          </a:xfrm>
          <a:prstGeom prst="rect">
            <a:avLst/>
          </a:prstGeom>
          <a:blipFill dpi="0" rotWithShape="1">
            <a:blip r:embed="rId2" cstate="screen"/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11015222" y="1330752"/>
            <a:ext cx="1176778" cy="148257"/>
          </a:xfrm>
          <a:prstGeom prst="rect">
            <a:avLst/>
          </a:prstGeom>
          <a:solidFill>
            <a:srgbClr val="189F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7" name="big-dollar-coin_21221"/>
          <p:cNvSpPr>
            <a:spLocks noChangeAspect="1"/>
          </p:cNvSpPr>
          <p:nvPr/>
        </p:nvSpPr>
        <p:spPr bwMode="auto">
          <a:xfrm>
            <a:off x="3803513" y="6038402"/>
            <a:ext cx="504700" cy="504000"/>
          </a:xfrm>
          <a:custGeom>
            <a:avLst/>
            <a:gdLst>
              <a:gd name="connsiteX0" fmla="*/ 302713 w 581025"/>
              <a:gd name="connsiteY0" fmla="*/ 301562 h 580219"/>
              <a:gd name="connsiteX1" fmla="*/ 347900 w 581025"/>
              <a:gd name="connsiteY1" fmla="*/ 319465 h 580219"/>
              <a:gd name="connsiteX2" fmla="*/ 370852 w 581025"/>
              <a:gd name="connsiteY2" fmla="*/ 367444 h 580219"/>
              <a:gd name="connsiteX3" fmla="*/ 362245 w 581025"/>
              <a:gd name="connsiteY3" fmla="*/ 402533 h 580219"/>
              <a:gd name="connsiteX4" fmla="*/ 302713 w 581025"/>
              <a:gd name="connsiteY4" fmla="*/ 434042 h 580219"/>
              <a:gd name="connsiteX5" fmla="*/ 279003 w 581025"/>
              <a:gd name="connsiteY5" fmla="*/ 131099 h 580219"/>
              <a:gd name="connsiteX6" fmla="*/ 279003 w 581025"/>
              <a:gd name="connsiteY6" fmla="*/ 249307 h 580219"/>
              <a:gd name="connsiteX7" fmla="*/ 233809 w 581025"/>
              <a:gd name="connsiteY7" fmla="*/ 229964 h 580219"/>
              <a:gd name="connsiteX8" fmla="*/ 217309 w 581025"/>
              <a:gd name="connsiteY8" fmla="*/ 190561 h 580219"/>
              <a:gd name="connsiteX9" fmla="*/ 230939 w 581025"/>
              <a:gd name="connsiteY9" fmla="*/ 151159 h 580219"/>
              <a:gd name="connsiteX10" fmla="*/ 279003 w 581025"/>
              <a:gd name="connsiteY10" fmla="*/ 131099 h 580219"/>
              <a:gd name="connsiteX11" fmla="*/ 279035 w 581025"/>
              <a:gd name="connsiteY11" fmla="*/ 60171 h 580219"/>
              <a:gd name="connsiteX12" fmla="*/ 279035 w 581025"/>
              <a:gd name="connsiteY12" fmla="*/ 93122 h 580219"/>
              <a:gd name="connsiteX13" fmla="*/ 199414 w 581025"/>
              <a:gd name="connsiteY13" fmla="*/ 124640 h 580219"/>
              <a:gd name="connsiteX14" fmla="*/ 171438 w 581025"/>
              <a:gd name="connsiteY14" fmla="*/ 194123 h 580219"/>
              <a:gd name="connsiteX15" fmla="*/ 197979 w 581025"/>
              <a:gd name="connsiteY15" fmla="*/ 260740 h 580219"/>
              <a:gd name="connsiteX16" fmla="*/ 279035 w 581025"/>
              <a:gd name="connsiteY16" fmla="*/ 295840 h 580219"/>
              <a:gd name="connsiteX17" fmla="*/ 279035 w 581025"/>
              <a:gd name="connsiteY17" fmla="*/ 432657 h 580219"/>
              <a:gd name="connsiteX18" fmla="*/ 220216 w 581025"/>
              <a:gd name="connsiteY18" fmla="*/ 401139 h 580219"/>
              <a:gd name="connsiteX19" fmla="*/ 209456 w 581025"/>
              <a:gd name="connsiteY19" fmla="*/ 350280 h 580219"/>
              <a:gd name="connsiteX20" fmla="*/ 164265 w 581025"/>
              <a:gd name="connsiteY20" fmla="*/ 350280 h 580219"/>
              <a:gd name="connsiteX21" fmla="*/ 178611 w 581025"/>
              <a:gd name="connsiteY21" fmla="*/ 419047 h 580219"/>
              <a:gd name="connsiteX22" fmla="*/ 279035 w 581025"/>
              <a:gd name="connsiteY22" fmla="*/ 471338 h 580219"/>
              <a:gd name="connsiteX23" fmla="*/ 279035 w 581025"/>
              <a:gd name="connsiteY23" fmla="*/ 520048 h 580219"/>
              <a:gd name="connsiteX24" fmla="*/ 302707 w 581025"/>
              <a:gd name="connsiteY24" fmla="*/ 520048 h 580219"/>
              <a:gd name="connsiteX25" fmla="*/ 302707 w 581025"/>
              <a:gd name="connsiteY25" fmla="*/ 471338 h 580219"/>
              <a:gd name="connsiteX26" fmla="*/ 373004 w 581025"/>
              <a:gd name="connsiteY26" fmla="*/ 450565 h 580219"/>
              <a:gd name="connsiteX27" fmla="*/ 416760 w 581025"/>
              <a:gd name="connsiteY27" fmla="*/ 355295 h 580219"/>
              <a:gd name="connsiteX28" fmla="*/ 382329 w 581025"/>
              <a:gd name="connsiteY28" fmla="*/ 285095 h 580219"/>
              <a:gd name="connsiteX29" fmla="*/ 302707 w 581025"/>
              <a:gd name="connsiteY29" fmla="*/ 254294 h 580219"/>
              <a:gd name="connsiteX30" fmla="*/ 302707 w 581025"/>
              <a:gd name="connsiteY30" fmla="*/ 131803 h 580219"/>
              <a:gd name="connsiteX31" fmla="*/ 353636 w 581025"/>
              <a:gd name="connsiteY31" fmla="*/ 158307 h 580219"/>
              <a:gd name="connsiteX32" fmla="*/ 363679 w 581025"/>
              <a:gd name="connsiteY32" fmla="*/ 191257 h 580219"/>
              <a:gd name="connsiteX33" fmla="*/ 408152 w 581025"/>
              <a:gd name="connsiteY33" fmla="*/ 191257 h 580219"/>
              <a:gd name="connsiteX34" fmla="*/ 380177 w 581025"/>
              <a:gd name="connsiteY34" fmla="*/ 122491 h 580219"/>
              <a:gd name="connsiteX35" fmla="*/ 302707 w 581025"/>
              <a:gd name="connsiteY35" fmla="*/ 93122 h 580219"/>
              <a:gd name="connsiteX36" fmla="*/ 302707 w 581025"/>
              <a:gd name="connsiteY36" fmla="*/ 60171 h 580219"/>
              <a:gd name="connsiteX37" fmla="*/ 290512 w 581025"/>
              <a:gd name="connsiteY37" fmla="*/ 0 h 580219"/>
              <a:gd name="connsiteX38" fmla="*/ 581025 w 581025"/>
              <a:gd name="connsiteY38" fmla="*/ 290110 h 580219"/>
              <a:gd name="connsiteX39" fmla="*/ 290512 w 581025"/>
              <a:gd name="connsiteY39" fmla="*/ 580219 h 580219"/>
              <a:gd name="connsiteX40" fmla="*/ 0 w 581025"/>
              <a:gd name="connsiteY40" fmla="*/ 290110 h 580219"/>
              <a:gd name="connsiteX41" fmla="*/ 290512 w 581025"/>
              <a:gd name="connsiteY41" fmla="*/ 0 h 580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581025" h="580219">
                <a:moveTo>
                  <a:pt x="302713" y="301562"/>
                </a:moveTo>
                <a:cubicBezTo>
                  <a:pt x="323513" y="307291"/>
                  <a:pt x="338576" y="313020"/>
                  <a:pt x="347900" y="319465"/>
                </a:cubicBezTo>
                <a:cubicBezTo>
                  <a:pt x="362962" y="330922"/>
                  <a:pt x="370852" y="346677"/>
                  <a:pt x="370852" y="367444"/>
                </a:cubicBezTo>
                <a:cubicBezTo>
                  <a:pt x="370852" y="381050"/>
                  <a:pt x="367983" y="392508"/>
                  <a:pt x="362245" y="402533"/>
                </a:cubicBezTo>
                <a:cubicBezTo>
                  <a:pt x="351486" y="422584"/>
                  <a:pt x="331403" y="432610"/>
                  <a:pt x="302713" y="434042"/>
                </a:cubicBezTo>
                <a:close/>
                <a:moveTo>
                  <a:pt x="279003" y="131099"/>
                </a:moveTo>
                <a:lnTo>
                  <a:pt x="279003" y="249307"/>
                </a:lnTo>
                <a:cubicBezTo>
                  <a:pt x="259634" y="245725"/>
                  <a:pt x="244569" y="239277"/>
                  <a:pt x="233809" y="229964"/>
                </a:cubicBezTo>
                <a:cubicBezTo>
                  <a:pt x="222331" y="220651"/>
                  <a:pt x="217309" y="207755"/>
                  <a:pt x="217309" y="190561"/>
                </a:cubicBezTo>
                <a:cubicBezTo>
                  <a:pt x="217309" y="176949"/>
                  <a:pt x="221613" y="164054"/>
                  <a:pt x="230939" y="151159"/>
                </a:cubicBezTo>
                <a:cubicBezTo>
                  <a:pt x="240265" y="138263"/>
                  <a:pt x="256764" y="131815"/>
                  <a:pt x="279003" y="131099"/>
                </a:cubicBezTo>
                <a:close/>
                <a:moveTo>
                  <a:pt x="279035" y="60171"/>
                </a:moveTo>
                <a:lnTo>
                  <a:pt x="279035" y="93122"/>
                </a:lnTo>
                <a:cubicBezTo>
                  <a:pt x="244604" y="93838"/>
                  <a:pt x="218781" y="103866"/>
                  <a:pt x="199414" y="124640"/>
                </a:cubicBezTo>
                <a:cubicBezTo>
                  <a:pt x="180763" y="145413"/>
                  <a:pt x="171438" y="168335"/>
                  <a:pt x="171438" y="194123"/>
                </a:cubicBezTo>
                <a:cubicBezTo>
                  <a:pt x="171438" y="222059"/>
                  <a:pt x="180046" y="244981"/>
                  <a:pt x="197979" y="260740"/>
                </a:cubicBezTo>
                <a:cubicBezTo>
                  <a:pt x="215194" y="277216"/>
                  <a:pt x="242452" y="288677"/>
                  <a:pt x="279035" y="295840"/>
                </a:cubicBezTo>
                <a:lnTo>
                  <a:pt x="279035" y="432657"/>
                </a:lnTo>
                <a:cubicBezTo>
                  <a:pt x="250343" y="430508"/>
                  <a:pt x="230975" y="419763"/>
                  <a:pt x="220216" y="401139"/>
                </a:cubicBezTo>
                <a:cubicBezTo>
                  <a:pt x="214477" y="390394"/>
                  <a:pt x="210891" y="373203"/>
                  <a:pt x="209456" y="350280"/>
                </a:cubicBezTo>
                <a:lnTo>
                  <a:pt x="164265" y="350280"/>
                </a:lnTo>
                <a:cubicBezTo>
                  <a:pt x="164265" y="379650"/>
                  <a:pt x="169286" y="402572"/>
                  <a:pt x="178611" y="419047"/>
                </a:cubicBezTo>
                <a:cubicBezTo>
                  <a:pt x="196544" y="450565"/>
                  <a:pt x="229541" y="467757"/>
                  <a:pt x="279035" y="471338"/>
                </a:cubicBezTo>
                <a:lnTo>
                  <a:pt x="279035" y="520048"/>
                </a:lnTo>
                <a:lnTo>
                  <a:pt x="302707" y="520048"/>
                </a:lnTo>
                <a:lnTo>
                  <a:pt x="302707" y="471338"/>
                </a:lnTo>
                <a:cubicBezTo>
                  <a:pt x="332834" y="467757"/>
                  <a:pt x="356505" y="461310"/>
                  <a:pt x="373004" y="450565"/>
                </a:cubicBezTo>
                <a:cubicBezTo>
                  <a:pt x="401696" y="431941"/>
                  <a:pt x="416043" y="399707"/>
                  <a:pt x="416760" y="355295"/>
                </a:cubicBezTo>
                <a:cubicBezTo>
                  <a:pt x="416760" y="324493"/>
                  <a:pt x="405283" y="300854"/>
                  <a:pt x="382329" y="285095"/>
                </a:cubicBezTo>
                <a:cubicBezTo>
                  <a:pt x="368700" y="275783"/>
                  <a:pt x="342159" y="265038"/>
                  <a:pt x="302707" y="254294"/>
                </a:cubicBezTo>
                <a:lnTo>
                  <a:pt x="302707" y="131803"/>
                </a:lnTo>
                <a:cubicBezTo>
                  <a:pt x="325661" y="132519"/>
                  <a:pt x="342876" y="141115"/>
                  <a:pt x="353636" y="158307"/>
                </a:cubicBezTo>
                <a:cubicBezTo>
                  <a:pt x="359375" y="167619"/>
                  <a:pt x="362961" y="178364"/>
                  <a:pt x="363679" y="191257"/>
                </a:cubicBezTo>
                <a:lnTo>
                  <a:pt x="408152" y="191257"/>
                </a:lnTo>
                <a:cubicBezTo>
                  <a:pt x="407435" y="162605"/>
                  <a:pt x="398110" y="139682"/>
                  <a:pt x="380177" y="122491"/>
                </a:cubicBezTo>
                <a:cubicBezTo>
                  <a:pt x="362244" y="105299"/>
                  <a:pt x="336421" y="95271"/>
                  <a:pt x="302707" y="93122"/>
                </a:cubicBezTo>
                <a:lnTo>
                  <a:pt x="302707" y="60171"/>
                </a:lnTo>
                <a:close/>
                <a:moveTo>
                  <a:pt x="290512" y="0"/>
                </a:moveTo>
                <a:cubicBezTo>
                  <a:pt x="450474" y="0"/>
                  <a:pt x="581025" y="129654"/>
                  <a:pt x="581025" y="290110"/>
                </a:cubicBezTo>
                <a:cubicBezTo>
                  <a:pt x="581025" y="449849"/>
                  <a:pt x="450474" y="580219"/>
                  <a:pt x="290512" y="580219"/>
                </a:cubicBezTo>
                <a:cubicBezTo>
                  <a:pt x="129834" y="580219"/>
                  <a:pt x="0" y="449849"/>
                  <a:pt x="0" y="290110"/>
                </a:cubicBezTo>
                <a:cubicBezTo>
                  <a:pt x="0" y="129654"/>
                  <a:pt x="129834" y="0"/>
                  <a:pt x="290512" y="0"/>
                </a:cubicBezTo>
                <a:close/>
              </a:path>
            </a:pathLst>
          </a:custGeom>
          <a:solidFill>
            <a:srgbClr val="189FA0"/>
          </a:solidFill>
          <a:ln>
            <a:noFill/>
          </a:ln>
        </p:spPr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28" name="yen-coin_20958"/>
          <p:cNvSpPr>
            <a:spLocks noChangeAspect="1"/>
          </p:cNvSpPr>
          <p:nvPr/>
        </p:nvSpPr>
        <p:spPr bwMode="auto">
          <a:xfrm>
            <a:off x="4550157" y="6038402"/>
            <a:ext cx="504704" cy="504000"/>
          </a:xfrm>
          <a:custGeom>
            <a:avLst/>
            <a:gdLst>
              <a:gd name="T0" fmla="*/ 1034 w 2069"/>
              <a:gd name="T1" fmla="*/ 0 h 2069"/>
              <a:gd name="T2" fmla="*/ 0 w 2069"/>
              <a:gd name="T3" fmla="*/ 1034 h 2069"/>
              <a:gd name="T4" fmla="*/ 1034 w 2069"/>
              <a:gd name="T5" fmla="*/ 2069 h 2069"/>
              <a:gd name="T6" fmla="*/ 2069 w 2069"/>
              <a:gd name="T7" fmla="*/ 1034 h 2069"/>
              <a:gd name="T8" fmla="*/ 1034 w 2069"/>
              <a:gd name="T9" fmla="*/ 0 h 2069"/>
              <a:gd name="T10" fmla="*/ 1537 w 2069"/>
              <a:gd name="T11" fmla="*/ 776 h 2069"/>
              <a:gd name="T12" fmla="*/ 1537 w 2069"/>
              <a:gd name="T13" fmla="*/ 912 h 2069"/>
              <a:gd name="T14" fmla="*/ 1282 w 2069"/>
              <a:gd name="T15" fmla="*/ 912 h 2069"/>
              <a:gd name="T16" fmla="*/ 1153 w 2069"/>
              <a:gd name="T17" fmla="*/ 1132 h 2069"/>
              <a:gd name="T18" fmla="*/ 1504 w 2069"/>
              <a:gd name="T19" fmla="*/ 1132 h 2069"/>
              <a:gd name="T20" fmla="*/ 1504 w 2069"/>
              <a:gd name="T21" fmla="*/ 1267 h 2069"/>
              <a:gd name="T22" fmla="*/ 1128 w 2069"/>
              <a:gd name="T23" fmla="*/ 1267 h 2069"/>
              <a:gd name="T24" fmla="*/ 1128 w 2069"/>
              <a:gd name="T25" fmla="*/ 1742 h 2069"/>
              <a:gd name="T26" fmla="*/ 938 w 2069"/>
              <a:gd name="T27" fmla="*/ 1742 h 2069"/>
              <a:gd name="T28" fmla="*/ 938 w 2069"/>
              <a:gd name="T29" fmla="*/ 1267 h 2069"/>
              <a:gd name="T30" fmla="*/ 572 w 2069"/>
              <a:gd name="T31" fmla="*/ 1267 h 2069"/>
              <a:gd name="T32" fmla="*/ 572 w 2069"/>
              <a:gd name="T33" fmla="*/ 1132 h 2069"/>
              <a:gd name="T34" fmla="*/ 914 w 2069"/>
              <a:gd name="T35" fmla="*/ 1132 h 2069"/>
              <a:gd name="T36" fmla="*/ 785 w 2069"/>
              <a:gd name="T37" fmla="*/ 912 h 2069"/>
              <a:gd name="T38" fmla="*/ 525 w 2069"/>
              <a:gd name="T39" fmla="*/ 912 h 2069"/>
              <a:gd name="T40" fmla="*/ 525 w 2069"/>
              <a:gd name="T41" fmla="*/ 776 h 2069"/>
              <a:gd name="T42" fmla="*/ 705 w 2069"/>
              <a:gd name="T43" fmla="*/ 776 h 2069"/>
              <a:gd name="T44" fmla="*/ 441 w 2069"/>
              <a:gd name="T45" fmla="*/ 327 h 2069"/>
              <a:gd name="T46" fmla="*/ 665 w 2069"/>
              <a:gd name="T47" fmla="*/ 327 h 2069"/>
              <a:gd name="T48" fmla="*/ 1033 w 2069"/>
              <a:gd name="T49" fmla="*/ 1007 h 2069"/>
              <a:gd name="T50" fmla="*/ 1403 w 2069"/>
              <a:gd name="T51" fmla="*/ 327 h 2069"/>
              <a:gd name="T52" fmla="*/ 1627 w 2069"/>
              <a:gd name="T53" fmla="*/ 327 h 2069"/>
              <a:gd name="T54" fmla="*/ 1362 w 2069"/>
              <a:gd name="T55" fmla="*/ 776 h 2069"/>
              <a:gd name="T56" fmla="*/ 1537 w 2069"/>
              <a:gd name="T57" fmla="*/ 776 h 20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2069" h="2069">
                <a:moveTo>
                  <a:pt x="1034" y="0"/>
                </a:moveTo>
                <a:cubicBezTo>
                  <a:pt x="463" y="0"/>
                  <a:pt x="0" y="463"/>
                  <a:pt x="0" y="1034"/>
                </a:cubicBezTo>
                <a:cubicBezTo>
                  <a:pt x="0" y="1605"/>
                  <a:pt x="463" y="2069"/>
                  <a:pt x="1034" y="2069"/>
                </a:cubicBezTo>
                <a:cubicBezTo>
                  <a:pt x="1605" y="2069"/>
                  <a:pt x="2069" y="1605"/>
                  <a:pt x="2069" y="1034"/>
                </a:cubicBezTo>
                <a:cubicBezTo>
                  <a:pt x="2069" y="463"/>
                  <a:pt x="1605" y="0"/>
                  <a:pt x="1034" y="0"/>
                </a:cubicBezTo>
                <a:close/>
                <a:moveTo>
                  <a:pt x="1537" y="776"/>
                </a:moveTo>
                <a:lnTo>
                  <a:pt x="1537" y="912"/>
                </a:lnTo>
                <a:lnTo>
                  <a:pt x="1282" y="912"/>
                </a:lnTo>
                <a:lnTo>
                  <a:pt x="1153" y="1132"/>
                </a:lnTo>
                <a:lnTo>
                  <a:pt x="1504" y="1132"/>
                </a:lnTo>
                <a:lnTo>
                  <a:pt x="1504" y="1267"/>
                </a:lnTo>
                <a:lnTo>
                  <a:pt x="1128" y="1267"/>
                </a:lnTo>
                <a:lnTo>
                  <a:pt x="1128" y="1742"/>
                </a:lnTo>
                <a:lnTo>
                  <a:pt x="938" y="1742"/>
                </a:lnTo>
                <a:lnTo>
                  <a:pt x="938" y="1267"/>
                </a:lnTo>
                <a:lnTo>
                  <a:pt x="572" y="1267"/>
                </a:lnTo>
                <a:lnTo>
                  <a:pt x="572" y="1132"/>
                </a:lnTo>
                <a:lnTo>
                  <a:pt x="914" y="1132"/>
                </a:lnTo>
                <a:lnTo>
                  <a:pt x="785" y="912"/>
                </a:lnTo>
                <a:lnTo>
                  <a:pt x="525" y="912"/>
                </a:lnTo>
                <a:lnTo>
                  <a:pt x="525" y="776"/>
                </a:lnTo>
                <a:lnTo>
                  <a:pt x="705" y="776"/>
                </a:lnTo>
                <a:lnTo>
                  <a:pt x="441" y="327"/>
                </a:lnTo>
                <a:lnTo>
                  <a:pt x="665" y="327"/>
                </a:lnTo>
                <a:lnTo>
                  <a:pt x="1033" y="1007"/>
                </a:lnTo>
                <a:lnTo>
                  <a:pt x="1403" y="327"/>
                </a:lnTo>
                <a:lnTo>
                  <a:pt x="1627" y="327"/>
                </a:lnTo>
                <a:lnTo>
                  <a:pt x="1362" y="776"/>
                </a:lnTo>
                <a:lnTo>
                  <a:pt x="1537" y="776"/>
                </a:lnTo>
                <a:close/>
              </a:path>
            </a:pathLst>
          </a:custGeom>
          <a:solidFill>
            <a:srgbClr val="189FA0"/>
          </a:solidFill>
          <a:ln>
            <a:noFill/>
          </a:ln>
        </p:spPr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29" name="iconfont-11790-5634499"/>
          <p:cNvSpPr>
            <a:spLocks noChangeAspect="1"/>
          </p:cNvSpPr>
          <p:nvPr/>
        </p:nvSpPr>
        <p:spPr bwMode="auto">
          <a:xfrm>
            <a:off x="5296804" y="6038402"/>
            <a:ext cx="504000" cy="504000"/>
          </a:xfrm>
          <a:custGeom>
            <a:avLst/>
            <a:gdLst>
              <a:gd name="T0" fmla="*/ 6200 w 12400"/>
              <a:gd name="T1" fmla="*/ 0 h 12400"/>
              <a:gd name="T2" fmla="*/ 0 w 12400"/>
              <a:gd name="T3" fmla="*/ 6200 h 12400"/>
              <a:gd name="T4" fmla="*/ 6200 w 12400"/>
              <a:gd name="T5" fmla="*/ 12400 h 12400"/>
              <a:gd name="T6" fmla="*/ 12400 w 12400"/>
              <a:gd name="T7" fmla="*/ 6200 h 12400"/>
              <a:gd name="T8" fmla="*/ 6200 w 12400"/>
              <a:gd name="T9" fmla="*/ 0 h 12400"/>
              <a:gd name="T10" fmla="*/ 6200 w 12400"/>
              <a:gd name="T11" fmla="*/ 2400 h 12400"/>
              <a:gd name="T12" fmla="*/ 8400 w 12400"/>
              <a:gd name="T13" fmla="*/ 4600 h 12400"/>
              <a:gd name="T14" fmla="*/ 6200 w 12400"/>
              <a:gd name="T15" fmla="*/ 6800 h 12400"/>
              <a:gd name="T16" fmla="*/ 4000 w 12400"/>
              <a:gd name="T17" fmla="*/ 4600 h 12400"/>
              <a:gd name="T18" fmla="*/ 6200 w 12400"/>
              <a:gd name="T19" fmla="*/ 2400 h 12400"/>
              <a:gd name="T20" fmla="*/ 6200 w 12400"/>
              <a:gd name="T21" fmla="*/ 11000 h 12400"/>
              <a:gd name="T22" fmla="*/ 2538 w 12400"/>
              <a:gd name="T23" fmla="*/ 9295 h 12400"/>
              <a:gd name="T24" fmla="*/ 5000 w 12400"/>
              <a:gd name="T25" fmla="*/ 7800 h 12400"/>
              <a:gd name="T26" fmla="*/ 5178 w 12400"/>
              <a:gd name="T27" fmla="*/ 7828 h 12400"/>
              <a:gd name="T28" fmla="*/ 6200 w 12400"/>
              <a:gd name="T29" fmla="*/ 8000 h 12400"/>
              <a:gd name="T30" fmla="*/ 7222 w 12400"/>
              <a:gd name="T31" fmla="*/ 7828 h 12400"/>
              <a:gd name="T32" fmla="*/ 7400 w 12400"/>
              <a:gd name="T33" fmla="*/ 7800 h 12400"/>
              <a:gd name="T34" fmla="*/ 9863 w 12400"/>
              <a:gd name="T35" fmla="*/ 9295 h 12400"/>
              <a:gd name="T36" fmla="*/ 6200 w 12400"/>
              <a:gd name="T37" fmla="*/ 11000 h 12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2400" h="12400">
                <a:moveTo>
                  <a:pt x="6200" y="0"/>
                </a:moveTo>
                <a:cubicBezTo>
                  <a:pt x="2775" y="0"/>
                  <a:pt x="0" y="2775"/>
                  <a:pt x="0" y="6200"/>
                </a:cubicBezTo>
                <a:cubicBezTo>
                  <a:pt x="0" y="9625"/>
                  <a:pt x="2775" y="12400"/>
                  <a:pt x="6200" y="12400"/>
                </a:cubicBezTo>
                <a:cubicBezTo>
                  <a:pt x="9625" y="12400"/>
                  <a:pt x="12400" y="9625"/>
                  <a:pt x="12400" y="6200"/>
                </a:cubicBezTo>
                <a:cubicBezTo>
                  <a:pt x="12400" y="2775"/>
                  <a:pt x="9625" y="0"/>
                  <a:pt x="6200" y="0"/>
                </a:cubicBezTo>
                <a:close/>
                <a:moveTo>
                  <a:pt x="6200" y="2400"/>
                </a:moveTo>
                <a:cubicBezTo>
                  <a:pt x="7415" y="2400"/>
                  <a:pt x="8400" y="3385"/>
                  <a:pt x="8400" y="4600"/>
                </a:cubicBezTo>
                <a:cubicBezTo>
                  <a:pt x="8400" y="5815"/>
                  <a:pt x="7415" y="6800"/>
                  <a:pt x="6200" y="6800"/>
                </a:cubicBezTo>
                <a:cubicBezTo>
                  <a:pt x="4985" y="6800"/>
                  <a:pt x="4000" y="5815"/>
                  <a:pt x="4000" y="4600"/>
                </a:cubicBezTo>
                <a:cubicBezTo>
                  <a:pt x="4000" y="3385"/>
                  <a:pt x="4985" y="2400"/>
                  <a:pt x="6200" y="2400"/>
                </a:cubicBezTo>
                <a:close/>
                <a:moveTo>
                  <a:pt x="6200" y="11000"/>
                </a:moveTo>
                <a:cubicBezTo>
                  <a:pt x="4733" y="11000"/>
                  <a:pt x="3417" y="10335"/>
                  <a:pt x="2538" y="9295"/>
                </a:cubicBezTo>
                <a:cubicBezTo>
                  <a:pt x="3008" y="8410"/>
                  <a:pt x="3928" y="7800"/>
                  <a:pt x="5000" y="7800"/>
                </a:cubicBezTo>
                <a:cubicBezTo>
                  <a:pt x="5060" y="7800"/>
                  <a:pt x="5120" y="7810"/>
                  <a:pt x="5178" y="7828"/>
                </a:cubicBezTo>
                <a:cubicBezTo>
                  <a:pt x="5503" y="7933"/>
                  <a:pt x="5843" y="8000"/>
                  <a:pt x="6200" y="8000"/>
                </a:cubicBezTo>
                <a:cubicBezTo>
                  <a:pt x="6558" y="8000"/>
                  <a:pt x="6900" y="7933"/>
                  <a:pt x="7222" y="7828"/>
                </a:cubicBezTo>
                <a:cubicBezTo>
                  <a:pt x="7280" y="7810"/>
                  <a:pt x="7340" y="7800"/>
                  <a:pt x="7400" y="7800"/>
                </a:cubicBezTo>
                <a:cubicBezTo>
                  <a:pt x="8473" y="7800"/>
                  <a:pt x="9393" y="8410"/>
                  <a:pt x="9863" y="9295"/>
                </a:cubicBezTo>
                <a:cubicBezTo>
                  <a:pt x="8983" y="10335"/>
                  <a:pt x="7668" y="11000"/>
                  <a:pt x="6200" y="11000"/>
                </a:cubicBezTo>
                <a:close/>
              </a:path>
            </a:pathLst>
          </a:custGeom>
          <a:solidFill>
            <a:srgbClr val="189FA0"/>
          </a:solidFill>
          <a:ln>
            <a:noFill/>
          </a:ln>
        </p:spPr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3848858" y="3781496"/>
            <a:ext cx="5898008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 dirty="0">
                <a:cs typeface="+mn-ea"/>
                <a:sym typeface="+mn-lt"/>
              </a:rPr>
              <a:t>主讲人</a:t>
            </a:r>
            <a:r>
              <a:rPr lang="zh-CN" altLang="en-US" sz="2000" dirty="0" smtClean="0">
                <a:cs typeface="+mn-ea"/>
                <a:sym typeface="+mn-lt"/>
              </a:rPr>
              <a:t>：</a:t>
            </a:r>
            <a:r>
              <a:rPr lang="en-US" altLang="zh-CN" sz="2000" dirty="0" smtClean="0">
                <a:cs typeface="+mn-ea"/>
                <a:sym typeface="+mn-lt"/>
              </a:rPr>
              <a:t>PPT</a:t>
            </a:r>
            <a:r>
              <a:rPr lang="zh-CN" altLang="en-US" sz="2000" dirty="0" smtClean="0">
                <a:cs typeface="+mn-ea"/>
                <a:sym typeface="+mn-lt"/>
              </a:rPr>
              <a:t>营         </a:t>
            </a:r>
            <a:r>
              <a:rPr lang="zh-CN" altLang="en-US" sz="2000" dirty="0">
                <a:cs typeface="+mn-ea"/>
                <a:sym typeface="+mn-lt"/>
              </a:rPr>
              <a:t>时间：</a:t>
            </a:r>
            <a:r>
              <a:rPr lang="en-US" altLang="zh-CN" sz="2000" dirty="0" smtClean="0">
                <a:cs typeface="+mn-ea"/>
                <a:sym typeface="+mn-lt"/>
              </a:rPr>
              <a:t>20XX</a:t>
            </a:r>
            <a:r>
              <a:rPr lang="zh-CN" altLang="en-US" sz="2000" dirty="0" smtClean="0">
                <a:cs typeface="+mn-ea"/>
                <a:sym typeface="+mn-lt"/>
              </a:rPr>
              <a:t>年</a:t>
            </a:r>
            <a:endParaRPr lang="zh-CN" altLang="en-US" sz="2000" dirty="0"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6000">
        <p:fade/>
      </p:transition>
    </mc:Choice>
    <mc:Fallback>
      <p:transition spd="med" advClick="0" advTm="6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5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500"/>
                            </p:stCondLst>
                            <p:childTnLst>
                              <p:par>
                                <p:cTn id="50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11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000"/>
                            </p:stCondLst>
                            <p:childTnLst>
                              <p:par>
                                <p:cTn id="5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4500"/>
                            </p:stCondLst>
                            <p:childTnLst>
                              <p:par>
                                <p:cTn id="58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2" grpId="0" animBg="1"/>
      <p:bldP spid="4" grpId="0" animBg="1"/>
      <p:bldP spid="5" grpId="0" animBg="1"/>
      <p:bldP spid="8" grpId="0" animBg="1"/>
      <p:bldP spid="10" grpId="0" animBg="1"/>
      <p:bldP spid="14" grpId="0" animBg="1"/>
      <p:bldP spid="18" grpId="0" animBg="1"/>
      <p:bldP spid="19" grpId="0"/>
      <p:bldP spid="20" grpId="0"/>
      <p:bldP spid="15" grpId="0" animBg="1"/>
      <p:bldP spid="26" grpId="0" animBg="1"/>
      <p:bldP spid="3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î$1îḍè"/>
          <p:cNvSpPr/>
          <p:nvPr/>
        </p:nvSpPr>
        <p:spPr>
          <a:xfrm>
            <a:off x="0" y="4119327"/>
            <a:ext cx="12192000" cy="273867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rnd">
            <a:noFill/>
            <a:prstDash val="solid"/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rmAutofit/>
          </a:bodyPr>
          <a:lstStyle/>
          <a:p>
            <a:pPr algn="ctr" defTabSz="914400"/>
            <a:endParaRPr lang="zh-CN" altLang="en-US" sz="20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41" name="íṡľíḍê"/>
          <p:cNvSpPr/>
          <p:nvPr/>
        </p:nvSpPr>
        <p:spPr>
          <a:xfrm>
            <a:off x="6242804" y="3445220"/>
            <a:ext cx="5276096" cy="2580238"/>
          </a:xfrm>
          <a:prstGeom prst="rect">
            <a:avLst/>
          </a:prstGeom>
          <a:solidFill>
            <a:schemeClr val="bg1"/>
          </a:solidFill>
          <a:ln w="12700" cap="rnd">
            <a:noFill/>
            <a:prstDash val="solid"/>
            <a:round/>
          </a:ln>
          <a:effectLst>
            <a:outerShdw blurRad="635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rmAutofit/>
          </a:bodyPr>
          <a:lstStyle/>
          <a:p>
            <a:pPr algn="ctr" defTabSz="914400"/>
            <a:endParaRPr lang="zh-CN" altLang="en-US" sz="20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8" name="平行四边形 7"/>
          <p:cNvSpPr/>
          <p:nvPr/>
        </p:nvSpPr>
        <p:spPr>
          <a:xfrm>
            <a:off x="518160" y="350520"/>
            <a:ext cx="762000" cy="640080"/>
          </a:xfrm>
          <a:prstGeom prst="parallelogram">
            <a:avLst/>
          </a:prstGeom>
          <a:solidFill>
            <a:schemeClr val="bg1"/>
          </a:solidFill>
          <a:ln w="38100">
            <a:solidFill>
              <a:srgbClr val="189F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>
                <a:solidFill>
                  <a:srgbClr val="189FA0"/>
                </a:solidFill>
                <a:cs typeface="+mn-ea"/>
                <a:sym typeface="+mn-lt"/>
              </a:rPr>
              <a:t>02</a:t>
            </a:r>
            <a:endParaRPr lang="zh-CN" altLang="en-US" sz="2000" b="1" dirty="0">
              <a:solidFill>
                <a:srgbClr val="189FA0"/>
              </a:solidFill>
              <a:cs typeface="+mn-ea"/>
              <a:sym typeface="+mn-lt"/>
            </a:endParaRPr>
          </a:p>
        </p:txBody>
      </p:sp>
      <p:sp>
        <p:nvSpPr>
          <p:cNvPr id="9" name="平行四边形 8"/>
          <p:cNvSpPr/>
          <p:nvPr/>
        </p:nvSpPr>
        <p:spPr>
          <a:xfrm>
            <a:off x="1524000" y="350520"/>
            <a:ext cx="5577840" cy="640080"/>
          </a:xfrm>
          <a:prstGeom prst="parallelogram">
            <a:avLst/>
          </a:prstGeom>
          <a:solidFill>
            <a:schemeClr val="bg1"/>
          </a:solidFill>
          <a:ln w="38100">
            <a:solidFill>
              <a:srgbClr val="189F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200" b="1" dirty="0">
                <a:solidFill>
                  <a:srgbClr val="189FA0"/>
                </a:solidFill>
                <a:cs typeface="+mn-ea"/>
                <a:sym typeface="+mn-lt"/>
              </a:rPr>
              <a:t>客户常用提问及对策</a:t>
            </a:r>
            <a:endParaRPr lang="zh-CN" altLang="en-US" sz="3200" b="1" dirty="0">
              <a:solidFill>
                <a:srgbClr val="189FA0"/>
              </a:solidFill>
              <a:cs typeface="+mn-ea"/>
              <a:sym typeface="+mn-lt"/>
            </a:endParaRPr>
          </a:p>
        </p:txBody>
      </p:sp>
      <p:sp>
        <p:nvSpPr>
          <p:cNvPr id="15" name="ïṥḻiḋe"/>
          <p:cNvSpPr txBox="1"/>
          <p:nvPr/>
        </p:nvSpPr>
        <p:spPr>
          <a:xfrm>
            <a:off x="666750" y="1599860"/>
            <a:ext cx="10858500" cy="622399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ctr" anchorCtr="0">
            <a:normAutofit lnSpcReduction="10000"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>
              <a:buSzPct val="25000"/>
            </a:pPr>
            <a:r>
              <a:rPr lang="zh-CN" altLang="en-US" sz="3600" b="1" dirty="0">
                <a:solidFill>
                  <a:srgbClr val="203864"/>
                </a:solidFill>
                <a:cs typeface="+mn-ea"/>
                <a:sym typeface="+mn-lt"/>
              </a:rPr>
              <a:t>具体对策</a:t>
            </a:r>
            <a:endParaRPr lang="en-US" sz="3600" b="1" dirty="0">
              <a:solidFill>
                <a:srgbClr val="203864"/>
              </a:solidFill>
              <a:cs typeface="+mn-ea"/>
              <a:sym typeface="+mn-lt"/>
            </a:endParaRPr>
          </a:p>
        </p:txBody>
      </p:sp>
      <p:sp>
        <p:nvSpPr>
          <p:cNvPr id="19" name="îŝľíḓé"/>
          <p:cNvSpPr/>
          <p:nvPr/>
        </p:nvSpPr>
        <p:spPr>
          <a:xfrm>
            <a:off x="660401" y="3445220"/>
            <a:ext cx="5276096" cy="2580238"/>
          </a:xfrm>
          <a:prstGeom prst="rect">
            <a:avLst/>
          </a:prstGeom>
          <a:solidFill>
            <a:schemeClr val="bg1"/>
          </a:solidFill>
          <a:ln w="12700" cap="rnd">
            <a:noFill/>
            <a:prstDash val="solid"/>
            <a:round/>
          </a:ln>
          <a:effectLst>
            <a:outerShdw blurRad="635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rmAutofit/>
          </a:bodyPr>
          <a:lstStyle/>
          <a:p>
            <a:pPr algn="ctr" defTabSz="914400"/>
            <a:endParaRPr lang="zh-CN" altLang="en-US" sz="20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1" name="iṥľiḍè"/>
          <p:cNvSpPr/>
          <p:nvPr/>
        </p:nvSpPr>
        <p:spPr bwMode="auto">
          <a:xfrm>
            <a:off x="683004" y="4672115"/>
            <a:ext cx="5230891" cy="1266461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t" anchorCtr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 defTabSz="914400">
              <a:lnSpc>
                <a:spcPct val="150000"/>
              </a:lnSpc>
              <a:spcBef>
                <a:spcPct val="0"/>
              </a:spcBef>
            </a:pPr>
            <a:r>
              <a:rPr lang="zh-CN" altLang="en-US" sz="1400" b="1" dirty="0">
                <a:cs typeface="+mn-ea"/>
                <a:sym typeface="+mn-lt"/>
              </a:rPr>
              <a:t>将产品的价值用时间来换算，精确到一天会花多少钱。</a:t>
            </a:r>
            <a:r>
              <a:rPr lang="zh-CN" altLang="en-US" sz="1400" dirty="0">
                <a:cs typeface="+mn-ea"/>
                <a:sym typeface="+mn-lt"/>
              </a:rPr>
              <a:t>比如“一只手表的价格是</a:t>
            </a:r>
            <a:r>
              <a:rPr lang="en-US" altLang="zh-CN" sz="1400" dirty="0">
                <a:cs typeface="+mn-ea"/>
                <a:sym typeface="+mn-lt"/>
              </a:rPr>
              <a:t>3680</a:t>
            </a:r>
            <a:r>
              <a:rPr lang="zh-CN" altLang="en-US" sz="1400" dirty="0">
                <a:cs typeface="+mn-ea"/>
                <a:sym typeface="+mn-lt"/>
              </a:rPr>
              <a:t>使用寿命是</a:t>
            </a:r>
            <a:r>
              <a:rPr lang="en-US" altLang="zh-CN" sz="1400" dirty="0">
                <a:cs typeface="+mn-ea"/>
                <a:sym typeface="+mn-lt"/>
              </a:rPr>
              <a:t>5</a:t>
            </a:r>
            <a:r>
              <a:rPr lang="zh-CN" altLang="en-US" sz="1400" dirty="0">
                <a:cs typeface="+mn-ea"/>
                <a:sym typeface="+mn-lt"/>
              </a:rPr>
              <a:t>年，那么一年的费用是</a:t>
            </a:r>
            <a:r>
              <a:rPr lang="en-US" altLang="zh-CN" sz="1400" dirty="0">
                <a:cs typeface="+mn-ea"/>
                <a:sym typeface="+mn-lt"/>
              </a:rPr>
              <a:t>736</a:t>
            </a:r>
            <a:r>
              <a:rPr lang="zh-CN" altLang="en-US" sz="1400" dirty="0">
                <a:cs typeface="+mn-ea"/>
                <a:sym typeface="+mn-lt"/>
              </a:rPr>
              <a:t>元，一个月只花</a:t>
            </a:r>
            <a:r>
              <a:rPr lang="en-US" altLang="zh-CN" sz="1400" dirty="0">
                <a:cs typeface="+mn-ea"/>
                <a:sym typeface="+mn-lt"/>
              </a:rPr>
              <a:t>61</a:t>
            </a:r>
            <a:r>
              <a:rPr lang="zh-CN" altLang="en-US" sz="1400" dirty="0">
                <a:cs typeface="+mn-ea"/>
                <a:sym typeface="+mn-lt"/>
              </a:rPr>
              <a:t>元钱就可以了。多么物超所值啊！</a:t>
            </a:r>
            <a:endParaRPr lang="zh-CN" altLang="en-US" sz="1400" dirty="0">
              <a:cs typeface="+mn-ea"/>
              <a:sym typeface="+mn-lt"/>
            </a:endParaRPr>
          </a:p>
        </p:txBody>
      </p:sp>
      <p:sp>
        <p:nvSpPr>
          <p:cNvPr id="23" name="ï$ḻîḓé"/>
          <p:cNvSpPr/>
          <p:nvPr/>
        </p:nvSpPr>
        <p:spPr>
          <a:xfrm>
            <a:off x="683004" y="4281620"/>
            <a:ext cx="5230891" cy="390495"/>
          </a:xfrm>
          <a:prstGeom prst="rect">
            <a:avLst/>
          </a:prstGeom>
          <a:noFill/>
          <a:ln w="3175" cap="rnd">
            <a:noFill/>
            <a:prstDash val="solid"/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normAutofit lnSpcReduction="10000"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9pPr>
          </a:lstStyle>
          <a:p>
            <a:pPr algn="ctr"/>
            <a:r>
              <a:rPr lang="zh-CN" altLang="en-US" sz="2000" b="1" dirty="0">
                <a:solidFill>
                  <a:schemeClr val="tx1"/>
                </a:solidFill>
                <a:cs typeface="+mn-ea"/>
                <a:sym typeface="+mn-lt"/>
              </a:rPr>
              <a:t>周期分解法</a:t>
            </a:r>
            <a:endParaRPr lang="id-ID" altLang="zh-CN" sz="2000" b="1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25" name="íṩ1iḓê"/>
          <p:cNvSpPr/>
          <p:nvPr/>
        </p:nvSpPr>
        <p:spPr>
          <a:xfrm>
            <a:off x="2572788" y="2674419"/>
            <a:ext cx="1476722" cy="1476722"/>
          </a:xfrm>
          <a:prstGeom prst="ellipse">
            <a:avLst/>
          </a:prstGeom>
          <a:solidFill>
            <a:srgbClr val="2F5597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rmAutofit/>
          </a:bodyPr>
          <a:lstStyle/>
          <a:p>
            <a:pPr algn="ctr" defTabSz="914400"/>
            <a:endParaRPr lang="zh-CN" altLang="en-US" sz="20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7" name="iŝḻîdè"/>
          <p:cNvSpPr/>
          <p:nvPr/>
        </p:nvSpPr>
        <p:spPr>
          <a:xfrm>
            <a:off x="3013265" y="3149605"/>
            <a:ext cx="570368" cy="570368"/>
          </a:xfrm>
          <a:prstGeom prst="ellipse">
            <a:avLst/>
          </a:prstGeom>
          <a:solidFill>
            <a:schemeClr val="accent1"/>
          </a:solidFill>
          <a:ln w="19050" cap="rnd">
            <a:solidFill>
              <a:schemeClr val="bg1"/>
            </a:solidFill>
            <a:prstDash val="solid"/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rmAutofit/>
          </a:bodyPr>
          <a:lstStyle/>
          <a:p>
            <a:pPr algn="ctr" defTabSz="914400"/>
            <a:endParaRPr lang="zh-CN" altLang="en-US" sz="2000" b="1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29" name="îŝľîḋè"/>
          <p:cNvSpPr/>
          <p:nvPr/>
        </p:nvSpPr>
        <p:spPr>
          <a:xfrm>
            <a:off x="3140992" y="3319105"/>
            <a:ext cx="314914" cy="231368"/>
          </a:xfrm>
          <a:custGeom>
            <a:avLst/>
            <a:gdLst>
              <a:gd name="connsiteX0" fmla="*/ 101079 w 568428"/>
              <a:gd name="connsiteY0" fmla="*/ 103458 h 417623"/>
              <a:gd name="connsiteX1" fmla="*/ 78770 w 568428"/>
              <a:gd name="connsiteY1" fmla="*/ 174966 h 417623"/>
              <a:gd name="connsiteX2" fmla="*/ 293644 w 568428"/>
              <a:gd name="connsiteY2" fmla="*/ 332048 h 417623"/>
              <a:gd name="connsiteX3" fmla="*/ 319476 w 568428"/>
              <a:gd name="connsiteY3" fmla="*/ 334393 h 417623"/>
              <a:gd name="connsiteX4" fmla="*/ 328869 w 568428"/>
              <a:gd name="connsiteY4" fmla="*/ 341427 h 417623"/>
              <a:gd name="connsiteX5" fmla="*/ 244328 w 568428"/>
              <a:gd name="connsiteY5" fmla="*/ 360183 h 417623"/>
              <a:gd name="connsiteX6" fmla="*/ 223193 w 568428"/>
              <a:gd name="connsiteY6" fmla="*/ 362527 h 417623"/>
              <a:gd name="connsiteX7" fmla="*/ 133956 w 568428"/>
              <a:gd name="connsiteY7" fmla="*/ 417623 h 417623"/>
              <a:gd name="connsiteX8" fmla="*/ 152743 w 568428"/>
              <a:gd name="connsiteY8" fmla="*/ 353149 h 417623"/>
              <a:gd name="connsiteX9" fmla="*/ 100 w 568428"/>
              <a:gd name="connsiteY9" fmla="*/ 228890 h 417623"/>
              <a:gd name="connsiteX10" fmla="*/ 101079 w 568428"/>
              <a:gd name="connsiteY10" fmla="*/ 103458 h 417623"/>
              <a:gd name="connsiteX11" fmla="*/ 327601 w 568428"/>
              <a:gd name="connsiteY11" fmla="*/ 226 h 417623"/>
              <a:gd name="connsiteX12" fmla="*/ 568273 w 568428"/>
              <a:gd name="connsiteY12" fmla="*/ 155067 h 417623"/>
              <a:gd name="connsiteX13" fmla="*/ 405086 w 568428"/>
              <a:gd name="connsiteY13" fmla="*/ 287620 h 417623"/>
              <a:gd name="connsiteX14" fmla="*/ 425044 w 568428"/>
              <a:gd name="connsiteY14" fmla="*/ 355656 h 417623"/>
              <a:gd name="connsiteX15" fmla="*/ 329949 w 568428"/>
              <a:gd name="connsiteY15" fmla="*/ 297004 h 417623"/>
              <a:gd name="connsiteX16" fmla="*/ 306469 w 568428"/>
              <a:gd name="connsiteY16" fmla="*/ 294658 h 417623"/>
              <a:gd name="connsiteX17" fmla="*/ 119802 w 568428"/>
              <a:gd name="connsiteY17" fmla="*/ 157413 h 417623"/>
              <a:gd name="connsiteX18" fmla="*/ 327601 w 568428"/>
              <a:gd name="connsiteY18" fmla="*/ 226 h 4176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68428" h="417623">
                <a:moveTo>
                  <a:pt x="101079" y="103458"/>
                </a:moveTo>
                <a:cubicBezTo>
                  <a:pt x="86989" y="126903"/>
                  <a:pt x="78770" y="151521"/>
                  <a:pt x="78770" y="174966"/>
                </a:cubicBezTo>
                <a:cubicBezTo>
                  <a:pt x="78770" y="257024"/>
                  <a:pt x="172704" y="323843"/>
                  <a:pt x="293644" y="332048"/>
                </a:cubicBezTo>
                <a:cubicBezTo>
                  <a:pt x="295992" y="332048"/>
                  <a:pt x="319476" y="334393"/>
                  <a:pt x="319476" y="334393"/>
                </a:cubicBezTo>
                <a:cubicBezTo>
                  <a:pt x="319476" y="334393"/>
                  <a:pt x="325346" y="339082"/>
                  <a:pt x="328869" y="341427"/>
                </a:cubicBezTo>
                <a:cubicBezTo>
                  <a:pt x="303037" y="350805"/>
                  <a:pt x="274857" y="357838"/>
                  <a:pt x="244328" y="360183"/>
                </a:cubicBezTo>
                <a:cubicBezTo>
                  <a:pt x="241980" y="360183"/>
                  <a:pt x="227890" y="359010"/>
                  <a:pt x="223193" y="362527"/>
                </a:cubicBezTo>
                <a:cubicBezTo>
                  <a:pt x="206755" y="373077"/>
                  <a:pt x="160962" y="408245"/>
                  <a:pt x="133956" y="417623"/>
                </a:cubicBezTo>
                <a:cubicBezTo>
                  <a:pt x="170356" y="380111"/>
                  <a:pt x="152743" y="353149"/>
                  <a:pt x="152743" y="353149"/>
                </a:cubicBezTo>
                <a:cubicBezTo>
                  <a:pt x="76422" y="335565"/>
                  <a:pt x="100" y="285158"/>
                  <a:pt x="100" y="228890"/>
                </a:cubicBezTo>
                <a:cubicBezTo>
                  <a:pt x="-2248" y="174966"/>
                  <a:pt x="36500" y="129248"/>
                  <a:pt x="101079" y="103458"/>
                </a:cubicBezTo>
                <a:close/>
                <a:moveTo>
                  <a:pt x="327601" y="226"/>
                </a:moveTo>
                <a:cubicBezTo>
                  <a:pt x="470830" y="-4466"/>
                  <a:pt x="572969" y="64743"/>
                  <a:pt x="568273" y="155067"/>
                </a:cubicBezTo>
                <a:cubicBezTo>
                  <a:pt x="568273" y="214892"/>
                  <a:pt x="486092" y="268852"/>
                  <a:pt x="405086" y="287620"/>
                </a:cubicBezTo>
                <a:cubicBezTo>
                  <a:pt x="405086" y="287620"/>
                  <a:pt x="386302" y="315773"/>
                  <a:pt x="425044" y="355656"/>
                </a:cubicBezTo>
                <a:cubicBezTo>
                  <a:pt x="395694" y="346272"/>
                  <a:pt x="346386" y="308735"/>
                  <a:pt x="329949" y="297004"/>
                </a:cubicBezTo>
                <a:cubicBezTo>
                  <a:pt x="320557" y="294658"/>
                  <a:pt x="308817" y="294658"/>
                  <a:pt x="306469" y="294658"/>
                </a:cubicBezTo>
                <a:cubicBezTo>
                  <a:pt x="201983" y="287620"/>
                  <a:pt x="119802" y="228968"/>
                  <a:pt x="119802" y="157413"/>
                </a:cubicBezTo>
                <a:cubicBezTo>
                  <a:pt x="119802" y="82339"/>
                  <a:pt x="212549" y="226"/>
                  <a:pt x="327601" y="226"/>
                </a:cubicBezTo>
                <a:close/>
              </a:path>
            </a:pathLst>
          </a:custGeom>
          <a:solidFill>
            <a:schemeClr val="bg1"/>
          </a:solidFill>
          <a:ln w="12700" cap="rnd">
            <a:noFill/>
            <a:prstDash val="solid"/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rmAutofit fontScale="55000" lnSpcReduction="20000"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9pPr>
          </a:lstStyle>
          <a:p>
            <a:pPr algn="ctr" defTabSz="914400"/>
            <a:endParaRPr lang="zh-CN" altLang="en-US" sz="2000" b="1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31" name="ïŝ1íḋe"/>
          <p:cNvSpPr/>
          <p:nvPr/>
        </p:nvSpPr>
        <p:spPr bwMode="auto">
          <a:xfrm>
            <a:off x="6265407" y="4672115"/>
            <a:ext cx="5230891" cy="1266461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t" anchorCtr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 defTabSz="914400">
              <a:lnSpc>
                <a:spcPct val="150000"/>
              </a:lnSpc>
              <a:spcBef>
                <a:spcPct val="0"/>
              </a:spcBef>
            </a:pPr>
            <a:r>
              <a:rPr lang="zh-CN" altLang="en-US" sz="1400" dirty="0">
                <a:cs typeface="+mn-ea"/>
                <a:sym typeface="+mn-lt"/>
              </a:rPr>
              <a:t>当顾客要求价格便宜的时候，不少专销员会样说“你只当打牌输了的。</a:t>
            </a:r>
            <a:r>
              <a:rPr lang="en-US" altLang="zh-CN" sz="1400" dirty="0">
                <a:cs typeface="+mn-ea"/>
                <a:sym typeface="+mn-lt"/>
              </a:rPr>
              <a:t>"</a:t>
            </a:r>
            <a:r>
              <a:rPr lang="zh-CN" altLang="en-US" sz="1400" dirty="0">
                <a:cs typeface="+mn-ea"/>
                <a:sym typeface="+mn-lt"/>
              </a:rPr>
              <a:t>其实这是错误的，少了钱会让顾客觉得亏了些什么，心情较为痛苦。</a:t>
            </a:r>
            <a:r>
              <a:rPr lang="zh-CN" altLang="en-US" sz="1400" b="1" dirty="0">
                <a:cs typeface="+mn-ea"/>
                <a:sym typeface="+mn-lt"/>
              </a:rPr>
              <a:t>正确的说法应该是“就当您打牌赢了给自己个奖励”，避免了痛苦，转移成了快乐。</a:t>
            </a:r>
            <a:endParaRPr lang="zh-CN" altLang="en-US" sz="1400" b="1" dirty="0">
              <a:cs typeface="+mn-ea"/>
              <a:sym typeface="+mn-lt"/>
            </a:endParaRPr>
          </a:p>
        </p:txBody>
      </p:sp>
      <p:sp>
        <p:nvSpPr>
          <p:cNvPr id="33" name="íṩľiḍe"/>
          <p:cNvSpPr/>
          <p:nvPr/>
        </p:nvSpPr>
        <p:spPr>
          <a:xfrm>
            <a:off x="6265407" y="4281620"/>
            <a:ext cx="5230891" cy="390495"/>
          </a:xfrm>
          <a:prstGeom prst="rect">
            <a:avLst/>
          </a:prstGeom>
          <a:noFill/>
          <a:ln w="3175" cap="rnd">
            <a:noFill/>
            <a:prstDash val="solid"/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9pPr>
          </a:lstStyle>
          <a:p>
            <a:pPr algn="ctr"/>
            <a:r>
              <a:rPr lang="zh-CN" altLang="en-US" sz="2000" b="1" dirty="0">
                <a:solidFill>
                  <a:schemeClr val="tx1"/>
                </a:solidFill>
                <a:cs typeface="+mn-ea"/>
                <a:sym typeface="+mn-lt"/>
              </a:rPr>
              <a:t>以“多”取代“少”</a:t>
            </a:r>
            <a:endParaRPr lang="id-ID" altLang="zh-CN" sz="2000" b="1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35" name="ïṩḻîde"/>
          <p:cNvSpPr/>
          <p:nvPr/>
        </p:nvSpPr>
        <p:spPr>
          <a:xfrm>
            <a:off x="8142491" y="2696428"/>
            <a:ext cx="1476722" cy="1476722"/>
          </a:xfrm>
          <a:prstGeom prst="ellipse">
            <a:avLst/>
          </a:prstGeom>
          <a:solidFill>
            <a:srgbClr val="189FA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rmAutofit/>
          </a:bodyPr>
          <a:lstStyle/>
          <a:p>
            <a:pPr algn="ctr" defTabSz="914400"/>
            <a:endParaRPr lang="zh-CN" altLang="en-US" sz="20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37" name="ïŝľiḍê"/>
          <p:cNvSpPr/>
          <p:nvPr/>
        </p:nvSpPr>
        <p:spPr>
          <a:xfrm>
            <a:off x="8595668" y="3149605"/>
            <a:ext cx="570368" cy="570368"/>
          </a:xfrm>
          <a:prstGeom prst="ellipse">
            <a:avLst/>
          </a:prstGeom>
          <a:solidFill>
            <a:schemeClr val="accent1"/>
          </a:solidFill>
          <a:ln w="19050" cap="rnd">
            <a:solidFill>
              <a:schemeClr val="bg1"/>
            </a:solidFill>
            <a:prstDash val="solid"/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rmAutofit/>
          </a:bodyPr>
          <a:lstStyle/>
          <a:p>
            <a:pPr algn="ctr" defTabSz="914400"/>
            <a:endParaRPr lang="zh-CN" altLang="en-US" sz="2000" b="1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39" name="i$ḻîḋè"/>
          <p:cNvSpPr/>
          <p:nvPr/>
        </p:nvSpPr>
        <p:spPr>
          <a:xfrm>
            <a:off x="8723395" y="3319105"/>
            <a:ext cx="314914" cy="231368"/>
          </a:xfrm>
          <a:custGeom>
            <a:avLst/>
            <a:gdLst>
              <a:gd name="connsiteX0" fmla="*/ 101079 w 568428"/>
              <a:gd name="connsiteY0" fmla="*/ 103458 h 417623"/>
              <a:gd name="connsiteX1" fmla="*/ 78770 w 568428"/>
              <a:gd name="connsiteY1" fmla="*/ 174966 h 417623"/>
              <a:gd name="connsiteX2" fmla="*/ 293644 w 568428"/>
              <a:gd name="connsiteY2" fmla="*/ 332048 h 417623"/>
              <a:gd name="connsiteX3" fmla="*/ 319476 w 568428"/>
              <a:gd name="connsiteY3" fmla="*/ 334393 h 417623"/>
              <a:gd name="connsiteX4" fmla="*/ 328869 w 568428"/>
              <a:gd name="connsiteY4" fmla="*/ 341427 h 417623"/>
              <a:gd name="connsiteX5" fmla="*/ 244328 w 568428"/>
              <a:gd name="connsiteY5" fmla="*/ 360183 h 417623"/>
              <a:gd name="connsiteX6" fmla="*/ 223193 w 568428"/>
              <a:gd name="connsiteY6" fmla="*/ 362527 h 417623"/>
              <a:gd name="connsiteX7" fmla="*/ 133956 w 568428"/>
              <a:gd name="connsiteY7" fmla="*/ 417623 h 417623"/>
              <a:gd name="connsiteX8" fmla="*/ 152743 w 568428"/>
              <a:gd name="connsiteY8" fmla="*/ 353149 h 417623"/>
              <a:gd name="connsiteX9" fmla="*/ 100 w 568428"/>
              <a:gd name="connsiteY9" fmla="*/ 228890 h 417623"/>
              <a:gd name="connsiteX10" fmla="*/ 101079 w 568428"/>
              <a:gd name="connsiteY10" fmla="*/ 103458 h 417623"/>
              <a:gd name="connsiteX11" fmla="*/ 327601 w 568428"/>
              <a:gd name="connsiteY11" fmla="*/ 226 h 417623"/>
              <a:gd name="connsiteX12" fmla="*/ 568273 w 568428"/>
              <a:gd name="connsiteY12" fmla="*/ 155067 h 417623"/>
              <a:gd name="connsiteX13" fmla="*/ 405086 w 568428"/>
              <a:gd name="connsiteY13" fmla="*/ 287620 h 417623"/>
              <a:gd name="connsiteX14" fmla="*/ 425044 w 568428"/>
              <a:gd name="connsiteY14" fmla="*/ 355656 h 417623"/>
              <a:gd name="connsiteX15" fmla="*/ 329949 w 568428"/>
              <a:gd name="connsiteY15" fmla="*/ 297004 h 417623"/>
              <a:gd name="connsiteX16" fmla="*/ 306469 w 568428"/>
              <a:gd name="connsiteY16" fmla="*/ 294658 h 417623"/>
              <a:gd name="connsiteX17" fmla="*/ 119802 w 568428"/>
              <a:gd name="connsiteY17" fmla="*/ 157413 h 417623"/>
              <a:gd name="connsiteX18" fmla="*/ 327601 w 568428"/>
              <a:gd name="connsiteY18" fmla="*/ 226 h 4176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68428" h="417623">
                <a:moveTo>
                  <a:pt x="101079" y="103458"/>
                </a:moveTo>
                <a:cubicBezTo>
                  <a:pt x="86989" y="126903"/>
                  <a:pt x="78770" y="151521"/>
                  <a:pt x="78770" y="174966"/>
                </a:cubicBezTo>
                <a:cubicBezTo>
                  <a:pt x="78770" y="257024"/>
                  <a:pt x="172704" y="323843"/>
                  <a:pt x="293644" y="332048"/>
                </a:cubicBezTo>
                <a:cubicBezTo>
                  <a:pt x="295992" y="332048"/>
                  <a:pt x="319476" y="334393"/>
                  <a:pt x="319476" y="334393"/>
                </a:cubicBezTo>
                <a:cubicBezTo>
                  <a:pt x="319476" y="334393"/>
                  <a:pt x="325346" y="339082"/>
                  <a:pt x="328869" y="341427"/>
                </a:cubicBezTo>
                <a:cubicBezTo>
                  <a:pt x="303037" y="350805"/>
                  <a:pt x="274857" y="357838"/>
                  <a:pt x="244328" y="360183"/>
                </a:cubicBezTo>
                <a:cubicBezTo>
                  <a:pt x="241980" y="360183"/>
                  <a:pt x="227890" y="359010"/>
                  <a:pt x="223193" y="362527"/>
                </a:cubicBezTo>
                <a:cubicBezTo>
                  <a:pt x="206755" y="373077"/>
                  <a:pt x="160962" y="408245"/>
                  <a:pt x="133956" y="417623"/>
                </a:cubicBezTo>
                <a:cubicBezTo>
                  <a:pt x="170356" y="380111"/>
                  <a:pt x="152743" y="353149"/>
                  <a:pt x="152743" y="353149"/>
                </a:cubicBezTo>
                <a:cubicBezTo>
                  <a:pt x="76422" y="335565"/>
                  <a:pt x="100" y="285158"/>
                  <a:pt x="100" y="228890"/>
                </a:cubicBezTo>
                <a:cubicBezTo>
                  <a:pt x="-2248" y="174966"/>
                  <a:pt x="36500" y="129248"/>
                  <a:pt x="101079" y="103458"/>
                </a:cubicBezTo>
                <a:close/>
                <a:moveTo>
                  <a:pt x="327601" y="226"/>
                </a:moveTo>
                <a:cubicBezTo>
                  <a:pt x="470830" y="-4466"/>
                  <a:pt x="572969" y="64743"/>
                  <a:pt x="568273" y="155067"/>
                </a:cubicBezTo>
                <a:cubicBezTo>
                  <a:pt x="568273" y="214892"/>
                  <a:pt x="486092" y="268852"/>
                  <a:pt x="405086" y="287620"/>
                </a:cubicBezTo>
                <a:cubicBezTo>
                  <a:pt x="405086" y="287620"/>
                  <a:pt x="386302" y="315773"/>
                  <a:pt x="425044" y="355656"/>
                </a:cubicBezTo>
                <a:cubicBezTo>
                  <a:pt x="395694" y="346272"/>
                  <a:pt x="346386" y="308735"/>
                  <a:pt x="329949" y="297004"/>
                </a:cubicBezTo>
                <a:cubicBezTo>
                  <a:pt x="320557" y="294658"/>
                  <a:pt x="308817" y="294658"/>
                  <a:pt x="306469" y="294658"/>
                </a:cubicBezTo>
                <a:cubicBezTo>
                  <a:pt x="201983" y="287620"/>
                  <a:pt x="119802" y="228968"/>
                  <a:pt x="119802" y="157413"/>
                </a:cubicBezTo>
                <a:cubicBezTo>
                  <a:pt x="119802" y="82339"/>
                  <a:pt x="212549" y="226"/>
                  <a:pt x="327601" y="226"/>
                </a:cubicBezTo>
                <a:close/>
              </a:path>
            </a:pathLst>
          </a:custGeom>
          <a:solidFill>
            <a:schemeClr val="bg1"/>
          </a:solidFill>
          <a:ln w="12700" cap="rnd">
            <a:noFill/>
            <a:prstDash val="solid"/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rmAutofit fontScale="55000" lnSpcReduction="20000"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9pPr>
          </a:lstStyle>
          <a:p>
            <a:pPr algn="ctr" defTabSz="914400"/>
            <a:endParaRPr lang="zh-CN" altLang="en-US" sz="2000" b="1" dirty="0">
              <a:solidFill>
                <a:schemeClr val="tx1"/>
              </a:solidFill>
              <a:cs typeface="+mn-ea"/>
              <a:sym typeface="+mn-lt"/>
            </a:endParaRPr>
          </a:p>
        </p:txBody>
      </p:sp>
    </p:spTree>
    <p:custDataLst>
      <p:tags r:id="rId1"/>
    </p:custDataLst>
  </p:cSld>
  <p:clrMapOvr>
    <a:masterClrMapping/>
  </p:clrMapOvr>
  <p:transition spd="slow" advClick="0" advTm="6000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41" grpId="0" animBg="1"/>
      <p:bldP spid="8" grpId="0" animBg="1"/>
      <p:bldP spid="9" grpId="0" animBg="1"/>
      <p:bldP spid="15" grpId="0"/>
      <p:bldP spid="19" grpId="0" animBg="1"/>
      <p:bldP spid="21" grpId="0"/>
      <p:bldP spid="23" grpId="0"/>
      <p:bldP spid="25" grpId="0" animBg="1"/>
      <p:bldP spid="27" grpId="0" animBg="1"/>
      <p:bldP spid="29" grpId="0" animBg="1"/>
      <p:bldP spid="31" grpId="0"/>
      <p:bldP spid="33" grpId="0"/>
      <p:bldP spid="35" grpId="0" animBg="1"/>
      <p:bldP spid="37" grpId="0" animBg="1"/>
      <p:bldP spid="3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1424648" y="1998091"/>
            <a:ext cx="1737085" cy="1737085"/>
            <a:chOff x="1205548" y="2764469"/>
            <a:chExt cx="1737085" cy="1737085"/>
          </a:xfrm>
        </p:grpSpPr>
        <p:sp>
          <p:nvSpPr>
            <p:cNvPr id="3" name="椭圆 2"/>
            <p:cNvSpPr/>
            <p:nvPr/>
          </p:nvSpPr>
          <p:spPr>
            <a:xfrm>
              <a:off x="1205548" y="2764469"/>
              <a:ext cx="1737085" cy="1737085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  <a:effectLst>
              <a:outerShdw blurRad="177800" dist="139700" dir="2700000" algn="tl" rotWithShape="0">
                <a:prstClr val="black">
                  <a:alpha val="18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>
                <a:lnSpc>
                  <a:spcPct val="130000"/>
                </a:lnSpc>
              </a:pPr>
              <a:endParaRPr lang="zh-CN" altLang="en-US" sz="1600" b="1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4" name="矩形 3"/>
            <p:cNvSpPr/>
            <p:nvPr/>
          </p:nvSpPr>
          <p:spPr>
            <a:xfrm>
              <a:off x="1622684" y="3069270"/>
              <a:ext cx="902811" cy="115807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>
                <a:lnSpc>
                  <a:spcPct val="130000"/>
                </a:lnSpc>
              </a:pPr>
              <a:r>
                <a:rPr lang="zh-CN" altLang="en-US" sz="2800" b="1" dirty="0">
                  <a:solidFill>
                    <a:schemeClr val="bg1"/>
                  </a:solidFill>
                  <a:cs typeface="+mn-ea"/>
                  <a:sym typeface="+mn-lt"/>
                </a:rPr>
                <a:t>客户</a:t>
              </a:r>
              <a:endParaRPr lang="en-US" altLang="zh-CN" sz="2800" b="1" dirty="0">
                <a:solidFill>
                  <a:schemeClr val="bg1"/>
                </a:solidFill>
                <a:cs typeface="+mn-ea"/>
                <a:sym typeface="+mn-lt"/>
              </a:endParaRPr>
            </a:p>
            <a:p>
              <a:pPr lvl="0" algn="ctr">
                <a:lnSpc>
                  <a:spcPct val="130000"/>
                </a:lnSpc>
              </a:pPr>
              <a:r>
                <a:rPr lang="zh-CN" altLang="en-US" sz="2800" b="1" dirty="0">
                  <a:solidFill>
                    <a:schemeClr val="bg1"/>
                  </a:solidFill>
                  <a:cs typeface="+mn-ea"/>
                  <a:sym typeface="+mn-lt"/>
                </a:rPr>
                <a:t>提问</a:t>
              </a:r>
              <a:endParaRPr lang="zh-CN" altLang="en-US" sz="28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1424646" y="4146244"/>
            <a:ext cx="1737085" cy="1737085"/>
            <a:chOff x="1205548" y="2764469"/>
            <a:chExt cx="1737085" cy="1737085"/>
          </a:xfrm>
        </p:grpSpPr>
        <p:sp>
          <p:nvSpPr>
            <p:cNvPr id="6" name="椭圆 5"/>
            <p:cNvSpPr/>
            <p:nvPr/>
          </p:nvSpPr>
          <p:spPr>
            <a:xfrm>
              <a:off x="1205548" y="2764469"/>
              <a:ext cx="1737085" cy="1737085"/>
            </a:xfrm>
            <a:prstGeom prst="ellipse">
              <a:avLst/>
            </a:prstGeom>
            <a:solidFill>
              <a:srgbClr val="189FA0"/>
            </a:solidFill>
            <a:ln>
              <a:noFill/>
            </a:ln>
            <a:effectLst>
              <a:outerShdw blurRad="177800" dist="139700" dir="2700000" algn="tl" rotWithShape="0">
                <a:prstClr val="black">
                  <a:alpha val="18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>
                <a:lnSpc>
                  <a:spcPct val="130000"/>
                </a:lnSpc>
              </a:pPr>
              <a:endParaRPr lang="zh-CN" altLang="en-US" sz="1600" b="1" dirty="0">
                <a:cs typeface="+mn-ea"/>
                <a:sym typeface="+mn-lt"/>
              </a:endParaRPr>
            </a:p>
          </p:txBody>
        </p:sp>
        <p:sp>
          <p:nvSpPr>
            <p:cNvPr id="7" name="矩形 6"/>
            <p:cNvSpPr/>
            <p:nvPr/>
          </p:nvSpPr>
          <p:spPr>
            <a:xfrm>
              <a:off x="1622683" y="3297870"/>
              <a:ext cx="902811" cy="5979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>
                <a:lnSpc>
                  <a:spcPct val="130000"/>
                </a:lnSpc>
              </a:pPr>
              <a:r>
                <a:rPr lang="zh-CN" altLang="en-US" sz="2800" b="1" dirty="0">
                  <a:solidFill>
                    <a:schemeClr val="bg1"/>
                  </a:solidFill>
                  <a:cs typeface="+mn-ea"/>
                  <a:sym typeface="+mn-lt"/>
                </a:rPr>
                <a:t>分析</a:t>
              </a:r>
              <a:endParaRPr lang="zh-CN" altLang="en-US" sz="28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8" name="平行四边形 7"/>
          <p:cNvSpPr/>
          <p:nvPr/>
        </p:nvSpPr>
        <p:spPr>
          <a:xfrm>
            <a:off x="518160" y="350520"/>
            <a:ext cx="762000" cy="640080"/>
          </a:xfrm>
          <a:prstGeom prst="parallelogram">
            <a:avLst/>
          </a:prstGeom>
          <a:solidFill>
            <a:schemeClr val="bg1"/>
          </a:solidFill>
          <a:ln w="38100">
            <a:solidFill>
              <a:srgbClr val="189F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>
                <a:solidFill>
                  <a:srgbClr val="189FA0"/>
                </a:solidFill>
                <a:cs typeface="+mn-ea"/>
                <a:sym typeface="+mn-lt"/>
              </a:rPr>
              <a:t>02</a:t>
            </a:r>
            <a:endParaRPr lang="zh-CN" altLang="en-US" sz="2000" b="1" dirty="0">
              <a:solidFill>
                <a:srgbClr val="189FA0"/>
              </a:solidFill>
              <a:cs typeface="+mn-ea"/>
              <a:sym typeface="+mn-lt"/>
            </a:endParaRPr>
          </a:p>
        </p:txBody>
      </p:sp>
      <p:sp>
        <p:nvSpPr>
          <p:cNvPr id="9" name="平行四边形 8"/>
          <p:cNvSpPr/>
          <p:nvPr/>
        </p:nvSpPr>
        <p:spPr>
          <a:xfrm>
            <a:off x="1524000" y="350520"/>
            <a:ext cx="5577840" cy="640080"/>
          </a:xfrm>
          <a:prstGeom prst="parallelogram">
            <a:avLst/>
          </a:prstGeom>
          <a:solidFill>
            <a:schemeClr val="bg1"/>
          </a:solidFill>
          <a:ln w="38100">
            <a:solidFill>
              <a:srgbClr val="189F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200" b="1" dirty="0">
                <a:solidFill>
                  <a:srgbClr val="189FA0"/>
                </a:solidFill>
                <a:cs typeface="+mn-ea"/>
                <a:sym typeface="+mn-lt"/>
              </a:rPr>
              <a:t>客户常用提问及对策</a:t>
            </a:r>
            <a:endParaRPr lang="zh-CN" altLang="en-US" sz="3200" b="1" dirty="0">
              <a:solidFill>
                <a:srgbClr val="189FA0"/>
              </a:solidFill>
              <a:cs typeface="+mn-ea"/>
              <a:sym typeface="+mn-lt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3510286" y="2477077"/>
            <a:ext cx="4031873" cy="4996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我认识你们老总，便宜点，行吗？</a:t>
            </a:r>
            <a:endParaRPr lang="zh-CN" altLang="en-US" sz="2000" b="1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3510288" y="3844051"/>
            <a:ext cx="7645394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>
                <a:solidFill>
                  <a:srgbClr val="404040"/>
                </a:solidFill>
                <a:cs typeface="+mn-ea"/>
                <a:sym typeface="+mn-lt"/>
              </a:rPr>
              <a:t>其实顾客说认识老总，他就真的认识吗？</a:t>
            </a:r>
            <a:r>
              <a:rPr lang="en-US" altLang="zh-CN" b="1" dirty="0">
                <a:solidFill>
                  <a:srgbClr val="404040"/>
                </a:solidFill>
                <a:cs typeface="+mn-ea"/>
                <a:sym typeface="+mn-lt"/>
              </a:rPr>
              <a:t>99%</a:t>
            </a:r>
            <a:r>
              <a:rPr lang="zh-CN" altLang="en-US" b="1" dirty="0">
                <a:solidFill>
                  <a:srgbClr val="404040"/>
                </a:solidFill>
                <a:cs typeface="+mn-ea"/>
                <a:sym typeface="+mn-lt"/>
              </a:rPr>
              <a:t>的人不认识，最多跟老总有一面之缘，泛泛之交。</a:t>
            </a:r>
            <a:endParaRPr lang="zh-CN" altLang="en-US" b="1" dirty="0">
              <a:solidFill>
                <a:srgbClr val="404040"/>
              </a:solidFill>
              <a:cs typeface="+mn-ea"/>
              <a:sym typeface="+mn-lt"/>
            </a:endParaRPr>
          </a:p>
          <a:p>
            <a:pPr>
              <a:lnSpc>
                <a:spcPct val="150000"/>
              </a:lnSpc>
            </a:pPr>
            <a:endParaRPr lang="zh-CN" altLang="en-US" b="1" dirty="0">
              <a:solidFill>
                <a:srgbClr val="404040"/>
              </a:solidFill>
              <a:cs typeface="+mn-ea"/>
              <a:sym typeface="+mn-lt"/>
            </a:endParaRPr>
          </a:p>
          <a:p>
            <a:pPr>
              <a:lnSpc>
                <a:spcPct val="150000"/>
              </a:lnSpc>
            </a:pPr>
            <a:r>
              <a:rPr lang="zh-CN" altLang="en-US" b="1" dirty="0">
                <a:solidFill>
                  <a:srgbClr val="404040"/>
                </a:solidFill>
                <a:cs typeface="+mn-ea"/>
                <a:sym typeface="+mn-lt"/>
              </a:rPr>
              <a:t>所以对待不认识说认识老总的人，不要当面揭穿，而是把面子给他，但绝不降价。</a:t>
            </a:r>
            <a:endParaRPr lang="zh-CN" altLang="en-US" b="1" dirty="0">
              <a:solidFill>
                <a:srgbClr val="404040"/>
              </a:solidFill>
              <a:cs typeface="+mn-ea"/>
              <a:sym typeface="+mn-lt"/>
            </a:endParaRPr>
          </a:p>
        </p:txBody>
      </p:sp>
      <p:sp>
        <p:nvSpPr>
          <p:cNvPr id="12" name="idea_115886"/>
          <p:cNvSpPr>
            <a:spLocks noChangeAspect="1"/>
          </p:cNvSpPr>
          <p:nvPr/>
        </p:nvSpPr>
        <p:spPr bwMode="auto">
          <a:xfrm>
            <a:off x="10148835" y="350520"/>
            <a:ext cx="1525005" cy="1423655"/>
          </a:xfrm>
          <a:custGeom>
            <a:avLst/>
            <a:gdLst>
              <a:gd name="connsiteX0" fmla="*/ 11523 w 608415"/>
              <a:gd name="connsiteY0" fmla="*/ 502143 h 567981"/>
              <a:gd name="connsiteX1" fmla="*/ 596892 w 608415"/>
              <a:gd name="connsiteY1" fmla="*/ 502143 h 567981"/>
              <a:gd name="connsiteX2" fmla="*/ 608415 w 608415"/>
              <a:gd name="connsiteY2" fmla="*/ 513653 h 567981"/>
              <a:gd name="connsiteX3" fmla="*/ 608415 w 608415"/>
              <a:gd name="connsiteY3" fmla="*/ 556471 h 567981"/>
              <a:gd name="connsiteX4" fmla="*/ 596892 w 608415"/>
              <a:gd name="connsiteY4" fmla="*/ 567981 h 567981"/>
              <a:gd name="connsiteX5" fmla="*/ 11523 w 608415"/>
              <a:gd name="connsiteY5" fmla="*/ 567981 h 567981"/>
              <a:gd name="connsiteX6" fmla="*/ 0 w 608415"/>
              <a:gd name="connsiteY6" fmla="*/ 556471 h 567981"/>
              <a:gd name="connsiteX7" fmla="*/ 0 w 608415"/>
              <a:gd name="connsiteY7" fmla="*/ 513653 h 567981"/>
              <a:gd name="connsiteX8" fmla="*/ 11523 w 608415"/>
              <a:gd name="connsiteY8" fmla="*/ 502143 h 567981"/>
              <a:gd name="connsiteX9" fmla="*/ 155667 w 608415"/>
              <a:gd name="connsiteY9" fmla="*/ 347676 h 567981"/>
              <a:gd name="connsiteX10" fmla="*/ 241545 w 608415"/>
              <a:gd name="connsiteY10" fmla="*/ 347676 h 567981"/>
              <a:gd name="connsiteX11" fmla="*/ 198683 w 608415"/>
              <a:gd name="connsiteY11" fmla="*/ 370045 h 567981"/>
              <a:gd name="connsiteX12" fmla="*/ 155667 w 608415"/>
              <a:gd name="connsiteY12" fmla="*/ 347676 h 567981"/>
              <a:gd name="connsiteX13" fmla="*/ 427886 w 608415"/>
              <a:gd name="connsiteY13" fmla="*/ 332483 h 567981"/>
              <a:gd name="connsiteX14" fmla="*/ 433263 w 608415"/>
              <a:gd name="connsiteY14" fmla="*/ 336166 h 567981"/>
              <a:gd name="connsiteX15" fmla="*/ 471522 w 608415"/>
              <a:gd name="connsiteY15" fmla="*/ 441136 h 567981"/>
              <a:gd name="connsiteX16" fmla="*/ 484428 w 608415"/>
              <a:gd name="connsiteY16" fmla="*/ 441136 h 567981"/>
              <a:gd name="connsiteX17" fmla="*/ 522840 w 608415"/>
              <a:gd name="connsiteY17" fmla="*/ 336166 h 567981"/>
              <a:gd name="connsiteX18" fmla="*/ 529755 w 608415"/>
              <a:gd name="connsiteY18" fmla="*/ 332637 h 567981"/>
              <a:gd name="connsiteX19" fmla="*/ 563557 w 608415"/>
              <a:gd name="connsiteY19" fmla="*/ 338315 h 567981"/>
              <a:gd name="connsiteX20" fmla="*/ 602276 w 608415"/>
              <a:gd name="connsiteY20" fmla="*/ 391721 h 567981"/>
              <a:gd name="connsiteX21" fmla="*/ 602276 w 608415"/>
              <a:gd name="connsiteY21" fmla="*/ 468607 h 567981"/>
              <a:gd name="connsiteX22" fmla="*/ 594133 w 608415"/>
              <a:gd name="connsiteY22" fmla="*/ 476740 h 567981"/>
              <a:gd name="connsiteX23" fmla="*/ 361663 w 608415"/>
              <a:gd name="connsiteY23" fmla="*/ 476740 h 567981"/>
              <a:gd name="connsiteX24" fmla="*/ 353674 w 608415"/>
              <a:gd name="connsiteY24" fmla="*/ 468607 h 567981"/>
              <a:gd name="connsiteX25" fmla="*/ 353674 w 608415"/>
              <a:gd name="connsiteY25" fmla="*/ 391874 h 567981"/>
              <a:gd name="connsiteX26" fmla="*/ 392393 w 608415"/>
              <a:gd name="connsiteY26" fmla="*/ 338315 h 567981"/>
              <a:gd name="connsiteX27" fmla="*/ 427886 w 608415"/>
              <a:gd name="connsiteY27" fmla="*/ 332483 h 567981"/>
              <a:gd name="connsiteX28" fmla="*/ 469555 w 608415"/>
              <a:gd name="connsiteY28" fmla="*/ 327706 h 567981"/>
              <a:gd name="connsiteX29" fmla="*/ 486466 w 608415"/>
              <a:gd name="connsiteY29" fmla="*/ 327706 h 567981"/>
              <a:gd name="connsiteX30" fmla="*/ 492461 w 608415"/>
              <a:gd name="connsiteY30" fmla="*/ 330161 h 567981"/>
              <a:gd name="connsiteX31" fmla="*/ 493537 w 608415"/>
              <a:gd name="connsiteY31" fmla="*/ 339368 h 567981"/>
              <a:gd name="connsiteX32" fmla="*/ 484467 w 608415"/>
              <a:gd name="connsiteY32" fmla="*/ 353024 h 567981"/>
              <a:gd name="connsiteX33" fmla="*/ 488771 w 608415"/>
              <a:gd name="connsiteY33" fmla="*/ 388623 h 567981"/>
              <a:gd name="connsiteX34" fmla="*/ 480470 w 608415"/>
              <a:gd name="connsiteY34" fmla="*/ 410719 h 567981"/>
              <a:gd name="connsiteX35" fmla="*/ 475551 w 608415"/>
              <a:gd name="connsiteY35" fmla="*/ 410719 h 567981"/>
              <a:gd name="connsiteX36" fmla="*/ 467249 w 608415"/>
              <a:gd name="connsiteY36" fmla="*/ 388623 h 567981"/>
              <a:gd name="connsiteX37" fmla="*/ 471553 w 608415"/>
              <a:gd name="connsiteY37" fmla="*/ 353024 h 567981"/>
              <a:gd name="connsiteX38" fmla="*/ 462483 w 608415"/>
              <a:gd name="connsiteY38" fmla="*/ 339368 h 567981"/>
              <a:gd name="connsiteX39" fmla="*/ 463559 w 608415"/>
              <a:gd name="connsiteY39" fmla="*/ 330161 h 567981"/>
              <a:gd name="connsiteX40" fmla="*/ 469555 w 608415"/>
              <a:gd name="connsiteY40" fmla="*/ 327706 h 567981"/>
              <a:gd name="connsiteX41" fmla="*/ 145224 w 608415"/>
              <a:gd name="connsiteY41" fmla="*/ 307453 h 567981"/>
              <a:gd name="connsiteX42" fmla="*/ 252131 w 608415"/>
              <a:gd name="connsiteY42" fmla="*/ 307453 h 567981"/>
              <a:gd name="connsiteX43" fmla="*/ 251209 w 608415"/>
              <a:gd name="connsiteY43" fmla="*/ 316832 h 567981"/>
              <a:gd name="connsiteX44" fmla="*/ 250748 w 608415"/>
              <a:gd name="connsiteY44" fmla="*/ 322060 h 567981"/>
              <a:gd name="connsiteX45" fmla="*/ 146606 w 608415"/>
              <a:gd name="connsiteY45" fmla="*/ 322060 h 567981"/>
              <a:gd name="connsiteX46" fmla="*/ 145992 w 608415"/>
              <a:gd name="connsiteY46" fmla="*/ 316832 h 567981"/>
              <a:gd name="connsiteX47" fmla="*/ 145224 w 608415"/>
              <a:gd name="connsiteY47" fmla="*/ 307453 h 567981"/>
              <a:gd name="connsiteX48" fmla="*/ 191162 w 608415"/>
              <a:gd name="connsiteY48" fmla="*/ 221999 h 567981"/>
              <a:gd name="connsiteX49" fmla="*/ 206192 w 608415"/>
              <a:gd name="connsiteY49" fmla="*/ 221999 h 567981"/>
              <a:gd name="connsiteX50" fmla="*/ 198677 w 608415"/>
              <a:gd name="connsiteY50" fmla="*/ 260881 h 567981"/>
              <a:gd name="connsiteX51" fmla="*/ 477975 w 608415"/>
              <a:gd name="connsiteY51" fmla="*/ 180012 h 567981"/>
              <a:gd name="connsiteX52" fmla="*/ 541731 w 608415"/>
              <a:gd name="connsiteY52" fmla="*/ 243733 h 567981"/>
              <a:gd name="connsiteX53" fmla="*/ 477975 w 608415"/>
              <a:gd name="connsiteY53" fmla="*/ 307454 h 567981"/>
              <a:gd name="connsiteX54" fmla="*/ 414219 w 608415"/>
              <a:gd name="connsiteY54" fmla="*/ 243733 h 567981"/>
              <a:gd name="connsiteX55" fmla="*/ 477975 w 608415"/>
              <a:gd name="connsiteY55" fmla="*/ 180012 h 567981"/>
              <a:gd name="connsiteX56" fmla="*/ 330328 w 608415"/>
              <a:gd name="connsiteY56" fmla="*/ 157714 h 567981"/>
              <a:gd name="connsiteX57" fmla="*/ 356626 w 608415"/>
              <a:gd name="connsiteY57" fmla="*/ 157714 h 567981"/>
              <a:gd name="connsiteX58" fmla="*/ 374773 w 608415"/>
              <a:gd name="connsiteY58" fmla="*/ 175667 h 567981"/>
              <a:gd name="connsiteX59" fmla="*/ 356626 w 608415"/>
              <a:gd name="connsiteY59" fmla="*/ 193773 h 567981"/>
              <a:gd name="connsiteX60" fmla="*/ 330328 w 608415"/>
              <a:gd name="connsiteY60" fmla="*/ 193773 h 567981"/>
              <a:gd name="connsiteX61" fmla="*/ 312181 w 608415"/>
              <a:gd name="connsiteY61" fmla="*/ 175667 h 567981"/>
              <a:gd name="connsiteX62" fmla="*/ 330328 w 608415"/>
              <a:gd name="connsiteY62" fmla="*/ 157714 h 567981"/>
              <a:gd name="connsiteX63" fmla="*/ 40707 w 608415"/>
              <a:gd name="connsiteY63" fmla="*/ 157714 h 567981"/>
              <a:gd name="connsiteX64" fmla="*/ 66975 w 608415"/>
              <a:gd name="connsiteY64" fmla="*/ 157714 h 567981"/>
              <a:gd name="connsiteX65" fmla="*/ 85102 w 608415"/>
              <a:gd name="connsiteY65" fmla="*/ 175667 h 567981"/>
              <a:gd name="connsiteX66" fmla="*/ 66975 w 608415"/>
              <a:gd name="connsiteY66" fmla="*/ 193773 h 567981"/>
              <a:gd name="connsiteX67" fmla="*/ 40707 w 608415"/>
              <a:gd name="connsiteY67" fmla="*/ 193773 h 567981"/>
              <a:gd name="connsiteX68" fmla="*/ 22581 w 608415"/>
              <a:gd name="connsiteY68" fmla="*/ 175667 h 567981"/>
              <a:gd name="connsiteX69" fmla="*/ 40707 w 608415"/>
              <a:gd name="connsiteY69" fmla="*/ 157714 h 567981"/>
              <a:gd name="connsiteX70" fmla="*/ 198642 w 608415"/>
              <a:gd name="connsiteY70" fmla="*/ 71059 h 567981"/>
              <a:gd name="connsiteX71" fmla="*/ 304490 w 608415"/>
              <a:gd name="connsiteY71" fmla="*/ 176784 h 567981"/>
              <a:gd name="connsiteX72" fmla="*/ 257634 w 608415"/>
              <a:gd name="connsiteY72" fmla="*/ 264557 h 567981"/>
              <a:gd name="connsiteX73" fmla="*/ 255176 w 608415"/>
              <a:gd name="connsiteY73" fmla="*/ 282050 h 567981"/>
              <a:gd name="connsiteX74" fmla="*/ 220457 w 608415"/>
              <a:gd name="connsiteY74" fmla="*/ 282050 h 567981"/>
              <a:gd name="connsiteX75" fmla="*/ 234129 w 608415"/>
              <a:gd name="connsiteY75" fmla="*/ 211771 h 567981"/>
              <a:gd name="connsiteX76" fmla="*/ 231518 w 608415"/>
              <a:gd name="connsiteY76" fmla="*/ 201336 h 567981"/>
              <a:gd name="connsiteX77" fmla="*/ 221686 w 608415"/>
              <a:gd name="connsiteY77" fmla="*/ 196579 h 567981"/>
              <a:gd name="connsiteX78" fmla="*/ 175598 w 608415"/>
              <a:gd name="connsiteY78" fmla="*/ 196579 h 567981"/>
              <a:gd name="connsiteX79" fmla="*/ 165766 w 608415"/>
              <a:gd name="connsiteY79" fmla="*/ 201336 h 567981"/>
              <a:gd name="connsiteX80" fmla="*/ 163001 w 608415"/>
              <a:gd name="connsiteY80" fmla="*/ 211771 h 567981"/>
              <a:gd name="connsiteX81" fmla="*/ 176673 w 608415"/>
              <a:gd name="connsiteY81" fmla="*/ 282050 h 567981"/>
              <a:gd name="connsiteX82" fmla="*/ 141954 w 608415"/>
              <a:gd name="connsiteY82" fmla="*/ 282050 h 567981"/>
              <a:gd name="connsiteX83" fmla="*/ 139650 w 608415"/>
              <a:gd name="connsiteY83" fmla="*/ 264557 h 567981"/>
              <a:gd name="connsiteX84" fmla="*/ 92794 w 608415"/>
              <a:gd name="connsiteY84" fmla="*/ 176784 h 567981"/>
              <a:gd name="connsiteX85" fmla="*/ 198642 w 608415"/>
              <a:gd name="connsiteY85" fmla="*/ 71059 h 567981"/>
              <a:gd name="connsiteX86" fmla="*/ 318052 w 608415"/>
              <a:gd name="connsiteY86" fmla="*/ 41704 h 567981"/>
              <a:gd name="connsiteX87" fmla="*/ 330801 w 608415"/>
              <a:gd name="connsiteY87" fmla="*/ 46996 h 567981"/>
              <a:gd name="connsiteX88" fmla="*/ 330801 w 608415"/>
              <a:gd name="connsiteY88" fmla="*/ 72461 h 567981"/>
              <a:gd name="connsiteX89" fmla="*/ 312215 w 608415"/>
              <a:gd name="connsiteY89" fmla="*/ 91023 h 567981"/>
              <a:gd name="connsiteX90" fmla="*/ 299466 w 608415"/>
              <a:gd name="connsiteY90" fmla="*/ 96392 h 567981"/>
              <a:gd name="connsiteX91" fmla="*/ 286717 w 608415"/>
              <a:gd name="connsiteY91" fmla="*/ 91023 h 567981"/>
              <a:gd name="connsiteX92" fmla="*/ 286717 w 608415"/>
              <a:gd name="connsiteY92" fmla="*/ 65558 h 567981"/>
              <a:gd name="connsiteX93" fmla="*/ 305303 w 608415"/>
              <a:gd name="connsiteY93" fmla="*/ 46996 h 567981"/>
              <a:gd name="connsiteX94" fmla="*/ 318052 w 608415"/>
              <a:gd name="connsiteY94" fmla="*/ 41704 h 567981"/>
              <a:gd name="connsiteX95" fmla="*/ 79186 w 608415"/>
              <a:gd name="connsiteY95" fmla="*/ 41704 h 567981"/>
              <a:gd name="connsiteX96" fmla="*/ 92025 w 608415"/>
              <a:gd name="connsiteY96" fmla="*/ 46996 h 567981"/>
              <a:gd name="connsiteX97" fmla="*/ 110630 w 608415"/>
              <a:gd name="connsiteY97" fmla="*/ 65558 h 567981"/>
              <a:gd name="connsiteX98" fmla="*/ 110630 w 608415"/>
              <a:gd name="connsiteY98" fmla="*/ 91023 h 567981"/>
              <a:gd name="connsiteX99" fmla="*/ 97868 w 608415"/>
              <a:gd name="connsiteY99" fmla="*/ 96392 h 567981"/>
              <a:gd name="connsiteX100" fmla="*/ 85106 w 608415"/>
              <a:gd name="connsiteY100" fmla="*/ 91023 h 567981"/>
              <a:gd name="connsiteX101" fmla="*/ 66348 w 608415"/>
              <a:gd name="connsiteY101" fmla="*/ 72461 h 567981"/>
              <a:gd name="connsiteX102" fmla="*/ 66348 w 608415"/>
              <a:gd name="connsiteY102" fmla="*/ 46996 h 567981"/>
              <a:gd name="connsiteX103" fmla="*/ 79186 w 608415"/>
              <a:gd name="connsiteY103" fmla="*/ 41704 h 567981"/>
              <a:gd name="connsiteX104" fmla="*/ 198647 w 608415"/>
              <a:gd name="connsiteY104" fmla="*/ 0 h 567981"/>
              <a:gd name="connsiteX105" fmla="*/ 216635 w 608415"/>
              <a:gd name="connsiteY105" fmla="*/ 17956 h 567981"/>
              <a:gd name="connsiteX106" fmla="*/ 216635 w 608415"/>
              <a:gd name="connsiteY106" fmla="*/ 44353 h 567981"/>
              <a:gd name="connsiteX107" fmla="*/ 198647 w 608415"/>
              <a:gd name="connsiteY107" fmla="*/ 62309 h 567981"/>
              <a:gd name="connsiteX108" fmla="*/ 180506 w 608415"/>
              <a:gd name="connsiteY108" fmla="*/ 44353 h 567981"/>
              <a:gd name="connsiteX109" fmla="*/ 180506 w 608415"/>
              <a:gd name="connsiteY109" fmla="*/ 17956 h 567981"/>
              <a:gd name="connsiteX110" fmla="*/ 198647 w 608415"/>
              <a:gd name="connsiteY110" fmla="*/ 0 h 5679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</a:cxnLst>
            <a:rect l="l" t="t" r="r" b="b"/>
            <a:pathLst>
              <a:path w="608415" h="567981">
                <a:moveTo>
                  <a:pt x="11523" y="502143"/>
                </a:moveTo>
                <a:lnTo>
                  <a:pt x="596892" y="502143"/>
                </a:lnTo>
                <a:cubicBezTo>
                  <a:pt x="603191" y="502143"/>
                  <a:pt x="608415" y="507361"/>
                  <a:pt x="608415" y="513653"/>
                </a:cubicBezTo>
                <a:lnTo>
                  <a:pt x="608415" y="556471"/>
                </a:lnTo>
                <a:cubicBezTo>
                  <a:pt x="608415" y="562917"/>
                  <a:pt x="603191" y="567981"/>
                  <a:pt x="596892" y="567981"/>
                </a:cubicBezTo>
                <a:lnTo>
                  <a:pt x="11523" y="567981"/>
                </a:lnTo>
                <a:cubicBezTo>
                  <a:pt x="5224" y="567981"/>
                  <a:pt x="0" y="562917"/>
                  <a:pt x="0" y="556471"/>
                </a:cubicBezTo>
                <a:lnTo>
                  <a:pt x="0" y="513653"/>
                </a:lnTo>
                <a:cubicBezTo>
                  <a:pt x="0" y="507361"/>
                  <a:pt x="5224" y="502143"/>
                  <a:pt x="11523" y="502143"/>
                </a:cubicBezTo>
                <a:close/>
                <a:moveTo>
                  <a:pt x="155667" y="347676"/>
                </a:moveTo>
                <a:lnTo>
                  <a:pt x="241545" y="347676"/>
                </a:lnTo>
                <a:cubicBezTo>
                  <a:pt x="232327" y="361619"/>
                  <a:pt x="217118" y="370045"/>
                  <a:pt x="198683" y="370045"/>
                </a:cubicBezTo>
                <a:cubicBezTo>
                  <a:pt x="180247" y="370045"/>
                  <a:pt x="165038" y="361619"/>
                  <a:pt x="155667" y="347676"/>
                </a:cubicBezTo>
                <a:close/>
                <a:moveTo>
                  <a:pt x="427886" y="332483"/>
                </a:moveTo>
                <a:cubicBezTo>
                  <a:pt x="430190" y="332483"/>
                  <a:pt x="432341" y="333864"/>
                  <a:pt x="433263" y="336166"/>
                </a:cubicBezTo>
                <a:lnTo>
                  <a:pt x="471522" y="441136"/>
                </a:lnTo>
                <a:cubicBezTo>
                  <a:pt x="473673" y="447121"/>
                  <a:pt x="482277" y="447121"/>
                  <a:pt x="484428" y="441136"/>
                </a:cubicBezTo>
                <a:lnTo>
                  <a:pt x="522840" y="336166"/>
                </a:lnTo>
                <a:cubicBezTo>
                  <a:pt x="523762" y="333250"/>
                  <a:pt x="526835" y="331869"/>
                  <a:pt x="529755" y="332637"/>
                </a:cubicBezTo>
                <a:lnTo>
                  <a:pt x="563557" y="338315"/>
                </a:lnTo>
                <a:cubicBezTo>
                  <a:pt x="586758" y="345835"/>
                  <a:pt x="602276" y="367473"/>
                  <a:pt x="602276" y="391721"/>
                </a:cubicBezTo>
                <a:lnTo>
                  <a:pt x="602276" y="468607"/>
                </a:lnTo>
                <a:cubicBezTo>
                  <a:pt x="602276" y="473057"/>
                  <a:pt x="598742" y="476740"/>
                  <a:pt x="594133" y="476740"/>
                </a:cubicBezTo>
                <a:lnTo>
                  <a:pt x="361663" y="476740"/>
                </a:lnTo>
                <a:cubicBezTo>
                  <a:pt x="357208" y="476740"/>
                  <a:pt x="353674" y="473057"/>
                  <a:pt x="353674" y="468607"/>
                </a:cubicBezTo>
                <a:lnTo>
                  <a:pt x="353674" y="391874"/>
                </a:lnTo>
                <a:cubicBezTo>
                  <a:pt x="353674" y="367473"/>
                  <a:pt x="369192" y="345988"/>
                  <a:pt x="392393" y="338315"/>
                </a:cubicBezTo>
                <a:cubicBezTo>
                  <a:pt x="392393" y="338315"/>
                  <a:pt x="427271" y="332483"/>
                  <a:pt x="427886" y="332483"/>
                </a:cubicBezTo>
                <a:close/>
                <a:moveTo>
                  <a:pt x="469555" y="327706"/>
                </a:moveTo>
                <a:lnTo>
                  <a:pt x="486466" y="327706"/>
                </a:lnTo>
                <a:cubicBezTo>
                  <a:pt x="488771" y="327706"/>
                  <a:pt x="490924" y="328627"/>
                  <a:pt x="492461" y="330161"/>
                </a:cubicBezTo>
                <a:cubicBezTo>
                  <a:pt x="494921" y="332770"/>
                  <a:pt x="495228" y="336452"/>
                  <a:pt x="493537" y="339368"/>
                </a:cubicBezTo>
                <a:lnTo>
                  <a:pt x="484467" y="353024"/>
                </a:lnTo>
                <a:lnTo>
                  <a:pt x="488771" y="388623"/>
                </a:lnTo>
                <a:lnTo>
                  <a:pt x="480470" y="410719"/>
                </a:lnTo>
                <a:cubicBezTo>
                  <a:pt x="479548" y="413020"/>
                  <a:pt x="476473" y="413020"/>
                  <a:pt x="475551" y="410719"/>
                </a:cubicBezTo>
                <a:lnTo>
                  <a:pt x="467249" y="388623"/>
                </a:lnTo>
                <a:lnTo>
                  <a:pt x="471553" y="353024"/>
                </a:lnTo>
                <a:lnTo>
                  <a:pt x="462483" y="339368"/>
                </a:lnTo>
                <a:cubicBezTo>
                  <a:pt x="460792" y="336452"/>
                  <a:pt x="461100" y="332770"/>
                  <a:pt x="463559" y="330161"/>
                </a:cubicBezTo>
                <a:cubicBezTo>
                  <a:pt x="465097" y="328627"/>
                  <a:pt x="467249" y="327706"/>
                  <a:pt x="469555" y="327706"/>
                </a:cubicBezTo>
                <a:close/>
                <a:moveTo>
                  <a:pt x="145224" y="307453"/>
                </a:moveTo>
                <a:lnTo>
                  <a:pt x="252131" y="307453"/>
                </a:lnTo>
                <a:cubicBezTo>
                  <a:pt x="251670" y="311297"/>
                  <a:pt x="251363" y="314526"/>
                  <a:pt x="251209" y="316832"/>
                </a:cubicBezTo>
                <a:cubicBezTo>
                  <a:pt x="251209" y="318677"/>
                  <a:pt x="250902" y="320368"/>
                  <a:pt x="250748" y="322060"/>
                </a:cubicBezTo>
                <a:lnTo>
                  <a:pt x="146606" y="322060"/>
                </a:lnTo>
                <a:cubicBezTo>
                  <a:pt x="146299" y="320368"/>
                  <a:pt x="146145" y="318677"/>
                  <a:pt x="145992" y="316832"/>
                </a:cubicBezTo>
                <a:cubicBezTo>
                  <a:pt x="145838" y="314526"/>
                  <a:pt x="145531" y="311297"/>
                  <a:pt x="145224" y="307453"/>
                </a:cubicBezTo>
                <a:close/>
                <a:moveTo>
                  <a:pt x="191162" y="221999"/>
                </a:moveTo>
                <a:lnTo>
                  <a:pt x="206192" y="221999"/>
                </a:lnTo>
                <a:lnTo>
                  <a:pt x="198677" y="260881"/>
                </a:lnTo>
                <a:close/>
                <a:moveTo>
                  <a:pt x="477975" y="180012"/>
                </a:moveTo>
                <a:cubicBezTo>
                  <a:pt x="513186" y="180012"/>
                  <a:pt x="541731" y="208541"/>
                  <a:pt x="541731" y="243733"/>
                </a:cubicBezTo>
                <a:cubicBezTo>
                  <a:pt x="541731" y="278925"/>
                  <a:pt x="513186" y="307454"/>
                  <a:pt x="477975" y="307454"/>
                </a:cubicBezTo>
                <a:cubicBezTo>
                  <a:pt x="442764" y="307454"/>
                  <a:pt x="414219" y="278925"/>
                  <a:pt x="414219" y="243733"/>
                </a:cubicBezTo>
                <a:cubicBezTo>
                  <a:pt x="414219" y="208541"/>
                  <a:pt x="442764" y="180012"/>
                  <a:pt x="477975" y="180012"/>
                </a:cubicBezTo>
                <a:close/>
                <a:moveTo>
                  <a:pt x="330328" y="157714"/>
                </a:moveTo>
                <a:lnTo>
                  <a:pt x="356626" y="157714"/>
                </a:lnTo>
                <a:cubicBezTo>
                  <a:pt x="366622" y="157714"/>
                  <a:pt x="374773" y="165693"/>
                  <a:pt x="374773" y="175667"/>
                </a:cubicBezTo>
                <a:cubicBezTo>
                  <a:pt x="374773" y="185640"/>
                  <a:pt x="366622" y="193773"/>
                  <a:pt x="356626" y="193773"/>
                </a:cubicBezTo>
                <a:lnTo>
                  <a:pt x="330328" y="193773"/>
                </a:lnTo>
                <a:cubicBezTo>
                  <a:pt x="320332" y="193773"/>
                  <a:pt x="312181" y="185640"/>
                  <a:pt x="312181" y="175667"/>
                </a:cubicBezTo>
                <a:cubicBezTo>
                  <a:pt x="312181" y="165693"/>
                  <a:pt x="320332" y="157714"/>
                  <a:pt x="330328" y="157714"/>
                </a:cubicBezTo>
                <a:close/>
                <a:moveTo>
                  <a:pt x="40707" y="157714"/>
                </a:moveTo>
                <a:lnTo>
                  <a:pt x="66975" y="157714"/>
                </a:lnTo>
                <a:cubicBezTo>
                  <a:pt x="76960" y="157714"/>
                  <a:pt x="85102" y="165693"/>
                  <a:pt x="85102" y="175667"/>
                </a:cubicBezTo>
                <a:cubicBezTo>
                  <a:pt x="85102" y="185640"/>
                  <a:pt x="76960" y="193773"/>
                  <a:pt x="66975" y="193773"/>
                </a:cubicBezTo>
                <a:lnTo>
                  <a:pt x="40707" y="193773"/>
                </a:lnTo>
                <a:cubicBezTo>
                  <a:pt x="30722" y="193773"/>
                  <a:pt x="22581" y="185640"/>
                  <a:pt x="22581" y="175667"/>
                </a:cubicBezTo>
                <a:cubicBezTo>
                  <a:pt x="22581" y="165693"/>
                  <a:pt x="30722" y="157714"/>
                  <a:pt x="40707" y="157714"/>
                </a:cubicBezTo>
                <a:close/>
                <a:moveTo>
                  <a:pt x="198642" y="71059"/>
                </a:moveTo>
                <a:cubicBezTo>
                  <a:pt x="257019" y="71059"/>
                  <a:pt x="304490" y="118474"/>
                  <a:pt x="304490" y="176784"/>
                </a:cubicBezTo>
                <a:cubicBezTo>
                  <a:pt x="304490" y="212231"/>
                  <a:pt x="286669" y="245069"/>
                  <a:pt x="257634" y="264557"/>
                </a:cubicBezTo>
                <a:cubicBezTo>
                  <a:pt x="256712" y="270848"/>
                  <a:pt x="255944" y="276679"/>
                  <a:pt x="255176" y="282050"/>
                </a:cubicBezTo>
                <a:lnTo>
                  <a:pt x="220457" y="282050"/>
                </a:lnTo>
                <a:lnTo>
                  <a:pt x="234129" y="211771"/>
                </a:lnTo>
                <a:cubicBezTo>
                  <a:pt x="234897" y="208088"/>
                  <a:pt x="233976" y="204252"/>
                  <a:pt x="231518" y="201336"/>
                </a:cubicBezTo>
                <a:cubicBezTo>
                  <a:pt x="229060" y="198267"/>
                  <a:pt x="225526" y="196579"/>
                  <a:pt x="221686" y="196579"/>
                </a:cubicBezTo>
                <a:lnTo>
                  <a:pt x="175598" y="196579"/>
                </a:lnTo>
                <a:cubicBezTo>
                  <a:pt x="171757" y="196579"/>
                  <a:pt x="168224" y="198267"/>
                  <a:pt x="165766" y="201336"/>
                </a:cubicBezTo>
                <a:cubicBezTo>
                  <a:pt x="163308" y="204252"/>
                  <a:pt x="162386" y="208088"/>
                  <a:pt x="163001" y="211771"/>
                </a:cubicBezTo>
                <a:lnTo>
                  <a:pt x="176673" y="282050"/>
                </a:lnTo>
                <a:lnTo>
                  <a:pt x="141954" y="282050"/>
                </a:lnTo>
                <a:cubicBezTo>
                  <a:pt x="141339" y="276679"/>
                  <a:pt x="140571" y="270848"/>
                  <a:pt x="139650" y="264557"/>
                </a:cubicBezTo>
                <a:cubicBezTo>
                  <a:pt x="110461" y="245069"/>
                  <a:pt x="92794" y="212231"/>
                  <a:pt x="92794" y="176784"/>
                </a:cubicBezTo>
                <a:cubicBezTo>
                  <a:pt x="92794" y="118474"/>
                  <a:pt x="140264" y="71059"/>
                  <a:pt x="198642" y="71059"/>
                </a:cubicBezTo>
                <a:close/>
                <a:moveTo>
                  <a:pt x="318052" y="41704"/>
                </a:moveTo>
                <a:cubicBezTo>
                  <a:pt x="322660" y="41704"/>
                  <a:pt x="327268" y="43468"/>
                  <a:pt x="330801" y="46996"/>
                </a:cubicBezTo>
                <a:cubicBezTo>
                  <a:pt x="337867" y="54053"/>
                  <a:pt x="337867" y="65405"/>
                  <a:pt x="330801" y="72461"/>
                </a:cubicBezTo>
                <a:lnTo>
                  <a:pt x="312215" y="91023"/>
                </a:lnTo>
                <a:cubicBezTo>
                  <a:pt x="308682" y="94551"/>
                  <a:pt x="304074" y="96392"/>
                  <a:pt x="299466" y="96392"/>
                </a:cubicBezTo>
                <a:cubicBezTo>
                  <a:pt x="294858" y="96392"/>
                  <a:pt x="290249" y="94551"/>
                  <a:pt x="286717" y="91023"/>
                </a:cubicBezTo>
                <a:cubicBezTo>
                  <a:pt x="279651" y="83966"/>
                  <a:pt x="279651" y="72614"/>
                  <a:pt x="286717" y="65558"/>
                </a:cubicBezTo>
                <a:lnTo>
                  <a:pt x="305303" y="46996"/>
                </a:lnTo>
                <a:cubicBezTo>
                  <a:pt x="308836" y="43468"/>
                  <a:pt x="313444" y="41704"/>
                  <a:pt x="318052" y="41704"/>
                </a:cubicBezTo>
                <a:close/>
                <a:moveTo>
                  <a:pt x="79186" y="41704"/>
                </a:moveTo>
                <a:cubicBezTo>
                  <a:pt x="83838" y="41704"/>
                  <a:pt x="88489" y="43468"/>
                  <a:pt x="92025" y="46996"/>
                </a:cubicBezTo>
                <a:lnTo>
                  <a:pt x="110630" y="65558"/>
                </a:lnTo>
                <a:cubicBezTo>
                  <a:pt x="117703" y="72614"/>
                  <a:pt x="117703" y="83966"/>
                  <a:pt x="110630" y="91023"/>
                </a:cubicBezTo>
                <a:cubicBezTo>
                  <a:pt x="107093" y="94551"/>
                  <a:pt x="102481" y="96392"/>
                  <a:pt x="97868" y="96392"/>
                </a:cubicBezTo>
                <a:cubicBezTo>
                  <a:pt x="93255" y="96392"/>
                  <a:pt x="88643" y="94551"/>
                  <a:pt x="85106" y="91023"/>
                </a:cubicBezTo>
                <a:lnTo>
                  <a:pt x="66348" y="72461"/>
                </a:lnTo>
                <a:cubicBezTo>
                  <a:pt x="59275" y="65405"/>
                  <a:pt x="59275" y="54053"/>
                  <a:pt x="66348" y="46996"/>
                </a:cubicBezTo>
                <a:cubicBezTo>
                  <a:pt x="69884" y="43468"/>
                  <a:pt x="74535" y="41704"/>
                  <a:pt x="79186" y="41704"/>
                </a:cubicBezTo>
                <a:close/>
                <a:moveTo>
                  <a:pt x="198647" y="0"/>
                </a:moveTo>
                <a:cubicBezTo>
                  <a:pt x="208640" y="0"/>
                  <a:pt x="216635" y="7980"/>
                  <a:pt x="216635" y="17956"/>
                </a:cubicBezTo>
                <a:lnTo>
                  <a:pt x="216635" y="44353"/>
                </a:lnTo>
                <a:cubicBezTo>
                  <a:pt x="216635" y="54328"/>
                  <a:pt x="208640" y="62309"/>
                  <a:pt x="198647" y="62309"/>
                </a:cubicBezTo>
                <a:cubicBezTo>
                  <a:pt x="188654" y="62309"/>
                  <a:pt x="180506" y="54328"/>
                  <a:pt x="180506" y="44353"/>
                </a:cubicBezTo>
                <a:lnTo>
                  <a:pt x="180506" y="17956"/>
                </a:lnTo>
                <a:cubicBezTo>
                  <a:pt x="180506" y="7980"/>
                  <a:pt x="188654" y="0"/>
                  <a:pt x="198647" y="0"/>
                </a:cubicBezTo>
                <a:close/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</p:spPr>
        <p:txBody>
          <a:bodyPr/>
          <a:lstStyle/>
          <a:p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6024" y="6699410"/>
            <a:ext cx="1224136" cy="12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</a:rPr>
              <a:t>下载 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</a:rPr>
              <a:t>http://www.1ppt.com/xiazai/</a:t>
            </a:r>
            <a:endParaRPr kumimoji="0" lang="en-US" altLang="zh-CN" sz="100" b="0" i="0" u="none" strike="noStrike" kern="0" cap="none" spc="0" normalizeH="0" baseline="0" noProof="0" dirty="0" smtClean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uLnTx/>
              <a:uFillTx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6000">
        <p:fade/>
      </p:transition>
    </mc:Choice>
    <mc:Fallback>
      <p:transition spd="med" advClick="0" advTm="6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8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8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1" grpId="0"/>
      <p:bldP spid="13" grpId="0"/>
      <p:bldP spid="1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平行四边形 7"/>
          <p:cNvSpPr/>
          <p:nvPr/>
        </p:nvSpPr>
        <p:spPr>
          <a:xfrm>
            <a:off x="518160" y="350520"/>
            <a:ext cx="762000" cy="640080"/>
          </a:xfrm>
          <a:prstGeom prst="parallelogram">
            <a:avLst/>
          </a:prstGeom>
          <a:solidFill>
            <a:schemeClr val="bg1"/>
          </a:solidFill>
          <a:ln w="38100">
            <a:solidFill>
              <a:srgbClr val="189F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>
                <a:solidFill>
                  <a:srgbClr val="189FA0"/>
                </a:solidFill>
                <a:cs typeface="+mn-ea"/>
                <a:sym typeface="+mn-lt"/>
              </a:rPr>
              <a:t>02</a:t>
            </a:r>
            <a:endParaRPr lang="zh-CN" altLang="en-US" sz="2000" b="1" dirty="0">
              <a:solidFill>
                <a:srgbClr val="189FA0"/>
              </a:solidFill>
              <a:cs typeface="+mn-ea"/>
              <a:sym typeface="+mn-lt"/>
            </a:endParaRPr>
          </a:p>
        </p:txBody>
      </p:sp>
      <p:sp>
        <p:nvSpPr>
          <p:cNvPr id="9" name="平行四边形 8"/>
          <p:cNvSpPr/>
          <p:nvPr/>
        </p:nvSpPr>
        <p:spPr>
          <a:xfrm>
            <a:off x="1524000" y="350520"/>
            <a:ext cx="5577840" cy="640080"/>
          </a:xfrm>
          <a:prstGeom prst="parallelogram">
            <a:avLst/>
          </a:prstGeom>
          <a:solidFill>
            <a:schemeClr val="bg1"/>
          </a:solidFill>
          <a:ln w="38100">
            <a:solidFill>
              <a:srgbClr val="189F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200" b="1" dirty="0">
                <a:solidFill>
                  <a:srgbClr val="189FA0"/>
                </a:solidFill>
                <a:cs typeface="+mn-ea"/>
                <a:sym typeface="+mn-lt"/>
              </a:rPr>
              <a:t>客户常用提问及对策</a:t>
            </a:r>
            <a:endParaRPr lang="zh-CN" altLang="en-US" sz="3200" b="1" dirty="0">
              <a:solidFill>
                <a:srgbClr val="189FA0"/>
              </a:solidFill>
              <a:cs typeface="+mn-ea"/>
              <a:sym typeface="+mn-lt"/>
            </a:endParaRPr>
          </a:p>
        </p:txBody>
      </p:sp>
      <p:sp>
        <p:nvSpPr>
          <p:cNvPr id="12" name="矩形: 圆角 11"/>
          <p:cNvSpPr/>
          <p:nvPr/>
        </p:nvSpPr>
        <p:spPr>
          <a:xfrm>
            <a:off x="1111949" y="2385060"/>
            <a:ext cx="10058971" cy="4130039"/>
          </a:xfrm>
          <a:prstGeom prst="roundRect">
            <a:avLst>
              <a:gd name="adj" fmla="val 3032"/>
            </a:avLst>
          </a:prstGeom>
          <a:solidFill>
            <a:schemeClr val="bg1"/>
          </a:solidFill>
          <a:ln>
            <a:noFill/>
          </a:ln>
          <a:effectLst>
            <a:outerShdw blurRad="177800" dist="139700" dir="2700000" algn="tl" rotWithShape="0">
              <a:prstClr val="black">
                <a:alpha val="1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grpSp>
        <p:nvGrpSpPr>
          <p:cNvPr id="14" name="组合 13"/>
          <p:cNvGrpSpPr/>
          <p:nvPr/>
        </p:nvGrpSpPr>
        <p:grpSpPr>
          <a:xfrm>
            <a:off x="1901698" y="3015582"/>
            <a:ext cx="8388603" cy="2585323"/>
            <a:chOff x="1356065" y="3107022"/>
            <a:chExt cx="8388603" cy="2585323"/>
          </a:xfrm>
        </p:grpSpPr>
        <p:sp>
          <p:nvSpPr>
            <p:cNvPr id="15" name="矩形 14"/>
            <p:cNvSpPr/>
            <p:nvPr/>
          </p:nvSpPr>
          <p:spPr>
            <a:xfrm>
              <a:off x="3365507" y="3107022"/>
              <a:ext cx="6379161" cy="258532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我们可以这么说：“能接待我们老总的朋友，我很荣幸承认他是老总的朋友，并且感到荣幸</a:t>
              </a:r>
              <a:endPara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  <a:p>
              <a:pPr>
                <a:lnSpc>
                  <a:spcPct val="150000"/>
                </a:lnSpc>
              </a:pPr>
              <a:endPara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  <a:p>
              <a:pPr>
                <a:lnSpc>
                  <a:spcPct val="150000"/>
                </a:lnSpc>
              </a:pPr>
              <a:r>
                <a:rPr lang="zh-CN" altLang="en-US" b="1" dirty="0">
                  <a:solidFill>
                    <a:srgbClr val="F05959"/>
                  </a:solidFill>
                  <a:cs typeface="+mn-ea"/>
                  <a:sym typeface="+mn-lt"/>
                </a:rPr>
                <a:t>下面开始转折：</a:t>
              </a:r>
              <a:r>
                <a:rPr lang="zh-CN" alt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“只是，现在商场做活动，价格已经是最优惠了，对于您来我们店里买东西这件事，我一定告诉我们老总，让我们老总对您表示感谢！”就可以了。</a:t>
              </a:r>
              <a:endPara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grpSp>
          <p:nvGrpSpPr>
            <p:cNvPr id="16" name="组合 15"/>
            <p:cNvGrpSpPr/>
            <p:nvPr/>
          </p:nvGrpSpPr>
          <p:grpSpPr>
            <a:xfrm>
              <a:off x="1356065" y="3506456"/>
              <a:ext cx="1737085" cy="1737085"/>
              <a:chOff x="1205548" y="2764469"/>
              <a:chExt cx="1737085" cy="1737085"/>
            </a:xfrm>
          </p:grpSpPr>
          <p:sp>
            <p:nvSpPr>
              <p:cNvPr id="17" name="椭圆 16"/>
              <p:cNvSpPr/>
              <p:nvPr/>
            </p:nvSpPr>
            <p:spPr>
              <a:xfrm>
                <a:off x="1205548" y="2764469"/>
                <a:ext cx="1737085" cy="1737085"/>
              </a:xfrm>
              <a:prstGeom prst="ellipse">
                <a:avLst/>
              </a:prstGeom>
              <a:solidFill>
                <a:srgbClr val="203864"/>
              </a:solidFill>
              <a:ln>
                <a:noFill/>
              </a:ln>
              <a:effectLst>
                <a:outerShdw blurRad="177800" dist="139700" dir="2700000" algn="tl" rotWithShape="0">
                  <a:prstClr val="black">
                    <a:alpha val="18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algn="ctr">
                  <a:lnSpc>
                    <a:spcPct val="130000"/>
                  </a:lnSpc>
                </a:pPr>
                <a:endParaRPr lang="zh-CN" altLang="en-US" sz="1400">
                  <a:cs typeface="+mn-ea"/>
                  <a:sym typeface="+mn-lt"/>
                </a:endParaRPr>
              </a:p>
            </p:txBody>
          </p:sp>
          <p:sp>
            <p:nvSpPr>
              <p:cNvPr id="18" name="矩形 17"/>
              <p:cNvSpPr/>
              <p:nvPr/>
            </p:nvSpPr>
            <p:spPr>
              <a:xfrm>
                <a:off x="1622683" y="3282630"/>
                <a:ext cx="902811" cy="52565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>
                  <a:lnSpc>
                    <a:spcPct val="130000"/>
                  </a:lnSpc>
                </a:pPr>
                <a:r>
                  <a:rPr lang="zh-CN" altLang="en-US" sz="2400" b="1" dirty="0">
                    <a:solidFill>
                      <a:schemeClr val="bg1"/>
                    </a:solidFill>
                    <a:cs typeface="+mn-ea"/>
                    <a:sym typeface="+mn-lt"/>
                  </a:rPr>
                  <a:t>对策</a:t>
                </a:r>
                <a:endParaRPr lang="zh-CN" altLang="en-US" sz="2400" b="1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</p:grpSp>
      <p:sp>
        <p:nvSpPr>
          <p:cNvPr id="19" name="ïṥḻiḋe"/>
          <p:cNvSpPr txBox="1"/>
          <p:nvPr/>
        </p:nvSpPr>
        <p:spPr>
          <a:xfrm>
            <a:off x="666750" y="1599860"/>
            <a:ext cx="10858500" cy="622399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ctr" anchorCtr="0">
            <a:normAutofit lnSpcReduction="10000"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>
              <a:buSzPct val="25000"/>
            </a:pPr>
            <a:r>
              <a:rPr lang="zh-CN" altLang="en-US" sz="3600" b="1" dirty="0">
                <a:solidFill>
                  <a:srgbClr val="203864"/>
                </a:solidFill>
                <a:cs typeface="+mn-ea"/>
                <a:sym typeface="+mn-lt"/>
              </a:rPr>
              <a:t>具体对策</a:t>
            </a:r>
            <a:endParaRPr lang="en-US" sz="3600" b="1" dirty="0">
              <a:solidFill>
                <a:srgbClr val="203864"/>
              </a:solidFill>
              <a:cs typeface="+mn-ea"/>
              <a:sym typeface="+mn-lt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6000">
        <p:fade/>
      </p:transition>
    </mc:Choice>
    <mc:Fallback>
      <p:transition spd="med" advClick="0" advTm="6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  <p:bldP spid="1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1424648" y="1998091"/>
            <a:ext cx="1737085" cy="1737085"/>
            <a:chOff x="1205548" y="2764469"/>
            <a:chExt cx="1737085" cy="1737085"/>
          </a:xfrm>
        </p:grpSpPr>
        <p:sp>
          <p:nvSpPr>
            <p:cNvPr id="3" name="椭圆 2"/>
            <p:cNvSpPr/>
            <p:nvPr/>
          </p:nvSpPr>
          <p:spPr>
            <a:xfrm>
              <a:off x="1205548" y="2764469"/>
              <a:ext cx="1737085" cy="1737085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  <a:effectLst>
              <a:outerShdw blurRad="177800" dist="139700" dir="2700000" algn="tl" rotWithShape="0">
                <a:prstClr val="black">
                  <a:alpha val="18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>
                <a:lnSpc>
                  <a:spcPct val="130000"/>
                </a:lnSpc>
              </a:pPr>
              <a:endParaRPr lang="zh-CN" altLang="en-US" sz="1600" b="1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4" name="矩形 3"/>
            <p:cNvSpPr/>
            <p:nvPr/>
          </p:nvSpPr>
          <p:spPr>
            <a:xfrm>
              <a:off x="1622684" y="3069270"/>
              <a:ext cx="902811" cy="115807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>
                <a:lnSpc>
                  <a:spcPct val="130000"/>
                </a:lnSpc>
              </a:pPr>
              <a:r>
                <a:rPr lang="zh-CN" altLang="en-US" sz="2800" b="1" dirty="0">
                  <a:solidFill>
                    <a:schemeClr val="bg1"/>
                  </a:solidFill>
                  <a:cs typeface="+mn-ea"/>
                  <a:sym typeface="+mn-lt"/>
                </a:rPr>
                <a:t>客户</a:t>
              </a:r>
              <a:endParaRPr lang="en-US" altLang="zh-CN" sz="2800" b="1" dirty="0">
                <a:solidFill>
                  <a:schemeClr val="bg1"/>
                </a:solidFill>
                <a:cs typeface="+mn-ea"/>
                <a:sym typeface="+mn-lt"/>
              </a:endParaRPr>
            </a:p>
            <a:p>
              <a:pPr lvl="0" algn="ctr">
                <a:lnSpc>
                  <a:spcPct val="130000"/>
                </a:lnSpc>
              </a:pPr>
              <a:r>
                <a:rPr lang="zh-CN" altLang="en-US" sz="2800" b="1" dirty="0">
                  <a:solidFill>
                    <a:schemeClr val="bg1"/>
                  </a:solidFill>
                  <a:cs typeface="+mn-ea"/>
                  <a:sym typeface="+mn-lt"/>
                </a:rPr>
                <a:t>提问</a:t>
              </a:r>
              <a:endParaRPr lang="zh-CN" altLang="en-US" sz="28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1424646" y="4146244"/>
            <a:ext cx="1737085" cy="1737085"/>
            <a:chOff x="1205548" y="2764469"/>
            <a:chExt cx="1737085" cy="1737085"/>
          </a:xfrm>
        </p:grpSpPr>
        <p:sp>
          <p:nvSpPr>
            <p:cNvPr id="6" name="椭圆 5"/>
            <p:cNvSpPr/>
            <p:nvPr/>
          </p:nvSpPr>
          <p:spPr>
            <a:xfrm>
              <a:off x="1205548" y="2764469"/>
              <a:ext cx="1737085" cy="1737085"/>
            </a:xfrm>
            <a:prstGeom prst="ellipse">
              <a:avLst/>
            </a:prstGeom>
            <a:solidFill>
              <a:srgbClr val="189FA0"/>
            </a:solidFill>
            <a:ln>
              <a:noFill/>
            </a:ln>
            <a:effectLst>
              <a:outerShdw blurRad="177800" dist="139700" dir="2700000" algn="tl" rotWithShape="0">
                <a:prstClr val="black">
                  <a:alpha val="18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>
                <a:lnSpc>
                  <a:spcPct val="130000"/>
                </a:lnSpc>
              </a:pPr>
              <a:endParaRPr lang="zh-CN" altLang="en-US" sz="1600" b="1" dirty="0">
                <a:cs typeface="+mn-ea"/>
                <a:sym typeface="+mn-lt"/>
              </a:endParaRPr>
            </a:p>
          </p:txBody>
        </p:sp>
        <p:sp>
          <p:nvSpPr>
            <p:cNvPr id="7" name="矩形 6"/>
            <p:cNvSpPr/>
            <p:nvPr/>
          </p:nvSpPr>
          <p:spPr>
            <a:xfrm>
              <a:off x="1622683" y="3297870"/>
              <a:ext cx="902811" cy="5979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>
                <a:lnSpc>
                  <a:spcPct val="130000"/>
                </a:lnSpc>
              </a:pPr>
              <a:r>
                <a:rPr lang="zh-CN" altLang="en-US" sz="2800" b="1" dirty="0">
                  <a:solidFill>
                    <a:schemeClr val="bg1"/>
                  </a:solidFill>
                  <a:cs typeface="+mn-ea"/>
                  <a:sym typeface="+mn-lt"/>
                </a:rPr>
                <a:t>分析</a:t>
              </a:r>
              <a:endParaRPr lang="zh-CN" altLang="en-US" sz="28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8" name="平行四边形 7"/>
          <p:cNvSpPr/>
          <p:nvPr/>
        </p:nvSpPr>
        <p:spPr>
          <a:xfrm>
            <a:off x="518160" y="350520"/>
            <a:ext cx="762000" cy="640080"/>
          </a:xfrm>
          <a:prstGeom prst="parallelogram">
            <a:avLst/>
          </a:prstGeom>
          <a:solidFill>
            <a:schemeClr val="bg1"/>
          </a:solidFill>
          <a:ln w="38100">
            <a:solidFill>
              <a:srgbClr val="189F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>
                <a:solidFill>
                  <a:srgbClr val="189FA0"/>
                </a:solidFill>
                <a:cs typeface="+mn-ea"/>
                <a:sym typeface="+mn-lt"/>
              </a:rPr>
              <a:t>02</a:t>
            </a:r>
            <a:endParaRPr lang="zh-CN" altLang="en-US" sz="2000" b="1" dirty="0">
              <a:solidFill>
                <a:srgbClr val="189FA0"/>
              </a:solidFill>
              <a:cs typeface="+mn-ea"/>
              <a:sym typeface="+mn-lt"/>
            </a:endParaRPr>
          </a:p>
        </p:txBody>
      </p:sp>
      <p:sp>
        <p:nvSpPr>
          <p:cNvPr id="9" name="平行四边形 8"/>
          <p:cNvSpPr/>
          <p:nvPr/>
        </p:nvSpPr>
        <p:spPr>
          <a:xfrm>
            <a:off x="1524000" y="350520"/>
            <a:ext cx="5577840" cy="640080"/>
          </a:xfrm>
          <a:prstGeom prst="parallelogram">
            <a:avLst/>
          </a:prstGeom>
          <a:solidFill>
            <a:schemeClr val="bg1"/>
          </a:solidFill>
          <a:ln w="38100">
            <a:solidFill>
              <a:srgbClr val="189F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200" b="1" dirty="0">
                <a:solidFill>
                  <a:srgbClr val="189FA0"/>
                </a:solidFill>
                <a:cs typeface="+mn-ea"/>
                <a:sym typeface="+mn-lt"/>
              </a:rPr>
              <a:t>客户常用提问及对策</a:t>
            </a:r>
            <a:endParaRPr lang="zh-CN" altLang="en-US" sz="3200" b="1" dirty="0">
              <a:solidFill>
                <a:srgbClr val="189FA0"/>
              </a:solidFill>
              <a:cs typeface="+mn-ea"/>
              <a:sym typeface="+mn-lt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3510286" y="2357809"/>
            <a:ext cx="2749471" cy="4996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老顾客也没有优惠吗？</a:t>
            </a:r>
            <a:endParaRPr lang="zh-CN" altLang="en-US" sz="2000" b="1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3510288" y="3844051"/>
            <a:ext cx="7645394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>
                <a:solidFill>
                  <a:srgbClr val="404040"/>
                </a:solidFill>
                <a:cs typeface="+mn-ea"/>
                <a:sym typeface="+mn-lt"/>
              </a:rPr>
              <a:t>当老顾客提出优惠的时候，我们不能直接拒绝。</a:t>
            </a:r>
            <a:endParaRPr lang="zh-CN" altLang="en-US" b="1" dirty="0">
              <a:solidFill>
                <a:srgbClr val="404040"/>
              </a:solidFill>
              <a:cs typeface="+mn-ea"/>
              <a:sym typeface="+mn-lt"/>
            </a:endParaRPr>
          </a:p>
          <a:p>
            <a:pPr>
              <a:lnSpc>
                <a:spcPct val="150000"/>
              </a:lnSpc>
            </a:pPr>
            <a:endParaRPr lang="zh-CN" altLang="en-US" b="1" dirty="0">
              <a:solidFill>
                <a:srgbClr val="404040"/>
              </a:solidFill>
              <a:cs typeface="+mn-ea"/>
              <a:sym typeface="+mn-lt"/>
            </a:endParaRPr>
          </a:p>
          <a:p>
            <a:pPr>
              <a:lnSpc>
                <a:spcPct val="150000"/>
              </a:lnSpc>
            </a:pPr>
            <a:r>
              <a:rPr lang="zh-CN" altLang="en-US" b="1" dirty="0">
                <a:solidFill>
                  <a:srgbClr val="FF0000"/>
                </a:solidFill>
                <a:cs typeface="+mn-ea"/>
                <a:sym typeface="+mn-lt"/>
              </a:rPr>
              <a:t>错误做法：“有些专销员会说您是老顾客更应该知道这里不能优惠！”</a:t>
            </a:r>
            <a:r>
              <a:rPr lang="zh-CN" altLang="en-US" b="1" dirty="0">
                <a:solidFill>
                  <a:srgbClr val="404040"/>
                </a:solidFill>
                <a:cs typeface="+mn-ea"/>
                <a:sym typeface="+mn-lt"/>
              </a:rPr>
              <a:t>这样就把老顾客给打击了，老顾客就会想：“我来这么多次了，难道我不知道不能优惠吗？我也就这么问问。”直接打击顾客对品牌的好感。</a:t>
            </a:r>
            <a:endParaRPr lang="zh-CN" altLang="en-US" b="1" dirty="0">
              <a:solidFill>
                <a:srgbClr val="404040"/>
              </a:solidFill>
              <a:cs typeface="+mn-ea"/>
              <a:sym typeface="+mn-lt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3510286" y="2990716"/>
            <a:ext cx="540083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000" b="1" dirty="0">
                <a:solidFill>
                  <a:srgbClr val="FF0000"/>
                </a:solidFill>
                <a:cs typeface="+mn-ea"/>
                <a:sym typeface="+mn-lt"/>
              </a:rPr>
              <a:t>20%</a:t>
            </a:r>
            <a:r>
              <a:rPr lang="zh-CN" altLang="en-US" sz="2000" b="1" dirty="0">
                <a:solidFill>
                  <a:srgbClr val="FF0000"/>
                </a:solidFill>
                <a:cs typeface="+mn-ea"/>
                <a:sym typeface="+mn-lt"/>
              </a:rPr>
              <a:t>的老顾客创造</a:t>
            </a:r>
            <a:r>
              <a:rPr lang="en-US" altLang="zh-CN" sz="2000" b="1" dirty="0">
                <a:solidFill>
                  <a:srgbClr val="FF0000"/>
                </a:solidFill>
                <a:cs typeface="+mn-ea"/>
                <a:sym typeface="+mn-lt"/>
              </a:rPr>
              <a:t>80%</a:t>
            </a:r>
            <a:r>
              <a:rPr lang="zh-CN" altLang="en-US" sz="2000" b="1" dirty="0">
                <a:solidFill>
                  <a:srgbClr val="FF0000"/>
                </a:solidFill>
                <a:cs typeface="+mn-ea"/>
                <a:sym typeface="+mn-lt"/>
              </a:rPr>
              <a:t>效益，千万别宰老顾客</a:t>
            </a:r>
            <a:endParaRPr lang="zh-CN" altLang="en-US" sz="2000" b="1" dirty="0">
              <a:solidFill>
                <a:srgbClr val="FF0000"/>
              </a:solidFill>
              <a:cs typeface="+mn-ea"/>
              <a:sym typeface="+mn-lt"/>
            </a:endParaRPr>
          </a:p>
        </p:txBody>
      </p:sp>
      <p:sp>
        <p:nvSpPr>
          <p:cNvPr id="14" name="idea_115886"/>
          <p:cNvSpPr>
            <a:spLocks noChangeAspect="1"/>
          </p:cNvSpPr>
          <p:nvPr/>
        </p:nvSpPr>
        <p:spPr bwMode="auto">
          <a:xfrm>
            <a:off x="10148835" y="350520"/>
            <a:ext cx="1525005" cy="1423655"/>
          </a:xfrm>
          <a:custGeom>
            <a:avLst/>
            <a:gdLst>
              <a:gd name="connsiteX0" fmla="*/ 11523 w 608415"/>
              <a:gd name="connsiteY0" fmla="*/ 502143 h 567981"/>
              <a:gd name="connsiteX1" fmla="*/ 596892 w 608415"/>
              <a:gd name="connsiteY1" fmla="*/ 502143 h 567981"/>
              <a:gd name="connsiteX2" fmla="*/ 608415 w 608415"/>
              <a:gd name="connsiteY2" fmla="*/ 513653 h 567981"/>
              <a:gd name="connsiteX3" fmla="*/ 608415 w 608415"/>
              <a:gd name="connsiteY3" fmla="*/ 556471 h 567981"/>
              <a:gd name="connsiteX4" fmla="*/ 596892 w 608415"/>
              <a:gd name="connsiteY4" fmla="*/ 567981 h 567981"/>
              <a:gd name="connsiteX5" fmla="*/ 11523 w 608415"/>
              <a:gd name="connsiteY5" fmla="*/ 567981 h 567981"/>
              <a:gd name="connsiteX6" fmla="*/ 0 w 608415"/>
              <a:gd name="connsiteY6" fmla="*/ 556471 h 567981"/>
              <a:gd name="connsiteX7" fmla="*/ 0 w 608415"/>
              <a:gd name="connsiteY7" fmla="*/ 513653 h 567981"/>
              <a:gd name="connsiteX8" fmla="*/ 11523 w 608415"/>
              <a:gd name="connsiteY8" fmla="*/ 502143 h 567981"/>
              <a:gd name="connsiteX9" fmla="*/ 155667 w 608415"/>
              <a:gd name="connsiteY9" fmla="*/ 347676 h 567981"/>
              <a:gd name="connsiteX10" fmla="*/ 241545 w 608415"/>
              <a:gd name="connsiteY10" fmla="*/ 347676 h 567981"/>
              <a:gd name="connsiteX11" fmla="*/ 198683 w 608415"/>
              <a:gd name="connsiteY11" fmla="*/ 370045 h 567981"/>
              <a:gd name="connsiteX12" fmla="*/ 155667 w 608415"/>
              <a:gd name="connsiteY12" fmla="*/ 347676 h 567981"/>
              <a:gd name="connsiteX13" fmla="*/ 427886 w 608415"/>
              <a:gd name="connsiteY13" fmla="*/ 332483 h 567981"/>
              <a:gd name="connsiteX14" fmla="*/ 433263 w 608415"/>
              <a:gd name="connsiteY14" fmla="*/ 336166 h 567981"/>
              <a:gd name="connsiteX15" fmla="*/ 471522 w 608415"/>
              <a:gd name="connsiteY15" fmla="*/ 441136 h 567981"/>
              <a:gd name="connsiteX16" fmla="*/ 484428 w 608415"/>
              <a:gd name="connsiteY16" fmla="*/ 441136 h 567981"/>
              <a:gd name="connsiteX17" fmla="*/ 522840 w 608415"/>
              <a:gd name="connsiteY17" fmla="*/ 336166 h 567981"/>
              <a:gd name="connsiteX18" fmla="*/ 529755 w 608415"/>
              <a:gd name="connsiteY18" fmla="*/ 332637 h 567981"/>
              <a:gd name="connsiteX19" fmla="*/ 563557 w 608415"/>
              <a:gd name="connsiteY19" fmla="*/ 338315 h 567981"/>
              <a:gd name="connsiteX20" fmla="*/ 602276 w 608415"/>
              <a:gd name="connsiteY20" fmla="*/ 391721 h 567981"/>
              <a:gd name="connsiteX21" fmla="*/ 602276 w 608415"/>
              <a:gd name="connsiteY21" fmla="*/ 468607 h 567981"/>
              <a:gd name="connsiteX22" fmla="*/ 594133 w 608415"/>
              <a:gd name="connsiteY22" fmla="*/ 476740 h 567981"/>
              <a:gd name="connsiteX23" fmla="*/ 361663 w 608415"/>
              <a:gd name="connsiteY23" fmla="*/ 476740 h 567981"/>
              <a:gd name="connsiteX24" fmla="*/ 353674 w 608415"/>
              <a:gd name="connsiteY24" fmla="*/ 468607 h 567981"/>
              <a:gd name="connsiteX25" fmla="*/ 353674 w 608415"/>
              <a:gd name="connsiteY25" fmla="*/ 391874 h 567981"/>
              <a:gd name="connsiteX26" fmla="*/ 392393 w 608415"/>
              <a:gd name="connsiteY26" fmla="*/ 338315 h 567981"/>
              <a:gd name="connsiteX27" fmla="*/ 427886 w 608415"/>
              <a:gd name="connsiteY27" fmla="*/ 332483 h 567981"/>
              <a:gd name="connsiteX28" fmla="*/ 469555 w 608415"/>
              <a:gd name="connsiteY28" fmla="*/ 327706 h 567981"/>
              <a:gd name="connsiteX29" fmla="*/ 486466 w 608415"/>
              <a:gd name="connsiteY29" fmla="*/ 327706 h 567981"/>
              <a:gd name="connsiteX30" fmla="*/ 492461 w 608415"/>
              <a:gd name="connsiteY30" fmla="*/ 330161 h 567981"/>
              <a:gd name="connsiteX31" fmla="*/ 493537 w 608415"/>
              <a:gd name="connsiteY31" fmla="*/ 339368 h 567981"/>
              <a:gd name="connsiteX32" fmla="*/ 484467 w 608415"/>
              <a:gd name="connsiteY32" fmla="*/ 353024 h 567981"/>
              <a:gd name="connsiteX33" fmla="*/ 488771 w 608415"/>
              <a:gd name="connsiteY33" fmla="*/ 388623 h 567981"/>
              <a:gd name="connsiteX34" fmla="*/ 480470 w 608415"/>
              <a:gd name="connsiteY34" fmla="*/ 410719 h 567981"/>
              <a:gd name="connsiteX35" fmla="*/ 475551 w 608415"/>
              <a:gd name="connsiteY35" fmla="*/ 410719 h 567981"/>
              <a:gd name="connsiteX36" fmla="*/ 467249 w 608415"/>
              <a:gd name="connsiteY36" fmla="*/ 388623 h 567981"/>
              <a:gd name="connsiteX37" fmla="*/ 471553 w 608415"/>
              <a:gd name="connsiteY37" fmla="*/ 353024 h 567981"/>
              <a:gd name="connsiteX38" fmla="*/ 462483 w 608415"/>
              <a:gd name="connsiteY38" fmla="*/ 339368 h 567981"/>
              <a:gd name="connsiteX39" fmla="*/ 463559 w 608415"/>
              <a:gd name="connsiteY39" fmla="*/ 330161 h 567981"/>
              <a:gd name="connsiteX40" fmla="*/ 469555 w 608415"/>
              <a:gd name="connsiteY40" fmla="*/ 327706 h 567981"/>
              <a:gd name="connsiteX41" fmla="*/ 145224 w 608415"/>
              <a:gd name="connsiteY41" fmla="*/ 307453 h 567981"/>
              <a:gd name="connsiteX42" fmla="*/ 252131 w 608415"/>
              <a:gd name="connsiteY42" fmla="*/ 307453 h 567981"/>
              <a:gd name="connsiteX43" fmla="*/ 251209 w 608415"/>
              <a:gd name="connsiteY43" fmla="*/ 316832 h 567981"/>
              <a:gd name="connsiteX44" fmla="*/ 250748 w 608415"/>
              <a:gd name="connsiteY44" fmla="*/ 322060 h 567981"/>
              <a:gd name="connsiteX45" fmla="*/ 146606 w 608415"/>
              <a:gd name="connsiteY45" fmla="*/ 322060 h 567981"/>
              <a:gd name="connsiteX46" fmla="*/ 145992 w 608415"/>
              <a:gd name="connsiteY46" fmla="*/ 316832 h 567981"/>
              <a:gd name="connsiteX47" fmla="*/ 145224 w 608415"/>
              <a:gd name="connsiteY47" fmla="*/ 307453 h 567981"/>
              <a:gd name="connsiteX48" fmla="*/ 191162 w 608415"/>
              <a:gd name="connsiteY48" fmla="*/ 221999 h 567981"/>
              <a:gd name="connsiteX49" fmla="*/ 206192 w 608415"/>
              <a:gd name="connsiteY49" fmla="*/ 221999 h 567981"/>
              <a:gd name="connsiteX50" fmla="*/ 198677 w 608415"/>
              <a:gd name="connsiteY50" fmla="*/ 260881 h 567981"/>
              <a:gd name="connsiteX51" fmla="*/ 477975 w 608415"/>
              <a:gd name="connsiteY51" fmla="*/ 180012 h 567981"/>
              <a:gd name="connsiteX52" fmla="*/ 541731 w 608415"/>
              <a:gd name="connsiteY52" fmla="*/ 243733 h 567981"/>
              <a:gd name="connsiteX53" fmla="*/ 477975 w 608415"/>
              <a:gd name="connsiteY53" fmla="*/ 307454 h 567981"/>
              <a:gd name="connsiteX54" fmla="*/ 414219 w 608415"/>
              <a:gd name="connsiteY54" fmla="*/ 243733 h 567981"/>
              <a:gd name="connsiteX55" fmla="*/ 477975 w 608415"/>
              <a:gd name="connsiteY55" fmla="*/ 180012 h 567981"/>
              <a:gd name="connsiteX56" fmla="*/ 330328 w 608415"/>
              <a:gd name="connsiteY56" fmla="*/ 157714 h 567981"/>
              <a:gd name="connsiteX57" fmla="*/ 356626 w 608415"/>
              <a:gd name="connsiteY57" fmla="*/ 157714 h 567981"/>
              <a:gd name="connsiteX58" fmla="*/ 374773 w 608415"/>
              <a:gd name="connsiteY58" fmla="*/ 175667 h 567981"/>
              <a:gd name="connsiteX59" fmla="*/ 356626 w 608415"/>
              <a:gd name="connsiteY59" fmla="*/ 193773 h 567981"/>
              <a:gd name="connsiteX60" fmla="*/ 330328 w 608415"/>
              <a:gd name="connsiteY60" fmla="*/ 193773 h 567981"/>
              <a:gd name="connsiteX61" fmla="*/ 312181 w 608415"/>
              <a:gd name="connsiteY61" fmla="*/ 175667 h 567981"/>
              <a:gd name="connsiteX62" fmla="*/ 330328 w 608415"/>
              <a:gd name="connsiteY62" fmla="*/ 157714 h 567981"/>
              <a:gd name="connsiteX63" fmla="*/ 40707 w 608415"/>
              <a:gd name="connsiteY63" fmla="*/ 157714 h 567981"/>
              <a:gd name="connsiteX64" fmla="*/ 66975 w 608415"/>
              <a:gd name="connsiteY64" fmla="*/ 157714 h 567981"/>
              <a:gd name="connsiteX65" fmla="*/ 85102 w 608415"/>
              <a:gd name="connsiteY65" fmla="*/ 175667 h 567981"/>
              <a:gd name="connsiteX66" fmla="*/ 66975 w 608415"/>
              <a:gd name="connsiteY66" fmla="*/ 193773 h 567981"/>
              <a:gd name="connsiteX67" fmla="*/ 40707 w 608415"/>
              <a:gd name="connsiteY67" fmla="*/ 193773 h 567981"/>
              <a:gd name="connsiteX68" fmla="*/ 22581 w 608415"/>
              <a:gd name="connsiteY68" fmla="*/ 175667 h 567981"/>
              <a:gd name="connsiteX69" fmla="*/ 40707 w 608415"/>
              <a:gd name="connsiteY69" fmla="*/ 157714 h 567981"/>
              <a:gd name="connsiteX70" fmla="*/ 198642 w 608415"/>
              <a:gd name="connsiteY70" fmla="*/ 71059 h 567981"/>
              <a:gd name="connsiteX71" fmla="*/ 304490 w 608415"/>
              <a:gd name="connsiteY71" fmla="*/ 176784 h 567981"/>
              <a:gd name="connsiteX72" fmla="*/ 257634 w 608415"/>
              <a:gd name="connsiteY72" fmla="*/ 264557 h 567981"/>
              <a:gd name="connsiteX73" fmla="*/ 255176 w 608415"/>
              <a:gd name="connsiteY73" fmla="*/ 282050 h 567981"/>
              <a:gd name="connsiteX74" fmla="*/ 220457 w 608415"/>
              <a:gd name="connsiteY74" fmla="*/ 282050 h 567981"/>
              <a:gd name="connsiteX75" fmla="*/ 234129 w 608415"/>
              <a:gd name="connsiteY75" fmla="*/ 211771 h 567981"/>
              <a:gd name="connsiteX76" fmla="*/ 231518 w 608415"/>
              <a:gd name="connsiteY76" fmla="*/ 201336 h 567981"/>
              <a:gd name="connsiteX77" fmla="*/ 221686 w 608415"/>
              <a:gd name="connsiteY77" fmla="*/ 196579 h 567981"/>
              <a:gd name="connsiteX78" fmla="*/ 175598 w 608415"/>
              <a:gd name="connsiteY78" fmla="*/ 196579 h 567981"/>
              <a:gd name="connsiteX79" fmla="*/ 165766 w 608415"/>
              <a:gd name="connsiteY79" fmla="*/ 201336 h 567981"/>
              <a:gd name="connsiteX80" fmla="*/ 163001 w 608415"/>
              <a:gd name="connsiteY80" fmla="*/ 211771 h 567981"/>
              <a:gd name="connsiteX81" fmla="*/ 176673 w 608415"/>
              <a:gd name="connsiteY81" fmla="*/ 282050 h 567981"/>
              <a:gd name="connsiteX82" fmla="*/ 141954 w 608415"/>
              <a:gd name="connsiteY82" fmla="*/ 282050 h 567981"/>
              <a:gd name="connsiteX83" fmla="*/ 139650 w 608415"/>
              <a:gd name="connsiteY83" fmla="*/ 264557 h 567981"/>
              <a:gd name="connsiteX84" fmla="*/ 92794 w 608415"/>
              <a:gd name="connsiteY84" fmla="*/ 176784 h 567981"/>
              <a:gd name="connsiteX85" fmla="*/ 198642 w 608415"/>
              <a:gd name="connsiteY85" fmla="*/ 71059 h 567981"/>
              <a:gd name="connsiteX86" fmla="*/ 318052 w 608415"/>
              <a:gd name="connsiteY86" fmla="*/ 41704 h 567981"/>
              <a:gd name="connsiteX87" fmla="*/ 330801 w 608415"/>
              <a:gd name="connsiteY87" fmla="*/ 46996 h 567981"/>
              <a:gd name="connsiteX88" fmla="*/ 330801 w 608415"/>
              <a:gd name="connsiteY88" fmla="*/ 72461 h 567981"/>
              <a:gd name="connsiteX89" fmla="*/ 312215 w 608415"/>
              <a:gd name="connsiteY89" fmla="*/ 91023 h 567981"/>
              <a:gd name="connsiteX90" fmla="*/ 299466 w 608415"/>
              <a:gd name="connsiteY90" fmla="*/ 96392 h 567981"/>
              <a:gd name="connsiteX91" fmla="*/ 286717 w 608415"/>
              <a:gd name="connsiteY91" fmla="*/ 91023 h 567981"/>
              <a:gd name="connsiteX92" fmla="*/ 286717 w 608415"/>
              <a:gd name="connsiteY92" fmla="*/ 65558 h 567981"/>
              <a:gd name="connsiteX93" fmla="*/ 305303 w 608415"/>
              <a:gd name="connsiteY93" fmla="*/ 46996 h 567981"/>
              <a:gd name="connsiteX94" fmla="*/ 318052 w 608415"/>
              <a:gd name="connsiteY94" fmla="*/ 41704 h 567981"/>
              <a:gd name="connsiteX95" fmla="*/ 79186 w 608415"/>
              <a:gd name="connsiteY95" fmla="*/ 41704 h 567981"/>
              <a:gd name="connsiteX96" fmla="*/ 92025 w 608415"/>
              <a:gd name="connsiteY96" fmla="*/ 46996 h 567981"/>
              <a:gd name="connsiteX97" fmla="*/ 110630 w 608415"/>
              <a:gd name="connsiteY97" fmla="*/ 65558 h 567981"/>
              <a:gd name="connsiteX98" fmla="*/ 110630 w 608415"/>
              <a:gd name="connsiteY98" fmla="*/ 91023 h 567981"/>
              <a:gd name="connsiteX99" fmla="*/ 97868 w 608415"/>
              <a:gd name="connsiteY99" fmla="*/ 96392 h 567981"/>
              <a:gd name="connsiteX100" fmla="*/ 85106 w 608415"/>
              <a:gd name="connsiteY100" fmla="*/ 91023 h 567981"/>
              <a:gd name="connsiteX101" fmla="*/ 66348 w 608415"/>
              <a:gd name="connsiteY101" fmla="*/ 72461 h 567981"/>
              <a:gd name="connsiteX102" fmla="*/ 66348 w 608415"/>
              <a:gd name="connsiteY102" fmla="*/ 46996 h 567981"/>
              <a:gd name="connsiteX103" fmla="*/ 79186 w 608415"/>
              <a:gd name="connsiteY103" fmla="*/ 41704 h 567981"/>
              <a:gd name="connsiteX104" fmla="*/ 198647 w 608415"/>
              <a:gd name="connsiteY104" fmla="*/ 0 h 567981"/>
              <a:gd name="connsiteX105" fmla="*/ 216635 w 608415"/>
              <a:gd name="connsiteY105" fmla="*/ 17956 h 567981"/>
              <a:gd name="connsiteX106" fmla="*/ 216635 w 608415"/>
              <a:gd name="connsiteY106" fmla="*/ 44353 h 567981"/>
              <a:gd name="connsiteX107" fmla="*/ 198647 w 608415"/>
              <a:gd name="connsiteY107" fmla="*/ 62309 h 567981"/>
              <a:gd name="connsiteX108" fmla="*/ 180506 w 608415"/>
              <a:gd name="connsiteY108" fmla="*/ 44353 h 567981"/>
              <a:gd name="connsiteX109" fmla="*/ 180506 w 608415"/>
              <a:gd name="connsiteY109" fmla="*/ 17956 h 567981"/>
              <a:gd name="connsiteX110" fmla="*/ 198647 w 608415"/>
              <a:gd name="connsiteY110" fmla="*/ 0 h 5679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</a:cxnLst>
            <a:rect l="l" t="t" r="r" b="b"/>
            <a:pathLst>
              <a:path w="608415" h="567981">
                <a:moveTo>
                  <a:pt x="11523" y="502143"/>
                </a:moveTo>
                <a:lnTo>
                  <a:pt x="596892" y="502143"/>
                </a:lnTo>
                <a:cubicBezTo>
                  <a:pt x="603191" y="502143"/>
                  <a:pt x="608415" y="507361"/>
                  <a:pt x="608415" y="513653"/>
                </a:cubicBezTo>
                <a:lnTo>
                  <a:pt x="608415" y="556471"/>
                </a:lnTo>
                <a:cubicBezTo>
                  <a:pt x="608415" y="562917"/>
                  <a:pt x="603191" y="567981"/>
                  <a:pt x="596892" y="567981"/>
                </a:cubicBezTo>
                <a:lnTo>
                  <a:pt x="11523" y="567981"/>
                </a:lnTo>
                <a:cubicBezTo>
                  <a:pt x="5224" y="567981"/>
                  <a:pt x="0" y="562917"/>
                  <a:pt x="0" y="556471"/>
                </a:cubicBezTo>
                <a:lnTo>
                  <a:pt x="0" y="513653"/>
                </a:lnTo>
                <a:cubicBezTo>
                  <a:pt x="0" y="507361"/>
                  <a:pt x="5224" y="502143"/>
                  <a:pt x="11523" y="502143"/>
                </a:cubicBezTo>
                <a:close/>
                <a:moveTo>
                  <a:pt x="155667" y="347676"/>
                </a:moveTo>
                <a:lnTo>
                  <a:pt x="241545" y="347676"/>
                </a:lnTo>
                <a:cubicBezTo>
                  <a:pt x="232327" y="361619"/>
                  <a:pt x="217118" y="370045"/>
                  <a:pt x="198683" y="370045"/>
                </a:cubicBezTo>
                <a:cubicBezTo>
                  <a:pt x="180247" y="370045"/>
                  <a:pt x="165038" y="361619"/>
                  <a:pt x="155667" y="347676"/>
                </a:cubicBezTo>
                <a:close/>
                <a:moveTo>
                  <a:pt x="427886" y="332483"/>
                </a:moveTo>
                <a:cubicBezTo>
                  <a:pt x="430190" y="332483"/>
                  <a:pt x="432341" y="333864"/>
                  <a:pt x="433263" y="336166"/>
                </a:cubicBezTo>
                <a:lnTo>
                  <a:pt x="471522" y="441136"/>
                </a:lnTo>
                <a:cubicBezTo>
                  <a:pt x="473673" y="447121"/>
                  <a:pt x="482277" y="447121"/>
                  <a:pt x="484428" y="441136"/>
                </a:cubicBezTo>
                <a:lnTo>
                  <a:pt x="522840" y="336166"/>
                </a:lnTo>
                <a:cubicBezTo>
                  <a:pt x="523762" y="333250"/>
                  <a:pt x="526835" y="331869"/>
                  <a:pt x="529755" y="332637"/>
                </a:cubicBezTo>
                <a:lnTo>
                  <a:pt x="563557" y="338315"/>
                </a:lnTo>
                <a:cubicBezTo>
                  <a:pt x="586758" y="345835"/>
                  <a:pt x="602276" y="367473"/>
                  <a:pt x="602276" y="391721"/>
                </a:cubicBezTo>
                <a:lnTo>
                  <a:pt x="602276" y="468607"/>
                </a:lnTo>
                <a:cubicBezTo>
                  <a:pt x="602276" y="473057"/>
                  <a:pt x="598742" y="476740"/>
                  <a:pt x="594133" y="476740"/>
                </a:cubicBezTo>
                <a:lnTo>
                  <a:pt x="361663" y="476740"/>
                </a:lnTo>
                <a:cubicBezTo>
                  <a:pt x="357208" y="476740"/>
                  <a:pt x="353674" y="473057"/>
                  <a:pt x="353674" y="468607"/>
                </a:cubicBezTo>
                <a:lnTo>
                  <a:pt x="353674" y="391874"/>
                </a:lnTo>
                <a:cubicBezTo>
                  <a:pt x="353674" y="367473"/>
                  <a:pt x="369192" y="345988"/>
                  <a:pt x="392393" y="338315"/>
                </a:cubicBezTo>
                <a:cubicBezTo>
                  <a:pt x="392393" y="338315"/>
                  <a:pt x="427271" y="332483"/>
                  <a:pt x="427886" y="332483"/>
                </a:cubicBezTo>
                <a:close/>
                <a:moveTo>
                  <a:pt x="469555" y="327706"/>
                </a:moveTo>
                <a:lnTo>
                  <a:pt x="486466" y="327706"/>
                </a:lnTo>
                <a:cubicBezTo>
                  <a:pt x="488771" y="327706"/>
                  <a:pt x="490924" y="328627"/>
                  <a:pt x="492461" y="330161"/>
                </a:cubicBezTo>
                <a:cubicBezTo>
                  <a:pt x="494921" y="332770"/>
                  <a:pt x="495228" y="336452"/>
                  <a:pt x="493537" y="339368"/>
                </a:cubicBezTo>
                <a:lnTo>
                  <a:pt x="484467" y="353024"/>
                </a:lnTo>
                <a:lnTo>
                  <a:pt x="488771" y="388623"/>
                </a:lnTo>
                <a:lnTo>
                  <a:pt x="480470" y="410719"/>
                </a:lnTo>
                <a:cubicBezTo>
                  <a:pt x="479548" y="413020"/>
                  <a:pt x="476473" y="413020"/>
                  <a:pt x="475551" y="410719"/>
                </a:cubicBezTo>
                <a:lnTo>
                  <a:pt x="467249" y="388623"/>
                </a:lnTo>
                <a:lnTo>
                  <a:pt x="471553" y="353024"/>
                </a:lnTo>
                <a:lnTo>
                  <a:pt x="462483" y="339368"/>
                </a:lnTo>
                <a:cubicBezTo>
                  <a:pt x="460792" y="336452"/>
                  <a:pt x="461100" y="332770"/>
                  <a:pt x="463559" y="330161"/>
                </a:cubicBezTo>
                <a:cubicBezTo>
                  <a:pt x="465097" y="328627"/>
                  <a:pt x="467249" y="327706"/>
                  <a:pt x="469555" y="327706"/>
                </a:cubicBezTo>
                <a:close/>
                <a:moveTo>
                  <a:pt x="145224" y="307453"/>
                </a:moveTo>
                <a:lnTo>
                  <a:pt x="252131" y="307453"/>
                </a:lnTo>
                <a:cubicBezTo>
                  <a:pt x="251670" y="311297"/>
                  <a:pt x="251363" y="314526"/>
                  <a:pt x="251209" y="316832"/>
                </a:cubicBezTo>
                <a:cubicBezTo>
                  <a:pt x="251209" y="318677"/>
                  <a:pt x="250902" y="320368"/>
                  <a:pt x="250748" y="322060"/>
                </a:cubicBezTo>
                <a:lnTo>
                  <a:pt x="146606" y="322060"/>
                </a:lnTo>
                <a:cubicBezTo>
                  <a:pt x="146299" y="320368"/>
                  <a:pt x="146145" y="318677"/>
                  <a:pt x="145992" y="316832"/>
                </a:cubicBezTo>
                <a:cubicBezTo>
                  <a:pt x="145838" y="314526"/>
                  <a:pt x="145531" y="311297"/>
                  <a:pt x="145224" y="307453"/>
                </a:cubicBezTo>
                <a:close/>
                <a:moveTo>
                  <a:pt x="191162" y="221999"/>
                </a:moveTo>
                <a:lnTo>
                  <a:pt x="206192" y="221999"/>
                </a:lnTo>
                <a:lnTo>
                  <a:pt x="198677" y="260881"/>
                </a:lnTo>
                <a:close/>
                <a:moveTo>
                  <a:pt x="477975" y="180012"/>
                </a:moveTo>
                <a:cubicBezTo>
                  <a:pt x="513186" y="180012"/>
                  <a:pt x="541731" y="208541"/>
                  <a:pt x="541731" y="243733"/>
                </a:cubicBezTo>
                <a:cubicBezTo>
                  <a:pt x="541731" y="278925"/>
                  <a:pt x="513186" y="307454"/>
                  <a:pt x="477975" y="307454"/>
                </a:cubicBezTo>
                <a:cubicBezTo>
                  <a:pt x="442764" y="307454"/>
                  <a:pt x="414219" y="278925"/>
                  <a:pt x="414219" y="243733"/>
                </a:cubicBezTo>
                <a:cubicBezTo>
                  <a:pt x="414219" y="208541"/>
                  <a:pt x="442764" y="180012"/>
                  <a:pt x="477975" y="180012"/>
                </a:cubicBezTo>
                <a:close/>
                <a:moveTo>
                  <a:pt x="330328" y="157714"/>
                </a:moveTo>
                <a:lnTo>
                  <a:pt x="356626" y="157714"/>
                </a:lnTo>
                <a:cubicBezTo>
                  <a:pt x="366622" y="157714"/>
                  <a:pt x="374773" y="165693"/>
                  <a:pt x="374773" y="175667"/>
                </a:cubicBezTo>
                <a:cubicBezTo>
                  <a:pt x="374773" y="185640"/>
                  <a:pt x="366622" y="193773"/>
                  <a:pt x="356626" y="193773"/>
                </a:cubicBezTo>
                <a:lnTo>
                  <a:pt x="330328" y="193773"/>
                </a:lnTo>
                <a:cubicBezTo>
                  <a:pt x="320332" y="193773"/>
                  <a:pt x="312181" y="185640"/>
                  <a:pt x="312181" y="175667"/>
                </a:cubicBezTo>
                <a:cubicBezTo>
                  <a:pt x="312181" y="165693"/>
                  <a:pt x="320332" y="157714"/>
                  <a:pt x="330328" y="157714"/>
                </a:cubicBezTo>
                <a:close/>
                <a:moveTo>
                  <a:pt x="40707" y="157714"/>
                </a:moveTo>
                <a:lnTo>
                  <a:pt x="66975" y="157714"/>
                </a:lnTo>
                <a:cubicBezTo>
                  <a:pt x="76960" y="157714"/>
                  <a:pt x="85102" y="165693"/>
                  <a:pt x="85102" y="175667"/>
                </a:cubicBezTo>
                <a:cubicBezTo>
                  <a:pt x="85102" y="185640"/>
                  <a:pt x="76960" y="193773"/>
                  <a:pt x="66975" y="193773"/>
                </a:cubicBezTo>
                <a:lnTo>
                  <a:pt x="40707" y="193773"/>
                </a:lnTo>
                <a:cubicBezTo>
                  <a:pt x="30722" y="193773"/>
                  <a:pt x="22581" y="185640"/>
                  <a:pt x="22581" y="175667"/>
                </a:cubicBezTo>
                <a:cubicBezTo>
                  <a:pt x="22581" y="165693"/>
                  <a:pt x="30722" y="157714"/>
                  <a:pt x="40707" y="157714"/>
                </a:cubicBezTo>
                <a:close/>
                <a:moveTo>
                  <a:pt x="198642" y="71059"/>
                </a:moveTo>
                <a:cubicBezTo>
                  <a:pt x="257019" y="71059"/>
                  <a:pt x="304490" y="118474"/>
                  <a:pt x="304490" y="176784"/>
                </a:cubicBezTo>
                <a:cubicBezTo>
                  <a:pt x="304490" y="212231"/>
                  <a:pt x="286669" y="245069"/>
                  <a:pt x="257634" y="264557"/>
                </a:cubicBezTo>
                <a:cubicBezTo>
                  <a:pt x="256712" y="270848"/>
                  <a:pt x="255944" y="276679"/>
                  <a:pt x="255176" y="282050"/>
                </a:cubicBezTo>
                <a:lnTo>
                  <a:pt x="220457" y="282050"/>
                </a:lnTo>
                <a:lnTo>
                  <a:pt x="234129" y="211771"/>
                </a:lnTo>
                <a:cubicBezTo>
                  <a:pt x="234897" y="208088"/>
                  <a:pt x="233976" y="204252"/>
                  <a:pt x="231518" y="201336"/>
                </a:cubicBezTo>
                <a:cubicBezTo>
                  <a:pt x="229060" y="198267"/>
                  <a:pt x="225526" y="196579"/>
                  <a:pt x="221686" y="196579"/>
                </a:cubicBezTo>
                <a:lnTo>
                  <a:pt x="175598" y="196579"/>
                </a:lnTo>
                <a:cubicBezTo>
                  <a:pt x="171757" y="196579"/>
                  <a:pt x="168224" y="198267"/>
                  <a:pt x="165766" y="201336"/>
                </a:cubicBezTo>
                <a:cubicBezTo>
                  <a:pt x="163308" y="204252"/>
                  <a:pt x="162386" y="208088"/>
                  <a:pt x="163001" y="211771"/>
                </a:cubicBezTo>
                <a:lnTo>
                  <a:pt x="176673" y="282050"/>
                </a:lnTo>
                <a:lnTo>
                  <a:pt x="141954" y="282050"/>
                </a:lnTo>
                <a:cubicBezTo>
                  <a:pt x="141339" y="276679"/>
                  <a:pt x="140571" y="270848"/>
                  <a:pt x="139650" y="264557"/>
                </a:cubicBezTo>
                <a:cubicBezTo>
                  <a:pt x="110461" y="245069"/>
                  <a:pt x="92794" y="212231"/>
                  <a:pt x="92794" y="176784"/>
                </a:cubicBezTo>
                <a:cubicBezTo>
                  <a:pt x="92794" y="118474"/>
                  <a:pt x="140264" y="71059"/>
                  <a:pt x="198642" y="71059"/>
                </a:cubicBezTo>
                <a:close/>
                <a:moveTo>
                  <a:pt x="318052" y="41704"/>
                </a:moveTo>
                <a:cubicBezTo>
                  <a:pt x="322660" y="41704"/>
                  <a:pt x="327268" y="43468"/>
                  <a:pt x="330801" y="46996"/>
                </a:cubicBezTo>
                <a:cubicBezTo>
                  <a:pt x="337867" y="54053"/>
                  <a:pt x="337867" y="65405"/>
                  <a:pt x="330801" y="72461"/>
                </a:cubicBezTo>
                <a:lnTo>
                  <a:pt x="312215" y="91023"/>
                </a:lnTo>
                <a:cubicBezTo>
                  <a:pt x="308682" y="94551"/>
                  <a:pt x="304074" y="96392"/>
                  <a:pt x="299466" y="96392"/>
                </a:cubicBezTo>
                <a:cubicBezTo>
                  <a:pt x="294858" y="96392"/>
                  <a:pt x="290249" y="94551"/>
                  <a:pt x="286717" y="91023"/>
                </a:cubicBezTo>
                <a:cubicBezTo>
                  <a:pt x="279651" y="83966"/>
                  <a:pt x="279651" y="72614"/>
                  <a:pt x="286717" y="65558"/>
                </a:cubicBezTo>
                <a:lnTo>
                  <a:pt x="305303" y="46996"/>
                </a:lnTo>
                <a:cubicBezTo>
                  <a:pt x="308836" y="43468"/>
                  <a:pt x="313444" y="41704"/>
                  <a:pt x="318052" y="41704"/>
                </a:cubicBezTo>
                <a:close/>
                <a:moveTo>
                  <a:pt x="79186" y="41704"/>
                </a:moveTo>
                <a:cubicBezTo>
                  <a:pt x="83838" y="41704"/>
                  <a:pt x="88489" y="43468"/>
                  <a:pt x="92025" y="46996"/>
                </a:cubicBezTo>
                <a:lnTo>
                  <a:pt x="110630" y="65558"/>
                </a:lnTo>
                <a:cubicBezTo>
                  <a:pt x="117703" y="72614"/>
                  <a:pt x="117703" y="83966"/>
                  <a:pt x="110630" y="91023"/>
                </a:cubicBezTo>
                <a:cubicBezTo>
                  <a:pt x="107093" y="94551"/>
                  <a:pt x="102481" y="96392"/>
                  <a:pt x="97868" y="96392"/>
                </a:cubicBezTo>
                <a:cubicBezTo>
                  <a:pt x="93255" y="96392"/>
                  <a:pt x="88643" y="94551"/>
                  <a:pt x="85106" y="91023"/>
                </a:cubicBezTo>
                <a:lnTo>
                  <a:pt x="66348" y="72461"/>
                </a:lnTo>
                <a:cubicBezTo>
                  <a:pt x="59275" y="65405"/>
                  <a:pt x="59275" y="54053"/>
                  <a:pt x="66348" y="46996"/>
                </a:cubicBezTo>
                <a:cubicBezTo>
                  <a:pt x="69884" y="43468"/>
                  <a:pt x="74535" y="41704"/>
                  <a:pt x="79186" y="41704"/>
                </a:cubicBezTo>
                <a:close/>
                <a:moveTo>
                  <a:pt x="198647" y="0"/>
                </a:moveTo>
                <a:cubicBezTo>
                  <a:pt x="208640" y="0"/>
                  <a:pt x="216635" y="7980"/>
                  <a:pt x="216635" y="17956"/>
                </a:cubicBezTo>
                <a:lnTo>
                  <a:pt x="216635" y="44353"/>
                </a:lnTo>
                <a:cubicBezTo>
                  <a:pt x="216635" y="54328"/>
                  <a:pt x="208640" y="62309"/>
                  <a:pt x="198647" y="62309"/>
                </a:cubicBezTo>
                <a:cubicBezTo>
                  <a:pt x="188654" y="62309"/>
                  <a:pt x="180506" y="54328"/>
                  <a:pt x="180506" y="44353"/>
                </a:cubicBezTo>
                <a:lnTo>
                  <a:pt x="180506" y="17956"/>
                </a:lnTo>
                <a:cubicBezTo>
                  <a:pt x="180506" y="7980"/>
                  <a:pt x="188654" y="0"/>
                  <a:pt x="198647" y="0"/>
                </a:cubicBezTo>
                <a:close/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</p:spPr>
        <p:txBody>
          <a:bodyPr/>
          <a:lstStyle/>
          <a:p>
            <a:endParaRPr lang="zh-CN" altLang="en-US" dirty="0">
              <a:cs typeface="+mn-ea"/>
              <a:sym typeface="+mn-lt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6000">
        <p:fade/>
      </p:transition>
    </mc:Choice>
    <mc:Fallback>
      <p:transition spd="med" advClick="0" advTm="6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8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8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1" grpId="0"/>
      <p:bldP spid="13" grpId="0"/>
      <p:bldP spid="15" grpId="0"/>
      <p:bldP spid="1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平行四边形 7"/>
          <p:cNvSpPr/>
          <p:nvPr/>
        </p:nvSpPr>
        <p:spPr>
          <a:xfrm>
            <a:off x="518160" y="350520"/>
            <a:ext cx="762000" cy="640080"/>
          </a:xfrm>
          <a:prstGeom prst="parallelogram">
            <a:avLst/>
          </a:prstGeom>
          <a:solidFill>
            <a:schemeClr val="bg1"/>
          </a:solidFill>
          <a:ln w="38100">
            <a:solidFill>
              <a:srgbClr val="189F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>
                <a:solidFill>
                  <a:srgbClr val="189FA0"/>
                </a:solidFill>
                <a:cs typeface="+mn-ea"/>
                <a:sym typeface="+mn-lt"/>
              </a:rPr>
              <a:t>02</a:t>
            </a:r>
            <a:endParaRPr lang="zh-CN" altLang="en-US" sz="2000" b="1" dirty="0">
              <a:solidFill>
                <a:srgbClr val="189FA0"/>
              </a:solidFill>
              <a:cs typeface="+mn-ea"/>
              <a:sym typeface="+mn-lt"/>
            </a:endParaRPr>
          </a:p>
        </p:txBody>
      </p:sp>
      <p:sp>
        <p:nvSpPr>
          <p:cNvPr id="9" name="平行四边形 8"/>
          <p:cNvSpPr/>
          <p:nvPr/>
        </p:nvSpPr>
        <p:spPr>
          <a:xfrm>
            <a:off x="1524000" y="350520"/>
            <a:ext cx="5577840" cy="640080"/>
          </a:xfrm>
          <a:prstGeom prst="parallelogram">
            <a:avLst/>
          </a:prstGeom>
          <a:solidFill>
            <a:schemeClr val="bg1"/>
          </a:solidFill>
          <a:ln w="38100">
            <a:solidFill>
              <a:srgbClr val="189F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200" b="1" dirty="0">
                <a:solidFill>
                  <a:srgbClr val="189FA0"/>
                </a:solidFill>
                <a:cs typeface="+mn-ea"/>
                <a:sym typeface="+mn-lt"/>
              </a:rPr>
              <a:t>客户常用提问及对策</a:t>
            </a:r>
            <a:endParaRPr lang="zh-CN" altLang="en-US" sz="3200" b="1" dirty="0">
              <a:solidFill>
                <a:srgbClr val="189FA0"/>
              </a:solidFill>
              <a:cs typeface="+mn-ea"/>
              <a:sym typeface="+mn-lt"/>
            </a:endParaRPr>
          </a:p>
        </p:txBody>
      </p:sp>
      <p:sp>
        <p:nvSpPr>
          <p:cNvPr id="16" name="矩形: 圆顶角 15"/>
          <p:cNvSpPr/>
          <p:nvPr/>
        </p:nvSpPr>
        <p:spPr>
          <a:xfrm flipV="1">
            <a:off x="1352550" y="4622675"/>
            <a:ext cx="9486900" cy="1737042"/>
          </a:xfrm>
          <a:prstGeom prst="round2SameRect">
            <a:avLst/>
          </a:prstGeom>
          <a:solidFill>
            <a:srgbClr val="189F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7" name="矩形: 圆角 16"/>
          <p:cNvSpPr/>
          <p:nvPr/>
        </p:nvSpPr>
        <p:spPr>
          <a:xfrm>
            <a:off x="1111949" y="1998981"/>
            <a:ext cx="10058971" cy="3215640"/>
          </a:xfrm>
          <a:prstGeom prst="roundRect">
            <a:avLst>
              <a:gd name="adj" fmla="val 3032"/>
            </a:avLst>
          </a:prstGeom>
          <a:solidFill>
            <a:schemeClr val="bg1"/>
          </a:solidFill>
          <a:ln>
            <a:noFill/>
          </a:ln>
          <a:effectLst>
            <a:outerShdw blurRad="177800" dist="139700" dir="2700000" algn="tl" rotWithShape="0">
              <a:prstClr val="black">
                <a:alpha val="1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18" name="组合 17"/>
          <p:cNvGrpSpPr/>
          <p:nvPr/>
        </p:nvGrpSpPr>
        <p:grpSpPr>
          <a:xfrm>
            <a:off x="1901698" y="2629502"/>
            <a:ext cx="8827262" cy="1892826"/>
            <a:chOff x="1356065" y="3107022"/>
            <a:chExt cx="8827262" cy="1892826"/>
          </a:xfrm>
        </p:grpSpPr>
        <p:sp>
          <p:nvSpPr>
            <p:cNvPr id="19" name="矩形 18"/>
            <p:cNvSpPr/>
            <p:nvPr/>
          </p:nvSpPr>
          <p:spPr>
            <a:xfrm>
              <a:off x="3365507" y="3107022"/>
              <a:ext cx="6817820" cy="18928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首先要把面子给老顾客，让老顾客感觉到你的诚意，可以这么说：</a:t>
              </a:r>
              <a:r>
                <a:rPr lang="zh-CN" altLang="en-US" sz="2000" b="1" dirty="0">
                  <a:solidFill>
                    <a:srgbClr val="F05959"/>
                  </a:solidFill>
                  <a:cs typeface="+mn-ea"/>
                  <a:sym typeface="+mn-lt"/>
                </a:rPr>
                <a:t>感谢您一直以来对我这么照顾，能结识您这样的朋友我感到很高兴，只是我真的没那么大的权力，要不您下次来有赠品的话，我申请一下，给您多留一个”</a:t>
              </a:r>
              <a:r>
                <a:rPr lang="zh-CN" alt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就可以了。</a:t>
              </a:r>
              <a:endPara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grpSp>
          <p:nvGrpSpPr>
            <p:cNvPr id="20" name="组合 19"/>
            <p:cNvGrpSpPr/>
            <p:nvPr/>
          </p:nvGrpSpPr>
          <p:grpSpPr>
            <a:xfrm>
              <a:off x="1356065" y="3231017"/>
              <a:ext cx="1737085" cy="1737085"/>
              <a:chOff x="1205548" y="2489030"/>
              <a:chExt cx="1737085" cy="1737085"/>
            </a:xfrm>
          </p:grpSpPr>
          <p:sp>
            <p:nvSpPr>
              <p:cNvPr id="21" name="椭圆 20"/>
              <p:cNvSpPr/>
              <p:nvPr/>
            </p:nvSpPr>
            <p:spPr>
              <a:xfrm>
                <a:off x="1205548" y="2489030"/>
                <a:ext cx="1737085" cy="1737085"/>
              </a:xfrm>
              <a:prstGeom prst="ellipse">
                <a:avLst/>
              </a:prstGeom>
              <a:solidFill>
                <a:srgbClr val="203864"/>
              </a:solidFill>
              <a:ln>
                <a:noFill/>
              </a:ln>
              <a:effectLst>
                <a:outerShdw blurRad="177800" dist="139700" dir="2700000" algn="tl" rotWithShape="0">
                  <a:prstClr val="black">
                    <a:alpha val="18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algn="ctr">
                  <a:lnSpc>
                    <a:spcPct val="130000"/>
                  </a:lnSpc>
                </a:pPr>
                <a:endParaRPr lang="zh-CN" altLang="en-US" sz="1400">
                  <a:cs typeface="+mn-ea"/>
                  <a:sym typeface="+mn-lt"/>
                </a:endParaRPr>
              </a:p>
            </p:txBody>
          </p:sp>
          <p:sp>
            <p:nvSpPr>
              <p:cNvPr id="22" name="矩形 21"/>
              <p:cNvSpPr/>
              <p:nvPr/>
            </p:nvSpPr>
            <p:spPr>
              <a:xfrm>
                <a:off x="1622683" y="3007191"/>
                <a:ext cx="902811" cy="52565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>
                  <a:lnSpc>
                    <a:spcPct val="130000"/>
                  </a:lnSpc>
                </a:pPr>
                <a:r>
                  <a:rPr lang="zh-CN" altLang="en-US" sz="2400" b="1" dirty="0">
                    <a:solidFill>
                      <a:schemeClr val="bg1"/>
                    </a:solidFill>
                    <a:cs typeface="+mn-ea"/>
                    <a:sym typeface="+mn-lt"/>
                  </a:rPr>
                  <a:t>对策</a:t>
                </a:r>
                <a:endParaRPr lang="zh-CN" altLang="en-US" sz="2400" b="1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</p:grpSp>
      <p:sp>
        <p:nvSpPr>
          <p:cNvPr id="23" name="矩形 22"/>
          <p:cNvSpPr/>
          <p:nvPr/>
        </p:nvSpPr>
        <p:spPr>
          <a:xfrm>
            <a:off x="1598888" y="5361884"/>
            <a:ext cx="8884920" cy="8535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2000" b="1" dirty="0">
                <a:solidFill>
                  <a:schemeClr val="bg1"/>
                </a:solidFill>
                <a:cs typeface="+mn-ea"/>
                <a:sym typeface="+mn-lt"/>
              </a:rPr>
              <a:t>老顾客本身是因为和你有感情才来的，而不是为了你比别的地方便宜才来的，只要你不比别的地方高就可以了！就能留住老顾客！</a:t>
            </a:r>
            <a:endParaRPr lang="zh-CN" altLang="en-US" sz="20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4" name="ïṥḻiḋe"/>
          <p:cNvSpPr txBox="1"/>
          <p:nvPr/>
        </p:nvSpPr>
        <p:spPr>
          <a:xfrm>
            <a:off x="666750" y="1284900"/>
            <a:ext cx="10858500" cy="622399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ctr" anchorCtr="0">
            <a:normAutofit lnSpcReduction="10000"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>
              <a:buSzPct val="25000"/>
            </a:pPr>
            <a:r>
              <a:rPr lang="zh-CN" altLang="en-US" sz="3600" b="1" dirty="0">
                <a:solidFill>
                  <a:srgbClr val="203864"/>
                </a:solidFill>
                <a:cs typeface="+mn-ea"/>
                <a:sym typeface="+mn-lt"/>
              </a:rPr>
              <a:t>具体对策</a:t>
            </a:r>
            <a:endParaRPr lang="en-US" sz="3600" b="1" dirty="0">
              <a:solidFill>
                <a:srgbClr val="203864"/>
              </a:solidFill>
              <a:cs typeface="+mn-ea"/>
              <a:sym typeface="+mn-lt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6000">
        <p:fade/>
      </p:transition>
    </mc:Choice>
    <mc:Fallback>
      <p:transition spd="med" advClick="0" advTm="6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6" grpId="0" animBg="1"/>
      <p:bldP spid="17" grpId="0" animBg="1"/>
      <p:bldP spid="23" grpId="0"/>
      <p:bldP spid="2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1424648" y="1998091"/>
            <a:ext cx="1737085" cy="1737085"/>
            <a:chOff x="1205548" y="2764469"/>
            <a:chExt cx="1737085" cy="1737085"/>
          </a:xfrm>
        </p:grpSpPr>
        <p:sp>
          <p:nvSpPr>
            <p:cNvPr id="3" name="椭圆 2"/>
            <p:cNvSpPr/>
            <p:nvPr/>
          </p:nvSpPr>
          <p:spPr>
            <a:xfrm>
              <a:off x="1205548" y="2764469"/>
              <a:ext cx="1737085" cy="1737085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  <a:effectLst>
              <a:outerShdw blurRad="177800" dist="139700" dir="2700000" algn="tl" rotWithShape="0">
                <a:prstClr val="black">
                  <a:alpha val="18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>
                <a:lnSpc>
                  <a:spcPct val="130000"/>
                </a:lnSpc>
              </a:pPr>
              <a:endParaRPr lang="zh-CN" altLang="en-US" sz="1600" b="1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4" name="矩形 3"/>
            <p:cNvSpPr/>
            <p:nvPr/>
          </p:nvSpPr>
          <p:spPr>
            <a:xfrm>
              <a:off x="1622684" y="3069270"/>
              <a:ext cx="902811" cy="115807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>
                <a:lnSpc>
                  <a:spcPct val="130000"/>
                </a:lnSpc>
              </a:pPr>
              <a:r>
                <a:rPr lang="zh-CN" altLang="en-US" sz="2800" b="1" dirty="0">
                  <a:solidFill>
                    <a:schemeClr val="bg1"/>
                  </a:solidFill>
                  <a:cs typeface="+mn-ea"/>
                  <a:sym typeface="+mn-lt"/>
                </a:rPr>
                <a:t>客户</a:t>
              </a:r>
              <a:endParaRPr lang="en-US" altLang="zh-CN" sz="2800" b="1" dirty="0">
                <a:solidFill>
                  <a:schemeClr val="bg1"/>
                </a:solidFill>
                <a:cs typeface="+mn-ea"/>
                <a:sym typeface="+mn-lt"/>
              </a:endParaRPr>
            </a:p>
            <a:p>
              <a:pPr lvl="0" algn="ctr">
                <a:lnSpc>
                  <a:spcPct val="130000"/>
                </a:lnSpc>
              </a:pPr>
              <a:r>
                <a:rPr lang="zh-CN" altLang="en-US" sz="2800" b="1" dirty="0">
                  <a:solidFill>
                    <a:schemeClr val="bg1"/>
                  </a:solidFill>
                  <a:cs typeface="+mn-ea"/>
                  <a:sym typeface="+mn-lt"/>
                </a:rPr>
                <a:t>提问</a:t>
              </a:r>
              <a:endParaRPr lang="zh-CN" altLang="en-US" sz="28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1424646" y="4146244"/>
            <a:ext cx="1737085" cy="1737085"/>
            <a:chOff x="1205548" y="2764469"/>
            <a:chExt cx="1737085" cy="1737085"/>
          </a:xfrm>
        </p:grpSpPr>
        <p:sp>
          <p:nvSpPr>
            <p:cNvPr id="6" name="椭圆 5"/>
            <p:cNvSpPr/>
            <p:nvPr/>
          </p:nvSpPr>
          <p:spPr>
            <a:xfrm>
              <a:off x="1205548" y="2764469"/>
              <a:ext cx="1737085" cy="1737085"/>
            </a:xfrm>
            <a:prstGeom prst="ellipse">
              <a:avLst/>
            </a:prstGeom>
            <a:solidFill>
              <a:srgbClr val="189FA0"/>
            </a:solidFill>
            <a:ln>
              <a:noFill/>
            </a:ln>
            <a:effectLst>
              <a:outerShdw blurRad="177800" dist="139700" dir="2700000" algn="tl" rotWithShape="0">
                <a:prstClr val="black">
                  <a:alpha val="18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>
                <a:lnSpc>
                  <a:spcPct val="130000"/>
                </a:lnSpc>
              </a:pPr>
              <a:endParaRPr lang="zh-CN" altLang="en-US" sz="1600" b="1" dirty="0">
                <a:cs typeface="+mn-ea"/>
                <a:sym typeface="+mn-lt"/>
              </a:endParaRPr>
            </a:p>
          </p:txBody>
        </p:sp>
        <p:sp>
          <p:nvSpPr>
            <p:cNvPr id="7" name="矩形 6"/>
            <p:cNvSpPr/>
            <p:nvPr/>
          </p:nvSpPr>
          <p:spPr>
            <a:xfrm>
              <a:off x="1622683" y="3297870"/>
              <a:ext cx="902811" cy="5979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>
                <a:lnSpc>
                  <a:spcPct val="130000"/>
                </a:lnSpc>
              </a:pPr>
              <a:r>
                <a:rPr lang="zh-CN" altLang="en-US" sz="2800" b="1" dirty="0">
                  <a:solidFill>
                    <a:schemeClr val="bg1"/>
                  </a:solidFill>
                  <a:cs typeface="+mn-ea"/>
                  <a:sym typeface="+mn-lt"/>
                </a:rPr>
                <a:t>分析</a:t>
              </a:r>
              <a:endParaRPr lang="zh-CN" altLang="en-US" sz="28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8" name="平行四边形 7"/>
          <p:cNvSpPr/>
          <p:nvPr/>
        </p:nvSpPr>
        <p:spPr>
          <a:xfrm>
            <a:off x="518160" y="350520"/>
            <a:ext cx="762000" cy="640080"/>
          </a:xfrm>
          <a:prstGeom prst="parallelogram">
            <a:avLst/>
          </a:prstGeom>
          <a:solidFill>
            <a:schemeClr val="bg1"/>
          </a:solidFill>
          <a:ln w="38100">
            <a:solidFill>
              <a:srgbClr val="189F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>
                <a:solidFill>
                  <a:srgbClr val="189FA0"/>
                </a:solidFill>
                <a:cs typeface="+mn-ea"/>
                <a:sym typeface="+mn-lt"/>
              </a:rPr>
              <a:t>02</a:t>
            </a:r>
            <a:endParaRPr lang="zh-CN" altLang="en-US" sz="2000" b="1" dirty="0">
              <a:solidFill>
                <a:srgbClr val="189FA0"/>
              </a:solidFill>
              <a:cs typeface="+mn-ea"/>
              <a:sym typeface="+mn-lt"/>
            </a:endParaRPr>
          </a:p>
        </p:txBody>
      </p:sp>
      <p:sp>
        <p:nvSpPr>
          <p:cNvPr id="9" name="平行四边形 8"/>
          <p:cNvSpPr/>
          <p:nvPr/>
        </p:nvSpPr>
        <p:spPr>
          <a:xfrm>
            <a:off x="1524000" y="350520"/>
            <a:ext cx="5577840" cy="640080"/>
          </a:xfrm>
          <a:prstGeom prst="parallelogram">
            <a:avLst/>
          </a:prstGeom>
          <a:solidFill>
            <a:schemeClr val="bg1"/>
          </a:solidFill>
          <a:ln w="38100">
            <a:solidFill>
              <a:srgbClr val="189F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200" b="1" dirty="0">
                <a:solidFill>
                  <a:srgbClr val="189FA0"/>
                </a:solidFill>
                <a:cs typeface="+mn-ea"/>
                <a:sym typeface="+mn-lt"/>
              </a:rPr>
              <a:t>客户常用提问及对策</a:t>
            </a:r>
            <a:endParaRPr lang="zh-CN" altLang="en-US" sz="3200" b="1" dirty="0">
              <a:solidFill>
                <a:srgbClr val="189FA0"/>
              </a:solidFill>
              <a:cs typeface="+mn-ea"/>
              <a:sym typeface="+mn-lt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3510286" y="2622849"/>
            <a:ext cx="4801314" cy="4996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你们家的品牌几年了？我怎么没听过啊？</a:t>
            </a:r>
            <a:endParaRPr lang="zh-CN" altLang="en-US" sz="2000" b="1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3510288" y="4162099"/>
            <a:ext cx="764539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>
                <a:solidFill>
                  <a:srgbClr val="404040"/>
                </a:solidFill>
                <a:cs typeface="+mn-ea"/>
                <a:sym typeface="+mn-lt"/>
              </a:rPr>
              <a:t>第一个问题，我们可以直接回答她</a:t>
            </a:r>
            <a:endParaRPr lang="zh-CN" altLang="en-US" b="1" dirty="0">
              <a:solidFill>
                <a:srgbClr val="404040"/>
              </a:solidFill>
              <a:cs typeface="+mn-ea"/>
              <a:sym typeface="+mn-lt"/>
            </a:endParaRPr>
          </a:p>
          <a:p>
            <a:pPr>
              <a:lnSpc>
                <a:spcPct val="150000"/>
              </a:lnSpc>
            </a:pPr>
            <a:r>
              <a:rPr lang="zh-CN" altLang="en-US" b="1" dirty="0">
                <a:solidFill>
                  <a:srgbClr val="404040"/>
                </a:solidFill>
                <a:cs typeface="+mn-ea"/>
                <a:sym typeface="+mn-lt"/>
              </a:rPr>
              <a:t>但第二个问题我们怎么回答都不对，因为只要你回答了第二个问题，顾客会一直问下去，问到她满意为止</a:t>
            </a:r>
            <a:endParaRPr lang="zh-CN" altLang="en-US" b="1" dirty="0">
              <a:solidFill>
                <a:srgbClr val="404040"/>
              </a:solidFill>
              <a:cs typeface="+mn-ea"/>
              <a:sym typeface="+mn-lt"/>
            </a:endParaRPr>
          </a:p>
          <a:p>
            <a:pPr>
              <a:lnSpc>
                <a:spcPct val="150000"/>
              </a:lnSpc>
            </a:pPr>
            <a:r>
              <a:rPr lang="zh-CN" altLang="en-US" b="1" dirty="0">
                <a:solidFill>
                  <a:srgbClr val="FF0000"/>
                </a:solidFill>
                <a:cs typeface="+mn-ea"/>
                <a:sym typeface="+mn-lt"/>
              </a:rPr>
              <a:t>所以遇到这个问题我们要引导她。</a:t>
            </a:r>
            <a:endParaRPr lang="zh-CN" altLang="en-US" b="1" dirty="0">
              <a:solidFill>
                <a:srgbClr val="FF0000"/>
              </a:solidFill>
              <a:cs typeface="+mn-ea"/>
              <a:sym typeface="+mn-lt"/>
            </a:endParaRPr>
          </a:p>
        </p:txBody>
      </p:sp>
      <p:sp>
        <p:nvSpPr>
          <p:cNvPr id="23" name="idea_115886"/>
          <p:cNvSpPr>
            <a:spLocks noChangeAspect="1"/>
          </p:cNvSpPr>
          <p:nvPr/>
        </p:nvSpPr>
        <p:spPr bwMode="auto">
          <a:xfrm>
            <a:off x="10148835" y="350520"/>
            <a:ext cx="1525005" cy="1423655"/>
          </a:xfrm>
          <a:custGeom>
            <a:avLst/>
            <a:gdLst>
              <a:gd name="connsiteX0" fmla="*/ 11523 w 608415"/>
              <a:gd name="connsiteY0" fmla="*/ 502143 h 567981"/>
              <a:gd name="connsiteX1" fmla="*/ 596892 w 608415"/>
              <a:gd name="connsiteY1" fmla="*/ 502143 h 567981"/>
              <a:gd name="connsiteX2" fmla="*/ 608415 w 608415"/>
              <a:gd name="connsiteY2" fmla="*/ 513653 h 567981"/>
              <a:gd name="connsiteX3" fmla="*/ 608415 w 608415"/>
              <a:gd name="connsiteY3" fmla="*/ 556471 h 567981"/>
              <a:gd name="connsiteX4" fmla="*/ 596892 w 608415"/>
              <a:gd name="connsiteY4" fmla="*/ 567981 h 567981"/>
              <a:gd name="connsiteX5" fmla="*/ 11523 w 608415"/>
              <a:gd name="connsiteY5" fmla="*/ 567981 h 567981"/>
              <a:gd name="connsiteX6" fmla="*/ 0 w 608415"/>
              <a:gd name="connsiteY6" fmla="*/ 556471 h 567981"/>
              <a:gd name="connsiteX7" fmla="*/ 0 w 608415"/>
              <a:gd name="connsiteY7" fmla="*/ 513653 h 567981"/>
              <a:gd name="connsiteX8" fmla="*/ 11523 w 608415"/>
              <a:gd name="connsiteY8" fmla="*/ 502143 h 567981"/>
              <a:gd name="connsiteX9" fmla="*/ 155667 w 608415"/>
              <a:gd name="connsiteY9" fmla="*/ 347676 h 567981"/>
              <a:gd name="connsiteX10" fmla="*/ 241545 w 608415"/>
              <a:gd name="connsiteY10" fmla="*/ 347676 h 567981"/>
              <a:gd name="connsiteX11" fmla="*/ 198683 w 608415"/>
              <a:gd name="connsiteY11" fmla="*/ 370045 h 567981"/>
              <a:gd name="connsiteX12" fmla="*/ 155667 w 608415"/>
              <a:gd name="connsiteY12" fmla="*/ 347676 h 567981"/>
              <a:gd name="connsiteX13" fmla="*/ 427886 w 608415"/>
              <a:gd name="connsiteY13" fmla="*/ 332483 h 567981"/>
              <a:gd name="connsiteX14" fmla="*/ 433263 w 608415"/>
              <a:gd name="connsiteY14" fmla="*/ 336166 h 567981"/>
              <a:gd name="connsiteX15" fmla="*/ 471522 w 608415"/>
              <a:gd name="connsiteY15" fmla="*/ 441136 h 567981"/>
              <a:gd name="connsiteX16" fmla="*/ 484428 w 608415"/>
              <a:gd name="connsiteY16" fmla="*/ 441136 h 567981"/>
              <a:gd name="connsiteX17" fmla="*/ 522840 w 608415"/>
              <a:gd name="connsiteY17" fmla="*/ 336166 h 567981"/>
              <a:gd name="connsiteX18" fmla="*/ 529755 w 608415"/>
              <a:gd name="connsiteY18" fmla="*/ 332637 h 567981"/>
              <a:gd name="connsiteX19" fmla="*/ 563557 w 608415"/>
              <a:gd name="connsiteY19" fmla="*/ 338315 h 567981"/>
              <a:gd name="connsiteX20" fmla="*/ 602276 w 608415"/>
              <a:gd name="connsiteY20" fmla="*/ 391721 h 567981"/>
              <a:gd name="connsiteX21" fmla="*/ 602276 w 608415"/>
              <a:gd name="connsiteY21" fmla="*/ 468607 h 567981"/>
              <a:gd name="connsiteX22" fmla="*/ 594133 w 608415"/>
              <a:gd name="connsiteY22" fmla="*/ 476740 h 567981"/>
              <a:gd name="connsiteX23" fmla="*/ 361663 w 608415"/>
              <a:gd name="connsiteY23" fmla="*/ 476740 h 567981"/>
              <a:gd name="connsiteX24" fmla="*/ 353674 w 608415"/>
              <a:gd name="connsiteY24" fmla="*/ 468607 h 567981"/>
              <a:gd name="connsiteX25" fmla="*/ 353674 w 608415"/>
              <a:gd name="connsiteY25" fmla="*/ 391874 h 567981"/>
              <a:gd name="connsiteX26" fmla="*/ 392393 w 608415"/>
              <a:gd name="connsiteY26" fmla="*/ 338315 h 567981"/>
              <a:gd name="connsiteX27" fmla="*/ 427886 w 608415"/>
              <a:gd name="connsiteY27" fmla="*/ 332483 h 567981"/>
              <a:gd name="connsiteX28" fmla="*/ 469555 w 608415"/>
              <a:gd name="connsiteY28" fmla="*/ 327706 h 567981"/>
              <a:gd name="connsiteX29" fmla="*/ 486466 w 608415"/>
              <a:gd name="connsiteY29" fmla="*/ 327706 h 567981"/>
              <a:gd name="connsiteX30" fmla="*/ 492461 w 608415"/>
              <a:gd name="connsiteY30" fmla="*/ 330161 h 567981"/>
              <a:gd name="connsiteX31" fmla="*/ 493537 w 608415"/>
              <a:gd name="connsiteY31" fmla="*/ 339368 h 567981"/>
              <a:gd name="connsiteX32" fmla="*/ 484467 w 608415"/>
              <a:gd name="connsiteY32" fmla="*/ 353024 h 567981"/>
              <a:gd name="connsiteX33" fmla="*/ 488771 w 608415"/>
              <a:gd name="connsiteY33" fmla="*/ 388623 h 567981"/>
              <a:gd name="connsiteX34" fmla="*/ 480470 w 608415"/>
              <a:gd name="connsiteY34" fmla="*/ 410719 h 567981"/>
              <a:gd name="connsiteX35" fmla="*/ 475551 w 608415"/>
              <a:gd name="connsiteY35" fmla="*/ 410719 h 567981"/>
              <a:gd name="connsiteX36" fmla="*/ 467249 w 608415"/>
              <a:gd name="connsiteY36" fmla="*/ 388623 h 567981"/>
              <a:gd name="connsiteX37" fmla="*/ 471553 w 608415"/>
              <a:gd name="connsiteY37" fmla="*/ 353024 h 567981"/>
              <a:gd name="connsiteX38" fmla="*/ 462483 w 608415"/>
              <a:gd name="connsiteY38" fmla="*/ 339368 h 567981"/>
              <a:gd name="connsiteX39" fmla="*/ 463559 w 608415"/>
              <a:gd name="connsiteY39" fmla="*/ 330161 h 567981"/>
              <a:gd name="connsiteX40" fmla="*/ 469555 w 608415"/>
              <a:gd name="connsiteY40" fmla="*/ 327706 h 567981"/>
              <a:gd name="connsiteX41" fmla="*/ 145224 w 608415"/>
              <a:gd name="connsiteY41" fmla="*/ 307453 h 567981"/>
              <a:gd name="connsiteX42" fmla="*/ 252131 w 608415"/>
              <a:gd name="connsiteY42" fmla="*/ 307453 h 567981"/>
              <a:gd name="connsiteX43" fmla="*/ 251209 w 608415"/>
              <a:gd name="connsiteY43" fmla="*/ 316832 h 567981"/>
              <a:gd name="connsiteX44" fmla="*/ 250748 w 608415"/>
              <a:gd name="connsiteY44" fmla="*/ 322060 h 567981"/>
              <a:gd name="connsiteX45" fmla="*/ 146606 w 608415"/>
              <a:gd name="connsiteY45" fmla="*/ 322060 h 567981"/>
              <a:gd name="connsiteX46" fmla="*/ 145992 w 608415"/>
              <a:gd name="connsiteY46" fmla="*/ 316832 h 567981"/>
              <a:gd name="connsiteX47" fmla="*/ 145224 w 608415"/>
              <a:gd name="connsiteY47" fmla="*/ 307453 h 567981"/>
              <a:gd name="connsiteX48" fmla="*/ 191162 w 608415"/>
              <a:gd name="connsiteY48" fmla="*/ 221999 h 567981"/>
              <a:gd name="connsiteX49" fmla="*/ 206192 w 608415"/>
              <a:gd name="connsiteY49" fmla="*/ 221999 h 567981"/>
              <a:gd name="connsiteX50" fmla="*/ 198677 w 608415"/>
              <a:gd name="connsiteY50" fmla="*/ 260881 h 567981"/>
              <a:gd name="connsiteX51" fmla="*/ 477975 w 608415"/>
              <a:gd name="connsiteY51" fmla="*/ 180012 h 567981"/>
              <a:gd name="connsiteX52" fmla="*/ 541731 w 608415"/>
              <a:gd name="connsiteY52" fmla="*/ 243733 h 567981"/>
              <a:gd name="connsiteX53" fmla="*/ 477975 w 608415"/>
              <a:gd name="connsiteY53" fmla="*/ 307454 h 567981"/>
              <a:gd name="connsiteX54" fmla="*/ 414219 w 608415"/>
              <a:gd name="connsiteY54" fmla="*/ 243733 h 567981"/>
              <a:gd name="connsiteX55" fmla="*/ 477975 w 608415"/>
              <a:gd name="connsiteY55" fmla="*/ 180012 h 567981"/>
              <a:gd name="connsiteX56" fmla="*/ 330328 w 608415"/>
              <a:gd name="connsiteY56" fmla="*/ 157714 h 567981"/>
              <a:gd name="connsiteX57" fmla="*/ 356626 w 608415"/>
              <a:gd name="connsiteY57" fmla="*/ 157714 h 567981"/>
              <a:gd name="connsiteX58" fmla="*/ 374773 w 608415"/>
              <a:gd name="connsiteY58" fmla="*/ 175667 h 567981"/>
              <a:gd name="connsiteX59" fmla="*/ 356626 w 608415"/>
              <a:gd name="connsiteY59" fmla="*/ 193773 h 567981"/>
              <a:gd name="connsiteX60" fmla="*/ 330328 w 608415"/>
              <a:gd name="connsiteY60" fmla="*/ 193773 h 567981"/>
              <a:gd name="connsiteX61" fmla="*/ 312181 w 608415"/>
              <a:gd name="connsiteY61" fmla="*/ 175667 h 567981"/>
              <a:gd name="connsiteX62" fmla="*/ 330328 w 608415"/>
              <a:gd name="connsiteY62" fmla="*/ 157714 h 567981"/>
              <a:gd name="connsiteX63" fmla="*/ 40707 w 608415"/>
              <a:gd name="connsiteY63" fmla="*/ 157714 h 567981"/>
              <a:gd name="connsiteX64" fmla="*/ 66975 w 608415"/>
              <a:gd name="connsiteY64" fmla="*/ 157714 h 567981"/>
              <a:gd name="connsiteX65" fmla="*/ 85102 w 608415"/>
              <a:gd name="connsiteY65" fmla="*/ 175667 h 567981"/>
              <a:gd name="connsiteX66" fmla="*/ 66975 w 608415"/>
              <a:gd name="connsiteY66" fmla="*/ 193773 h 567981"/>
              <a:gd name="connsiteX67" fmla="*/ 40707 w 608415"/>
              <a:gd name="connsiteY67" fmla="*/ 193773 h 567981"/>
              <a:gd name="connsiteX68" fmla="*/ 22581 w 608415"/>
              <a:gd name="connsiteY68" fmla="*/ 175667 h 567981"/>
              <a:gd name="connsiteX69" fmla="*/ 40707 w 608415"/>
              <a:gd name="connsiteY69" fmla="*/ 157714 h 567981"/>
              <a:gd name="connsiteX70" fmla="*/ 198642 w 608415"/>
              <a:gd name="connsiteY70" fmla="*/ 71059 h 567981"/>
              <a:gd name="connsiteX71" fmla="*/ 304490 w 608415"/>
              <a:gd name="connsiteY71" fmla="*/ 176784 h 567981"/>
              <a:gd name="connsiteX72" fmla="*/ 257634 w 608415"/>
              <a:gd name="connsiteY72" fmla="*/ 264557 h 567981"/>
              <a:gd name="connsiteX73" fmla="*/ 255176 w 608415"/>
              <a:gd name="connsiteY73" fmla="*/ 282050 h 567981"/>
              <a:gd name="connsiteX74" fmla="*/ 220457 w 608415"/>
              <a:gd name="connsiteY74" fmla="*/ 282050 h 567981"/>
              <a:gd name="connsiteX75" fmla="*/ 234129 w 608415"/>
              <a:gd name="connsiteY75" fmla="*/ 211771 h 567981"/>
              <a:gd name="connsiteX76" fmla="*/ 231518 w 608415"/>
              <a:gd name="connsiteY76" fmla="*/ 201336 h 567981"/>
              <a:gd name="connsiteX77" fmla="*/ 221686 w 608415"/>
              <a:gd name="connsiteY77" fmla="*/ 196579 h 567981"/>
              <a:gd name="connsiteX78" fmla="*/ 175598 w 608415"/>
              <a:gd name="connsiteY78" fmla="*/ 196579 h 567981"/>
              <a:gd name="connsiteX79" fmla="*/ 165766 w 608415"/>
              <a:gd name="connsiteY79" fmla="*/ 201336 h 567981"/>
              <a:gd name="connsiteX80" fmla="*/ 163001 w 608415"/>
              <a:gd name="connsiteY80" fmla="*/ 211771 h 567981"/>
              <a:gd name="connsiteX81" fmla="*/ 176673 w 608415"/>
              <a:gd name="connsiteY81" fmla="*/ 282050 h 567981"/>
              <a:gd name="connsiteX82" fmla="*/ 141954 w 608415"/>
              <a:gd name="connsiteY82" fmla="*/ 282050 h 567981"/>
              <a:gd name="connsiteX83" fmla="*/ 139650 w 608415"/>
              <a:gd name="connsiteY83" fmla="*/ 264557 h 567981"/>
              <a:gd name="connsiteX84" fmla="*/ 92794 w 608415"/>
              <a:gd name="connsiteY84" fmla="*/ 176784 h 567981"/>
              <a:gd name="connsiteX85" fmla="*/ 198642 w 608415"/>
              <a:gd name="connsiteY85" fmla="*/ 71059 h 567981"/>
              <a:gd name="connsiteX86" fmla="*/ 318052 w 608415"/>
              <a:gd name="connsiteY86" fmla="*/ 41704 h 567981"/>
              <a:gd name="connsiteX87" fmla="*/ 330801 w 608415"/>
              <a:gd name="connsiteY87" fmla="*/ 46996 h 567981"/>
              <a:gd name="connsiteX88" fmla="*/ 330801 w 608415"/>
              <a:gd name="connsiteY88" fmla="*/ 72461 h 567981"/>
              <a:gd name="connsiteX89" fmla="*/ 312215 w 608415"/>
              <a:gd name="connsiteY89" fmla="*/ 91023 h 567981"/>
              <a:gd name="connsiteX90" fmla="*/ 299466 w 608415"/>
              <a:gd name="connsiteY90" fmla="*/ 96392 h 567981"/>
              <a:gd name="connsiteX91" fmla="*/ 286717 w 608415"/>
              <a:gd name="connsiteY91" fmla="*/ 91023 h 567981"/>
              <a:gd name="connsiteX92" fmla="*/ 286717 w 608415"/>
              <a:gd name="connsiteY92" fmla="*/ 65558 h 567981"/>
              <a:gd name="connsiteX93" fmla="*/ 305303 w 608415"/>
              <a:gd name="connsiteY93" fmla="*/ 46996 h 567981"/>
              <a:gd name="connsiteX94" fmla="*/ 318052 w 608415"/>
              <a:gd name="connsiteY94" fmla="*/ 41704 h 567981"/>
              <a:gd name="connsiteX95" fmla="*/ 79186 w 608415"/>
              <a:gd name="connsiteY95" fmla="*/ 41704 h 567981"/>
              <a:gd name="connsiteX96" fmla="*/ 92025 w 608415"/>
              <a:gd name="connsiteY96" fmla="*/ 46996 h 567981"/>
              <a:gd name="connsiteX97" fmla="*/ 110630 w 608415"/>
              <a:gd name="connsiteY97" fmla="*/ 65558 h 567981"/>
              <a:gd name="connsiteX98" fmla="*/ 110630 w 608415"/>
              <a:gd name="connsiteY98" fmla="*/ 91023 h 567981"/>
              <a:gd name="connsiteX99" fmla="*/ 97868 w 608415"/>
              <a:gd name="connsiteY99" fmla="*/ 96392 h 567981"/>
              <a:gd name="connsiteX100" fmla="*/ 85106 w 608415"/>
              <a:gd name="connsiteY100" fmla="*/ 91023 h 567981"/>
              <a:gd name="connsiteX101" fmla="*/ 66348 w 608415"/>
              <a:gd name="connsiteY101" fmla="*/ 72461 h 567981"/>
              <a:gd name="connsiteX102" fmla="*/ 66348 w 608415"/>
              <a:gd name="connsiteY102" fmla="*/ 46996 h 567981"/>
              <a:gd name="connsiteX103" fmla="*/ 79186 w 608415"/>
              <a:gd name="connsiteY103" fmla="*/ 41704 h 567981"/>
              <a:gd name="connsiteX104" fmla="*/ 198647 w 608415"/>
              <a:gd name="connsiteY104" fmla="*/ 0 h 567981"/>
              <a:gd name="connsiteX105" fmla="*/ 216635 w 608415"/>
              <a:gd name="connsiteY105" fmla="*/ 17956 h 567981"/>
              <a:gd name="connsiteX106" fmla="*/ 216635 w 608415"/>
              <a:gd name="connsiteY106" fmla="*/ 44353 h 567981"/>
              <a:gd name="connsiteX107" fmla="*/ 198647 w 608415"/>
              <a:gd name="connsiteY107" fmla="*/ 62309 h 567981"/>
              <a:gd name="connsiteX108" fmla="*/ 180506 w 608415"/>
              <a:gd name="connsiteY108" fmla="*/ 44353 h 567981"/>
              <a:gd name="connsiteX109" fmla="*/ 180506 w 608415"/>
              <a:gd name="connsiteY109" fmla="*/ 17956 h 567981"/>
              <a:gd name="connsiteX110" fmla="*/ 198647 w 608415"/>
              <a:gd name="connsiteY110" fmla="*/ 0 h 5679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</a:cxnLst>
            <a:rect l="l" t="t" r="r" b="b"/>
            <a:pathLst>
              <a:path w="608415" h="567981">
                <a:moveTo>
                  <a:pt x="11523" y="502143"/>
                </a:moveTo>
                <a:lnTo>
                  <a:pt x="596892" y="502143"/>
                </a:lnTo>
                <a:cubicBezTo>
                  <a:pt x="603191" y="502143"/>
                  <a:pt x="608415" y="507361"/>
                  <a:pt x="608415" y="513653"/>
                </a:cubicBezTo>
                <a:lnTo>
                  <a:pt x="608415" y="556471"/>
                </a:lnTo>
                <a:cubicBezTo>
                  <a:pt x="608415" y="562917"/>
                  <a:pt x="603191" y="567981"/>
                  <a:pt x="596892" y="567981"/>
                </a:cubicBezTo>
                <a:lnTo>
                  <a:pt x="11523" y="567981"/>
                </a:lnTo>
                <a:cubicBezTo>
                  <a:pt x="5224" y="567981"/>
                  <a:pt x="0" y="562917"/>
                  <a:pt x="0" y="556471"/>
                </a:cubicBezTo>
                <a:lnTo>
                  <a:pt x="0" y="513653"/>
                </a:lnTo>
                <a:cubicBezTo>
                  <a:pt x="0" y="507361"/>
                  <a:pt x="5224" y="502143"/>
                  <a:pt x="11523" y="502143"/>
                </a:cubicBezTo>
                <a:close/>
                <a:moveTo>
                  <a:pt x="155667" y="347676"/>
                </a:moveTo>
                <a:lnTo>
                  <a:pt x="241545" y="347676"/>
                </a:lnTo>
                <a:cubicBezTo>
                  <a:pt x="232327" y="361619"/>
                  <a:pt x="217118" y="370045"/>
                  <a:pt x="198683" y="370045"/>
                </a:cubicBezTo>
                <a:cubicBezTo>
                  <a:pt x="180247" y="370045"/>
                  <a:pt x="165038" y="361619"/>
                  <a:pt x="155667" y="347676"/>
                </a:cubicBezTo>
                <a:close/>
                <a:moveTo>
                  <a:pt x="427886" y="332483"/>
                </a:moveTo>
                <a:cubicBezTo>
                  <a:pt x="430190" y="332483"/>
                  <a:pt x="432341" y="333864"/>
                  <a:pt x="433263" y="336166"/>
                </a:cubicBezTo>
                <a:lnTo>
                  <a:pt x="471522" y="441136"/>
                </a:lnTo>
                <a:cubicBezTo>
                  <a:pt x="473673" y="447121"/>
                  <a:pt x="482277" y="447121"/>
                  <a:pt x="484428" y="441136"/>
                </a:cubicBezTo>
                <a:lnTo>
                  <a:pt x="522840" y="336166"/>
                </a:lnTo>
                <a:cubicBezTo>
                  <a:pt x="523762" y="333250"/>
                  <a:pt x="526835" y="331869"/>
                  <a:pt x="529755" y="332637"/>
                </a:cubicBezTo>
                <a:lnTo>
                  <a:pt x="563557" y="338315"/>
                </a:lnTo>
                <a:cubicBezTo>
                  <a:pt x="586758" y="345835"/>
                  <a:pt x="602276" y="367473"/>
                  <a:pt x="602276" y="391721"/>
                </a:cubicBezTo>
                <a:lnTo>
                  <a:pt x="602276" y="468607"/>
                </a:lnTo>
                <a:cubicBezTo>
                  <a:pt x="602276" y="473057"/>
                  <a:pt x="598742" y="476740"/>
                  <a:pt x="594133" y="476740"/>
                </a:cubicBezTo>
                <a:lnTo>
                  <a:pt x="361663" y="476740"/>
                </a:lnTo>
                <a:cubicBezTo>
                  <a:pt x="357208" y="476740"/>
                  <a:pt x="353674" y="473057"/>
                  <a:pt x="353674" y="468607"/>
                </a:cubicBezTo>
                <a:lnTo>
                  <a:pt x="353674" y="391874"/>
                </a:lnTo>
                <a:cubicBezTo>
                  <a:pt x="353674" y="367473"/>
                  <a:pt x="369192" y="345988"/>
                  <a:pt x="392393" y="338315"/>
                </a:cubicBezTo>
                <a:cubicBezTo>
                  <a:pt x="392393" y="338315"/>
                  <a:pt x="427271" y="332483"/>
                  <a:pt x="427886" y="332483"/>
                </a:cubicBezTo>
                <a:close/>
                <a:moveTo>
                  <a:pt x="469555" y="327706"/>
                </a:moveTo>
                <a:lnTo>
                  <a:pt x="486466" y="327706"/>
                </a:lnTo>
                <a:cubicBezTo>
                  <a:pt x="488771" y="327706"/>
                  <a:pt x="490924" y="328627"/>
                  <a:pt x="492461" y="330161"/>
                </a:cubicBezTo>
                <a:cubicBezTo>
                  <a:pt x="494921" y="332770"/>
                  <a:pt x="495228" y="336452"/>
                  <a:pt x="493537" y="339368"/>
                </a:cubicBezTo>
                <a:lnTo>
                  <a:pt x="484467" y="353024"/>
                </a:lnTo>
                <a:lnTo>
                  <a:pt x="488771" y="388623"/>
                </a:lnTo>
                <a:lnTo>
                  <a:pt x="480470" y="410719"/>
                </a:lnTo>
                <a:cubicBezTo>
                  <a:pt x="479548" y="413020"/>
                  <a:pt x="476473" y="413020"/>
                  <a:pt x="475551" y="410719"/>
                </a:cubicBezTo>
                <a:lnTo>
                  <a:pt x="467249" y="388623"/>
                </a:lnTo>
                <a:lnTo>
                  <a:pt x="471553" y="353024"/>
                </a:lnTo>
                <a:lnTo>
                  <a:pt x="462483" y="339368"/>
                </a:lnTo>
                <a:cubicBezTo>
                  <a:pt x="460792" y="336452"/>
                  <a:pt x="461100" y="332770"/>
                  <a:pt x="463559" y="330161"/>
                </a:cubicBezTo>
                <a:cubicBezTo>
                  <a:pt x="465097" y="328627"/>
                  <a:pt x="467249" y="327706"/>
                  <a:pt x="469555" y="327706"/>
                </a:cubicBezTo>
                <a:close/>
                <a:moveTo>
                  <a:pt x="145224" y="307453"/>
                </a:moveTo>
                <a:lnTo>
                  <a:pt x="252131" y="307453"/>
                </a:lnTo>
                <a:cubicBezTo>
                  <a:pt x="251670" y="311297"/>
                  <a:pt x="251363" y="314526"/>
                  <a:pt x="251209" y="316832"/>
                </a:cubicBezTo>
                <a:cubicBezTo>
                  <a:pt x="251209" y="318677"/>
                  <a:pt x="250902" y="320368"/>
                  <a:pt x="250748" y="322060"/>
                </a:cubicBezTo>
                <a:lnTo>
                  <a:pt x="146606" y="322060"/>
                </a:lnTo>
                <a:cubicBezTo>
                  <a:pt x="146299" y="320368"/>
                  <a:pt x="146145" y="318677"/>
                  <a:pt x="145992" y="316832"/>
                </a:cubicBezTo>
                <a:cubicBezTo>
                  <a:pt x="145838" y="314526"/>
                  <a:pt x="145531" y="311297"/>
                  <a:pt x="145224" y="307453"/>
                </a:cubicBezTo>
                <a:close/>
                <a:moveTo>
                  <a:pt x="191162" y="221999"/>
                </a:moveTo>
                <a:lnTo>
                  <a:pt x="206192" y="221999"/>
                </a:lnTo>
                <a:lnTo>
                  <a:pt x="198677" y="260881"/>
                </a:lnTo>
                <a:close/>
                <a:moveTo>
                  <a:pt x="477975" y="180012"/>
                </a:moveTo>
                <a:cubicBezTo>
                  <a:pt x="513186" y="180012"/>
                  <a:pt x="541731" y="208541"/>
                  <a:pt x="541731" y="243733"/>
                </a:cubicBezTo>
                <a:cubicBezTo>
                  <a:pt x="541731" y="278925"/>
                  <a:pt x="513186" y="307454"/>
                  <a:pt x="477975" y="307454"/>
                </a:cubicBezTo>
                <a:cubicBezTo>
                  <a:pt x="442764" y="307454"/>
                  <a:pt x="414219" y="278925"/>
                  <a:pt x="414219" y="243733"/>
                </a:cubicBezTo>
                <a:cubicBezTo>
                  <a:pt x="414219" y="208541"/>
                  <a:pt x="442764" y="180012"/>
                  <a:pt x="477975" y="180012"/>
                </a:cubicBezTo>
                <a:close/>
                <a:moveTo>
                  <a:pt x="330328" y="157714"/>
                </a:moveTo>
                <a:lnTo>
                  <a:pt x="356626" y="157714"/>
                </a:lnTo>
                <a:cubicBezTo>
                  <a:pt x="366622" y="157714"/>
                  <a:pt x="374773" y="165693"/>
                  <a:pt x="374773" y="175667"/>
                </a:cubicBezTo>
                <a:cubicBezTo>
                  <a:pt x="374773" y="185640"/>
                  <a:pt x="366622" y="193773"/>
                  <a:pt x="356626" y="193773"/>
                </a:cubicBezTo>
                <a:lnTo>
                  <a:pt x="330328" y="193773"/>
                </a:lnTo>
                <a:cubicBezTo>
                  <a:pt x="320332" y="193773"/>
                  <a:pt x="312181" y="185640"/>
                  <a:pt x="312181" y="175667"/>
                </a:cubicBezTo>
                <a:cubicBezTo>
                  <a:pt x="312181" y="165693"/>
                  <a:pt x="320332" y="157714"/>
                  <a:pt x="330328" y="157714"/>
                </a:cubicBezTo>
                <a:close/>
                <a:moveTo>
                  <a:pt x="40707" y="157714"/>
                </a:moveTo>
                <a:lnTo>
                  <a:pt x="66975" y="157714"/>
                </a:lnTo>
                <a:cubicBezTo>
                  <a:pt x="76960" y="157714"/>
                  <a:pt x="85102" y="165693"/>
                  <a:pt x="85102" y="175667"/>
                </a:cubicBezTo>
                <a:cubicBezTo>
                  <a:pt x="85102" y="185640"/>
                  <a:pt x="76960" y="193773"/>
                  <a:pt x="66975" y="193773"/>
                </a:cubicBezTo>
                <a:lnTo>
                  <a:pt x="40707" y="193773"/>
                </a:lnTo>
                <a:cubicBezTo>
                  <a:pt x="30722" y="193773"/>
                  <a:pt x="22581" y="185640"/>
                  <a:pt x="22581" y="175667"/>
                </a:cubicBezTo>
                <a:cubicBezTo>
                  <a:pt x="22581" y="165693"/>
                  <a:pt x="30722" y="157714"/>
                  <a:pt x="40707" y="157714"/>
                </a:cubicBezTo>
                <a:close/>
                <a:moveTo>
                  <a:pt x="198642" y="71059"/>
                </a:moveTo>
                <a:cubicBezTo>
                  <a:pt x="257019" y="71059"/>
                  <a:pt x="304490" y="118474"/>
                  <a:pt x="304490" y="176784"/>
                </a:cubicBezTo>
                <a:cubicBezTo>
                  <a:pt x="304490" y="212231"/>
                  <a:pt x="286669" y="245069"/>
                  <a:pt x="257634" y="264557"/>
                </a:cubicBezTo>
                <a:cubicBezTo>
                  <a:pt x="256712" y="270848"/>
                  <a:pt x="255944" y="276679"/>
                  <a:pt x="255176" y="282050"/>
                </a:cubicBezTo>
                <a:lnTo>
                  <a:pt x="220457" y="282050"/>
                </a:lnTo>
                <a:lnTo>
                  <a:pt x="234129" y="211771"/>
                </a:lnTo>
                <a:cubicBezTo>
                  <a:pt x="234897" y="208088"/>
                  <a:pt x="233976" y="204252"/>
                  <a:pt x="231518" y="201336"/>
                </a:cubicBezTo>
                <a:cubicBezTo>
                  <a:pt x="229060" y="198267"/>
                  <a:pt x="225526" y="196579"/>
                  <a:pt x="221686" y="196579"/>
                </a:cubicBezTo>
                <a:lnTo>
                  <a:pt x="175598" y="196579"/>
                </a:lnTo>
                <a:cubicBezTo>
                  <a:pt x="171757" y="196579"/>
                  <a:pt x="168224" y="198267"/>
                  <a:pt x="165766" y="201336"/>
                </a:cubicBezTo>
                <a:cubicBezTo>
                  <a:pt x="163308" y="204252"/>
                  <a:pt x="162386" y="208088"/>
                  <a:pt x="163001" y="211771"/>
                </a:cubicBezTo>
                <a:lnTo>
                  <a:pt x="176673" y="282050"/>
                </a:lnTo>
                <a:lnTo>
                  <a:pt x="141954" y="282050"/>
                </a:lnTo>
                <a:cubicBezTo>
                  <a:pt x="141339" y="276679"/>
                  <a:pt x="140571" y="270848"/>
                  <a:pt x="139650" y="264557"/>
                </a:cubicBezTo>
                <a:cubicBezTo>
                  <a:pt x="110461" y="245069"/>
                  <a:pt x="92794" y="212231"/>
                  <a:pt x="92794" y="176784"/>
                </a:cubicBezTo>
                <a:cubicBezTo>
                  <a:pt x="92794" y="118474"/>
                  <a:pt x="140264" y="71059"/>
                  <a:pt x="198642" y="71059"/>
                </a:cubicBezTo>
                <a:close/>
                <a:moveTo>
                  <a:pt x="318052" y="41704"/>
                </a:moveTo>
                <a:cubicBezTo>
                  <a:pt x="322660" y="41704"/>
                  <a:pt x="327268" y="43468"/>
                  <a:pt x="330801" y="46996"/>
                </a:cubicBezTo>
                <a:cubicBezTo>
                  <a:pt x="337867" y="54053"/>
                  <a:pt x="337867" y="65405"/>
                  <a:pt x="330801" y="72461"/>
                </a:cubicBezTo>
                <a:lnTo>
                  <a:pt x="312215" y="91023"/>
                </a:lnTo>
                <a:cubicBezTo>
                  <a:pt x="308682" y="94551"/>
                  <a:pt x="304074" y="96392"/>
                  <a:pt x="299466" y="96392"/>
                </a:cubicBezTo>
                <a:cubicBezTo>
                  <a:pt x="294858" y="96392"/>
                  <a:pt x="290249" y="94551"/>
                  <a:pt x="286717" y="91023"/>
                </a:cubicBezTo>
                <a:cubicBezTo>
                  <a:pt x="279651" y="83966"/>
                  <a:pt x="279651" y="72614"/>
                  <a:pt x="286717" y="65558"/>
                </a:cubicBezTo>
                <a:lnTo>
                  <a:pt x="305303" y="46996"/>
                </a:lnTo>
                <a:cubicBezTo>
                  <a:pt x="308836" y="43468"/>
                  <a:pt x="313444" y="41704"/>
                  <a:pt x="318052" y="41704"/>
                </a:cubicBezTo>
                <a:close/>
                <a:moveTo>
                  <a:pt x="79186" y="41704"/>
                </a:moveTo>
                <a:cubicBezTo>
                  <a:pt x="83838" y="41704"/>
                  <a:pt x="88489" y="43468"/>
                  <a:pt x="92025" y="46996"/>
                </a:cubicBezTo>
                <a:lnTo>
                  <a:pt x="110630" y="65558"/>
                </a:lnTo>
                <a:cubicBezTo>
                  <a:pt x="117703" y="72614"/>
                  <a:pt x="117703" y="83966"/>
                  <a:pt x="110630" y="91023"/>
                </a:cubicBezTo>
                <a:cubicBezTo>
                  <a:pt x="107093" y="94551"/>
                  <a:pt x="102481" y="96392"/>
                  <a:pt x="97868" y="96392"/>
                </a:cubicBezTo>
                <a:cubicBezTo>
                  <a:pt x="93255" y="96392"/>
                  <a:pt x="88643" y="94551"/>
                  <a:pt x="85106" y="91023"/>
                </a:cubicBezTo>
                <a:lnTo>
                  <a:pt x="66348" y="72461"/>
                </a:lnTo>
                <a:cubicBezTo>
                  <a:pt x="59275" y="65405"/>
                  <a:pt x="59275" y="54053"/>
                  <a:pt x="66348" y="46996"/>
                </a:cubicBezTo>
                <a:cubicBezTo>
                  <a:pt x="69884" y="43468"/>
                  <a:pt x="74535" y="41704"/>
                  <a:pt x="79186" y="41704"/>
                </a:cubicBezTo>
                <a:close/>
                <a:moveTo>
                  <a:pt x="198647" y="0"/>
                </a:moveTo>
                <a:cubicBezTo>
                  <a:pt x="208640" y="0"/>
                  <a:pt x="216635" y="7980"/>
                  <a:pt x="216635" y="17956"/>
                </a:cubicBezTo>
                <a:lnTo>
                  <a:pt x="216635" y="44353"/>
                </a:lnTo>
                <a:cubicBezTo>
                  <a:pt x="216635" y="54328"/>
                  <a:pt x="208640" y="62309"/>
                  <a:pt x="198647" y="62309"/>
                </a:cubicBezTo>
                <a:cubicBezTo>
                  <a:pt x="188654" y="62309"/>
                  <a:pt x="180506" y="54328"/>
                  <a:pt x="180506" y="44353"/>
                </a:cubicBezTo>
                <a:lnTo>
                  <a:pt x="180506" y="17956"/>
                </a:lnTo>
                <a:cubicBezTo>
                  <a:pt x="180506" y="7980"/>
                  <a:pt x="188654" y="0"/>
                  <a:pt x="198647" y="0"/>
                </a:cubicBezTo>
                <a:close/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</p:spPr>
        <p:txBody>
          <a:bodyPr/>
          <a:lstStyle/>
          <a:p>
            <a:endParaRPr lang="zh-CN" altLang="en-US" dirty="0">
              <a:cs typeface="+mn-ea"/>
              <a:sym typeface="+mn-lt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6000">
        <p:fade/>
      </p:transition>
    </mc:Choice>
    <mc:Fallback>
      <p:transition spd="med" advClick="0" advTm="6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8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8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1" grpId="0"/>
      <p:bldP spid="13" grpId="0"/>
      <p:bldP spid="2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平行四边形 7"/>
          <p:cNvSpPr/>
          <p:nvPr/>
        </p:nvSpPr>
        <p:spPr>
          <a:xfrm>
            <a:off x="518160" y="350520"/>
            <a:ext cx="762000" cy="640080"/>
          </a:xfrm>
          <a:prstGeom prst="parallelogram">
            <a:avLst/>
          </a:prstGeom>
          <a:solidFill>
            <a:schemeClr val="bg1"/>
          </a:solidFill>
          <a:ln w="38100">
            <a:solidFill>
              <a:srgbClr val="189F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>
                <a:solidFill>
                  <a:srgbClr val="189FA0"/>
                </a:solidFill>
                <a:cs typeface="+mn-ea"/>
                <a:sym typeface="+mn-lt"/>
              </a:rPr>
              <a:t>02</a:t>
            </a:r>
            <a:endParaRPr lang="zh-CN" altLang="en-US" sz="2000" b="1" dirty="0">
              <a:solidFill>
                <a:srgbClr val="189FA0"/>
              </a:solidFill>
              <a:cs typeface="+mn-ea"/>
              <a:sym typeface="+mn-lt"/>
            </a:endParaRPr>
          </a:p>
        </p:txBody>
      </p:sp>
      <p:sp>
        <p:nvSpPr>
          <p:cNvPr id="9" name="平行四边形 8"/>
          <p:cNvSpPr/>
          <p:nvPr/>
        </p:nvSpPr>
        <p:spPr>
          <a:xfrm>
            <a:off x="1524000" y="350520"/>
            <a:ext cx="5577840" cy="640080"/>
          </a:xfrm>
          <a:prstGeom prst="parallelogram">
            <a:avLst/>
          </a:prstGeom>
          <a:solidFill>
            <a:schemeClr val="bg1"/>
          </a:solidFill>
          <a:ln w="38100">
            <a:solidFill>
              <a:srgbClr val="189F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200" b="1" dirty="0">
                <a:solidFill>
                  <a:srgbClr val="189FA0"/>
                </a:solidFill>
                <a:cs typeface="+mn-ea"/>
                <a:sym typeface="+mn-lt"/>
              </a:rPr>
              <a:t>客户常用提问及对策</a:t>
            </a:r>
            <a:endParaRPr lang="zh-CN" altLang="en-US" sz="3200" b="1" dirty="0">
              <a:solidFill>
                <a:srgbClr val="189FA0"/>
              </a:solidFill>
              <a:cs typeface="+mn-ea"/>
              <a:sym typeface="+mn-lt"/>
            </a:endParaRPr>
          </a:p>
        </p:txBody>
      </p:sp>
      <p:sp>
        <p:nvSpPr>
          <p:cNvPr id="13" name="矩形: 圆角 12"/>
          <p:cNvSpPr/>
          <p:nvPr/>
        </p:nvSpPr>
        <p:spPr>
          <a:xfrm>
            <a:off x="1111949" y="2385060"/>
            <a:ext cx="10058971" cy="4130039"/>
          </a:xfrm>
          <a:prstGeom prst="roundRect">
            <a:avLst>
              <a:gd name="adj" fmla="val 3032"/>
            </a:avLst>
          </a:prstGeom>
          <a:solidFill>
            <a:schemeClr val="bg1"/>
          </a:solidFill>
          <a:ln>
            <a:noFill/>
          </a:ln>
          <a:effectLst>
            <a:outerShdw blurRad="177800" dist="139700" dir="2700000" algn="tl" rotWithShape="0">
              <a:prstClr val="black">
                <a:alpha val="1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grpSp>
        <p:nvGrpSpPr>
          <p:cNvPr id="14" name="组合 13"/>
          <p:cNvGrpSpPr/>
          <p:nvPr/>
        </p:nvGrpSpPr>
        <p:grpSpPr>
          <a:xfrm>
            <a:off x="1901698" y="3015582"/>
            <a:ext cx="8388603" cy="2169825"/>
            <a:chOff x="1356065" y="3107022"/>
            <a:chExt cx="8388603" cy="2169825"/>
          </a:xfrm>
        </p:grpSpPr>
        <p:sp>
          <p:nvSpPr>
            <p:cNvPr id="15" name="矩形 14"/>
            <p:cNvSpPr/>
            <p:nvPr/>
          </p:nvSpPr>
          <p:spPr>
            <a:xfrm>
              <a:off x="3365507" y="3107022"/>
              <a:ext cx="6379161" cy="216982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先反问顾客“您什么时候注意到我们品牌的？”</a:t>
              </a:r>
              <a:endPara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  <a:p>
              <a:pPr>
                <a:lnSpc>
                  <a:spcPct val="150000"/>
                </a:lnSpc>
              </a:pPr>
              <a:r>
                <a:rPr lang="zh-CN" alt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没听说的顾客大多会回答“今天刚注意到。”</a:t>
              </a:r>
              <a:endPara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  <a:p>
              <a:pPr>
                <a:lnSpc>
                  <a:spcPct val="150000"/>
                </a:lnSpc>
              </a:pPr>
              <a:endPara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  <a:p>
              <a:pPr>
                <a:lnSpc>
                  <a:spcPct val="150000"/>
                </a:lnSpc>
              </a:pPr>
              <a:r>
                <a:rPr lang="zh-CN" alt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专销员即可讲一句“</a:t>
              </a:r>
              <a:r>
                <a:rPr lang="zh-CN" altLang="en-US" dirty="0">
                  <a:solidFill>
                    <a:srgbClr val="FF0000"/>
                  </a:solidFill>
                  <a:cs typeface="+mn-ea"/>
                  <a:sym typeface="+mn-lt"/>
                </a:rPr>
                <a:t>那太好了，您先坐下正好了解一下。</a:t>
              </a:r>
              <a:r>
                <a:rPr lang="en-US" altLang="zh-CN" dirty="0">
                  <a:solidFill>
                    <a:srgbClr val="FF0000"/>
                  </a:solidFill>
                  <a:cs typeface="+mn-ea"/>
                  <a:sym typeface="+mn-lt"/>
                </a:rPr>
                <a:t>〃</a:t>
              </a:r>
              <a:r>
                <a:rPr lang="zh-CN" altLang="en-US" dirty="0">
                  <a:solidFill>
                    <a:srgbClr val="FF0000"/>
                  </a:solidFill>
                  <a:cs typeface="+mn-ea"/>
                  <a:sym typeface="+mn-lt"/>
                </a:rPr>
                <a:t>直接将问题带过去，不在这个问题上过多纠缠。</a:t>
              </a:r>
              <a:endParaRPr lang="zh-CN" altLang="en-US" dirty="0">
                <a:solidFill>
                  <a:srgbClr val="FF0000"/>
                </a:solidFill>
                <a:cs typeface="+mn-ea"/>
                <a:sym typeface="+mn-lt"/>
              </a:endParaRPr>
            </a:p>
          </p:txBody>
        </p:sp>
        <p:grpSp>
          <p:nvGrpSpPr>
            <p:cNvPr id="25" name="组合 24"/>
            <p:cNvGrpSpPr/>
            <p:nvPr/>
          </p:nvGrpSpPr>
          <p:grpSpPr>
            <a:xfrm>
              <a:off x="1356065" y="3506456"/>
              <a:ext cx="1737085" cy="1737085"/>
              <a:chOff x="1205548" y="2764469"/>
              <a:chExt cx="1737085" cy="1737085"/>
            </a:xfrm>
          </p:grpSpPr>
          <p:sp>
            <p:nvSpPr>
              <p:cNvPr id="26" name="椭圆 25"/>
              <p:cNvSpPr/>
              <p:nvPr/>
            </p:nvSpPr>
            <p:spPr>
              <a:xfrm>
                <a:off x="1205548" y="2764469"/>
                <a:ext cx="1737085" cy="1737085"/>
              </a:xfrm>
              <a:prstGeom prst="ellipse">
                <a:avLst/>
              </a:prstGeom>
              <a:solidFill>
                <a:srgbClr val="203864"/>
              </a:solidFill>
              <a:ln>
                <a:noFill/>
              </a:ln>
              <a:effectLst>
                <a:outerShdw blurRad="177800" dist="139700" dir="2700000" algn="tl" rotWithShape="0">
                  <a:prstClr val="black">
                    <a:alpha val="18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algn="ctr">
                  <a:lnSpc>
                    <a:spcPct val="130000"/>
                  </a:lnSpc>
                </a:pPr>
                <a:endParaRPr lang="zh-CN" altLang="en-US" sz="1400">
                  <a:cs typeface="+mn-ea"/>
                  <a:sym typeface="+mn-lt"/>
                </a:endParaRPr>
              </a:p>
            </p:txBody>
          </p:sp>
          <p:sp>
            <p:nvSpPr>
              <p:cNvPr id="27" name="矩形 26"/>
              <p:cNvSpPr/>
              <p:nvPr/>
            </p:nvSpPr>
            <p:spPr>
              <a:xfrm>
                <a:off x="1622683" y="3282630"/>
                <a:ext cx="902811" cy="52565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>
                  <a:lnSpc>
                    <a:spcPct val="130000"/>
                  </a:lnSpc>
                </a:pPr>
                <a:r>
                  <a:rPr lang="zh-CN" altLang="en-US" sz="2400" b="1" dirty="0">
                    <a:solidFill>
                      <a:schemeClr val="bg1"/>
                    </a:solidFill>
                    <a:cs typeface="+mn-ea"/>
                    <a:sym typeface="+mn-lt"/>
                  </a:rPr>
                  <a:t>对策</a:t>
                </a:r>
                <a:endParaRPr lang="zh-CN" altLang="en-US" sz="2400" b="1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</p:grpSp>
      <p:sp>
        <p:nvSpPr>
          <p:cNvPr id="28" name="ïṥḻiḋe"/>
          <p:cNvSpPr txBox="1"/>
          <p:nvPr/>
        </p:nvSpPr>
        <p:spPr>
          <a:xfrm>
            <a:off x="666750" y="1599860"/>
            <a:ext cx="10858500" cy="622399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ctr" anchorCtr="0">
            <a:normAutofit lnSpcReduction="10000"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>
              <a:buSzPct val="25000"/>
            </a:pPr>
            <a:r>
              <a:rPr lang="zh-CN" altLang="en-US" sz="3600" b="1" dirty="0">
                <a:solidFill>
                  <a:srgbClr val="203864"/>
                </a:solidFill>
                <a:cs typeface="+mn-ea"/>
                <a:sym typeface="+mn-lt"/>
              </a:rPr>
              <a:t>具体对策</a:t>
            </a:r>
            <a:endParaRPr lang="en-US" sz="3600" b="1" dirty="0">
              <a:solidFill>
                <a:srgbClr val="203864"/>
              </a:solidFill>
              <a:cs typeface="+mn-ea"/>
              <a:sym typeface="+mn-lt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6000">
        <p:fade/>
      </p:transition>
    </mc:Choice>
    <mc:Fallback>
      <p:transition spd="med" advClick="0" advTm="6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3" grpId="0" animBg="1"/>
      <p:bldP spid="2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1424648" y="1998091"/>
            <a:ext cx="1737085" cy="1737085"/>
            <a:chOff x="1205548" y="2764469"/>
            <a:chExt cx="1737085" cy="1737085"/>
          </a:xfrm>
        </p:grpSpPr>
        <p:sp>
          <p:nvSpPr>
            <p:cNvPr id="3" name="椭圆 2"/>
            <p:cNvSpPr/>
            <p:nvPr/>
          </p:nvSpPr>
          <p:spPr>
            <a:xfrm>
              <a:off x="1205548" y="2764469"/>
              <a:ext cx="1737085" cy="1737085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  <a:effectLst>
              <a:outerShdw blurRad="177800" dist="139700" dir="2700000" algn="tl" rotWithShape="0">
                <a:prstClr val="black">
                  <a:alpha val="18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>
                <a:lnSpc>
                  <a:spcPct val="130000"/>
                </a:lnSpc>
              </a:pPr>
              <a:endParaRPr lang="zh-CN" altLang="en-US" sz="1600" b="1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4" name="矩形 3"/>
            <p:cNvSpPr/>
            <p:nvPr/>
          </p:nvSpPr>
          <p:spPr>
            <a:xfrm>
              <a:off x="1622684" y="3069270"/>
              <a:ext cx="902811" cy="115807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>
                <a:lnSpc>
                  <a:spcPct val="130000"/>
                </a:lnSpc>
              </a:pPr>
              <a:r>
                <a:rPr lang="zh-CN" altLang="en-US" sz="2800" b="1" dirty="0">
                  <a:solidFill>
                    <a:schemeClr val="bg1"/>
                  </a:solidFill>
                  <a:cs typeface="+mn-ea"/>
                  <a:sym typeface="+mn-lt"/>
                </a:rPr>
                <a:t>客户</a:t>
              </a:r>
              <a:endParaRPr lang="en-US" altLang="zh-CN" sz="2800" b="1" dirty="0">
                <a:solidFill>
                  <a:schemeClr val="bg1"/>
                </a:solidFill>
                <a:cs typeface="+mn-ea"/>
                <a:sym typeface="+mn-lt"/>
              </a:endParaRPr>
            </a:p>
            <a:p>
              <a:pPr lvl="0" algn="ctr">
                <a:lnSpc>
                  <a:spcPct val="130000"/>
                </a:lnSpc>
              </a:pPr>
              <a:r>
                <a:rPr lang="zh-CN" altLang="en-US" sz="2800" b="1" dirty="0">
                  <a:solidFill>
                    <a:schemeClr val="bg1"/>
                  </a:solidFill>
                  <a:cs typeface="+mn-ea"/>
                  <a:sym typeface="+mn-lt"/>
                </a:rPr>
                <a:t>提问</a:t>
              </a:r>
              <a:endParaRPr lang="zh-CN" altLang="en-US" sz="28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1424646" y="4146244"/>
            <a:ext cx="1737085" cy="1737085"/>
            <a:chOff x="1205548" y="2764469"/>
            <a:chExt cx="1737085" cy="1737085"/>
          </a:xfrm>
        </p:grpSpPr>
        <p:sp>
          <p:nvSpPr>
            <p:cNvPr id="6" name="椭圆 5"/>
            <p:cNvSpPr/>
            <p:nvPr/>
          </p:nvSpPr>
          <p:spPr>
            <a:xfrm>
              <a:off x="1205548" y="2764469"/>
              <a:ext cx="1737085" cy="1737085"/>
            </a:xfrm>
            <a:prstGeom prst="ellipse">
              <a:avLst/>
            </a:prstGeom>
            <a:solidFill>
              <a:srgbClr val="189FA0"/>
            </a:solidFill>
            <a:ln>
              <a:noFill/>
            </a:ln>
            <a:effectLst>
              <a:outerShdw blurRad="177800" dist="139700" dir="2700000" algn="tl" rotWithShape="0">
                <a:prstClr val="black">
                  <a:alpha val="18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>
                <a:lnSpc>
                  <a:spcPct val="130000"/>
                </a:lnSpc>
              </a:pPr>
              <a:endParaRPr lang="zh-CN" altLang="en-US" sz="1600" b="1" dirty="0">
                <a:cs typeface="+mn-ea"/>
                <a:sym typeface="+mn-lt"/>
              </a:endParaRPr>
            </a:p>
          </p:txBody>
        </p:sp>
        <p:sp>
          <p:nvSpPr>
            <p:cNvPr id="7" name="矩形 6"/>
            <p:cNvSpPr/>
            <p:nvPr/>
          </p:nvSpPr>
          <p:spPr>
            <a:xfrm>
              <a:off x="1622683" y="3297870"/>
              <a:ext cx="902811" cy="5979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>
                <a:lnSpc>
                  <a:spcPct val="130000"/>
                </a:lnSpc>
              </a:pPr>
              <a:r>
                <a:rPr lang="zh-CN" altLang="en-US" sz="2800" b="1" dirty="0">
                  <a:solidFill>
                    <a:schemeClr val="bg1"/>
                  </a:solidFill>
                  <a:cs typeface="+mn-ea"/>
                  <a:sym typeface="+mn-lt"/>
                </a:rPr>
                <a:t>分析</a:t>
              </a:r>
              <a:endParaRPr lang="zh-CN" altLang="en-US" sz="28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8" name="平行四边形 7"/>
          <p:cNvSpPr/>
          <p:nvPr/>
        </p:nvSpPr>
        <p:spPr>
          <a:xfrm>
            <a:off x="518160" y="350520"/>
            <a:ext cx="762000" cy="640080"/>
          </a:xfrm>
          <a:prstGeom prst="parallelogram">
            <a:avLst/>
          </a:prstGeom>
          <a:solidFill>
            <a:schemeClr val="bg1"/>
          </a:solidFill>
          <a:ln w="38100">
            <a:solidFill>
              <a:srgbClr val="189F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>
                <a:solidFill>
                  <a:srgbClr val="189FA0"/>
                </a:solidFill>
                <a:cs typeface="+mn-ea"/>
                <a:sym typeface="+mn-lt"/>
              </a:rPr>
              <a:t>02</a:t>
            </a:r>
            <a:endParaRPr lang="zh-CN" altLang="en-US" sz="2000" b="1" dirty="0">
              <a:solidFill>
                <a:srgbClr val="189FA0"/>
              </a:solidFill>
              <a:cs typeface="+mn-ea"/>
              <a:sym typeface="+mn-lt"/>
            </a:endParaRPr>
          </a:p>
        </p:txBody>
      </p:sp>
      <p:sp>
        <p:nvSpPr>
          <p:cNvPr id="9" name="平行四边形 8"/>
          <p:cNvSpPr/>
          <p:nvPr/>
        </p:nvSpPr>
        <p:spPr>
          <a:xfrm>
            <a:off x="1524000" y="350520"/>
            <a:ext cx="5577840" cy="640080"/>
          </a:xfrm>
          <a:prstGeom prst="parallelogram">
            <a:avLst/>
          </a:prstGeom>
          <a:solidFill>
            <a:schemeClr val="bg1"/>
          </a:solidFill>
          <a:ln w="38100">
            <a:solidFill>
              <a:srgbClr val="189F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200" b="1" dirty="0">
                <a:solidFill>
                  <a:srgbClr val="189FA0"/>
                </a:solidFill>
                <a:cs typeface="+mn-ea"/>
                <a:sym typeface="+mn-lt"/>
              </a:rPr>
              <a:t>客户常用提问及对策</a:t>
            </a:r>
            <a:endParaRPr lang="zh-CN" altLang="en-US" sz="3200" b="1" dirty="0">
              <a:solidFill>
                <a:srgbClr val="189FA0"/>
              </a:solidFill>
              <a:cs typeface="+mn-ea"/>
              <a:sym typeface="+mn-lt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3510286" y="2622849"/>
            <a:ext cx="1467068" cy="4996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款式过时了</a:t>
            </a:r>
            <a:endParaRPr lang="zh-CN" altLang="en-US" sz="2000" b="1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3510288" y="4162099"/>
            <a:ext cx="7645394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>
                <a:solidFill>
                  <a:srgbClr val="404040"/>
                </a:solidFill>
                <a:cs typeface="+mn-ea"/>
                <a:sym typeface="+mn-lt"/>
              </a:rPr>
              <a:t>这样的问题分为两种情况：</a:t>
            </a:r>
            <a:endParaRPr lang="zh-CN" altLang="en-US" b="1" dirty="0">
              <a:solidFill>
                <a:srgbClr val="404040"/>
              </a:solidFill>
              <a:cs typeface="+mn-ea"/>
              <a:sym typeface="+mn-lt"/>
            </a:endParaRPr>
          </a:p>
          <a:p>
            <a:pPr>
              <a:lnSpc>
                <a:spcPct val="150000"/>
              </a:lnSpc>
            </a:pPr>
            <a:r>
              <a:rPr lang="zh-CN" altLang="en-US" b="1" dirty="0">
                <a:solidFill>
                  <a:srgbClr val="FF0000"/>
                </a:solidFill>
                <a:cs typeface="+mn-ea"/>
                <a:sym typeface="+mn-lt"/>
              </a:rPr>
              <a:t>一种是真的过时了；另一种是新款顾客看错了，看成过时的了。</a:t>
            </a:r>
            <a:endParaRPr lang="zh-CN" altLang="en-US" b="1" dirty="0">
              <a:solidFill>
                <a:srgbClr val="FF0000"/>
              </a:solidFill>
              <a:cs typeface="+mn-ea"/>
              <a:sym typeface="+mn-lt"/>
            </a:endParaRPr>
          </a:p>
          <a:p>
            <a:pPr>
              <a:lnSpc>
                <a:spcPct val="150000"/>
              </a:lnSpc>
            </a:pPr>
            <a:r>
              <a:rPr lang="zh-CN" altLang="en-US" b="1" dirty="0">
                <a:solidFill>
                  <a:srgbClr val="404040"/>
                </a:solidFill>
                <a:cs typeface="+mn-ea"/>
                <a:sym typeface="+mn-lt"/>
              </a:rPr>
              <a:t>应对方法：</a:t>
            </a:r>
            <a:endParaRPr lang="zh-CN" altLang="en-US" b="1" dirty="0">
              <a:solidFill>
                <a:srgbClr val="404040"/>
              </a:solidFill>
              <a:cs typeface="+mn-ea"/>
              <a:sym typeface="+mn-lt"/>
            </a:endParaRPr>
          </a:p>
          <a:p>
            <a:pPr>
              <a:lnSpc>
                <a:spcPct val="150000"/>
              </a:lnSpc>
            </a:pPr>
            <a:r>
              <a:rPr lang="zh-CN" altLang="en-US" b="1" dirty="0">
                <a:solidFill>
                  <a:srgbClr val="404040"/>
                </a:solidFill>
                <a:cs typeface="+mn-ea"/>
                <a:sym typeface="+mn-lt"/>
              </a:rPr>
              <a:t>顾客说：“过时了！”</a:t>
            </a:r>
            <a:endParaRPr lang="zh-CN" altLang="en-US" b="1" dirty="0">
              <a:solidFill>
                <a:srgbClr val="404040"/>
              </a:solidFill>
              <a:cs typeface="+mn-ea"/>
              <a:sym typeface="+mn-lt"/>
            </a:endParaRPr>
          </a:p>
          <a:p>
            <a:pPr>
              <a:lnSpc>
                <a:spcPct val="150000"/>
              </a:lnSpc>
            </a:pPr>
            <a:r>
              <a:rPr lang="zh-CN" altLang="en-US" b="1" dirty="0">
                <a:solidFill>
                  <a:srgbClr val="404040"/>
                </a:solidFill>
                <a:cs typeface="+mn-ea"/>
                <a:sym typeface="+mn-lt"/>
              </a:rPr>
              <a:t>我说：</a:t>
            </a:r>
            <a:r>
              <a:rPr lang="zh-CN" altLang="en-US" b="1" dirty="0">
                <a:solidFill>
                  <a:srgbClr val="FF0000"/>
                </a:solidFill>
                <a:cs typeface="+mn-ea"/>
                <a:sym typeface="+mn-lt"/>
              </a:rPr>
              <a:t>“所以现在买最实惠。”</a:t>
            </a:r>
            <a:endParaRPr lang="zh-CN" altLang="en-US" b="1" dirty="0">
              <a:solidFill>
                <a:srgbClr val="FF0000"/>
              </a:solidFill>
              <a:cs typeface="+mn-ea"/>
              <a:sym typeface="+mn-lt"/>
            </a:endParaRPr>
          </a:p>
        </p:txBody>
      </p:sp>
      <p:sp>
        <p:nvSpPr>
          <p:cNvPr id="12" name="idea_115886"/>
          <p:cNvSpPr>
            <a:spLocks noChangeAspect="1"/>
          </p:cNvSpPr>
          <p:nvPr/>
        </p:nvSpPr>
        <p:spPr bwMode="auto">
          <a:xfrm>
            <a:off x="10148835" y="350520"/>
            <a:ext cx="1525005" cy="1423655"/>
          </a:xfrm>
          <a:custGeom>
            <a:avLst/>
            <a:gdLst>
              <a:gd name="connsiteX0" fmla="*/ 11523 w 608415"/>
              <a:gd name="connsiteY0" fmla="*/ 502143 h 567981"/>
              <a:gd name="connsiteX1" fmla="*/ 596892 w 608415"/>
              <a:gd name="connsiteY1" fmla="*/ 502143 h 567981"/>
              <a:gd name="connsiteX2" fmla="*/ 608415 w 608415"/>
              <a:gd name="connsiteY2" fmla="*/ 513653 h 567981"/>
              <a:gd name="connsiteX3" fmla="*/ 608415 w 608415"/>
              <a:gd name="connsiteY3" fmla="*/ 556471 h 567981"/>
              <a:gd name="connsiteX4" fmla="*/ 596892 w 608415"/>
              <a:gd name="connsiteY4" fmla="*/ 567981 h 567981"/>
              <a:gd name="connsiteX5" fmla="*/ 11523 w 608415"/>
              <a:gd name="connsiteY5" fmla="*/ 567981 h 567981"/>
              <a:gd name="connsiteX6" fmla="*/ 0 w 608415"/>
              <a:gd name="connsiteY6" fmla="*/ 556471 h 567981"/>
              <a:gd name="connsiteX7" fmla="*/ 0 w 608415"/>
              <a:gd name="connsiteY7" fmla="*/ 513653 h 567981"/>
              <a:gd name="connsiteX8" fmla="*/ 11523 w 608415"/>
              <a:gd name="connsiteY8" fmla="*/ 502143 h 567981"/>
              <a:gd name="connsiteX9" fmla="*/ 155667 w 608415"/>
              <a:gd name="connsiteY9" fmla="*/ 347676 h 567981"/>
              <a:gd name="connsiteX10" fmla="*/ 241545 w 608415"/>
              <a:gd name="connsiteY10" fmla="*/ 347676 h 567981"/>
              <a:gd name="connsiteX11" fmla="*/ 198683 w 608415"/>
              <a:gd name="connsiteY11" fmla="*/ 370045 h 567981"/>
              <a:gd name="connsiteX12" fmla="*/ 155667 w 608415"/>
              <a:gd name="connsiteY12" fmla="*/ 347676 h 567981"/>
              <a:gd name="connsiteX13" fmla="*/ 427886 w 608415"/>
              <a:gd name="connsiteY13" fmla="*/ 332483 h 567981"/>
              <a:gd name="connsiteX14" fmla="*/ 433263 w 608415"/>
              <a:gd name="connsiteY14" fmla="*/ 336166 h 567981"/>
              <a:gd name="connsiteX15" fmla="*/ 471522 w 608415"/>
              <a:gd name="connsiteY15" fmla="*/ 441136 h 567981"/>
              <a:gd name="connsiteX16" fmla="*/ 484428 w 608415"/>
              <a:gd name="connsiteY16" fmla="*/ 441136 h 567981"/>
              <a:gd name="connsiteX17" fmla="*/ 522840 w 608415"/>
              <a:gd name="connsiteY17" fmla="*/ 336166 h 567981"/>
              <a:gd name="connsiteX18" fmla="*/ 529755 w 608415"/>
              <a:gd name="connsiteY18" fmla="*/ 332637 h 567981"/>
              <a:gd name="connsiteX19" fmla="*/ 563557 w 608415"/>
              <a:gd name="connsiteY19" fmla="*/ 338315 h 567981"/>
              <a:gd name="connsiteX20" fmla="*/ 602276 w 608415"/>
              <a:gd name="connsiteY20" fmla="*/ 391721 h 567981"/>
              <a:gd name="connsiteX21" fmla="*/ 602276 w 608415"/>
              <a:gd name="connsiteY21" fmla="*/ 468607 h 567981"/>
              <a:gd name="connsiteX22" fmla="*/ 594133 w 608415"/>
              <a:gd name="connsiteY22" fmla="*/ 476740 h 567981"/>
              <a:gd name="connsiteX23" fmla="*/ 361663 w 608415"/>
              <a:gd name="connsiteY23" fmla="*/ 476740 h 567981"/>
              <a:gd name="connsiteX24" fmla="*/ 353674 w 608415"/>
              <a:gd name="connsiteY24" fmla="*/ 468607 h 567981"/>
              <a:gd name="connsiteX25" fmla="*/ 353674 w 608415"/>
              <a:gd name="connsiteY25" fmla="*/ 391874 h 567981"/>
              <a:gd name="connsiteX26" fmla="*/ 392393 w 608415"/>
              <a:gd name="connsiteY26" fmla="*/ 338315 h 567981"/>
              <a:gd name="connsiteX27" fmla="*/ 427886 w 608415"/>
              <a:gd name="connsiteY27" fmla="*/ 332483 h 567981"/>
              <a:gd name="connsiteX28" fmla="*/ 469555 w 608415"/>
              <a:gd name="connsiteY28" fmla="*/ 327706 h 567981"/>
              <a:gd name="connsiteX29" fmla="*/ 486466 w 608415"/>
              <a:gd name="connsiteY29" fmla="*/ 327706 h 567981"/>
              <a:gd name="connsiteX30" fmla="*/ 492461 w 608415"/>
              <a:gd name="connsiteY30" fmla="*/ 330161 h 567981"/>
              <a:gd name="connsiteX31" fmla="*/ 493537 w 608415"/>
              <a:gd name="connsiteY31" fmla="*/ 339368 h 567981"/>
              <a:gd name="connsiteX32" fmla="*/ 484467 w 608415"/>
              <a:gd name="connsiteY32" fmla="*/ 353024 h 567981"/>
              <a:gd name="connsiteX33" fmla="*/ 488771 w 608415"/>
              <a:gd name="connsiteY33" fmla="*/ 388623 h 567981"/>
              <a:gd name="connsiteX34" fmla="*/ 480470 w 608415"/>
              <a:gd name="connsiteY34" fmla="*/ 410719 h 567981"/>
              <a:gd name="connsiteX35" fmla="*/ 475551 w 608415"/>
              <a:gd name="connsiteY35" fmla="*/ 410719 h 567981"/>
              <a:gd name="connsiteX36" fmla="*/ 467249 w 608415"/>
              <a:gd name="connsiteY36" fmla="*/ 388623 h 567981"/>
              <a:gd name="connsiteX37" fmla="*/ 471553 w 608415"/>
              <a:gd name="connsiteY37" fmla="*/ 353024 h 567981"/>
              <a:gd name="connsiteX38" fmla="*/ 462483 w 608415"/>
              <a:gd name="connsiteY38" fmla="*/ 339368 h 567981"/>
              <a:gd name="connsiteX39" fmla="*/ 463559 w 608415"/>
              <a:gd name="connsiteY39" fmla="*/ 330161 h 567981"/>
              <a:gd name="connsiteX40" fmla="*/ 469555 w 608415"/>
              <a:gd name="connsiteY40" fmla="*/ 327706 h 567981"/>
              <a:gd name="connsiteX41" fmla="*/ 145224 w 608415"/>
              <a:gd name="connsiteY41" fmla="*/ 307453 h 567981"/>
              <a:gd name="connsiteX42" fmla="*/ 252131 w 608415"/>
              <a:gd name="connsiteY42" fmla="*/ 307453 h 567981"/>
              <a:gd name="connsiteX43" fmla="*/ 251209 w 608415"/>
              <a:gd name="connsiteY43" fmla="*/ 316832 h 567981"/>
              <a:gd name="connsiteX44" fmla="*/ 250748 w 608415"/>
              <a:gd name="connsiteY44" fmla="*/ 322060 h 567981"/>
              <a:gd name="connsiteX45" fmla="*/ 146606 w 608415"/>
              <a:gd name="connsiteY45" fmla="*/ 322060 h 567981"/>
              <a:gd name="connsiteX46" fmla="*/ 145992 w 608415"/>
              <a:gd name="connsiteY46" fmla="*/ 316832 h 567981"/>
              <a:gd name="connsiteX47" fmla="*/ 145224 w 608415"/>
              <a:gd name="connsiteY47" fmla="*/ 307453 h 567981"/>
              <a:gd name="connsiteX48" fmla="*/ 191162 w 608415"/>
              <a:gd name="connsiteY48" fmla="*/ 221999 h 567981"/>
              <a:gd name="connsiteX49" fmla="*/ 206192 w 608415"/>
              <a:gd name="connsiteY49" fmla="*/ 221999 h 567981"/>
              <a:gd name="connsiteX50" fmla="*/ 198677 w 608415"/>
              <a:gd name="connsiteY50" fmla="*/ 260881 h 567981"/>
              <a:gd name="connsiteX51" fmla="*/ 477975 w 608415"/>
              <a:gd name="connsiteY51" fmla="*/ 180012 h 567981"/>
              <a:gd name="connsiteX52" fmla="*/ 541731 w 608415"/>
              <a:gd name="connsiteY52" fmla="*/ 243733 h 567981"/>
              <a:gd name="connsiteX53" fmla="*/ 477975 w 608415"/>
              <a:gd name="connsiteY53" fmla="*/ 307454 h 567981"/>
              <a:gd name="connsiteX54" fmla="*/ 414219 w 608415"/>
              <a:gd name="connsiteY54" fmla="*/ 243733 h 567981"/>
              <a:gd name="connsiteX55" fmla="*/ 477975 w 608415"/>
              <a:gd name="connsiteY55" fmla="*/ 180012 h 567981"/>
              <a:gd name="connsiteX56" fmla="*/ 330328 w 608415"/>
              <a:gd name="connsiteY56" fmla="*/ 157714 h 567981"/>
              <a:gd name="connsiteX57" fmla="*/ 356626 w 608415"/>
              <a:gd name="connsiteY57" fmla="*/ 157714 h 567981"/>
              <a:gd name="connsiteX58" fmla="*/ 374773 w 608415"/>
              <a:gd name="connsiteY58" fmla="*/ 175667 h 567981"/>
              <a:gd name="connsiteX59" fmla="*/ 356626 w 608415"/>
              <a:gd name="connsiteY59" fmla="*/ 193773 h 567981"/>
              <a:gd name="connsiteX60" fmla="*/ 330328 w 608415"/>
              <a:gd name="connsiteY60" fmla="*/ 193773 h 567981"/>
              <a:gd name="connsiteX61" fmla="*/ 312181 w 608415"/>
              <a:gd name="connsiteY61" fmla="*/ 175667 h 567981"/>
              <a:gd name="connsiteX62" fmla="*/ 330328 w 608415"/>
              <a:gd name="connsiteY62" fmla="*/ 157714 h 567981"/>
              <a:gd name="connsiteX63" fmla="*/ 40707 w 608415"/>
              <a:gd name="connsiteY63" fmla="*/ 157714 h 567981"/>
              <a:gd name="connsiteX64" fmla="*/ 66975 w 608415"/>
              <a:gd name="connsiteY64" fmla="*/ 157714 h 567981"/>
              <a:gd name="connsiteX65" fmla="*/ 85102 w 608415"/>
              <a:gd name="connsiteY65" fmla="*/ 175667 h 567981"/>
              <a:gd name="connsiteX66" fmla="*/ 66975 w 608415"/>
              <a:gd name="connsiteY66" fmla="*/ 193773 h 567981"/>
              <a:gd name="connsiteX67" fmla="*/ 40707 w 608415"/>
              <a:gd name="connsiteY67" fmla="*/ 193773 h 567981"/>
              <a:gd name="connsiteX68" fmla="*/ 22581 w 608415"/>
              <a:gd name="connsiteY68" fmla="*/ 175667 h 567981"/>
              <a:gd name="connsiteX69" fmla="*/ 40707 w 608415"/>
              <a:gd name="connsiteY69" fmla="*/ 157714 h 567981"/>
              <a:gd name="connsiteX70" fmla="*/ 198642 w 608415"/>
              <a:gd name="connsiteY70" fmla="*/ 71059 h 567981"/>
              <a:gd name="connsiteX71" fmla="*/ 304490 w 608415"/>
              <a:gd name="connsiteY71" fmla="*/ 176784 h 567981"/>
              <a:gd name="connsiteX72" fmla="*/ 257634 w 608415"/>
              <a:gd name="connsiteY72" fmla="*/ 264557 h 567981"/>
              <a:gd name="connsiteX73" fmla="*/ 255176 w 608415"/>
              <a:gd name="connsiteY73" fmla="*/ 282050 h 567981"/>
              <a:gd name="connsiteX74" fmla="*/ 220457 w 608415"/>
              <a:gd name="connsiteY74" fmla="*/ 282050 h 567981"/>
              <a:gd name="connsiteX75" fmla="*/ 234129 w 608415"/>
              <a:gd name="connsiteY75" fmla="*/ 211771 h 567981"/>
              <a:gd name="connsiteX76" fmla="*/ 231518 w 608415"/>
              <a:gd name="connsiteY76" fmla="*/ 201336 h 567981"/>
              <a:gd name="connsiteX77" fmla="*/ 221686 w 608415"/>
              <a:gd name="connsiteY77" fmla="*/ 196579 h 567981"/>
              <a:gd name="connsiteX78" fmla="*/ 175598 w 608415"/>
              <a:gd name="connsiteY78" fmla="*/ 196579 h 567981"/>
              <a:gd name="connsiteX79" fmla="*/ 165766 w 608415"/>
              <a:gd name="connsiteY79" fmla="*/ 201336 h 567981"/>
              <a:gd name="connsiteX80" fmla="*/ 163001 w 608415"/>
              <a:gd name="connsiteY80" fmla="*/ 211771 h 567981"/>
              <a:gd name="connsiteX81" fmla="*/ 176673 w 608415"/>
              <a:gd name="connsiteY81" fmla="*/ 282050 h 567981"/>
              <a:gd name="connsiteX82" fmla="*/ 141954 w 608415"/>
              <a:gd name="connsiteY82" fmla="*/ 282050 h 567981"/>
              <a:gd name="connsiteX83" fmla="*/ 139650 w 608415"/>
              <a:gd name="connsiteY83" fmla="*/ 264557 h 567981"/>
              <a:gd name="connsiteX84" fmla="*/ 92794 w 608415"/>
              <a:gd name="connsiteY84" fmla="*/ 176784 h 567981"/>
              <a:gd name="connsiteX85" fmla="*/ 198642 w 608415"/>
              <a:gd name="connsiteY85" fmla="*/ 71059 h 567981"/>
              <a:gd name="connsiteX86" fmla="*/ 318052 w 608415"/>
              <a:gd name="connsiteY86" fmla="*/ 41704 h 567981"/>
              <a:gd name="connsiteX87" fmla="*/ 330801 w 608415"/>
              <a:gd name="connsiteY87" fmla="*/ 46996 h 567981"/>
              <a:gd name="connsiteX88" fmla="*/ 330801 w 608415"/>
              <a:gd name="connsiteY88" fmla="*/ 72461 h 567981"/>
              <a:gd name="connsiteX89" fmla="*/ 312215 w 608415"/>
              <a:gd name="connsiteY89" fmla="*/ 91023 h 567981"/>
              <a:gd name="connsiteX90" fmla="*/ 299466 w 608415"/>
              <a:gd name="connsiteY90" fmla="*/ 96392 h 567981"/>
              <a:gd name="connsiteX91" fmla="*/ 286717 w 608415"/>
              <a:gd name="connsiteY91" fmla="*/ 91023 h 567981"/>
              <a:gd name="connsiteX92" fmla="*/ 286717 w 608415"/>
              <a:gd name="connsiteY92" fmla="*/ 65558 h 567981"/>
              <a:gd name="connsiteX93" fmla="*/ 305303 w 608415"/>
              <a:gd name="connsiteY93" fmla="*/ 46996 h 567981"/>
              <a:gd name="connsiteX94" fmla="*/ 318052 w 608415"/>
              <a:gd name="connsiteY94" fmla="*/ 41704 h 567981"/>
              <a:gd name="connsiteX95" fmla="*/ 79186 w 608415"/>
              <a:gd name="connsiteY95" fmla="*/ 41704 h 567981"/>
              <a:gd name="connsiteX96" fmla="*/ 92025 w 608415"/>
              <a:gd name="connsiteY96" fmla="*/ 46996 h 567981"/>
              <a:gd name="connsiteX97" fmla="*/ 110630 w 608415"/>
              <a:gd name="connsiteY97" fmla="*/ 65558 h 567981"/>
              <a:gd name="connsiteX98" fmla="*/ 110630 w 608415"/>
              <a:gd name="connsiteY98" fmla="*/ 91023 h 567981"/>
              <a:gd name="connsiteX99" fmla="*/ 97868 w 608415"/>
              <a:gd name="connsiteY99" fmla="*/ 96392 h 567981"/>
              <a:gd name="connsiteX100" fmla="*/ 85106 w 608415"/>
              <a:gd name="connsiteY100" fmla="*/ 91023 h 567981"/>
              <a:gd name="connsiteX101" fmla="*/ 66348 w 608415"/>
              <a:gd name="connsiteY101" fmla="*/ 72461 h 567981"/>
              <a:gd name="connsiteX102" fmla="*/ 66348 w 608415"/>
              <a:gd name="connsiteY102" fmla="*/ 46996 h 567981"/>
              <a:gd name="connsiteX103" fmla="*/ 79186 w 608415"/>
              <a:gd name="connsiteY103" fmla="*/ 41704 h 567981"/>
              <a:gd name="connsiteX104" fmla="*/ 198647 w 608415"/>
              <a:gd name="connsiteY104" fmla="*/ 0 h 567981"/>
              <a:gd name="connsiteX105" fmla="*/ 216635 w 608415"/>
              <a:gd name="connsiteY105" fmla="*/ 17956 h 567981"/>
              <a:gd name="connsiteX106" fmla="*/ 216635 w 608415"/>
              <a:gd name="connsiteY106" fmla="*/ 44353 h 567981"/>
              <a:gd name="connsiteX107" fmla="*/ 198647 w 608415"/>
              <a:gd name="connsiteY107" fmla="*/ 62309 h 567981"/>
              <a:gd name="connsiteX108" fmla="*/ 180506 w 608415"/>
              <a:gd name="connsiteY108" fmla="*/ 44353 h 567981"/>
              <a:gd name="connsiteX109" fmla="*/ 180506 w 608415"/>
              <a:gd name="connsiteY109" fmla="*/ 17956 h 567981"/>
              <a:gd name="connsiteX110" fmla="*/ 198647 w 608415"/>
              <a:gd name="connsiteY110" fmla="*/ 0 h 5679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</a:cxnLst>
            <a:rect l="l" t="t" r="r" b="b"/>
            <a:pathLst>
              <a:path w="608415" h="567981">
                <a:moveTo>
                  <a:pt x="11523" y="502143"/>
                </a:moveTo>
                <a:lnTo>
                  <a:pt x="596892" y="502143"/>
                </a:lnTo>
                <a:cubicBezTo>
                  <a:pt x="603191" y="502143"/>
                  <a:pt x="608415" y="507361"/>
                  <a:pt x="608415" y="513653"/>
                </a:cubicBezTo>
                <a:lnTo>
                  <a:pt x="608415" y="556471"/>
                </a:lnTo>
                <a:cubicBezTo>
                  <a:pt x="608415" y="562917"/>
                  <a:pt x="603191" y="567981"/>
                  <a:pt x="596892" y="567981"/>
                </a:cubicBezTo>
                <a:lnTo>
                  <a:pt x="11523" y="567981"/>
                </a:lnTo>
                <a:cubicBezTo>
                  <a:pt x="5224" y="567981"/>
                  <a:pt x="0" y="562917"/>
                  <a:pt x="0" y="556471"/>
                </a:cubicBezTo>
                <a:lnTo>
                  <a:pt x="0" y="513653"/>
                </a:lnTo>
                <a:cubicBezTo>
                  <a:pt x="0" y="507361"/>
                  <a:pt x="5224" y="502143"/>
                  <a:pt x="11523" y="502143"/>
                </a:cubicBezTo>
                <a:close/>
                <a:moveTo>
                  <a:pt x="155667" y="347676"/>
                </a:moveTo>
                <a:lnTo>
                  <a:pt x="241545" y="347676"/>
                </a:lnTo>
                <a:cubicBezTo>
                  <a:pt x="232327" y="361619"/>
                  <a:pt x="217118" y="370045"/>
                  <a:pt x="198683" y="370045"/>
                </a:cubicBezTo>
                <a:cubicBezTo>
                  <a:pt x="180247" y="370045"/>
                  <a:pt x="165038" y="361619"/>
                  <a:pt x="155667" y="347676"/>
                </a:cubicBezTo>
                <a:close/>
                <a:moveTo>
                  <a:pt x="427886" y="332483"/>
                </a:moveTo>
                <a:cubicBezTo>
                  <a:pt x="430190" y="332483"/>
                  <a:pt x="432341" y="333864"/>
                  <a:pt x="433263" y="336166"/>
                </a:cubicBezTo>
                <a:lnTo>
                  <a:pt x="471522" y="441136"/>
                </a:lnTo>
                <a:cubicBezTo>
                  <a:pt x="473673" y="447121"/>
                  <a:pt x="482277" y="447121"/>
                  <a:pt x="484428" y="441136"/>
                </a:cubicBezTo>
                <a:lnTo>
                  <a:pt x="522840" y="336166"/>
                </a:lnTo>
                <a:cubicBezTo>
                  <a:pt x="523762" y="333250"/>
                  <a:pt x="526835" y="331869"/>
                  <a:pt x="529755" y="332637"/>
                </a:cubicBezTo>
                <a:lnTo>
                  <a:pt x="563557" y="338315"/>
                </a:lnTo>
                <a:cubicBezTo>
                  <a:pt x="586758" y="345835"/>
                  <a:pt x="602276" y="367473"/>
                  <a:pt x="602276" y="391721"/>
                </a:cubicBezTo>
                <a:lnTo>
                  <a:pt x="602276" y="468607"/>
                </a:lnTo>
                <a:cubicBezTo>
                  <a:pt x="602276" y="473057"/>
                  <a:pt x="598742" y="476740"/>
                  <a:pt x="594133" y="476740"/>
                </a:cubicBezTo>
                <a:lnTo>
                  <a:pt x="361663" y="476740"/>
                </a:lnTo>
                <a:cubicBezTo>
                  <a:pt x="357208" y="476740"/>
                  <a:pt x="353674" y="473057"/>
                  <a:pt x="353674" y="468607"/>
                </a:cubicBezTo>
                <a:lnTo>
                  <a:pt x="353674" y="391874"/>
                </a:lnTo>
                <a:cubicBezTo>
                  <a:pt x="353674" y="367473"/>
                  <a:pt x="369192" y="345988"/>
                  <a:pt x="392393" y="338315"/>
                </a:cubicBezTo>
                <a:cubicBezTo>
                  <a:pt x="392393" y="338315"/>
                  <a:pt x="427271" y="332483"/>
                  <a:pt x="427886" y="332483"/>
                </a:cubicBezTo>
                <a:close/>
                <a:moveTo>
                  <a:pt x="469555" y="327706"/>
                </a:moveTo>
                <a:lnTo>
                  <a:pt x="486466" y="327706"/>
                </a:lnTo>
                <a:cubicBezTo>
                  <a:pt x="488771" y="327706"/>
                  <a:pt x="490924" y="328627"/>
                  <a:pt x="492461" y="330161"/>
                </a:cubicBezTo>
                <a:cubicBezTo>
                  <a:pt x="494921" y="332770"/>
                  <a:pt x="495228" y="336452"/>
                  <a:pt x="493537" y="339368"/>
                </a:cubicBezTo>
                <a:lnTo>
                  <a:pt x="484467" y="353024"/>
                </a:lnTo>
                <a:lnTo>
                  <a:pt x="488771" y="388623"/>
                </a:lnTo>
                <a:lnTo>
                  <a:pt x="480470" y="410719"/>
                </a:lnTo>
                <a:cubicBezTo>
                  <a:pt x="479548" y="413020"/>
                  <a:pt x="476473" y="413020"/>
                  <a:pt x="475551" y="410719"/>
                </a:cubicBezTo>
                <a:lnTo>
                  <a:pt x="467249" y="388623"/>
                </a:lnTo>
                <a:lnTo>
                  <a:pt x="471553" y="353024"/>
                </a:lnTo>
                <a:lnTo>
                  <a:pt x="462483" y="339368"/>
                </a:lnTo>
                <a:cubicBezTo>
                  <a:pt x="460792" y="336452"/>
                  <a:pt x="461100" y="332770"/>
                  <a:pt x="463559" y="330161"/>
                </a:cubicBezTo>
                <a:cubicBezTo>
                  <a:pt x="465097" y="328627"/>
                  <a:pt x="467249" y="327706"/>
                  <a:pt x="469555" y="327706"/>
                </a:cubicBezTo>
                <a:close/>
                <a:moveTo>
                  <a:pt x="145224" y="307453"/>
                </a:moveTo>
                <a:lnTo>
                  <a:pt x="252131" y="307453"/>
                </a:lnTo>
                <a:cubicBezTo>
                  <a:pt x="251670" y="311297"/>
                  <a:pt x="251363" y="314526"/>
                  <a:pt x="251209" y="316832"/>
                </a:cubicBezTo>
                <a:cubicBezTo>
                  <a:pt x="251209" y="318677"/>
                  <a:pt x="250902" y="320368"/>
                  <a:pt x="250748" y="322060"/>
                </a:cubicBezTo>
                <a:lnTo>
                  <a:pt x="146606" y="322060"/>
                </a:lnTo>
                <a:cubicBezTo>
                  <a:pt x="146299" y="320368"/>
                  <a:pt x="146145" y="318677"/>
                  <a:pt x="145992" y="316832"/>
                </a:cubicBezTo>
                <a:cubicBezTo>
                  <a:pt x="145838" y="314526"/>
                  <a:pt x="145531" y="311297"/>
                  <a:pt x="145224" y="307453"/>
                </a:cubicBezTo>
                <a:close/>
                <a:moveTo>
                  <a:pt x="191162" y="221999"/>
                </a:moveTo>
                <a:lnTo>
                  <a:pt x="206192" y="221999"/>
                </a:lnTo>
                <a:lnTo>
                  <a:pt x="198677" y="260881"/>
                </a:lnTo>
                <a:close/>
                <a:moveTo>
                  <a:pt x="477975" y="180012"/>
                </a:moveTo>
                <a:cubicBezTo>
                  <a:pt x="513186" y="180012"/>
                  <a:pt x="541731" y="208541"/>
                  <a:pt x="541731" y="243733"/>
                </a:cubicBezTo>
                <a:cubicBezTo>
                  <a:pt x="541731" y="278925"/>
                  <a:pt x="513186" y="307454"/>
                  <a:pt x="477975" y="307454"/>
                </a:cubicBezTo>
                <a:cubicBezTo>
                  <a:pt x="442764" y="307454"/>
                  <a:pt x="414219" y="278925"/>
                  <a:pt x="414219" y="243733"/>
                </a:cubicBezTo>
                <a:cubicBezTo>
                  <a:pt x="414219" y="208541"/>
                  <a:pt x="442764" y="180012"/>
                  <a:pt x="477975" y="180012"/>
                </a:cubicBezTo>
                <a:close/>
                <a:moveTo>
                  <a:pt x="330328" y="157714"/>
                </a:moveTo>
                <a:lnTo>
                  <a:pt x="356626" y="157714"/>
                </a:lnTo>
                <a:cubicBezTo>
                  <a:pt x="366622" y="157714"/>
                  <a:pt x="374773" y="165693"/>
                  <a:pt x="374773" y="175667"/>
                </a:cubicBezTo>
                <a:cubicBezTo>
                  <a:pt x="374773" y="185640"/>
                  <a:pt x="366622" y="193773"/>
                  <a:pt x="356626" y="193773"/>
                </a:cubicBezTo>
                <a:lnTo>
                  <a:pt x="330328" y="193773"/>
                </a:lnTo>
                <a:cubicBezTo>
                  <a:pt x="320332" y="193773"/>
                  <a:pt x="312181" y="185640"/>
                  <a:pt x="312181" y="175667"/>
                </a:cubicBezTo>
                <a:cubicBezTo>
                  <a:pt x="312181" y="165693"/>
                  <a:pt x="320332" y="157714"/>
                  <a:pt x="330328" y="157714"/>
                </a:cubicBezTo>
                <a:close/>
                <a:moveTo>
                  <a:pt x="40707" y="157714"/>
                </a:moveTo>
                <a:lnTo>
                  <a:pt x="66975" y="157714"/>
                </a:lnTo>
                <a:cubicBezTo>
                  <a:pt x="76960" y="157714"/>
                  <a:pt x="85102" y="165693"/>
                  <a:pt x="85102" y="175667"/>
                </a:cubicBezTo>
                <a:cubicBezTo>
                  <a:pt x="85102" y="185640"/>
                  <a:pt x="76960" y="193773"/>
                  <a:pt x="66975" y="193773"/>
                </a:cubicBezTo>
                <a:lnTo>
                  <a:pt x="40707" y="193773"/>
                </a:lnTo>
                <a:cubicBezTo>
                  <a:pt x="30722" y="193773"/>
                  <a:pt x="22581" y="185640"/>
                  <a:pt x="22581" y="175667"/>
                </a:cubicBezTo>
                <a:cubicBezTo>
                  <a:pt x="22581" y="165693"/>
                  <a:pt x="30722" y="157714"/>
                  <a:pt x="40707" y="157714"/>
                </a:cubicBezTo>
                <a:close/>
                <a:moveTo>
                  <a:pt x="198642" y="71059"/>
                </a:moveTo>
                <a:cubicBezTo>
                  <a:pt x="257019" y="71059"/>
                  <a:pt x="304490" y="118474"/>
                  <a:pt x="304490" y="176784"/>
                </a:cubicBezTo>
                <a:cubicBezTo>
                  <a:pt x="304490" y="212231"/>
                  <a:pt x="286669" y="245069"/>
                  <a:pt x="257634" y="264557"/>
                </a:cubicBezTo>
                <a:cubicBezTo>
                  <a:pt x="256712" y="270848"/>
                  <a:pt x="255944" y="276679"/>
                  <a:pt x="255176" y="282050"/>
                </a:cubicBezTo>
                <a:lnTo>
                  <a:pt x="220457" y="282050"/>
                </a:lnTo>
                <a:lnTo>
                  <a:pt x="234129" y="211771"/>
                </a:lnTo>
                <a:cubicBezTo>
                  <a:pt x="234897" y="208088"/>
                  <a:pt x="233976" y="204252"/>
                  <a:pt x="231518" y="201336"/>
                </a:cubicBezTo>
                <a:cubicBezTo>
                  <a:pt x="229060" y="198267"/>
                  <a:pt x="225526" y="196579"/>
                  <a:pt x="221686" y="196579"/>
                </a:cubicBezTo>
                <a:lnTo>
                  <a:pt x="175598" y="196579"/>
                </a:lnTo>
                <a:cubicBezTo>
                  <a:pt x="171757" y="196579"/>
                  <a:pt x="168224" y="198267"/>
                  <a:pt x="165766" y="201336"/>
                </a:cubicBezTo>
                <a:cubicBezTo>
                  <a:pt x="163308" y="204252"/>
                  <a:pt x="162386" y="208088"/>
                  <a:pt x="163001" y="211771"/>
                </a:cubicBezTo>
                <a:lnTo>
                  <a:pt x="176673" y="282050"/>
                </a:lnTo>
                <a:lnTo>
                  <a:pt x="141954" y="282050"/>
                </a:lnTo>
                <a:cubicBezTo>
                  <a:pt x="141339" y="276679"/>
                  <a:pt x="140571" y="270848"/>
                  <a:pt x="139650" y="264557"/>
                </a:cubicBezTo>
                <a:cubicBezTo>
                  <a:pt x="110461" y="245069"/>
                  <a:pt x="92794" y="212231"/>
                  <a:pt x="92794" y="176784"/>
                </a:cubicBezTo>
                <a:cubicBezTo>
                  <a:pt x="92794" y="118474"/>
                  <a:pt x="140264" y="71059"/>
                  <a:pt x="198642" y="71059"/>
                </a:cubicBezTo>
                <a:close/>
                <a:moveTo>
                  <a:pt x="318052" y="41704"/>
                </a:moveTo>
                <a:cubicBezTo>
                  <a:pt x="322660" y="41704"/>
                  <a:pt x="327268" y="43468"/>
                  <a:pt x="330801" y="46996"/>
                </a:cubicBezTo>
                <a:cubicBezTo>
                  <a:pt x="337867" y="54053"/>
                  <a:pt x="337867" y="65405"/>
                  <a:pt x="330801" y="72461"/>
                </a:cubicBezTo>
                <a:lnTo>
                  <a:pt x="312215" y="91023"/>
                </a:lnTo>
                <a:cubicBezTo>
                  <a:pt x="308682" y="94551"/>
                  <a:pt x="304074" y="96392"/>
                  <a:pt x="299466" y="96392"/>
                </a:cubicBezTo>
                <a:cubicBezTo>
                  <a:pt x="294858" y="96392"/>
                  <a:pt x="290249" y="94551"/>
                  <a:pt x="286717" y="91023"/>
                </a:cubicBezTo>
                <a:cubicBezTo>
                  <a:pt x="279651" y="83966"/>
                  <a:pt x="279651" y="72614"/>
                  <a:pt x="286717" y="65558"/>
                </a:cubicBezTo>
                <a:lnTo>
                  <a:pt x="305303" y="46996"/>
                </a:lnTo>
                <a:cubicBezTo>
                  <a:pt x="308836" y="43468"/>
                  <a:pt x="313444" y="41704"/>
                  <a:pt x="318052" y="41704"/>
                </a:cubicBezTo>
                <a:close/>
                <a:moveTo>
                  <a:pt x="79186" y="41704"/>
                </a:moveTo>
                <a:cubicBezTo>
                  <a:pt x="83838" y="41704"/>
                  <a:pt x="88489" y="43468"/>
                  <a:pt x="92025" y="46996"/>
                </a:cubicBezTo>
                <a:lnTo>
                  <a:pt x="110630" y="65558"/>
                </a:lnTo>
                <a:cubicBezTo>
                  <a:pt x="117703" y="72614"/>
                  <a:pt x="117703" y="83966"/>
                  <a:pt x="110630" y="91023"/>
                </a:cubicBezTo>
                <a:cubicBezTo>
                  <a:pt x="107093" y="94551"/>
                  <a:pt x="102481" y="96392"/>
                  <a:pt x="97868" y="96392"/>
                </a:cubicBezTo>
                <a:cubicBezTo>
                  <a:pt x="93255" y="96392"/>
                  <a:pt x="88643" y="94551"/>
                  <a:pt x="85106" y="91023"/>
                </a:cubicBezTo>
                <a:lnTo>
                  <a:pt x="66348" y="72461"/>
                </a:lnTo>
                <a:cubicBezTo>
                  <a:pt x="59275" y="65405"/>
                  <a:pt x="59275" y="54053"/>
                  <a:pt x="66348" y="46996"/>
                </a:cubicBezTo>
                <a:cubicBezTo>
                  <a:pt x="69884" y="43468"/>
                  <a:pt x="74535" y="41704"/>
                  <a:pt x="79186" y="41704"/>
                </a:cubicBezTo>
                <a:close/>
                <a:moveTo>
                  <a:pt x="198647" y="0"/>
                </a:moveTo>
                <a:cubicBezTo>
                  <a:pt x="208640" y="0"/>
                  <a:pt x="216635" y="7980"/>
                  <a:pt x="216635" y="17956"/>
                </a:cubicBezTo>
                <a:lnTo>
                  <a:pt x="216635" y="44353"/>
                </a:lnTo>
                <a:cubicBezTo>
                  <a:pt x="216635" y="54328"/>
                  <a:pt x="208640" y="62309"/>
                  <a:pt x="198647" y="62309"/>
                </a:cubicBezTo>
                <a:cubicBezTo>
                  <a:pt x="188654" y="62309"/>
                  <a:pt x="180506" y="54328"/>
                  <a:pt x="180506" y="44353"/>
                </a:cubicBezTo>
                <a:lnTo>
                  <a:pt x="180506" y="17956"/>
                </a:lnTo>
                <a:cubicBezTo>
                  <a:pt x="180506" y="7980"/>
                  <a:pt x="188654" y="0"/>
                  <a:pt x="198647" y="0"/>
                </a:cubicBezTo>
                <a:close/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</p:spPr>
        <p:txBody>
          <a:bodyPr/>
          <a:lstStyle/>
          <a:p>
            <a:endParaRPr lang="zh-CN" altLang="en-US" dirty="0">
              <a:cs typeface="+mn-ea"/>
              <a:sym typeface="+mn-lt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6000">
        <p:fade/>
      </p:transition>
    </mc:Choice>
    <mc:Fallback>
      <p:transition spd="med" advClick="0" advTm="6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8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8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1" grpId="0"/>
      <p:bldP spid="13" grpId="0"/>
      <p:bldP spid="1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平行四边形 7"/>
          <p:cNvSpPr/>
          <p:nvPr/>
        </p:nvSpPr>
        <p:spPr>
          <a:xfrm>
            <a:off x="518160" y="350520"/>
            <a:ext cx="762000" cy="640080"/>
          </a:xfrm>
          <a:prstGeom prst="parallelogram">
            <a:avLst/>
          </a:prstGeom>
          <a:solidFill>
            <a:schemeClr val="bg1"/>
          </a:solidFill>
          <a:ln w="38100">
            <a:solidFill>
              <a:srgbClr val="189F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>
                <a:solidFill>
                  <a:srgbClr val="189FA0"/>
                </a:solidFill>
                <a:cs typeface="+mn-ea"/>
                <a:sym typeface="+mn-lt"/>
              </a:rPr>
              <a:t>02</a:t>
            </a:r>
            <a:endParaRPr lang="zh-CN" altLang="en-US" sz="2000" b="1" dirty="0">
              <a:solidFill>
                <a:srgbClr val="189FA0"/>
              </a:solidFill>
              <a:cs typeface="+mn-ea"/>
              <a:sym typeface="+mn-lt"/>
            </a:endParaRPr>
          </a:p>
        </p:txBody>
      </p:sp>
      <p:sp>
        <p:nvSpPr>
          <p:cNvPr id="9" name="平行四边形 8"/>
          <p:cNvSpPr/>
          <p:nvPr/>
        </p:nvSpPr>
        <p:spPr>
          <a:xfrm>
            <a:off x="1524000" y="350520"/>
            <a:ext cx="5577840" cy="640080"/>
          </a:xfrm>
          <a:prstGeom prst="parallelogram">
            <a:avLst/>
          </a:prstGeom>
          <a:solidFill>
            <a:schemeClr val="bg1"/>
          </a:solidFill>
          <a:ln w="38100">
            <a:solidFill>
              <a:srgbClr val="189F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200" b="1" dirty="0">
                <a:solidFill>
                  <a:srgbClr val="189FA0"/>
                </a:solidFill>
                <a:cs typeface="+mn-ea"/>
                <a:sym typeface="+mn-lt"/>
              </a:rPr>
              <a:t>客户常用提问及对策</a:t>
            </a:r>
            <a:endParaRPr lang="zh-CN" altLang="en-US" sz="3200" b="1" dirty="0">
              <a:solidFill>
                <a:srgbClr val="189FA0"/>
              </a:solidFill>
              <a:cs typeface="+mn-ea"/>
              <a:sym typeface="+mn-lt"/>
            </a:endParaRPr>
          </a:p>
        </p:txBody>
      </p:sp>
      <p:sp>
        <p:nvSpPr>
          <p:cNvPr id="28" name="ïṥḻiḋe"/>
          <p:cNvSpPr txBox="1"/>
          <p:nvPr/>
        </p:nvSpPr>
        <p:spPr>
          <a:xfrm>
            <a:off x="666750" y="1345860"/>
            <a:ext cx="10858500" cy="622399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ctr" anchorCtr="0">
            <a:normAutofit lnSpcReduction="10000"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>
              <a:buSzPct val="25000"/>
            </a:pPr>
            <a:r>
              <a:rPr lang="zh-CN" altLang="en-US" sz="3600" b="1" dirty="0">
                <a:solidFill>
                  <a:srgbClr val="203864"/>
                </a:solidFill>
                <a:cs typeface="+mn-ea"/>
                <a:sym typeface="+mn-lt"/>
              </a:rPr>
              <a:t>具体对策</a:t>
            </a:r>
            <a:endParaRPr lang="en-US" sz="3600" b="1" dirty="0">
              <a:solidFill>
                <a:srgbClr val="203864"/>
              </a:solidFill>
              <a:cs typeface="+mn-ea"/>
              <a:sym typeface="+mn-lt"/>
            </a:endParaRPr>
          </a:p>
        </p:txBody>
      </p:sp>
      <p:sp>
        <p:nvSpPr>
          <p:cNvPr id="11" name="矩形: 圆顶角 10"/>
          <p:cNvSpPr/>
          <p:nvPr/>
        </p:nvSpPr>
        <p:spPr>
          <a:xfrm flipV="1">
            <a:off x="1352550" y="4683635"/>
            <a:ext cx="9486900" cy="1737042"/>
          </a:xfrm>
          <a:prstGeom prst="round2SameRect">
            <a:avLst/>
          </a:prstGeom>
          <a:solidFill>
            <a:srgbClr val="189F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2" name="矩形: 圆角 11"/>
          <p:cNvSpPr/>
          <p:nvPr/>
        </p:nvSpPr>
        <p:spPr>
          <a:xfrm>
            <a:off x="1111949" y="2059941"/>
            <a:ext cx="10058971" cy="3830585"/>
          </a:xfrm>
          <a:prstGeom prst="roundRect">
            <a:avLst>
              <a:gd name="adj" fmla="val 3032"/>
            </a:avLst>
          </a:prstGeom>
          <a:solidFill>
            <a:schemeClr val="bg1"/>
          </a:solidFill>
          <a:ln>
            <a:noFill/>
          </a:ln>
          <a:effectLst>
            <a:outerShdw blurRad="177800" dist="139700" dir="2700000" algn="tl" rotWithShape="0">
              <a:prstClr val="black">
                <a:alpha val="1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16" name="组合 15"/>
          <p:cNvGrpSpPr/>
          <p:nvPr/>
        </p:nvGrpSpPr>
        <p:grpSpPr>
          <a:xfrm>
            <a:off x="1901698" y="2561621"/>
            <a:ext cx="1737085" cy="1737085"/>
            <a:chOff x="1205548" y="2764469"/>
            <a:chExt cx="1737085" cy="1737085"/>
          </a:xfrm>
          <a:solidFill>
            <a:srgbClr val="203864"/>
          </a:solidFill>
        </p:grpSpPr>
        <p:sp>
          <p:nvSpPr>
            <p:cNvPr id="17" name="椭圆 16"/>
            <p:cNvSpPr/>
            <p:nvPr/>
          </p:nvSpPr>
          <p:spPr>
            <a:xfrm>
              <a:off x="1205548" y="2764469"/>
              <a:ext cx="1737085" cy="1737085"/>
            </a:xfrm>
            <a:prstGeom prst="ellipse">
              <a:avLst/>
            </a:prstGeom>
            <a:grpFill/>
            <a:ln>
              <a:noFill/>
            </a:ln>
            <a:effectLst>
              <a:outerShdw blurRad="177800" dist="139700" dir="2700000" algn="tl" rotWithShape="0">
                <a:prstClr val="black">
                  <a:alpha val="18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>
                <a:lnSpc>
                  <a:spcPct val="130000"/>
                </a:lnSpc>
              </a:pPr>
              <a:endParaRPr lang="zh-CN" altLang="en-US" sz="1400">
                <a:cs typeface="+mn-ea"/>
                <a:sym typeface="+mn-lt"/>
              </a:endParaRPr>
            </a:p>
          </p:txBody>
        </p:sp>
        <p:sp>
          <p:nvSpPr>
            <p:cNvPr id="18" name="矩形 17"/>
            <p:cNvSpPr/>
            <p:nvPr/>
          </p:nvSpPr>
          <p:spPr>
            <a:xfrm>
              <a:off x="1622685" y="3370503"/>
              <a:ext cx="902811" cy="525657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pPr lvl="0" algn="ctr">
                <a:lnSpc>
                  <a:spcPct val="130000"/>
                </a:lnSpc>
              </a:pPr>
              <a:r>
                <a:rPr lang="zh-CN" altLang="en-US" sz="2400" b="1" dirty="0">
                  <a:solidFill>
                    <a:schemeClr val="bg1"/>
                  </a:solidFill>
                  <a:cs typeface="+mn-ea"/>
                  <a:sym typeface="+mn-lt"/>
                </a:rPr>
                <a:t>对策</a:t>
              </a:r>
              <a:endParaRPr lang="zh-CN" altLang="en-US" sz="24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19" name="矩形 18"/>
          <p:cNvSpPr/>
          <p:nvPr/>
        </p:nvSpPr>
        <p:spPr>
          <a:xfrm>
            <a:off x="4104338" y="2470626"/>
            <a:ext cx="6379470" cy="18928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dirty="0">
                <a:cs typeface="+mn-ea"/>
                <a:sym typeface="+mn-lt"/>
              </a:rPr>
              <a:t>应对方法：“</a:t>
            </a:r>
            <a:r>
              <a:rPr lang="zh-CN" altLang="en-US" b="1" dirty="0">
                <a:solidFill>
                  <a:srgbClr val="F05959"/>
                </a:solidFill>
                <a:cs typeface="+mn-ea"/>
                <a:sym typeface="+mn-lt"/>
              </a:rPr>
              <a:t>是的，这一款确实和以前的那一款有些类似，只是我们在这里做了些创新，在这里也做了一些创新在这里还做了一些创新</a:t>
            </a:r>
            <a:r>
              <a:rPr lang="en-US" altLang="zh-CN" dirty="0">
                <a:cs typeface="+mn-ea"/>
                <a:sym typeface="+mn-lt"/>
              </a:rPr>
              <a:t>..”</a:t>
            </a:r>
            <a:endParaRPr lang="en-US" altLang="zh-CN" dirty="0">
              <a:cs typeface="+mn-ea"/>
              <a:sym typeface="+mn-lt"/>
            </a:endParaRPr>
          </a:p>
          <a:p>
            <a:pPr>
              <a:lnSpc>
                <a:spcPct val="130000"/>
              </a:lnSpc>
            </a:pPr>
            <a:r>
              <a:rPr lang="zh-CN" altLang="en-US" dirty="0">
                <a:cs typeface="+mn-ea"/>
                <a:sym typeface="+mn-lt"/>
              </a:rPr>
              <a:t>最后让顾客自己得出结论，这是新款。</a:t>
            </a:r>
            <a:endParaRPr lang="zh-CN" altLang="en-US" dirty="0">
              <a:cs typeface="+mn-ea"/>
              <a:sym typeface="+mn-lt"/>
            </a:endParaRPr>
          </a:p>
          <a:p>
            <a:pPr>
              <a:lnSpc>
                <a:spcPct val="130000"/>
              </a:lnSpc>
            </a:pPr>
            <a:r>
              <a:rPr lang="zh-CN" altLang="en-US" dirty="0">
                <a:cs typeface="+mn-ea"/>
                <a:sym typeface="+mn-lt"/>
              </a:rPr>
              <a:t>不要否定你的顾客，即使他是错的也要先认同再引导。</a:t>
            </a:r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3157033" y="4510627"/>
            <a:ext cx="2690897" cy="8744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一是不能否定顾客“这是新品您看错了！”</a:t>
            </a:r>
            <a:endParaRPr lang="en-US" altLang="zh-CN" b="1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7182272" y="4450497"/>
            <a:ext cx="2690897" cy="8744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二是不能承认这是老款，因为它确实是新款！</a:t>
            </a:r>
            <a:endParaRPr lang="zh-CN" altLang="en-US" b="1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22" name="组合 21"/>
          <p:cNvGrpSpPr/>
          <p:nvPr/>
        </p:nvGrpSpPr>
        <p:grpSpPr>
          <a:xfrm>
            <a:off x="2459990" y="4581412"/>
            <a:ext cx="658401" cy="784222"/>
            <a:chOff x="2459990" y="4756041"/>
            <a:chExt cx="658401" cy="784222"/>
          </a:xfrm>
        </p:grpSpPr>
        <p:sp>
          <p:nvSpPr>
            <p:cNvPr id="23" name="矩形: 圆角 22"/>
            <p:cNvSpPr/>
            <p:nvPr/>
          </p:nvSpPr>
          <p:spPr>
            <a:xfrm>
              <a:off x="2459990" y="4756041"/>
              <a:ext cx="619760" cy="784222"/>
            </a:xfrm>
            <a:prstGeom prst="roundRect">
              <a:avLst>
                <a:gd name="adj" fmla="val 50000"/>
              </a:avLst>
            </a:prstGeom>
            <a:solidFill>
              <a:srgbClr val="F05959"/>
            </a:solidFill>
            <a:ln>
              <a:noFill/>
            </a:ln>
            <a:effectLst>
              <a:outerShdw blurRad="177800" dist="139700" dir="2700000" algn="tl" rotWithShape="0">
                <a:prstClr val="black">
                  <a:alpha val="18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>
                <a:lnSpc>
                  <a:spcPct val="130000"/>
                </a:lnSpc>
              </a:pPr>
              <a:endParaRPr lang="zh-CN" altLang="en-US" sz="1400">
                <a:cs typeface="+mn-ea"/>
                <a:sym typeface="+mn-lt"/>
              </a:endParaRPr>
            </a:p>
          </p:txBody>
        </p:sp>
        <p:sp>
          <p:nvSpPr>
            <p:cNvPr id="24" name="矩形 23"/>
            <p:cNvSpPr/>
            <p:nvPr/>
          </p:nvSpPr>
          <p:spPr>
            <a:xfrm>
              <a:off x="2533616" y="4845505"/>
              <a:ext cx="584775" cy="605294"/>
            </a:xfrm>
            <a:prstGeom prst="rect">
              <a:avLst/>
            </a:prstGeom>
          </p:spPr>
          <p:txBody>
            <a:bodyPr vert="eaVert" wrap="none">
              <a:spAutoFit/>
            </a:bodyPr>
            <a:lstStyle/>
            <a:p>
              <a:pPr lvl="0" algn="ctr">
                <a:lnSpc>
                  <a:spcPct val="130000"/>
                </a:lnSpc>
              </a:pPr>
              <a:r>
                <a:rPr lang="zh-CN" altLang="en-US" sz="2000" b="1" dirty="0">
                  <a:solidFill>
                    <a:prstClr val="white"/>
                  </a:solidFill>
                  <a:cs typeface="+mn-ea"/>
                  <a:sym typeface="+mn-lt"/>
                </a:rPr>
                <a:t>切记</a:t>
              </a:r>
              <a:endParaRPr lang="zh-CN" altLang="en-US" sz="2000" b="1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9" name="组合 28"/>
          <p:cNvGrpSpPr/>
          <p:nvPr/>
        </p:nvGrpSpPr>
        <p:grpSpPr>
          <a:xfrm>
            <a:off x="6523871" y="4538590"/>
            <a:ext cx="658401" cy="784222"/>
            <a:chOff x="2459990" y="4756041"/>
            <a:chExt cx="658401" cy="784222"/>
          </a:xfrm>
        </p:grpSpPr>
        <p:sp>
          <p:nvSpPr>
            <p:cNvPr id="30" name="矩形: 圆角 29"/>
            <p:cNvSpPr/>
            <p:nvPr/>
          </p:nvSpPr>
          <p:spPr>
            <a:xfrm>
              <a:off x="2459990" y="4756041"/>
              <a:ext cx="619760" cy="784222"/>
            </a:xfrm>
            <a:prstGeom prst="roundRect">
              <a:avLst>
                <a:gd name="adj" fmla="val 50000"/>
              </a:avLst>
            </a:prstGeom>
            <a:solidFill>
              <a:srgbClr val="F05959"/>
            </a:solidFill>
            <a:ln>
              <a:noFill/>
            </a:ln>
            <a:effectLst>
              <a:outerShdw blurRad="177800" dist="139700" dir="2700000" algn="tl" rotWithShape="0">
                <a:prstClr val="black">
                  <a:alpha val="18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>
                <a:lnSpc>
                  <a:spcPct val="130000"/>
                </a:lnSpc>
              </a:pPr>
              <a:endParaRPr lang="zh-CN" altLang="en-US" sz="1400">
                <a:cs typeface="+mn-ea"/>
                <a:sym typeface="+mn-lt"/>
              </a:endParaRPr>
            </a:p>
          </p:txBody>
        </p:sp>
        <p:sp>
          <p:nvSpPr>
            <p:cNvPr id="31" name="矩形 30"/>
            <p:cNvSpPr/>
            <p:nvPr/>
          </p:nvSpPr>
          <p:spPr>
            <a:xfrm>
              <a:off x="2533616" y="4845505"/>
              <a:ext cx="584775" cy="605294"/>
            </a:xfrm>
            <a:prstGeom prst="rect">
              <a:avLst/>
            </a:prstGeom>
          </p:spPr>
          <p:txBody>
            <a:bodyPr vert="eaVert" wrap="none">
              <a:spAutoFit/>
            </a:bodyPr>
            <a:lstStyle/>
            <a:p>
              <a:pPr lvl="0" algn="ctr">
                <a:lnSpc>
                  <a:spcPct val="130000"/>
                </a:lnSpc>
              </a:pPr>
              <a:r>
                <a:rPr lang="zh-CN" altLang="en-US" sz="2000" b="1" dirty="0">
                  <a:solidFill>
                    <a:prstClr val="white"/>
                  </a:solidFill>
                  <a:cs typeface="+mn-ea"/>
                  <a:sym typeface="+mn-lt"/>
                </a:rPr>
                <a:t>切记</a:t>
              </a:r>
              <a:endParaRPr lang="zh-CN" altLang="en-US" sz="2000" b="1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</p:grpSp>
      <p:sp>
        <p:nvSpPr>
          <p:cNvPr id="32" name="矩形 31"/>
          <p:cNvSpPr/>
          <p:nvPr/>
        </p:nvSpPr>
        <p:spPr>
          <a:xfrm>
            <a:off x="3257680" y="5966212"/>
            <a:ext cx="57246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>
                <a:solidFill>
                  <a:schemeClr val="bg1"/>
                </a:solidFill>
                <a:cs typeface="+mn-ea"/>
                <a:sym typeface="+mn-lt"/>
              </a:rPr>
              <a:t>不要否定你的顾客，即使他是错的也要先认同再引导。</a:t>
            </a:r>
            <a:endParaRPr lang="zh-CN" altLang="en-US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6000">
        <p:fade/>
      </p:transition>
    </mc:Choice>
    <mc:Fallback>
      <p:transition spd="med" advClick="0" advTm="6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28" grpId="0"/>
      <p:bldP spid="11" grpId="0" animBg="1"/>
      <p:bldP spid="12" grpId="0" animBg="1"/>
      <p:bldP spid="19" grpId="0"/>
      <p:bldP spid="20" grpId="0"/>
      <p:bldP spid="21" grpId="0"/>
      <p:bldP spid="3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1424648" y="1998091"/>
            <a:ext cx="1737085" cy="1737085"/>
            <a:chOff x="1205548" y="2764469"/>
            <a:chExt cx="1737085" cy="1737085"/>
          </a:xfrm>
        </p:grpSpPr>
        <p:sp>
          <p:nvSpPr>
            <p:cNvPr id="3" name="椭圆 2"/>
            <p:cNvSpPr/>
            <p:nvPr/>
          </p:nvSpPr>
          <p:spPr>
            <a:xfrm>
              <a:off x="1205548" y="2764469"/>
              <a:ext cx="1737085" cy="1737085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  <a:effectLst>
              <a:outerShdw blurRad="177800" dist="139700" dir="2700000" algn="tl" rotWithShape="0">
                <a:prstClr val="black">
                  <a:alpha val="18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>
                <a:lnSpc>
                  <a:spcPct val="130000"/>
                </a:lnSpc>
              </a:pPr>
              <a:endParaRPr lang="zh-CN" altLang="en-US" sz="1600" b="1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4" name="矩形 3"/>
            <p:cNvSpPr/>
            <p:nvPr/>
          </p:nvSpPr>
          <p:spPr>
            <a:xfrm>
              <a:off x="1622684" y="3069270"/>
              <a:ext cx="902811" cy="115807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>
                <a:lnSpc>
                  <a:spcPct val="130000"/>
                </a:lnSpc>
              </a:pPr>
              <a:r>
                <a:rPr lang="zh-CN" altLang="en-US" sz="2800" b="1" dirty="0">
                  <a:solidFill>
                    <a:schemeClr val="bg1"/>
                  </a:solidFill>
                  <a:cs typeface="+mn-ea"/>
                  <a:sym typeface="+mn-lt"/>
                </a:rPr>
                <a:t>客户</a:t>
              </a:r>
              <a:endParaRPr lang="en-US" altLang="zh-CN" sz="2800" b="1" dirty="0">
                <a:solidFill>
                  <a:schemeClr val="bg1"/>
                </a:solidFill>
                <a:cs typeface="+mn-ea"/>
                <a:sym typeface="+mn-lt"/>
              </a:endParaRPr>
            </a:p>
            <a:p>
              <a:pPr lvl="0" algn="ctr">
                <a:lnSpc>
                  <a:spcPct val="130000"/>
                </a:lnSpc>
              </a:pPr>
              <a:r>
                <a:rPr lang="zh-CN" altLang="en-US" sz="2800" b="1" dirty="0">
                  <a:solidFill>
                    <a:schemeClr val="bg1"/>
                  </a:solidFill>
                  <a:cs typeface="+mn-ea"/>
                  <a:sym typeface="+mn-lt"/>
                </a:rPr>
                <a:t>提问</a:t>
              </a:r>
              <a:endParaRPr lang="zh-CN" altLang="en-US" sz="28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1424646" y="4146244"/>
            <a:ext cx="1737085" cy="1737085"/>
            <a:chOff x="1205548" y="2764469"/>
            <a:chExt cx="1737085" cy="1737085"/>
          </a:xfrm>
        </p:grpSpPr>
        <p:sp>
          <p:nvSpPr>
            <p:cNvPr id="6" name="椭圆 5"/>
            <p:cNvSpPr/>
            <p:nvPr/>
          </p:nvSpPr>
          <p:spPr>
            <a:xfrm>
              <a:off x="1205548" y="2764469"/>
              <a:ext cx="1737085" cy="1737085"/>
            </a:xfrm>
            <a:prstGeom prst="ellipse">
              <a:avLst/>
            </a:prstGeom>
            <a:solidFill>
              <a:srgbClr val="189FA0"/>
            </a:solidFill>
            <a:ln>
              <a:noFill/>
            </a:ln>
            <a:effectLst>
              <a:outerShdw blurRad="177800" dist="139700" dir="2700000" algn="tl" rotWithShape="0">
                <a:prstClr val="black">
                  <a:alpha val="18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>
                <a:lnSpc>
                  <a:spcPct val="130000"/>
                </a:lnSpc>
              </a:pPr>
              <a:endParaRPr lang="zh-CN" altLang="en-US" sz="1600" b="1" dirty="0">
                <a:cs typeface="+mn-ea"/>
                <a:sym typeface="+mn-lt"/>
              </a:endParaRPr>
            </a:p>
          </p:txBody>
        </p:sp>
        <p:sp>
          <p:nvSpPr>
            <p:cNvPr id="7" name="矩形 6"/>
            <p:cNvSpPr/>
            <p:nvPr/>
          </p:nvSpPr>
          <p:spPr>
            <a:xfrm>
              <a:off x="1622683" y="3297870"/>
              <a:ext cx="902811" cy="5979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>
                <a:lnSpc>
                  <a:spcPct val="130000"/>
                </a:lnSpc>
              </a:pPr>
              <a:r>
                <a:rPr lang="zh-CN" altLang="en-US" sz="2800" b="1" dirty="0">
                  <a:solidFill>
                    <a:schemeClr val="bg1"/>
                  </a:solidFill>
                  <a:cs typeface="+mn-ea"/>
                  <a:sym typeface="+mn-lt"/>
                </a:rPr>
                <a:t>分析</a:t>
              </a:r>
              <a:endParaRPr lang="zh-CN" altLang="en-US" sz="28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8" name="平行四边形 7"/>
          <p:cNvSpPr/>
          <p:nvPr/>
        </p:nvSpPr>
        <p:spPr>
          <a:xfrm>
            <a:off x="518160" y="350520"/>
            <a:ext cx="762000" cy="640080"/>
          </a:xfrm>
          <a:prstGeom prst="parallelogram">
            <a:avLst/>
          </a:prstGeom>
          <a:solidFill>
            <a:schemeClr val="bg1"/>
          </a:solidFill>
          <a:ln w="38100">
            <a:solidFill>
              <a:srgbClr val="189F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>
                <a:solidFill>
                  <a:srgbClr val="189FA0"/>
                </a:solidFill>
                <a:cs typeface="+mn-ea"/>
                <a:sym typeface="+mn-lt"/>
              </a:rPr>
              <a:t>02</a:t>
            </a:r>
            <a:endParaRPr lang="zh-CN" altLang="en-US" sz="2000" b="1" dirty="0">
              <a:solidFill>
                <a:srgbClr val="189FA0"/>
              </a:solidFill>
              <a:cs typeface="+mn-ea"/>
              <a:sym typeface="+mn-lt"/>
            </a:endParaRPr>
          </a:p>
        </p:txBody>
      </p:sp>
      <p:sp>
        <p:nvSpPr>
          <p:cNvPr id="9" name="平行四边形 8"/>
          <p:cNvSpPr/>
          <p:nvPr/>
        </p:nvSpPr>
        <p:spPr>
          <a:xfrm>
            <a:off x="1524000" y="350520"/>
            <a:ext cx="5577840" cy="640080"/>
          </a:xfrm>
          <a:prstGeom prst="parallelogram">
            <a:avLst/>
          </a:prstGeom>
          <a:solidFill>
            <a:schemeClr val="bg1"/>
          </a:solidFill>
          <a:ln w="38100">
            <a:solidFill>
              <a:srgbClr val="189F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200" b="1" dirty="0">
                <a:solidFill>
                  <a:srgbClr val="189FA0"/>
                </a:solidFill>
                <a:cs typeface="+mn-ea"/>
                <a:sym typeface="+mn-lt"/>
              </a:rPr>
              <a:t>客户常用提问及对策</a:t>
            </a:r>
            <a:endParaRPr lang="zh-CN" altLang="en-US" sz="3200" b="1" dirty="0">
              <a:solidFill>
                <a:srgbClr val="189FA0"/>
              </a:solidFill>
              <a:cs typeface="+mn-ea"/>
              <a:sym typeface="+mn-lt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3510286" y="2622849"/>
            <a:ext cx="4288353" cy="4996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“超出我预算了”“我钱没带够！”</a:t>
            </a:r>
            <a:endParaRPr lang="zh-CN" altLang="en-US" sz="2000" b="1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3510288" y="4466898"/>
            <a:ext cx="7645394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>
                <a:solidFill>
                  <a:srgbClr val="404040"/>
                </a:solidFill>
                <a:cs typeface="+mn-ea"/>
                <a:sym typeface="+mn-lt"/>
              </a:rPr>
              <a:t>不要随便给顾客转介商品，要先了解顾客的真实想法。</a:t>
            </a:r>
            <a:endParaRPr lang="zh-CN" altLang="en-US" b="1" dirty="0">
              <a:solidFill>
                <a:srgbClr val="404040"/>
              </a:solidFill>
              <a:cs typeface="+mn-ea"/>
              <a:sym typeface="+mn-lt"/>
            </a:endParaRPr>
          </a:p>
          <a:p>
            <a:pPr>
              <a:lnSpc>
                <a:spcPct val="150000"/>
              </a:lnSpc>
            </a:pPr>
            <a:r>
              <a:rPr lang="zh-CN" altLang="en-US" b="1" dirty="0">
                <a:solidFill>
                  <a:srgbClr val="404040"/>
                </a:solidFill>
                <a:cs typeface="+mn-ea"/>
                <a:sym typeface="+mn-lt"/>
              </a:rPr>
              <a:t>直接问顾客“先生，您的预算是多少？”</a:t>
            </a:r>
            <a:r>
              <a:rPr lang="zh-CN" altLang="en-US" b="1" dirty="0">
                <a:solidFill>
                  <a:srgbClr val="FF0000"/>
                </a:solidFill>
                <a:cs typeface="+mn-ea"/>
                <a:sym typeface="+mn-lt"/>
              </a:rPr>
              <a:t>这样顾客会报一个数字，根据他报的数字来判断他的意图到底是什么。</a:t>
            </a:r>
            <a:endParaRPr lang="zh-CN" altLang="en-US" b="1" dirty="0">
              <a:solidFill>
                <a:srgbClr val="FF0000"/>
              </a:solidFill>
              <a:cs typeface="+mn-ea"/>
              <a:sym typeface="+mn-lt"/>
            </a:endParaRPr>
          </a:p>
        </p:txBody>
      </p:sp>
      <p:sp>
        <p:nvSpPr>
          <p:cNvPr id="12" name="idea_115886"/>
          <p:cNvSpPr>
            <a:spLocks noChangeAspect="1"/>
          </p:cNvSpPr>
          <p:nvPr/>
        </p:nvSpPr>
        <p:spPr bwMode="auto">
          <a:xfrm>
            <a:off x="10148835" y="350520"/>
            <a:ext cx="1525005" cy="1423655"/>
          </a:xfrm>
          <a:custGeom>
            <a:avLst/>
            <a:gdLst>
              <a:gd name="connsiteX0" fmla="*/ 11523 w 608415"/>
              <a:gd name="connsiteY0" fmla="*/ 502143 h 567981"/>
              <a:gd name="connsiteX1" fmla="*/ 596892 w 608415"/>
              <a:gd name="connsiteY1" fmla="*/ 502143 h 567981"/>
              <a:gd name="connsiteX2" fmla="*/ 608415 w 608415"/>
              <a:gd name="connsiteY2" fmla="*/ 513653 h 567981"/>
              <a:gd name="connsiteX3" fmla="*/ 608415 w 608415"/>
              <a:gd name="connsiteY3" fmla="*/ 556471 h 567981"/>
              <a:gd name="connsiteX4" fmla="*/ 596892 w 608415"/>
              <a:gd name="connsiteY4" fmla="*/ 567981 h 567981"/>
              <a:gd name="connsiteX5" fmla="*/ 11523 w 608415"/>
              <a:gd name="connsiteY5" fmla="*/ 567981 h 567981"/>
              <a:gd name="connsiteX6" fmla="*/ 0 w 608415"/>
              <a:gd name="connsiteY6" fmla="*/ 556471 h 567981"/>
              <a:gd name="connsiteX7" fmla="*/ 0 w 608415"/>
              <a:gd name="connsiteY7" fmla="*/ 513653 h 567981"/>
              <a:gd name="connsiteX8" fmla="*/ 11523 w 608415"/>
              <a:gd name="connsiteY8" fmla="*/ 502143 h 567981"/>
              <a:gd name="connsiteX9" fmla="*/ 155667 w 608415"/>
              <a:gd name="connsiteY9" fmla="*/ 347676 h 567981"/>
              <a:gd name="connsiteX10" fmla="*/ 241545 w 608415"/>
              <a:gd name="connsiteY10" fmla="*/ 347676 h 567981"/>
              <a:gd name="connsiteX11" fmla="*/ 198683 w 608415"/>
              <a:gd name="connsiteY11" fmla="*/ 370045 h 567981"/>
              <a:gd name="connsiteX12" fmla="*/ 155667 w 608415"/>
              <a:gd name="connsiteY12" fmla="*/ 347676 h 567981"/>
              <a:gd name="connsiteX13" fmla="*/ 427886 w 608415"/>
              <a:gd name="connsiteY13" fmla="*/ 332483 h 567981"/>
              <a:gd name="connsiteX14" fmla="*/ 433263 w 608415"/>
              <a:gd name="connsiteY14" fmla="*/ 336166 h 567981"/>
              <a:gd name="connsiteX15" fmla="*/ 471522 w 608415"/>
              <a:gd name="connsiteY15" fmla="*/ 441136 h 567981"/>
              <a:gd name="connsiteX16" fmla="*/ 484428 w 608415"/>
              <a:gd name="connsiteY16" fmla="*/ 441136 h 567981"/>
              <a:gd name="connsiteX17" fmla="*/ 522840 w 608415"/>
              <a:gd name="connsiteY17" fmla="*/ 336166 h 567981"/>
              <a:gd name="connsiteX18" fmla="*/ 529755 w 608415"/>
              <a:gd name="connsiteY18" fmla="*/ 332637 h 567981"/>
              <a:gd name="connsiteX19" fmla="*/ 563557 w 608415"/>
              <a:gd name="connsiteY19" fmla="*/ 338315 h 567981"/>
              <a:gd name="connsiteX20" fmla="*/ 602276 w 608415"/>
              <a:gd name="connsiteY20" fmla="*/ 391721 h 567981"/>
              <a:gd name="connsiteX21" fmla="*/ 602276 w 608415"/>
              <a:gd name="connsiteY21" fmla="*/ 468607 h 567981"/>
              <a:gd name="connsiteX22" fmla="*/ 594133 w 608415"/>
              <a:gd name="connsiteY22" fmla="*/ 476740 h 567981"/>
              <a:gd name="connsiteX23" fmla="*/ 361663 w 608415"/>
              <a:gd name="connsiteY23" fmla="*/ 476740 h 567981"/>
              <a:gd name="connsiteX24" fmla="*/ 353674 w 608415"/>
              <a:gd name="connsiteY24" fmla="*/ 468607 h 567981"/>
              <a:gd name="connsiteX25" fmla="*/ 353674 w 608415"/>
              <a:gd name="connsiteY25" fmla="*/ 391874 h 567981"/>
              <a:gd name="connsiteX26" fmla="*/ 392393 w 608415"/>
              <a:gd name="connsiteY26" fmla="*/ 338315 h 567981"/>
              <a:gd name="connsiteX27" fmla="*/ 427886 w 608415"/>
              <a:gd name="connsiteY27" fmla="*/ 332483 h 567981"/>
              <a:gd name="connsiteX28" fmla="*/ 469555 w 608415"/>
              <a:gd name="connsiteY28" fmla="*/ 327706 h 567981"/>
              <a:gd name="connsiteX29" fmla="*/ 486466 w 608415"/>
              <a:gd name="connsiteY29" fmla="*/ 327706 h 567981"/>
              <a:gd name="connsiteX30" fmla="*/ 492461 w 608415"/>
              <a:gd name="connsiteY30" fmla="*/ 330161 h 567981"/>
              <a:gd name="connsiteX31" fmla="*/ 493537 w 608415"/>
              <a:gd name="connsiteY31" fmla="*/ 339368 h 567981"/>
              <a:gd name="connsiteX32" fmla="*/ 484467 w 608415"/>
              <a:gd name="connsiteY32" fmla="*/ 353024 h 567981"/>
              <a:gd name="connsiteX33" fmla="*/ 488771 w 608415"/>
              <a:gd name="connsiteY33" fmla="*/ 388623 h 567981"/>
              <a:gd name="connsiteX34" fmla="*/ 480470 w 608415"/>
              <a:gd name="connsiteY34" fmla="*/ 410719 h 567981"/>
              <a:gd name="connsiteX35" fmla="*/ 475551 w 608415"/>
              <a:gd name="connsiteY35" fmla="*/ 410719 h 567981"/>
              <a:gd name="connsiteX36" fmla="*/ 467249 w 608415"/>
              <a:gd name="connsiteY36" fmla="*/ 388623 h 567981"/>
              <a:gd name="connsiteX37" fmla="*/ 471553 w 608415"/>
              <a:gd name="connsiteY37" fmla="*/ 353024 h 567981"/>
              <a:gd name="connsiteX38" fmla="*/ 462483 w 608415"/>
              <a:gd name="connsiteY38" fmla="*/ 339368 h 567981"/>
              <a:gd name="connsiteX39" fmla="*/ 463559 w 608415"/>
              <a:gd name="connsiteY39" fmla="*/ 330161 h 567981"/>
              <a:gd name="connsiteX40" fmla="*/ 469555 w 608415"/>
              <a:gd name="connsiteY40" fmla="*/ 327706 h 567981"/>
              <a:gd name="connsiteX41" fmla="*/ 145224 w 608415"/>
              <a:gd name="connsiteY41" fmla="*/ 307453 h 567981"/>
              <a:gd name="connsiteX42" fmla="*/ 252131 w 608415"/>
              <a:gd name="connsiteY42" fmla="*/ 307453 h 567981"/>
              <a:gd name="connsiteX43" fmla="*/ 251209 w 608415"/>
              <a:gd name="connsiteY43" fmla="*/ 316832 h 567981"/>
              <a:gd name="connsiteX44" fmla="*/ 250748 w 608415"/>
              <a:gd name="connsiteY44" fmla="*/ 322060 h 567981"/>
              <a:gd name="connsiteX45" fmla="*/ 146606 w 608415"/>
              <a:gd name="connsiteY45" fmla="*/ 322060 h 567981"/>
              <a:gd name="connsiteX46" fmla="*/ 145992 w 608415"/>
              <a:gd name="connsiteY46" fmla="*/ 316832 h 567981"/>
              <a:gd name="connsiteX47" fmla="*/ 145224 w 608415"/>
              <a:gd name="connsiteY47" fmla="*/ 307453 h 567981"/>
              <a:gd name="connsiteX48" fmla="*/ 191162 w 608415"/>
              <a:gd name="connsiteY48" fmla="*/ 221999 h 567981"/>
              <a:gd name="connsiteX49" fmla="*/ 206192 w 608415"/>
              <a:gd name="connsiteY49" fmla="*/ 221999 h 567981"/>
              <a:gd name="connsiteX50" fmla="*/ 198677 w 608415"/>
              <a:gd name="connsiteY50" fmla="*/ 260881 h 567981"/>
              <a:gd name="connsiteX51" fmla="*/ 477975 w 608415"/>
              <a:gd name="connsiteY51" fmla="*/ 180012 h 567981"/>
              <a:gd name="connsiteX52" fmla="*/ 541731 w 608415"/>
              <a:gd name="connsiteY52" fmla="*/ 243733 h 567981"/>
              <a:gd name="connsiteX53" fmla="*/ 477975 w 608415"/>
              <a:gd name="connsiteY53" fmla="*/ 307454 h 567981"/>
              <a:gd name="connsiteX54" fmla="*/ 414219 w 608415"/>
              <a:gd name="connsiteY54" fmla="*/ 243733 h 567981"/>
              <a:gd name="connsiteX55" fmla="*/ 477975 w 608415"/>
              <a:gd name="connsiteY55" fmla="*/ 180012 h 567981"/>
              <a:gd name="connsiteX56" fmla="*/ 330328 w 608415"/>
              <a:gd name="connsiteY56" fmla="*/ 157714 h 567981"/>
              <a:gd name="connsiteX57" fmla="*/ 356626 w 608415"/>
              <a:gd name="connsiteY57" fmla="*/ 157714 h 567981"/>
              <a:gd name="connsiteX58" fmla="*/ 374773 w 608415"/>
              <a:gd name="connsiteY58" fmla="*/ 175667 h 567981"/>
              <a:gd name="connsiteX59" fmla="*/ 356626 w 608415"/>
              <a:gd name="connsiteY59" fmla="*/ 193773 h 567981"/>
              <a:gd name="connsiteX60" fmla="*/ 330328 w 608415"/>
              <a:gd name="connsiteY60" fmla="*/ 193773 h 567981"/>
              <a:gd name="connsiteX61" fmla="*/ 312181 w 608415"/>
              <a:gd name="connsiteY61" fmla="*/ 175667 h 567981"/>
              <a:gd name="connsiteX62" fmla="*/ 330328 w 608415"/>
              <a:gd name="connsiteY62" fmla="*/ 157714 h 567981"/>
              <a:gd name="connsiteX63" fmla="*/ 40707 w 608415"/>
              <a:gd name="connsiteY63" fmla="*/ 157714 h 567981"/>
              <a:gd name="connsiteX64" fmla="*/ 66975 w 608415"/>
              <a:gd name="connsiteY64" fmla="*/ 157714 h 567981"/>
              <a:gd name="connsiteX65" fmla="*/ 85102 w 608415"/>
              <a:gd name="connsiteY65" fmla="*/ 175667 h 567981"/>
              <a:gd name="connsiteX66" fmla="*/ 66975 w 608415"/>
              <a:gd name="connsiteY66" fmla="*/ 193773 h 567981"/>
              <a:gd name="connsiteX67" fmla="*/ 40707 w 608415"/>
              <a:gd name="connsiteY67" fmla="*/ 193773 h 567981"/>
              <a:gd name="connsiteX68" fmla="*/ 22581 w 608415"/>
              <a:gd name="connsiteY68" fmla="*/ 175667 h 567981"/>
              <a:gd name="connsiteX69" fmla="*/ 40707 w 608415"/>
              <a:gd name="connsiteY69" fmla="*/ 157714 h 567981"/>
              <a:gd name="connsiteX70" fmla="*/ 198642 w 608415"/>
              <a:gd name="connsiteY70" fmla="*/ 71059 h 567981"/>
              <a:gd name="connsiteX71" fmla="*/ 304490 w 608415"/>
              <a:gd name="connsiteY71" fmla="*/ 176784 h 567981"/>
              <a:gd name="connsiteX72" fmla="*/ 257634 w 608415"/>
              <a:gd name="connsiteY72" fmla="*/ 264557 h 567981"/>
              <a:gd name="connsiteX73" fmla="*/ 255176 w 608415"/>
              <a:gd name="connsiteY73" fmla="*/ 282050 h 567981"/>
              <a:gd name="connsiteX74" fmla="*/ 220457 w 608415"/>
              <a:gd name="connsiteY74" fmla="*/ 282050 h 567981"/>
              <a:gd name="connsiteX75" fmla="*/ 234129 w 608415"/>
              <a:gd name="connsiteY75" fmla="*/ 211771 h 567981"/>
              <a:gd name="connsiteX76" fmla="*/ 231518 w 608415"/>
              <a:gd name="connsiteY76" fmla="*/ 201336 h 567981"/>
              <a:gd name="connsiteX77" fmla="*/ 221686 w 608415"/>
              <a:gd name="connsiteY77" fmla="*/ 196579 h 567981"/>
              <a:gd name="connsiteX78" fmla="*/ 175598 w 608415"/>
              <a:gd name="connsiteY78" fmla="*/ 196579 h 567981"/>
              <a:gd name="connsiteX79" fmla="*/ 165766 w 608415"/>
              <a:gd name="connsiteY79" fmla="*/ 201336 h 567981"/>
              <a:gd name="connsiteX80" fmla="*/ 163001 w 608415"/>
              <a:gd name="connsiteY80" fmla="*/ 211771 h 567981"/>
              <a:gd name="connsiteX81" fmla="*/ 176673 w 608415"/>
              <a:gd name="connsiteY81" fmla="*/ 282050 h 567981"/>
              <a:gd name="connsiteX82" fmla="*/ 141954 w 608415"/>
              <a:gd name="connsiteY82" fmla="*/ 282050 h 567981"/>
              <a:gd name="connsiteX83" fmla="*/ 139650 w 608415"/>
              <a:gd name="connsiteY83" fmla="*/ 264557 h 567981"/>
              <a:gd name="connsiteX84" fmla="*/ 92794 w 608415"/>
              <a:gd name="connsiteY84" fmla="*/ 176784 h 567981"/>
              <a:gd name="connsiteX85" fmla="*/ 198642 w 608415"/>
              <a:gd name="connsiteY85" fmla="*/ 71059 h 567981"/>
              <a:gd name="connsiteX86" fmla="*/ 318052 w 608415"/>
              <a:gd name="connsiteY86" fmla="*/ 41704 h 567981"/>
              <a:gd name="connsiteX87" fmla="*/ 330801 w 608415"/>
              <a:gd name="connsiteY87" fmla="*/ 46996 h 567981"/>
              <a:gd name="connsiteX88" fmla="*/ 330801 w 608415"/>
              <a:gd name="connsiteY88" fmla="*/ 72461 h 567981"/>
              <a:gd name="connsiteX89" fmla="*/ 312215 w 608415"/>
              <a:gd name="connsiteY89" fmla="*/ 91023 h 567981"/>
              <a:gd name="connsiteX90" fmla="*/ 299466 w 608415"/>
              <a:gd name="connsiteY90" fmla="*/ 96392 h 567981"/>
              <a:gd name="connsiteX91" fmla="*/ 286717 w 608415"/>
              <a:gd name="connsiteY91" fmla="*/ 91023 h 567981"/>
              <a:gd name="connsiteX92" fmla="*/ 286717 w 608415"/>
              <a:gd name="connsiteY92" fmla="*/ 65558 h 567981"/>
              <a:gd name="connsiteX93" fmla="*/ 305303 w 608415"/>
              <a:gd name="connsiteY93" fmla="*/ 46996 h 567981"/>
              <a:gd name="connsiteX94" fmla="*/ 318052 w 608415"/>
              <a:gd name="connsiteY94" fmla="*/ 41704 h 567981"/>
              <a:gd name="connsiteX95" fmla="*/ 79186 w 608415"/>
              <a:gd name="connsiteY95" fmla="*/ 41704 h 567981"/>
              <a:gd name="connsiteX96" fmla="*/ 92025 w 608415"/>
              <a:gd name="connsiteY96" fmla="*/ 46996 h 567981"/>
              <a:gd name="connsiteX97" fmla="*/ 110630 w 608415"/>
              <a:gd name="connsiteY97" fmla="*/ 65558 h 567981"/>
              <a:gd name="connsiteX98" fmla="*/ 110630 w 608415"/>
              <a:gd name="connsiteY98" fmla="*/ 91023 h 567981"/>
              <a:gd name="connsiteX99" fmla="*/ 97868 w 608415"/>
              <a:gd name="connsiteY99" fmla="*/ 96392 h 567981"/>
              <a:gd name="connsiteX100" fmla="*/ 85106 w 608415"/>
              <a:gd name="connsiteY100" fmla="*/ 91023 h 567981"/>
              <a:gd name="connsiteX101" fmla="*/ 66348 w 608415"/>
              <a:gd name="connsiteY101" fmla="*/ 72461 h 567981"/>
              <a:gd name="connsiteX102" fmla="*/ 66348 w 608415"/>
              <a:gd name="connsiteY102" fmla="*/ 46996 h 567981"/>
              <a:gd name="connsiteX103" fmla="*/ 79186 w 608415"/>
              <a:gd name="connsiteY103" fmla="*/ 41704 h 567981"/>
              <a:gd name="connsiteX104" fmla="*/ 198647 w 608415"/>
              <a:gd name="connsiteY104" fmla="*/ 0 h 567981"/>
              <a:gd name="connsiteX105" fmla="*/ 216635 w 608415"/>
              <a:gd name="connsiteY105" fmla="*/ 17956 h 567981"/>
              <a:gd name="connsiteX106" fmla="*/ 216635 w 608415"/>
              <a:gd name="connsiteY106" fmla="*/ 44353 h 567981"/>
              <a:gd name="connsiteX107" fmla="*/ 198647 w 608415"/>
              <a:gd name="connsiteY107" fmla="*/ 62309 h 567981"/>
              <a:gd name="connsiteX108" fmla="*/ 180506 w 608415"/>
              <a:gd name="connsiteY108" fmla="*/ 44353 h 567981"/>
              <a:gd name="connsiteX109" fmla="*/ 180506 w 608415"/>
              <a:gd name="connsiteY109" fmla="*/ 17956 h 567981"/>
              <a:gd name="connsiteX110" fmla="*/ 198647 w 608415"/>
              <a:gd name="connsiteY110" fmla="*/ 0 h 5679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</a:cxnLst>
            <a:rect l="l" t="t" r="r" b="b"/>
            <a:pathLst>
              <a:path w="608415" h="567981">
                <a:moveTo>
                  <a:pt x="11523" y="502143"/>
                </a:moveTo>
                <a:lnTo>
                  <a:pt x="596892" y="502143"/>
                </a:lnTo>
                <a:cubicBezTo>
                  <a:pt x="603191" y="502143"/>
                  <a:pt x="608415" y="507361"/>
                  <a:pt x="608415" y="513653"/>
                </a:cubicBezTo>
                <a:lnTo>
                  <a:pt x="608415" y="556471"/>
                </a:lnTo>
                <a:cubicBezTo>
                  <a:pt x="608415" y="562917"/>
                  <a:pt x="603191" y="567981"/>
                  <a:pt x="596892" y="567981"/>
                </a:cubicBezTo>
                <a:lnTo>
                  <a:pt x="11523" y="567981"/>
                </a:lnTo>
                <a:cubicBezTo>
                  <a:pt x="5224" y="567981"/>
                  <a:pt x="0" y="562917"/>
                  <a:pt x="0" y="556471"/>
                </a:cubicBezTo>
                <a:lnTo>
                  <a:pt x="0" y="513653"/>
                </a:lnTo>
                <a:cubicBezTo>
                  <a:pt x="0" y="507361"/>
                  <a:pt x="5224" y="502143"/>
                  <a:pt x="11523" y="502143"/>
                </a:cubicBezTo>
                <a:close/>
                <a:moveTo>
                  <a:pt x="155667" y="347676"/>
                </a:moveTo>
                <a:lnTo>
                  <a:pt x="241545" y="347676"/>
                </a:lnTo>
                <a:cubicBezTo>
                  <a:pt x="232327" y="361619"/>
                  <a:pt x="217118" y="370045"/>
                  <a:pt x="198683" y="370045"/>
                </a:cubicBezTo>
                <a:cubicBezTo>
                  <a:pt x="180247" y="370045"/>
                  <a:pt x="165038" y="361619"/>
                  <a:pt x="155667" y="347676"/>
                </a:cubicBezTo>
                <a:close/>
                <a:moveTo>
                  <a:pt x="427886" y="332483"/>
                </a:moveTo>
                <a:cubicBezTo>
                  <a:pt x="430190" y="332483"/>
                  <a:pt x="432341" y="333864"/>
                  <a:pt x="433263" y="336166"/>
                </a:cubicBezTo>
                <a:lnTo>
                  <a:pt x="471522" y="441136"/>
                </a:lnTo>
                <a:cubicBezTo>
                  <a:pt x="473673" y="447121"/>
                  <a:pt x="482277" y="447121"/>
                  <a:pt x="484428" y="441136"/>
                </a:cubicBezTo>
                <a:lnTo>
                  <a:pt x="522840" y="336166"/>
                </a:lnTo>
                <a:cubicBezTo>
                  <a:pt x="523762" y="333250"/>
                  <a:pt x="526835" y="331869"/>
                  <a:pt x="529755" y="332637"/>
                </a:cubicBezTo>
                <a:lnTo>
                  <a:pt x="563557" y="338315"/>
                </a:lnTo>
                <a:cubicBezTo>
                  <a:pt x="586758" y="345835"/>
                  <a:pt x="602276" y="367473"/>
                  <a:pt x="602276" y="391721"/>
                </a:cubicBezTo>
                <a:lnTo>
                  <a:pt x="602276" y="468607"/>
                </a:lnTo>
                <a:cubicBezTo>
                  <a:pt x="602276" y="473057"/>
                  <a:pt x="598742" y="476740"/>
                  <a:pt x="594133" y="476740"/>
                </a:cubicBezTo>
                <a:lnTo>
                  <a:pt x="361663" y="476740"/>
                </a:lnTo>
                <a:cubicBezTo>
                  <a:pt x="357208" y="476740"/>
                  <a:pt x="353674" y="473057"/>
                  <a:pt x="353674" y="468607"/>
                </a:cubicBezTo>
                <a:lnTo>
                  <a:pt x="353674" y="391874"/>
                </a:lnTo>
                <a:cubicBezTo>
                  <a:pt x="353674" y="367473"/>
                  <a:pt x="369192" y="345988"/>
                  <a:pt x="392393" y="338315"/>
                </a:cubicBezTo>
                <a:cubicBezTo>
                  <a:pt x="392393" y="338315"/>
                  <a:pt x="427271" y="332483"/>
                  <a:pt x="427886" y="332483"/>
                </a:cubicBezTo>
                <a:close/>
                <a:moveTo>
                  <a:pt x="469555" y="327706"/>
                </a:moveTo>
                <a:lnTo>
                  <a:pt x="486466" y="327706"/>
                </a:lnTo>
                <a:cubicBezTo>
                  <a:pt x="488771" y="327706"/>
                  <a:pt x="490924" y="328627"/>
                  <a:pt x="492461" y="330161"/>
                </a:cubicBezTo>
                <a:cubicBezTo>
                  <a:pt x="494921" y="332770"/>
                  <a:pt x="495228" y="336452"/>
                  <a:pt x="493537" y="339368"/>
                </a:cubicBezTo>
                <a:lnTo>
                  <a:pt x="484467" y="353024"/>
                </a:lnTo>
                <a:lnTo>
                  <a:pt x="488771" y="388623"/>
                </a:lnTo>
                <a:lnTo>
                  <a:pt x="480470" y="410719"/>
                </a:lnTo>
                <a:cubicBezTo>
                  <a:pt x="479548" y="413020"/>
                  <a:pt x="476473" y="413020"/>
                  <a:pt x="475551" y="410719"/>
                </a:cubicBezTo>
                <a:lnTo>
                  <a:pt x="467249" y="388623"/>
                </a:lnTo>
                <a:lnTo>
                  <a:pt x="471553" y="353024"/>
                </a:lnTo>
                <a:lnTo>
                  <a:pt x="462483" y="339368"/>
                </a:lnTo>
                <a:cubicBezTo>
                  <a:pt x="460792" y="336452"/>
                  <a:pt x="461100" y="332770"/>
                  <a:pt x="463559" y="330161"/>
                </a:cubicBezTo>
                <a:cubicBezTo>
                  <a:pt x="465097" y="328627"/>
                  <a:pt x="467249" y="327706"/>
                  <a:pt x="469555" y="327706"/>
                </a:cubicBezTo>
                <a:close/>
                <a:moveTo>
                  <a:pt x="145224" y="307453"/>
                </a:moveTo>
                <a:lnTo>
                  <a:pt x="252131" y="307453"/>
                </a:lnTo>
                <a:cubicBezTo>
                  <a:pt x="251670" y="311297"/>
                  <a:pt x="251363" y="314526"/>
                  <a:pt x="251209" y="316832"/>
                </a:cubicBezTo>
                <a:cubicBezTo>
                  <a:pt x="251209" y="318677"/>
                  <a:pt x="250902" y="320368"/>
                  <a:pt x="250748" y="322060"/>
                </a:cubicBezTo>
                <a:lnTo>
                  <a:pt x="146606" y="322060"/>
                </a:lnTo>
                <a:cubicBezTo>
                  <a:pt x="146299" y="320368"/>
                  <a:pt x="146145" y="318677"/>
                  <a:pt x="145992" y="316832"/>
                </a:cubicBezTo>
                <a:cubicBezTo>
                  <a:pt x="145838" y="314526"/>
                  <a:pt x="145531" y="311297"/>
                  <a:pt x="145224" y="307453"/>
                </a:cubicBezTo>
                <a:close/>
                <a:moveTo>
                  <a:pt x="191162" y="221999"/>
                </a:moveTo>
                <a:lnTo>
                  <a:pt x="206192" y="221999"/>
                </a:lnTo>
                <a:lnTo>
                  <a:pt x="198677" y="260881"/>
                </a:lnTo>
                <a:close/>
                <a:moveTo>
                  <a:pt x="477975" y="180012"/>
                </a:moveTo>
                <a:cubicBezTo>
                  <a:pt x="513186" y="180012"/>
                  <a:pt x="541731" y="208541"/>
                  <a:pt x="541731" y="243733"/>
                </a:cubicBezTo>
                <a:cubicBezTo>
                  <a:pt x="541731" y="278925"/>
                  <a:pt x="513186" y="307454"/>
                  <a:pt x="477975" y="307454"/>
                </a:cubicBezTo>
                <a:cubicBezTo>
                  <a:pt x="442764" y="307454"/>
                  <a:pt x="414219" y="278925"/>
                  <a:pt x="414219" y="243733"/>
                </a:cubicBezTo>
                <a:cubicBezTo>
                  <a:pt x="414219" y="208541"/>
                  <a:pt x="442764" y="180012"/>
                  <a:pt x="477975" y="180012"/>
                </a:cubicBezTo>
                <a:close/>
                <a:moveTo>
                  <a:pt x="330328" y="157714"/>
                </a:moveTo>
                <a:lnTo>
                  <a:pt x="356626" y="157714"/>
                </a:lnTo>
                <a:cubicBezTo>
                  <a:pt x="366622" y="157714"/>
                  <a:pt x="374773" y="165693"/>
                  <a:pt x="374773" y="175667"/>
                </a:cubicBezTo>
                <a:cubicBezTo>
                  <a:pt x="374773" y="185640"/>
                  <a:pt x="366622" y="193773"/>
                  <a:pt x="356626" y="193773"/>
                </a:cubicBezTo>
                <a:lnTo>
                  <a:pt x="330328" y="193773"/>
                </a:lnTo>
                <a:cubicBezTo>
                  <a:pt x="320332" y="193773"/>
                  <a:pt x="312181" y="185640"/>
                  <a:pt x="312181" y="175667"/>
                </a:cubicBezTo>
                <a:cubicBezTo>
                  <a:pt x="312181" y="165693"/>
                  <a:pt x="320332" y="157714"/>
                  <a:pt x="330328" y="157714"/>
                </a:cubicBezTo>
                <a:close/>
                <a:moveTo>
                  <a:pt x="40707" y="157714"/>
                </a:moveTo>
                <a:lnTo>
                  <a:pt x="66975" y="157714"/>
                </a:lnTo>
                <a:cubicBezTo>
                  <a:pt x="76960" y="157714"/>
                  <a:pt x="85102" y="165693"/>
                  <a:pt x="85102" y="175667"/>
                </a:cubicBezTo>
                <a:cubicBezTo>
                  <a:pt x="85102" y="185640"/>
                  <a:pt x="76960" y="193773"/>
                  <a:pt x="66975" y="193773"/>
                </a:cubicBezTo>
                <a:lnTo>
                  <a:pt x="40707" y="193773"/>
                </a:lnTo>
                <a:cubicBezTo>
                  <a:pt x="30722" y="193773"/>
                  <a:pt x="22581" y="185640"/>
                  <a:pt x="22581" y="175667"/>
                </a:cubicBezTo>
                <a:cubicBezTo>
                  <a:pt x="22581" y="165693"/>
                  <a:pt x="30722" y="157714"/>
                  <a:pt x="40707" y="157714"/>
                </a:cubicBezTo>
                <a:close/>
                <a:moveTo>
                  <a:pt x="198642" y="71059"/>
                </a:moveTo>
                <a:cubicBezTo>
                  <a:pt x="257019" y="71059"/>
                  <a:pt x="304490" y="118474"/>
                  <a:pt x="304490" y="176784"/>
                </a:cubicBezTo>
                <a:cubicBezTo>
                  <a:pt x="304490" y="212231"/>
                  <a:pt x="286669" y="245069"/>
                  <a:pt x="257634" y="264557"/>
                </a:cubicBezTo>
                <a:cubicBezTo>
                  <a:pt x="256712" y="270848"/>
                  <a:pt x="255944" y="276679"/>
                  <a:pt x="255176" y="282050"/>
                </a:cubicBezTo>
                <a:lnTo>
                  <a:pt x="220457" y="282050"/>
                </a:lnTo>
                <a:lnTo>
                  <a:pt x="234129" y="211771"/>
                </a:lnTo>
                <a:cubicBezTo>
                  <a:pt x="234897" y="208088"/>
                  <a:pt x="233976" y="204252"/>
                  <a:pt x="231518" y="201336"/>
                </a:cubicBezTo>
                <a:cubicBezTo>
                  <a:pt x="229060" y="198267"/>
                  <a:pt x="225526" y="196579"/>
                  <a:pt x="221686" y="196579"/>
                </a:cubicBezTo>
                <a:lnTo>
                  <a:pt x="175598" y="196579"/>
                </a:lnTo>
                <a:cubicBezTo>
                  <a:pt x="171757" y="196579"/>
                  <a:pt x="168224" y="198267"/>
                  <a:pt x="165766" y="201336"/>
                </a:cubicBezTo>
                <a:cubicBezTo>
                  <a:pt x="163308" y="204252"/>
                  <a:pt x="162386" y="208088"/>
                  <a:pt x="163001" y="211771"/>
                </a:cubicBezTo>
                <a:lnTo>
                  <a:pt x="176673" y="282050"/>
                </a:lnTo>
                <a:lnTo>
                  <a:pt x="141954" y="282050"/>
                </a:lnTo>
                <a:cubicBezTo>
                  <a:pt x="141339" y="276679"/>
                  <a:pt x="140571" y="270848"/>
                  <a:pt x="139650" y="264557"/>
                </a:cubicBezTo>
                <a:cubicBezTo>
                  <a:pt x="110461" y="245069"/>
                  <a:pt x="92794" y="212231"/>
                  <a:pt x="92794" y="176784"/>
                </a:cubicBezTo>
                <a:cubicBezTo>
                  <a:pt x="92794" y="118474"/>
                  <a:pt x="140264" y="71059"/>
                  <a:pt x="198642" y="71059"/>
                </a:cubicBezTo>
                <a:close/>
                <a:moveTo>
                  <a:pt x="318052" y="41704"/>
                </a:moveTo>
                <a:cubicBezTo>
                  <a:pt x="322660" y="41704"/>
                  <a:pt x="327268" y="43468"/>
                  <a:pt x="330801" y="46996"/>
                </a:cubicBezTo>
                <a:cubicBezTo>
                  <a:pt x="337867" y="54053"/>
                  <a:pt x="337867" y="65405"/>
                  <a:pt x="330801" y="72461"/>
                </a:cubicBezTo>
                <a:lnTo>
                  <a:pt x="312215" y="91023"/>
                </a:lnTo>
                <a:cubicBezTo>
                  <a:pt x="308682" y="94551"/>
                  <a:pt x="304074" y="96392"/>
                  <a:pt x="299466" y="96392"/>
                </a:cubicBezTo>
                <a:cubicBezTo>
                  <a:pt x="294858" y="96392"/>
                  <a:pt x="290249" y="94551"/>
                  <a:pt x="286717" y="91023"/>
                </a:cubicBezTo>
                <a:cubicBezTo>
                  <a:pt x="279651" y="83966"/>
                  <a:pt x="279651" y="72614"/>
                  <a:pt x="286717" y="65558"/>
                </a:cubicBezTo>
                <a:lnTo>
                  <a:pt x="305303" y="46996"/>
                </a:lnTo>
                <a:cubicBezTo>
                  <a:pt x="308836" y="43468"/>
                  <a:pt x="313444" y="41704"/>
                  <a:pt x="318052" y="41704"/>
                </a:cubicBezTo>
                <a:close/>
                <a:moveTo>
                  <a:pt x="79186" y="41704"/>
                </a:moveTo>
                <a:cubicBezTo>
                  <a:pt x="83838" y="41704"/>
                  <a:pt x="88489" y="43468"/>
                  <a:pt x="92025" y="46996"/>
                </a:cubicBezTo>
                <a:lnTo>
                  <a:pt x="110630" y="65558"/>
                </a:lnTo>
                <a:cubicBezTo>
                  <a:pt x="117703" y="72614"/>
                  <a:pt x="117703" y="83966"/>
                  <a:pt x="110630" y="91023"/>
                </a:cubicBezTo>
                <a:cubicBezTo>
                  <a:pt x="107093" y="94551"/>
                  <a:pt x="102481" y="96392"/>
                  <a:pt x="97868" y="96392"/>
                </a:cubicBezTo>
                <a:cubicBezTo>
                  <a:pt x="93255" y="96392"/>
                  <a:pt x="88643" y="94551"/>
                  <a:pt x="85106" y="91023"/>
                </a:cubicBezTo>
                <a:lnTo>
                  <a:pt x="66348" y="72461"/>
                </a:lnTo>
                <a:cubicBezTo>
                  <a:pt x="59275" y="65405"/>
                  <a:pt x="59275" y="54053"/>
                  <a:pt x="66348" y="46996"/>
                </a:cubicBezTo>
                <a:cubicBezTo>
                  <a:pt x="69884" y="43468"/>
                  <a:pt x="74535" y="41704"/>
                  <a:pt x="79186" y="41704"/>
                </a:cubicBezTo>
                <a:close/>
                <a:moveTo>
                  <a:pt x="198647" y="0"/>
                </a:moveTo>
                <a:cubicBezTo>
                  <a:pt x="208640" y="0"/>
                  <a:pt x="216635" y="7980"/>
                  <a:pt x="216635" y="17956"/>
                </a:cubicBezTo>
                <a:lnTo>
                  <a:pt x="216635" y="44353"/>
                </a:lnTo>
                <a:cubicBezTo>
                  <a:pt x="216635" y="54328"/>
                  <a:pt x="208640" y="62309"/>
                  <a:pt x="198647" y="62309"/>
                </a:cubicBezTo>
                <a:cubicBezTo>
                  <a:pt x="188654" y="62309"/>
                  <a:pt x="180506" y="54328"/>
                  <a:pt x="180506" y="44353"/>
                </a:cubicBezTo>
                <a:lnTo>
                  <a:pt x="180506" y="17956"/>
                </a:lnTo>
                <a:cubicBezTo>
                  <a:pt x="180506" y="7980"/>
                  <a:pt x="188654" y="0"/>
                  <a:pt x="198647" y="0"/>
                </a:cubicBezTo>
                <a:close/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</p:spPr>
        <p:txBody>
          <a:bodyPr/>
          <a:lstStyle/>
          <a:p>
            <a:endParaRPr lang="zh-CN" altLang="en-US" dirty="0">
              <a:cs typeface="+mn-ea"/>
              <a:sym typeface="+mn-lt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6000">
        <p:fade/>
      </p:transition>
    </mc:Choice>
    <mc:Fallback>
      <p:transition spd="med" advClick="0" advTm="6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8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8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1" grpId="0"/>
      <p:bldP spid="13" grpId="0"/>
      <p:bldP spid="1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íṣľidè"/>
          <p:cNvSpPr/>
          <p:nvPr/>
        </p:nvSpPr>
        <p:spPr>
          <a:xfrm>
            <a:off x="7002888" y="0"/>
            <a:ext cx="5189112" cy="6858000"/>
          </a:xfrm>
          <a:custGeom>
            <a:avLst/>
            <a:gdLst>
              <a:gd name="connsiteX0" fmla="*/ 1294115 w 5189112"/>
              <a:gd name="connsiteY0" fmla="*/ 0 h 6858000"/>
              <a:gd name="connsiteX1" fmla="*/ 5189112 w 5189112"/>
              <a:gd name="connsiteY1" fmla="*/ 0 h 6858000"/>
              <a:gd name="connsiteX2" fmla="*/ 5189112 w 5189112"/>
              <a:gd name="connsiteY2" fmla="*/ 6858000 h 6858000"/>
              <a:gd name="connsiteX3" fmla="*/ 0 w 5189112"/>
              <a:gd name="connsiteY3" fmla="*/ 6858000 h 6858000"/>
              <a:gd name="connsiteX4" fmla="*/ 78502 w 5189112"/>
              <a:gd name="connsiteY4" fmla="*/ 6790001 h 6858000"/>
              <a:gd name="connsiteX5" fmla="*/ 1930655 w 5189112"/>
              <a:gd name="connsiteY5" fmla="*/ 2605314 h 6858000"/>
              <a:gd name="connsiteX6" fmla="*/ 1373177 w 5189112"/>
              <a:gd name="connsiteY6" fmla="*/ 154368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189112" h="6858000">
                <a:moveTo>
                  <a:pt x="1294115" y="0"/>
                </a:moveTo>
                <a:lnTo>
                  <a:pt x="5189112" y="0"/>
                </a:lnTo>
                <a:lnTo>
                  <a:pt x="5189112" y="6858000"/>
                </a:lnTo>
                <a:lnTo>
                  <a:pt x="0" y="6858000"/>
                </a:lnTo>
                <a:lnTo>
                  <a:pt x="78502" y="6790001"/>
                </a:lnTo>
                <a:cubicBezTo>
                  <a:pt x="1216319" y="5755852"/>
                  <a:pt x="1930655" y="4264004"/>
                  <a:pt x="1930655" y="2605314"/>
                </a:cubicBezTo>
                <a:cubicBezTo>
                  <a:pt x="1930655" y="1727184"/>
                  <a:pt x="1730443" y="895816"/>
                  <a:pt x="1373177" y="154368"/>
                </a:cubicBezTo>
                <a:close/>
              </a:path>
            </a:pathLst>
          </a:custGeom>
          <a:blipFill dpi="0" rotWithShape="1">
            <a:blip r:embed="rId1" cstate="screen"/>
            <a:srcRect/>
            <a:stretch>
              <a:fillRect/>
            </a:stretch>
          </a:blipFill>
          <a:ln w="38100">
            <a:noFill/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noAutofit/>
          </a:bodyPr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7" name="iSḻïdè"/>
          <p:cNvSpPr/>
          <p:nvPr/>
        </p:nvSpPr>
        <p:spPr>
          <a:xfrm>
            <a:off x="1" y="5903686"/>
            <a:ext cx="816429" cy="954314"/>
          </a:xfrm>
          <a:custGeom>
            <a:avLst/>
            <a:gdLst>
              <a:gd name="connsiteX0" fmla="*/ 128815 w 816429"/>
              <a:gd name="connsiteY0" fmla="*/ 0 h 954314"/>
              <a:gd name="connsiteX1" fmla="*/ 816429 w 816429"/>
              <a:gd name="connsiteY1" fmla="*/ 687614 h 954314"/>
              <a:gd name="connsiteX2" fmla="*/ 802459 w 816429"/>
              <a:gd name="connsiteY2" fmla="*/ 826193 h 954314"/>
              <a:gd name="connsiteX3" fmla="*/ 762688 w 816429"/>
              <a:gd name="connsiteY3" fmla="*/ 954314 h 954314"/>
              <a:gd name="connsiteX4" fmla="*/ 0 w 816429"/>
              <a:gd name="connsiteY4" fmla="*/ 954314 h 954314"/>
              <a:gd name="connsiteX5" fmla="*/ 0 w 816429"/>
              <a:gd name="connsiteY5" fmla="*/ 12986 h 9543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16429" h="954314">
                <a:moveTo>
                  <a:pt x="128815" y="0"/>
                </a:moveTo>
                <a:cubicBezTo>
                  <a:pt x="508574" y="0"/>
                  <a:pt x="816429" y="307855"/>
                  <a:pt x="816429" y="687614"/>
                </a:cubicBezTo>
                <a:cubicBezTo>
                  <a:pt x="816429" y="735084"/>
                  <a:pt x="811619" y="781430"/>
                  <a:pt x="802459" y="826193"/>
                </a:cubicBezTo>
                <a:lnTo>
                  <a:pt x="762688" y="954314"/>
                </a:lnTo>
                <a:lnTo>
                  <a:pt x="0" y="954314"/>
                </a:lnTo>
                <a:lnTo>
                  <a:pt x="0" y="12986"/>
                </a:lnTo>
                <a:close/>
              </a:path>
            </a:pathLst>
          </a:custGeom>
          <a:solidFill>
            <a:srgbClr val="203864"/>
          </a:solidFill>
          <a:ln w="57150" cap="rnd">
            <a:noFill/>
            <a:prstDash val="solid"/>
            <a:round/>
          </a:ln>
          <a:effectLst>
            <a:outerShdw blurRad="50800" dist="50800" dir="5400000" algn="ctr" rotWithShape="0">
              <a:schemeClr val="accent5">
                <a:alpha val="2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rmAutofit/>
          </a:bodyPr>
          <a:lstStyle/>
          <a:p>
            <a:pPr algn="ctr" defTabSz="913765"/>
            <a:endParaRPr lang="zh-CN" altLang="en-US" sz="20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1" name="îṧľîḍé"/>
          <p:cNvSpPr txBox="1"/>
          <p:nvPr/>
        </p:nvSpPr>
        <p:spPr>
          <a:xfrm>
            <a:off x="853377" y="3979169"/>
            <a:ext cx="69442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b="1" i="1" dirty="0">
                <a:solidFill>
                  <a:srgbClr val="189FA0"/>
                </a:solidFill>
                <a:cs typeface="+mn-ea"/>
                <a:sym typeface="+mn-lt"/>
              </a:rPr>
              <a:t>0</a:t>
            </a:r>
            <a:r>
              <a:rPr lang="en-US" altLang="zh-CN" sz="100" b="1" i="1" dirty="0">
                <a:solidFill>
                  <a:srgbClr val="189FA0"/>
                </a:solidFill>
                <a:cs typeface="+mn-ea"/>
                <a:sym typeface="+mn-lt"/>
              </a:rPr>
              <a:t> </a:t>
            </a:r>
            <a:r>
              <a:rPr lang="en-US" altLang="zh-CN" sz="3200" b="1" i="1" dirty="0">
                <a:solidFill>
                  <a:srgbClr val="189FA0"/>
                </a:solidFill>
                <a:cs typeface="+mn-ea"/>
                <a:sym typeface="+mn-lt"/>
              </a:rPr>
              <a:t>3</a:t>
            </a:r>
            <a:endParaRPr lang="zh-CN" altLang="en-US" sz="3200" b="1" i="1" dirty="0">
              <a:solidFill>
                <a:srgbClr val="189FA0"/>
              </a:solidFill>
              <a:cs typeface="+mn-ea"/>
              <a:sym typeface="+mn-lt"/>
            </a:endParaRPr>
          </a:p>
        </p:txBody>
      </p:sp>
      <p:sp>
        <p:nvSpPr>
          <p:cNvPr id="13" name="iṩlïḓè"/>
          <p:cNvSpPr txBox="1"/>
          <p:nvPr/>
        </p:nvSpPr>
        <p:spPr>
          <a:xfrm>
            <a:off x="853377" y="5028309"/>
            <a:ext cx="691215" cy="584775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accent1">
                <a:alpha val="20000"/>
              </a:schemeClr>
            </a:outerShdw>
          </a:effectLst>
        </p:spPr>
        <p:txBody>
          <a:bodyPr wrap="none" rtlCol="0">
            <a:spAutoFit/>
          </a:bodyPr>
          <a:lstStyle/>
          <a:p>
            <a:r>
              <a:rPr lang="en-US" altLang="zh-CN" sz="3200" b="1" i="1" dirty="0">
                <a:solidFill>
                  <a:srgbClr val="189FA0"/>
                </a:solidFill>
                <a:cs typeface="+mn-ea"/>
                <a:sym typeface="+mn-lt"/>
              </a:rPr>
              <a:t>04</a:t>
            </a:r>
            <a:endParaRPr lang="zh-CN" altLang="en-US" sz="3200" b="1" i="1" dirty="0">
              <a:solidFill>
                <a:srgbClr val="189FA0"/>
              </a:solidFill>
              <a:cs typeface="+mn-ea"/>
              <a:sym typeface="+mn-lt"/>
            </a:endParaRPr>
          </a:p>
        </p:txBody>
      </p:sp>
      <p:sp>
        <p:nvSpPr>
          <p:cNvPr id="15" name="íṧḻîde"/>
          <p:cNvSpPr txBox="1"/>
          <p:nvPr/>
        </p:nvSpPr>
        <p:spPr>
          <a:xfrm>
            <a:off x="853377" y="2930030"/>
            <a:ext cx="694421" cy="584775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accent4">
                <a:alpha val="20000"/>
              </a:schemeClr>
            </a:outerShdw>
          </a:effectLst>
        </p:spPr>
        <p:txBody>
          <a:bodyPr wrap="none" rtlCol="0">
            <a:spAutoFit/>
          </a:bodyPr>
          <a:lstStyle/>
          <a:p>
            <a:r>
              <a:rPr lang="en-US" altLang="zh-CN" sz="3200" b="1" i="1" dirty="0">
                <a:solidFill>
                  <a:srgbClr val="189FA0"/>
                </a:solidFill>
                <a:cs typeface="+mn-ea"/>
                <a:sym typeface="+mn-lt"/>
              </a:rPr>
              <a:t>0</a:t>
            </a:r>
            <a:r>
              <a:rPr lang="en-US" altLang="zh-CN" sz="100" b="1" i="1" dirty="0">
                <a:solidFill>
                  <a:srgbClr val="189FA0"/>
                </a:solidFill>
                <a:cs typeface="+mn-ea"/>
                <a:sym typeface="+mn-lt"/>
              </a:rPr>
              <a:t> </a:t>
            </a:r>
            <a:r>
              <a:rPr lang="en-US" altLang="zh-CN" sz="3200" b="1" i="1" dirty="0">
                <a:solidFill>
                  <a:srgbClr val="189FA0"/>
                </a:solidFill>
                <a:cs typeface="+mn-ea"/>
                <a:sym typeface="+mn-lt"/>
              </a:rPr>
              <a:t>2</a:t>
            </a:r>
            <a:endParaRPr lang="zh-CN" altLang="en-US" sz="3200" b="1" i="1" dirty="0">
              <a:solidFill>
                <a:srgbClr val="189FA0"/>
              </a:solidFill>
              <a:cs typeface="+mn-ea"/>
              <a:sym typeface="+mn-lt"/>
            </a:endParaRPr>
          </a:p>
        </p:txBody>
      </p:sp>
      <p:sp>
        <p:nvSpPr>
          <p:cNvPr id="17" name="îś1íḍe"/>
          <p:cNvSpPr txBox="1"/>
          <p:nvPr/>
        </p:nvSpPr>
        <p:spPr>
          <a:xfrm>
            <a:off x="853377" y="1880891"/>
            <a:ext cx="694421" cy="584775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accent2">
                <a:alpha val="20000"/>
              </a:schemeClr>
            </a:outerShdw>
          </a:effectLst>
        </p:spPr>
        <p:txBody>
          <a:bodyPr wrap="none" rtlCol="0">
            <a:spAutoFit/>
          </a:bodyPr>
          <a:lstStyle/>
          <a:p>
            <a:r>
              <a:rPr lang="en-US" altLang="zh-CN" sz="3200" b="1" i="1" dirty="0">
                <a:solidFill>
                  <a:srgbClr val="189FA0"/>
                </a:solidFill>
                <a:cs typeface="+mn-ea"/>
                <a:sym typeface="+mn-lt"/>
              </a:rPr>
              <a:t>0</a:t>
            </a:r>
            <a:r>
              <a:rPr lang="en-US" altLang="zh-CN" sz="100" b="1" i="1" dirty="0">
                <a:solidFill>
                  <a:srgbClr val="189FA0"/>
                </a:solidFill>
                <a:cs typeface="+mn-ea"/>
                <a:sym typeface="+mn-lt"/>
              </a:rPr>
              <a:t> </a:t>
            </a:r>
            <a:r>
              <a:rPr lang="en-US" altLang="zh-CN" sz="3200" b="1" i="1" dirty="0">
                <a:solidFill>
                  <a:srgbClr val="189FA0"/>
                </a:solidFill>
                <a:cs typeface="+mn-ea"/>
                <a:sym typeface="+mn-lt"/>
              </a:rPr>
              <a:t>1</a:t>
            </a:r>
            <a:endParaRPr lang="zh-CN" altLang="en-US" sz="3200" b="1" i="1" dirty="0">
              <a:solidFill>
                <a:srgbClr val="189FA0"/>
              </a:solidFill>
              <a:cs typeface="+mn-ea"/>
              <a:sym typeface="+mn-lt"/>
            </a:endParaRPr>
          </a:p>
        </p:txBody>
      </p:sp>
      <p:sp>
        <p:nvSpPr>
          <p:cNvPr id="19" name="iśḻíḑê"/>
          <p:cNvSpPr txBox="1"/>
          <p:nvPr/>
        </p:nvSpPr>
        <p:spPr>
          <a:xfrm>
            <a:off x="1658008" y="1929116"/>
            <a:ext cx="53448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spc="3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如何开场</a:t>
            </a:r>
            <a:endParaRPr lang="en-US" altLang="zh-CN" sz="2800" b="1" spc="3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3" name="íŝlïďé"/>
          <p:cNvSpPr txBox="1"/>
          <p:nvPr/>
        </p:nvSpPr>
        <p:spPr>
          <a:xfrm>
            <a:off x="1658009" y="2978255"/>
            <a:ext cx="53448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spc="3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客户常用提问及对策</a:t>
            </a:r>
            <a:endParaRPr lang="en-US" altLang="zh-CN" sz="2800" b="1" spc="3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7" name="íṧlîďè"/>
          <p:cNvSpPr txBox="1"/>
          <p:nvPr/>
        </p:nvSpPr>
        <p:spPr>
          <a:xfrm>
            <a:off x="1658009" y="4027394"/>
            <a:ext cx="53448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spc="3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成交的心理障碍</a:t>
            </a:r>
            <a:endParaRPr lang="en-US" altLang="zh-CN" sz="2800" b="1" spc="3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1" name="îṧḷíḍe"/>
          <p:cNvSpPr txBox="1"/>
          <p:nvPr/>
        </p:nvSpPr>
        <p:spPr>
          <a:xfrm>
            <a:off x="1658009" y="5076534"/>
            <a:ext cx="53448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spc="3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成交的时机判定及结束技巧</a:t>
            </a:r>
            <a:endParaRPr lang="zh-CN" altLang="en-US" sz="2800" b="1" spc="3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4" name="文本框 33"/>
          <p:cNvSpPr txBox="1"/>
          <p:nvPr/>
        </p:nvSpPr>
        <p:spPr>
          <a:xfrm>
            <a:off x="853377" y="431642"/>
            <a:ext cx="423760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5400" b="1" spc="300" dirty="0">
                <a:solidFill>
                  <a:schemeClr val="accent1">
                    <a:lumMod val="50000"/>
                  </a:schemeClr>
                </a:solidFill>
                <a:cs typeface="+mn-ea"/>
                <a:sym typeface="+mn-lt"/>
              </a:rPr>
              <a:t>目录</a:t>
            </a:r>
            <a:r>
              <a:rPr lang="en-US" altLang="zh-CN" sz="5400" b="1" spc="300" dirty="0">
                <a:solidFill>
                  <a:schemeClr val="accent1">
                    <a:lumMod val="50000"/>
                  </a:schemeClr>
                </a:solidFill>
                <a:cs typeface="+mn-ea"/>
                <a:sym typeface="+mn-lt"/>
              </a:rPr>
              <a:t>/</a:t>
            </a:r>
            <a:r>
              <a:rPr lang="en-US" altLang="zh-CN" sz="3200" b="1" spc="300" dirty="0">
                <a:solidFill>
                  <a:schemeClr val="accent1">
                    <a:lumMod val="50000"/>
                  </a:schemeClr>
                </a:solidFill>
                <a:cs typeface="+mn-ea"/>
                <a:sym typeface="+mn-lt"/>
              </a:rPr>
              <a:t>contents</a:t>
            </a:r>
            <a:endParaRPr lang="zh-CN" altLang="en-US" sz="5400" b="1" spc="300" dirty="0">
              <a:solidFill>
                <a:schemeClr val="accent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7" name="任意多边形: 形状 36"/>
          <p:cNvSpPr/>
          <p:nvPr/>
        </p:nvSpPr>
        <p:spPr>
          <a:xfrm>
            <a:off x="7009129" y="10160"/>
            <a:ext cx="1930746" cy="6847840"/>
          </a:xfrm>
          <a:custGeom>
            <a:avLst/>
            <a:gdLst>
              <a:gd name="connsiteX0" fmla="*/ 1470206 w 2109841"/>
              <a:gd name="connsiteY0" fmla="*/ 0 h 7207262"/>
              <a:gd name="connsiteX1" fmla="*/ 2049326 w 2109841"/>
              <a:gd name="connsiteY1" fmla="*/ 3413760 h 7207262"/>
              <a:gd name="connsiteX2" fmla="*/ 179886 w 2109841"/>
              <a:gd name="connsiteY2" fmla="*/ 6868160 h 7207262"/>
              <a:gd name="connsiteX3" fmla="*/ 179886 w 2109841"/>
              <a:gd name="connsiteY3" fmla="*/ 6888480 h 7207262"/>
              <a:gd name="connsiteX0-1" fmla="*/ 1465126 w 2109024"/>
              <a:gd name="connsiteY0-2" fmla="*/ 0 h 7186942"/>
              <a:gd name="connsiteX1-3" fmla="*/ 2049326 w 2109024"/>
              <a:gd name="connsiteY1-4" fmla="*/ 3393440 h 7186942"/>
              <a:gd name="connsiteX2-5" fmla="*/ 179886 w 2109024"/>
              <a:gd name="connsiteY2-6" fmla="*/ 6847840 h 7186942"/>
              <a:gd name="connsiteX3-7" fmla="*/ 179886 w 2109024"/>
              <a:gd name="connsiteY3-8" fmla="*/ 6868160 h 7186942"/>
              <a:gd name="connsiteX0-9" fmla="*/ 1465126 w 2122512"/>
              <a:gd name="connsiteY0-10" fmla="*/ 0 h 7186942"/>
              <a:gd name="connsiteX1-11" fmla="*/ 2049326 w 2122512"/>
              <a:gd name="connsiteY1-12" fmla="*/ 3393440 h 7186942"/>
              <a:gd name="connsiteX2-13" fmla="*/ 179886 w 2122512"/>
              <a:gd name="connsiteY2-14" fmla="*/ 6847840 h 7186942"/>
              <a:gd name="connsiteX3-15" fmla="*/ 179886 w 2122512"/>
              <a:gd name="connsiteY3-16" fmla="*/ 6868160 h 7186942"/>
              <a:gd name="connsiteX0-17" fmla="*/ 1465126 w 2103955"/>
              <a:gd name="connsiteY0-18" fmla="*/ 0 h 7186942"/>
              <a:gd name="connsiteX1-19" fmla="*/ 2049326 w 2103955"/>
              <a:gd name="connsiteY1-20" fmla="*/ 3393440 h 7186942"/>
              <a:gd name="connsiteX2-21" fmla="*/ 179886 w 2103955"/>
              <a:gd name="connsiteY2-22" fmla="*/ 6847840 h 7186942"/>
              <a:gd name="connsiteX3-23" fmla="*/ 179886 w 2103955"/>
              <a:gd name="connsiteY3-24" fmla="*/ 6868160 h 7186942"/>
              <a:gd name="connsiteX0-25" fmla="*/ 1285240 w 1924069"/>
              <a:gd name="connsiteY0-26" fmla="*/ 0 h 6847840"/>
              <a:gd name="connsiteX1-27" fmla="*/ 1869440 w 1924069"/>
              <a:gd name="connsiteY1-28" fmla="*/ 3393440 h 6847840"/>
              <a:gd name="connsiteX2-29" fmla="*/ 0 w 1924069"/>
              <a:gd name="connsiteY2-30" fmla="*/ 6847840 h 6847840"/>
              <a:gd name="connsiteX0-31" fmla="*/ 1285240 w 1924069"/>
              <a:gd name="connsiteY0-32" fmla="*/ 0 h 6847840"/>
              <a:gd name="connsiteX1-33" fmla="*/ 1869440 w 1924069"/>
              <a:gd name="connsiteY1-34" fmla="*/ 3393440 h 6847840"/>
              <a:gd name="connsiteX2-35" fmla="*/ 0 w 1924069"/>
              <a:gd name="connsiteY2-36" fmla="*/ 6847840 h 6847840"/>
              <a:gd name="connsiteX0-37" fmla="*/ 1285240 w 1928149"/>
              <a:gd name="connsiteY0-38" fmla="*/ 0 h 6847840"/>
              <a:gd name="connsiteX1-39" fmla="*/ 1869440 w 1928149"/>
              <a:gd name="connsiteY1-40" fmla="*/ 3393440 h 6847840"/>
              <a:gd name="connsiteX2-41" fmla="*/ 0 w 1928149"/>
              <a:gd name="connsiteY2-42" fmla="*/ 6847840 h 6847840"/>
              <a:gd name="connsiteX0-43" fmla="*/ 1296670 w 1954839"/>
              <a:gd name="connsiteY0-44" fmla="*/ 0 h 6847840"/>
              <a:gd name="connsiteX1-45" fmla="*/ 1880870 w 1954839"/>
              <a:gd name="connsiteY1-46" fmla="*/ 3393440 h 6847840"/>
              <a:gd name="connsiteX2-47" fmla="*/ 0 w 1954839"/>
              <a:gd name="connsiteY2-48" fmla="*/ 6847840 h 6847840"/>
              <a:gd name="connsiteX0-49" fmla="*/ 1296670 w 1954839"/>
              <a:gd name="connsiteY0-50" fmla="*/ 0 h 6847840"/>
              <a:gd name="connsiteX1-51" fmla="*/ 1880870 w 1954839"/>
              <a:gd name="connsiteY1-52" fmla="*/ 3393440 h 6847840"/>
              <a:gd name="connsiteX2-53" fmla="*/ 0 w 1954839"/>
              <a:gd name="connsiteY2-54" fmla="*/ 6847840 h 6847840"/>
              <a:gd name="connsiteX0-55" fmla="*/ 1296670 w 1946644"/>
              <a:gd name="connsiteY0-56" fmla="*/ 0 h 6847840"/>
              <a:gd name="connsiteX1-57" fmla="*/ 1871345 w 1946644"/>
              <a:gd name="connsiteY1-58" fmla="*/ 3391535 h 6847840"/>
              <a:gd name="connsiteX2-59" fmla="*/ 0 w 1946644"/>
              <a:gd name="connsiteY2-60" fmla="*/ 6847840 h 6847840"/>
              <a:gd name="connsiteX0-61" fmla="*/ 1296670 w 1923836"/>
              <a:gd name="connsiteY0-62" fmla="*/ 0 h 6847840"/>
              <a:gd name="connsiteX1-63" fmla="*/ 1871345 w 1923836"/>
              <a:gd name="connsiteY1-64" fmla="*/ 3391535 h 6847840"/>
              <a:gd name="connsiteX2-65" fmla="*/ 0 w 1923836"/>
              <a:gd name="connsiteY2-66" fmla="*/ 6847840 h 6847840"/>
              <a:gd name="connsiteX0-67" fmla="*/ 1296670 w 1930746"/>
              <a:gd name="connsiteY0-68" fmla="*/ 0 h 6847840"/>
              <a:gd name="connsiteX1-69" fmla="*/ 1871345 w 1930746"/>
              <a:gd name="connsiteY1-70" fmla="*/ 3391535 h 6847840"/>
              <a:gd name="connsiteX2-71" fmla="*/ 0 w 1930746"/>
              <a:gd name="connsiteY2-72" fmla="*/ 6847840 h 684784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</a:cxnLst>
            <a:rect l="l" t="t" r="r" b="b"/>
            <a:pathLst>
              <a:path w="1930746" h="6847840">
                <a:moveTo>
                  <a:pt x="1296670" y="0"/>
                </a:moveTo>
                <a:cubicBezTo>
                  <a:pt x="1876636" y="1154853"/>
                  <a:pt x="2031577" y="2306108"/>
                  <a:pt x="1871345" y="3391535"/>
                </a:cubicBezTo>
                <a:cubicBezTo>
                  <a:pt x="1711113" y="4476962"/>
                  <a:pt x="1189143" y="5803900"/>
                  <a:pt x="0" y="6847840"/>
                </a:cubicBezTo>
              </a:path>
            </a:pathLst>
          </a:custGeom>
          <a:noFill/>
          <a:ln w="444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9" name="íṡḷîḓé"/>
          <p:cNvSpPr/>
          <p:nvPr/>
        </p:nvSpPr>
        <p:spPr>
          <a:xfrm>
            <a:off x="6473371" y="0"/>
            <a:ext cx="3425370" cy="1712684"/>
          </a:xfrm>
          <a:custGeom>
            <a:avLst/>
            <a:gdLst>
              <a:gd name="connsiteX0" fmla="*/ 0 w 3425370"/>
              <a:gd name="connsiteY0" fmla="*/ 0 h 1712684"/>
              <a:gd name="connsiteX1" fmla="*/ 526143 w 3425370"/>
              <a:gd name="connsiteY1" fmla="*/ 0 h 1712684"/>
              <a:gd name="connsiteX2" fmla="*/ 1712686 w 3425370"/>
              <a:gd name="connsiteY2" fmla="*/ 1186543 h 1712684"/>
              <a:gd name="connsiteX3" fmla="*/ 2899229 w 3425370"/>
              <a:gd name="connsiteY3" fmla="*/ 0 h 1712684"/>
              <a:gd name="connsiteX4" fmla="*/ 3425370 w 3425370"/>
              <a:gd name="connsiteY4" fmla="*/ 0 h 1712684"/>
              <a:gd name="connsiteX5" fmla="*/ 3416528 w 3425370"/>
              <a:gd name="connsiteY5" fmla="*/ 175111 h 1712684"/>
              <a:gd name="connsiteX6" fmla="*/ 1712685 w 3425370"/>
              <a:gd name="connsiteY6" fmla="*/ 1712684 h 1712684"/>
              <a:gd name="connsiteX7" fmla="*/ 8843 w 3425370"/>
              <a:gd name="connsiteY7" fmla="*/ 175111 h 17126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25370" h="1712684">
                <a:moveTo>
                  <a:pt x="0" y="0"/>
                </a:moveTo>
                <a:lnTo>
                  <a:pt x="526143" y="0"/>
                </a:lnTo>
                <a:cubicBezTo>
                  <a:pt x="526143" y="655310"/>
                  <a:pt x="1057376" y="1186543"/>
                  <a:pt x="1712686" y="1186543"/>
                </a:cubicBezTo>
                <a:cubicBezTo>
                  <a:pt x="2367996" y="1186543"/>
                  <a:pt x="2899229" y="655310"/>
                  <a:pt x="2899229" y="0"/>
                </a:cubicBezTo>
                <a:lnTo>
                  <a:pt x="3425370" y="0"/>
                </a:lnTo>
                <a:lnTo>
                  <a:pt x="3416528" y="175111"/>
                </a:lnTo>
                <a:cubicBezTo>
                  <a:pt x="3328821" y="1038743"/>
                  <a:pt x="2599457" y="1712684"/>
                  <a:pt x="1712685" y="1712684"/>
                </a:cubicBezTo>
                <a:cubicBezTo>
                  <a:pt x="825913" y="1712684"/>
                  <a:pt x="96549" y="1038743"/>
                  <a:pt x="8843" y="175111"/>
                </a:cubicBezTo>
                <a:close/>
              </a:path>
            </a:pathLst>
          </a:custGeom>
          <a:solidFill>
            <a:srgbClr val="189FA0"/>
          </a:solidFill>
          <a:ln w="57150" cap="rnd">
            <a:noFill/>
            <a:prstDash val="solid"/>
            <a:round/>
          </a:ln>
          <a:effectLst>
            <a:outerShdw blurRad="50800" dist="50800" dir="5400000" algn="ctr" rotWithShape="0">
              <a:schemeClr val="accent3">
                <a:alpha val="2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rmAutofit/>
          </a:bodyPr>
          <a:lstStyle/>
          <a:p>
            <a:pPr algn="ctr" defTabSz="913765"/>
            <a:endParaRPr lang="zh-CN" altLang="en-US" sz="20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41" name="椭圆 40"/>
          <p:cNvSpPr/>
          <p:nvPr/>
        </p:nvSpPr>
        <p:spPr>
          <a:xfrm>
            <a:off x="8682232" y="3335462"/>
            <a:ext cx="360000" cy="3600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189F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42" name="椭圆 41"/>
          <p:cNvSpPr/>
          <p:nvPr/>
        </p:nvSpPr>
        <p:spPr>
          <a:xfrm>
            <a:off x="8754685" y="3406263"/>
            <a:ext cx="216000" cy="216000"/>
          </a:xfrm>
          <a:prstGeom prst="ellipse">
            <a:avLst/>
          </a:prstGeom>
          <a:solidFill>
            <a:srgbClr val="189F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43" name="椭圆 42"/>
          <p:cNvSpPr/>
          <p:nvPr/>
        </p:nvSpPr>
        <p:spPr>
          <a:xfrm>
            <a:off x="8394685" y="4383944"/>
            <a:ext cx="360000" cy="3600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2038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44" name="椭圆 43"/>
          <p:cNvSpPr/>
          <p:nvPr/>
        </p:nvSpPr>
        <p:spPr>
          <a:xfrm>
            <a:off x="8466122" y="4453729"/>
            <a:ext cx="216000" cy="216000"/>
          </a:xfrm>
          <a:prstGeom prst="ellipse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45" name="椭圆 44"/>
          <p:cNvSpPr/>
          <p:nvPr/>
        </p:nvSpPr>
        <p:spPr>
          <a:xfrm>
            <a:off x="8759875" y="2105666"/>
            <a:ext cx="360000" cy="3600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2038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46" name="椭圆 45"/>
          <p:cNvSpPr/>
          <p:nvPr/>
        </p:nvSpPr>
        <p:spPr>
          <a:xfrm>
            <a:off x="8826232" y="2170371"/>
            <a:ext cx="216000" cy="216000"/>
          </a:xfrm>
          <a:prstGeom prst="ellipse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47" name="椭圆 46"/>
          <p:cNvSpPr/>
          <p:nvPr/>
        </p:nvSpPr>
        <p:spPr>
          <a:xfrm>
            <a:off x="7775714" y="5612821"/>
            <a:ext cx="360000" cy="3600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189F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48" name="椭圆 47"/>
          <p:cNvSpPr/>
          <p:nvPr/>
        </p:nvSpPr>
        <p:spPr>
          <a:xfrm>
            <a:off x="7852231" y="5687686"/>
            <a:ext cx="216000" cy="216000"/>
          </a:xfrm>
          <a:prstGeom prst="ellipse">
            <a:avLst/>
          </a:prstGeom>
          <a:solidFill>
            <a:srgbClr val="189F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6000">
        <p:split orient="vert"/>
      </p:transition>
    </mc:Choice>
    <mc:Fallback>
      <p:transition spd="slow" advClick="0" advTm="6000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500"/>
                            </p:stCondLst>
                            <p:childTnLst>
                              <p:par>
                                <p:cTn id="4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4500"/>
                            </p:stCondLst>
                            <p:childTnLst>
                              <p:par>
                                <p:cTn id="6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500"/>
                            </p:stCondLst>
                            <p:childTnLst>
                              <p:par>
                                <p:cTn id="7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11" grpId="0"/>
      <p:bldP spid="13" grpId="0"/>
      <p:bldP spid="15" grpId="0"/>
      <p:bldP spid="17" grpId="0"/>
      <p:bldP spid="19" grpId="0"/>
      <p:bldP spid="23" grpId="0"/>
      <p:bldP spid="27" grpId="0"/>
      <p:bldP spid="31" grpId="0"/>
      <p:bldP spid="34" grpId="0"/>
      <p:bldP spid="37" grpId="0" animBg="1"/>
      <p:bldP spid="9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平行四边形 7"/>
          <p:cNvSpPr/>
          <p:nvPr/>
        </p:nvSpPr>
        <p:spPr>
          <a:xfrm>
            <a:off x="518160" y="350520"/>
            <a:ext cx="762000" cy="640080"/>
          </a:xfrm>
          <a:prstGeom prst="parallelogram">
            <a:avLst/>
          </a:prstGeom>
          <a:solidFill>
            <a:schemeClr val="bg1"/>
          </a:solidFill>
          <a:ln w="38100">
            <a:solidFill>
              <a:srgbClr val="189F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>
                <a:solidFill>
                  <a:srgbClr val="189FA0"/>
                </a:solidFill>
                <a:cs typeface="+mn-ea"/>
                <a:sym typeface="+mn-lt"/>
              </a:rPr>
              <a:t>02</a:t>
            </a:r>
            <a:endParaRPr lang="zh-CN" altLang="en-US" sz="2000" b="1" dirty="0">
              <a:solidFill>
                <a:srgbClr val="189FA0"/>
              </a:solidFill>
              <a:cs typeface="+mn-ea"/>
              <a:sym typeface="+mn-lt"/>
            </a:endParaRPr>
          </a:p>
        </p:txBody>
      </p:sp>
      <p:sp>
        <p:nvSpPr>
          <p:cNvPr id="9" name="平行四边形 8"/>
          <p:cNvSpPr/>
          <p:nvPr/>
        </p:nvSpPr>
        <p:spPr>
          <a:xfrm>
            <a:off x="1524000" y="350520"/>
            <a:ext cx="5577840" cy="640080"/>
          </a:xfrm>
          <a:prstGeom prst="parallelogram">
            <a:avLst/>
          </a:prstGeom>
          <a:solidFill>
            <a:schemeClr val="bg1"/>
          </a:solidFill>
          <a:ln w="38100">
            <a:solidFill>
              <a:srgbClr val="189F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200" b="1" dirty="0">
                <a:solidFill>
                  <a:srgbClr val="189FA0"/>
                </a:solidFill>
                <a:cs typeface="+mn-ea"/>
                <a:sym typeface="+mn-lt"/>
              </a:rPr>
              <a:t>客户常用提问及对策</a:t>
            </a:r>
            <a:endParaRPr lang="zh-CN" altLang="en-US" sz="3200" b="1" dirty="0">
              <a:solidFill>
                <a:srgbClr val="189FA0"/>
              </a:solidFill>
              <a:cs typeface="+mn-ea"/>
              <a:sym typeface="+mn-lt"/>
            </a:endParaRPr>
          </a:p>
        </p:txBody>
      </p:sp>
      <p:sp>
        <p:nvSpPr>
          <p:cNvPr id="13" name="矩形: 圆角 12"/>
          <p:cNvSpPr/>
          <p:nvPr/>
        </p:nvSpPr>
        <p:spPr>
          <a:xfrm>
            <a:off x="1111949" y="2385060"/>
            <a:ext cx="10058971" cy="4130039"/>
          </a:xfrm>
          <a:prstGeom prst="roundRect">
            <a:avLst>
              <a:gd name="adj" fmla="val 3032"/>
            </a:avLst>
          </a:prstGeom>
          <a:solidFill>
            <a:schemeClr val="bg1"/>
          </a:solidFill>
          <a:ln>
            <a:noFill/>
          </a:ln>
          <a:effectLst>
            <a:outerShdw blurRad="177800" dist="139700" dir="2700000" algn="tl" rotWithShape="0">
              <a:prstClr val="black">
                <a:alpha val="1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1901698" y="3415016"/>
            <a:ext cx="1737085" cy="1737085"/>
            <a:chOff x="1205548" y="2764469"/>
            <a:chExt cx="1737085" cy="1737085"/>
          </a:xfrm>
        </p:grpSpPr>
        <p:sp>
          <p:nvSpPr>
            <p:cNvPr id="26" name="椭圆 25"/>
            <p:cNvSpPr/>
            <p:nvPr/>
          </p:nvSpPr>
          <p:spPr>
            <a:xfrm>
              <a:off x="1205548" y="2764469"/>
              <a:ext cx="1737085" cy="1737085"/>
            </a:xfrm>
            <a:prstGeom prst="ellipse">
              <a:avLst/>
            </a:prstGeom>
            <a:solidFill>
              <a:srgbClr val="203864"/>
            </a:solidFill>
            <a:ln>
              <a:noFill/>
            </a:ln>
            <a:effectLst>
              <a:outerShdw blurRad="177800" dist="139700" dir="2700000" algn="tl" rotWithShape="0">
                <a:prstClr val="black">
                  <a:alpha val="18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>
                <a:lnSpc>
                  <a:spcPct val="130000"/>
                </a:lnSpc>
              </a:pPr>
              <a:endParaRPr lang="zh-CN" altLang="en-US" sz="1400">
                <a:cs typeface="+mn-ea"/>
                <a:sym typeface="+mn-lt"/>
              </a:endParaRPr>
            </a:p>
          </p:txBody>
        </p:sp>
        <p:sp>
          <p:nvSpPr>
            <p:cNvPr id="27" name="矩形 26"/>
            <p:cNvSpPr/>
            <p:nvPr/>
          </p:nvSpPr>
          <p:spPr>
            <a:xfrm>
              <a:off x="1622683" y="3282630"/>
              <a:ext cx="902811" cy="52565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>
                <a:lnSpc>
                  <a:spcPct val="130000"/>
                </a:lnSpc>
              </a:pPr>
              <a:r>
                <a:rPr lang="zh-CN" altLang="en-US" sz="2400" b="1" dirty="0">
                  <a:solidFill>
                    <a:schemeClr val="bg1"/>
                  </a:solidFill>
                  <a:cs typeface="+mn-ea"/>
                  <a:sym typeface="+mn-lt"/>
                </a:rPr>
                <a:t>对策</a:t>
              </a:r>
              <a:endParaRPr lang="zh-CN" altLang="en-US" sz="24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28" name="ïṥḻiḋe"/>
          <p:cNvSpPr txBox="1"/>
          <p:nvPr/>
        </p:nvSpPr>
        <p:spPr>
          <a:xfrm>
            <a:off x="666750" y="1599860"/>
            <a:ext cx="10858500" cy="622399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ctr" anchorCtr="0">
            <a:normAutofit lnSpcReduction="10000"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>
              <a:buSzPct val="25000"/>
            </a:pPr>
            <a:r>
              <a:rPr lang="zh-CN" altLang="en-US" sz="3600" b="1" dirty="0">
                <a:solidFill>
                  <a:srgbClr val="203864"/>
                </a:solidFill>
                <a:cs typeface="+mn-ea"/>
                <a:sym typeface="+mn-lt"/>
              </a:rPr>
              <a:t>具体对策</a:t>
            </a:r>
            <a:endParaRPr lang="en-US" sz="3600" b="1" dirty="0">
              <a:solidFill>
                <a:srgbClr val="203864"/>
              </a:solidFill>
              <a:cs typeface="+mn-ea"/>
              <a:sym typeface="+mn-lt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6297930" y="3086400"/>
            <a:ext cx="4466742" cy="7013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600" dirty="0">
                <a:cs typeface="+mn-ea"/>
                <a:sym typeface="+mn-lt"/>
              </a:rPr>
              <a:t>那就是想便宜一点。</a:t>
            </a:r>
            <a:r>
              <a:rPr lang="zh-CN" altLang="en-US" sz="1600" b="1" dirty="0">
                <a:solidFill>
                  <a:srgbClr val="189FA0"/>
                </a:solidFill>
                <a:cs typeface="+mn-ea"/>
                <a:sym typeface="+mn-lt"/>
              </a:rPr>
              <a:t>我们通过沟通、触摸等方式继续介绍商品让他爱不释手。</a:t>
            </a:r>
            <a:endParaRPr lang="zh-CN" altLang="en-US" sz="1600" b="1" dirty="0">
              <a:solidFill>
                <a:srgbClr val="189FA0"/>
              </a:solidFill>
              <a:cs typeface="+mn-ea"/>
              <a:sym typeface="+mn-lt"/>
            </a:endParaRPr>
          </a:p>
        </p:txBody>
      </p:sp>
      <p:sp>
        <p:nvSpPr>
          <p:cNvPr id="12" name="左大括号 11"/>
          <p:cNvSpPr/>
          <p:nvPr/>
        </p:nvSpPr>
        <p:spPr>
          <a:xfrm>
            <a:off x="3779520" y="2845226"/>
            <a:ext cx="243840" cy="2954291"/>
          </a:xfrm>
          <a:prstGeom prst="leftBrace">
            <a:avLst>
              <a:gd name="adj1" fmla="val 102083"/>
              <a:gd name="adj2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16" name="组合 15"/>
          <p:cNvGrpSpPr/>
          <p:nvPr/>
        </p:nvGrpSpPr>
        <p:grpSpPr>
          <a:xfrm>
            <a:off x="4160520" y="3048697"/>
            <a:ext cx="1935480" cy="852414"/>
            <a:chOff x="4160520" y="2141220"/>
            <a:chExt cx="1935480" cy="852414"/>
          </a:xfrm>
        </p:grpSpPr>
        <p:sp>
          <p:nvSpPr>
            <p:cNvPr id="17" name="矩形: 圆角 16"/>
            <p:cNvSpPr/>
            <p:nvPr/>
          </p:nvSpPr>
          <p:spPr>
            <a:xfrm>
              <a:off x="4160520" y="2141220"/>
              <a:ext cx="1935480" cy="852414"/>
            </a:xfrm>
            <a:prstGeom prst="roundRect">
              <a:avLst>
                <a:gd name="adj" fmla="val 50000"/>
              </a:avLst>
            </a:prstGeom>
            <a:noFill/>
            <a:ln w="25400">
              <a:solidFill>
                <a:srgbClr val="189FA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8" name="矩形 17"/>
            <p:cNvSpPr/>
            <p:nvPr/>
          </p:nvSpPr>
          <p:spPr>
            <a:xfrm>
              <a:off x="4228014" y="2212675"/>
              <a:ext cx="1800493" cy="75713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dirty="0">
                  <a:solidFill>
                    <a:prstClr val="black"/>
                  </a:solidFill>
                  <a:cs typeface="+mn-ea"/>
                  <a:sym typeface="+mn-lt"/>
                </a:rPr>
                <a:t>预算与商品价格</a:t>
              </a:r>
              <a:endParaRPr lang="en-US" altLang="zh-CN" dirty="0">
                <a:solidFill>
                  <a:prstClr val="black"/>
                </a:solidFill>
                <a:cs typeface="+mn-ea"/>
                <a:sym typeface="+mn-lt"/>
              </a:endParaRPr>
            </a:p>
            <a:p>
              <a:pPr algn="ctr">
                <a:lnSpc>
                  <a:spcPct val="120000"/>
                </a:lnSpc>
              </a:pPr>
              <a:r>
                <a:rPr lang="zh-CN" altLang="en-US" b="1" dirty="0">
                  <a:solidFill>
                    <a:srgbClr val="189FA0"/>
                  </a:solidFill>
                  <a:cs typeface="+mn-ea"/>
                  <a:sym typeface="+mn-lt"/>
                </a:rPr>
                <a:t>相差不多</a:t>
              </a:r>
              <a:endParaRPr lang="zh-CN" altLang="en-US" b="1" dirty="0">
                <a:solidFill>
                  <a:srgbClr val="189FA0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9" name="组合 18"/>
          <p:cNvGrpSpPr/>
          <p:nvPr/>
        </p:nvGrpSpPr>
        <p:grpSpPr>
          <a:xfrm>
            <a:off x="4104338" y="4629953"/>
            <a:ext cx="1935480" cy="852414"/>
            <a:chOff x="4160520" y="2141220"/>
            <a:chExt cx="1935480" cy="852414"/>
          </a:xfrm>
        </p:grpSpPr>
        <p:sp>
          <p:nvSpPr>
            <p:cNvPr id="20" name="矩形: 圆角 19"/>
            <p:cNvSpPr/>
            <p:nvPr/>
          </p:nvSpPr>
          <p:spPr>
            <a:xfrm>
              <a:off x="4160520" y="2141220"/>
              <a:ext cx="1935480" cy="852414"/>
            </a:xfrm>
            <a:prstGeom prst="roundRect">
              <a:avLst>
                <a:gd name="adj" fmla="val 50000"/>
              </a:avLst>
            </a:prstGeom>
            <a:noFill/>
            <a:ln w="25400">
              <a:solidFill>
                <a:srgbClr val="189FA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21" name="矩形 20"/>
            <p:cNvSpPr/>
            <p:nvPr/>
          </p:nvSpPr>
          <p:spPr>
            <a:xfrm>
              <a:off x="4228014" y="2212675"/>
              <a:ext cx="1800493" cy="75713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dirty="0">
                  <a:solidFill>
                    <a:prstClr val="black"/>
                  </a:solidFill>
                  <a:cs typeface="+mn-ea"/>
                  <a:sym typeface="+mn-lt"/>
                </a:rPr>
                <a:t>预算与商品价格</a:t>
              </a:r>
              <a:endParaRPr lang="en-US" altLang="zh-CN" dirty="0">
                <a:solidFill>
                  <a:prstClr val="black"/>
                </a:solidFill>
                <a:cs typeface="+mn-ea"/>
                <a:sym typeface="+mn-lt"/>
              </a:endParaRPr>
            </a:p>
            <a:p>
              <a:pPr algn="ctr">
                <a:lnSpc>
                  <a:spcPct val="120000"/>
                </a:lnSpc>
              </a:pPr>
              <a:r>
                <a:rPr lang="zh-CN" altLang="en-US" b="1" dirty="0">
                  <a:solidFill>
                    <a:srgbClr val="189FA0"/>
                  </a:solidFill>
                  <a:cs typeface="+mn-ea"/>
                  <a:sym typeface="+mn-lt"/>
                </a:rPr>
                <a:t>相差很大</a:t>
              </a:r>
              <a:endParaRPr lang="zh-CN" altLang="en-US" b="1" dirty="0">
                <a:solidFill>
                  <a:srgbClr val="189FA0"/>
                </a:solidFill>
                <a:cs typeface="+mn-ea"/>
                <a:sym typeface="+mn-lt"/>
              </a:endParaRPr>
            </a:p>
          </p:txBody>
        </p:sp>
      </p:grpSp>
      <p:sp>
        <p:nvSpPr>
          <p:cNvPr id="22" name="矩形 21"/>
          <p:cNvSpPr/>
          <p:nvPr/>
        </p:nvSpPr>
        <p:spPr>
          <a:xfrm>
            <a:off x="6269839" y="4479737"/>
            <a:ext cx="4466742" cy="13726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zh-CN" altLang="en-US" sz="1600" dirty="0">
                <a:cs typeface="+mn-ea"/>
                <a:sym typeface="+mn-lt"/>
              </a:rPr>
              <a:t>那就是真的超出预算了。这个时候我们再转商品，但说的时候要顾及顾客的尊严，</a:t>
            </a:r>
            <a:r>
              <a:rPr lang="zh-CN" altLang="en-US" sz="1600" b="1" dirty="0">
                <a:solidFill>
                  <a:srgbClr val="189FA0"/>
                </a:solidFill>
                <a:cs typeface="+mn-ea"/>
                <a:sym typeface="+mn-lt"/>
              </a:rPr>
              <a:t>“先生，我们这边也上了一些新款，我来帮你介绍。”顾客一看便明白，这样你给了顾客面子也赚了商品。</a:t>
            </a:r>
            <a:endParaRPr lang="zh-CN" altLang="en-US" sz="1600" b="1" dirty="0">
              <a:solidFill>
                <a:srgbClr val="189FA0"/>
              </a:solidFill>
              <a:cs typeface="+mn-ea"/>
              <a:sym typeface="+mn-lt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6000">
        <p:fade/>
      </p:transition>
    </mc:Choice>
    <mc:Fallback>
      <p:transition spd="med" advClick="0" advTm="6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3" grpId="0" animBg="1"/>
      <p:bldP spid="28" grpId="0"/>
      <p:bldP spid="11" grpId="0"/>
      <p:bldP spid="12" grpId="0" animBg="1"/>
      <p:bldP spid="2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1424648" y="1998091"/>
            <a:ext cx="1737085" cy="1737085"/>
            <a:chOff x="1205548" y="2764469"/>
            <a:chExt cx="1737085" cy="1737085"/>
          </a:xfrm>
        </p:grpSpPr>
        <p:sp>
          <p:nvSpPr>
            <p:cNvPr id="3" name="椭圆 2"/>
            <p:cNvSpPr/>
            <p:nvPr/>
          </p:nvSpPr>
          <p:spPr>
            <a:xfrm>
              <a:off x="1205548" y="2764469"/>
              <a:ext cx="1737085" cy="1737085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  <a:effectLst>
              <a:outerShdw blurRad="177800" dist="139700" dir="2700000" algn="tl" rotWithShape="0">
                <a:prstClr val="black">
                  <a:alpha val="18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>
                <a:lnSpc>
                  <a:spcPct val="130000"/>
                </a:lnSpc>
              </a:pPr>
              <a:endParaRPr lang="zh-CN" altLang="en-US" sz="1600" b="1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4" name="矩形 3"/>
            <p:cNvSpPr/>
            <p:nvPr/>
          </p:nvSpPr>
          <p:spPr>
            <a:xfrm>
              <a:off x="1622684" y="3069270"/>
              <a:ext cx="902811" cy="115807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>
                <a:lnSpc>
                  <a:spcPct val="130000"/>
                </a:lnSpc>
              </a:pPr>
              <a:r>
                <a:rPr lang="zh-CN" altLang="en-US" sz="2800" b="1" dirty="0">
                  <a:solidFill>
                    <a:schemeClr val="bg1"/>
                  </a:solidFill>
                  <a:cs typeface="+mn-ea"/>
                  <a:sym typeface="+mn-lt"/>
                </a:rPr>
                <a:t>客户</a:t>
              </a:r>
              <a:endParaRPr lang="en-US" altLang="zh-CN" sz="2800" b="1" dirty="0">
                <a:solidFill>
                  <a:schemeClr val="bg1"/>
                </a:solidFill>
                <a:cs typeface="+mn-ea"/>
                <a:sym typeface="+mn-lt"/>
              </a:endParaRPr>
            </a:p>
            <a:p>
              <a:pPr lvl="0" algn="ctr">
                <a:lnSpc>
                  <a:spcPct val="130000"/>
                </a:lnSpc>
              </a:pPr>
              <a:r>
                <a:rPr lang="zh-CN" altLang="en-US" sz="2800" b="1" dirty="0">
                  <a:solidFill>
                    <a:schemeClr val="bg1"/>
                  </a:solidFill>
                  <a:cs typeface="+mn-ea"/>
                  <a:sym typeface="+mn-lt"/>
                </a:rPr>
                <a:t>提问</a:t>
              </a:r>
              <a:endParaRPr lang="zh-CN" altLang="en-US" sz="28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1424646" y="4146244"/>
            <a:ext cx="1737085" cy="1737085"/>
            <a:chOff x="1205548" y="2764469"/>
            <a:chExt cx="1737085" cy="1737085"/>
          </a:xfrm>
        </p:grpSpPr>
        <p:sp>
          <p:nvSpPr>
            <p:cNvPr id="6" name="椭圆 5"/>
            <p:cNvSpPr/>
            <p:nvPr/>
          </p:nvSpPr>
          <p:spPr>
            <a:xfrm>
              <a:off x="1205548" y="2764469"/>
              <a:ext cx="1737085" cy="1737085"/>
            </a:xfrm>
            <a:prstGeom prst="ellipse">
              <a:avLst/>
            </a:prstGeom>
            <a:solidFill>
              <a:srgbClr val="189FA0"/>
            </a:solidFill>
            <a:ln>
              <a:noFill/>
            </a:ln>
            <a:effectLst>
              <a:outerShdw blurRad="177800" dist="139700" dir="2700000" algn="tl" rotWithShape="0">
                <a:prstClr val="black">
                  <a:alpha val="18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>
                <a:lnSpc>
                  <a:spcPct val="130000"/>
                </a:lnSpc>
              </a:pPr>
              <a:endParaRPr lang="zh-CN" altLang="en-US" sz="1600" b="1" dirty="0">
                <a:cs typeface="+mn-ea"/>
                <a:sym typeface="+mn-lt"/>
              </a:endParaRPr>
            </a:p>
          </p:txBody>
        </p:sp>
        <p:sp>
          <p:nvSpPr>
            <p:cNvPr id="7" name="矩形 6"/>
            <p:cNvSpPr/>
            <p:nvPr/>
          </p:nvSpPr>
          <p:spPr>
            <a:xfrm>
              <a:off x="1622683" y="3297870"/>
              <a:ext cx="902811" cy="5979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>
                <a:lnSpc>
                  <a:spcPct val="130000"/>
                </a:lnSpc>
              </a:pPr>
              <a:r>
                <a:rPr lang="zh-CN" altLang="en-US" sz="2800" b="1" dirty="0">
                  <a:solidFill>
                    <a:schemeClr val="bg1"/>
                  </a:solidFill>
                  <a:cs typeface="+mn-ea"/>
                  <a:sym typeface="+mn-lt"/>
                </a:rPr>
                <a:t>分析</a:t>
              </a:r>
              <a:endParaRPr lang="zh-CN" altLang="en-US" sz="28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8" name="平行四边形 7"/>
          <p:cNvSpPr/>
          <p:nvPr/>
        </p:nvSpPr>
        <p:spPr>
          <a:xfrm>
            <a:off x="518160" y="350520"/>
            <a:ext cx="762000" cy="640080"/>
          </a:xfrm>
          <a:prstGeom prst="parallelogram">
            <a:avLst/>
          </a:prstGeom>
          <a:solidFill>
            <a:schemeClr val="bg1"/>
          </a:solidFill>
          <a:ln w="38100">
            <a:solidFill>
              <a:srgbClr val="189F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>
                <a:solidFill>
                  <a:srgbClr val="189FA0"/>
                </a:solidFill>
                <a:cs typeface="+mn-ea"/>
                <a:sym typeface="+mn-lt"/>
              </a:rPr>
              <a:t>02</a:t>
            </a:r>
            <a:endParaRPr lang="zh-CN" altLang="en-US" sz="2000" b="1" dirty="0">
              <a:solidFill>
                <a:srgbClr val="189FA0"/>
              </a:solidFill>
              <a:cs typeface="+mn-ea"/>
              <a:sym typeface="+mn-lt"/>
            </a:endParaRPr>
          </a:p>
        </p:txBody>
      </p:sp>
      <p:sp>
        <p:nvSpPr>
          <p:cNvPr id="9" name="平行四边形 8"/>
          <p:cNvSpPr/>
          <p:nvPr/>
        </p:nvSpPr>
        <p:spPr>
          <a:xfrm>
            <a:off x="1524000" y="350520"/>
            <a:ext cx="5577840" cy="640080"/>
          </a:xfrm>
          <a:prstGeom prst="parallelogram">
            <a:avLst/>
          </a:prstGeom>
          <a:solidFill>
            <a:schemeClr val="bg1"/>
          </a:solidFill>
          <a:ln w="38100">
            <a:solidFill>
              <a:srgbClr val="189F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200" b="1" dirty="0">
                <a:solidFill>
                  <a:srgbClr val="189FA0"/>
                </a:solidFill>
                <a:cs typeface="+mn-ea"/>
                <a:sym typeface="+mn-lt"/>
              </a:rPr>
              <a:t>客户常用提问及对策</a:t>
            </a:r>
            <a:endParaRPr lang="zh-CN" altLang="en-US" sz="3200" b="1" dirty="0">
              <a:solidFill>
                <a:srgbClr val="189FA0"/>
              </a:solidFill>
              <a:cs typeface="+mn-ea"/>
              <a:sym typeface="+mn-lt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3510286" y="2622849"/>
            <a:ext cx="4288353" cy="4996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这两个都不错，你看我买哪一个好？</a:t>
            </a:r>
            <a:endParaRPr lang="zh-CN" altLang="en-US" sz="2000" b="1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3510288" y="4466898"/>
            <a:ext cx="7645394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>
                <a:solidFill>
                  <a:srgbClr val="404040"/>
                </a:solidFill>
                <a:cs typeface="+mn-ea"/>
                <a:sym typeface="+mn-lt"/>
              </a:rPr>
              <a:t>这是一个结束信号</a:t>
            </a:r>
            <a:endParaRPr lang="zh-CN" altLang="en-US" b="1" dirty="0">
              <a:solidFill>
                <a:srgbClr val="404040"/>
              </a:solidFill>
              <a:cs typeface="+mn-ea"/>
              <a:sym typeface="+mn-lt"/>
            </a:endParaRPr>
          </a:p>
          <a:p>
            <a:pPr>
              <a:lnSpc>
                <a:spcPct val="150000"/>
              </a:lnSpc>
            </a:pPr>
            <a:r>
              <a:rPr lang="zh-CN" altLang="en-US" b="1" dirty="0">
                <a:solidFill>
                  <a:srgbClr val="404040"/>
                </a:solidFill>
                <a:cs typeface="+mn-ea"/>
                <a:sym typeface="+mn-lt"/>
              </a:rPr>
              <a:t>如果</a:t>
            </a:r>
            <a:r>
              <a:rPr lang="zh-CN" altLang="en-US" b="1" dirty="0">
                <a:solidFill>
                  <a:srgbClr val="FF0000"/>
                </a:solidFill>
                <a:cs typeface="+mn-ea"/>
                <a:sym typeface="+mn-lt"/>
              </a:rPr>
              <a:t>您给顾客做了决定就有可能承担调换退货的风险，因为这是你给顾客选的</a:t>
            </a:r>
            <a:r>
              <a:rPr lang="zh-CN" altLang="en-US" b="1" dirty="0">
                <a:solidFill>
                  <a:srgbClr val="404040"/>
                </a:solidFill>
                <a:cs typeface="+mn-ea"/>
                <a:sym typeface="+mn-lt"/>
              </a:rPr>
              <a:t>，顾客说，当时我犹豫不定你帮他选的就要帮他退或者是换。</a:t>
            </a:r>
            <a:endParaRPr lang="zh-CN" altLang="en-US" b="1" dirty="0">
              <a:solidFill>
                <a:srgbClr val="404040"/>
              </a:solidFill>
              <a:cs typeface="+mn-ea"/>
              <a:sym typeface="+mn-lt"/>
            </a:endParaRPr>
          </a:p>
        </p:txBody>
      </p:sp>
      <p:sp>
        <p:nvSpPr>
          <p:cNvPr id="12" name="idea_115886"/>
          <p:cNvSpPr>
            <a:spLocks noChangeAspect="1"/>
          </p:cNvSpPr>
          <p:nvPr/>
        </p:nvSpPr>
        <p:spPr bwMode="auto">
          <a:xfrm>
            <a:off x="10148835" y="350520"/>
            <a:ext cx="1525005" cy="1423655"/>
          </a:xfrm>
          <a:custGeom>
            <a:avLst/>
            <a:gdLst>
              <a:gd name="connsiteX0" fmla="*/ 11523 w 608415"/>
              <a:gd name="connsiteY0" fmla="*/ 502143 h 567981"/>
              <a:gd name="connsiteX1" fmla="*/ 596892 w 608415"/>
              <a:gd name="connsiteY1" fmla="*/ 502143 h 567981"/>
              <a:gd name="connsiteX2" fmla="*/ 608415 w 608415"/>
              <a:gd name="connsiteY2" fmla="*/ 513653 h 567981"/>
              <a:gd name="connsiteX3" fmla="*/ 608415 w 608415"/>
              <a:gd name="connsiteY3" fmla="*/ 556471 h 567981"/>
              <a:gd name="connsiteX4" fmla="*/ 596892 w 608415"/>
              <a:gd name="connsiteY4" fmla="*/ 567981 h 567981"/>
              <a:gd name="connsiteX5" fmla="*/ 11523 w 608415"/>
              <a:gd name="connsiteY5" fmla="*/ 567981 h 567981"/>
              <a:gd name="connsiteX6" fmla="*/ 0 w 608415"/>
              <a:gd name="connsiteY6" fmla="*/ 556471 h 567981"/>
              <a:gd name="connsiteX7" fmla="*/ 0 w 608415"/>
              <a:gd name="connsiteY7" fmla="*/ 513653 h 567981"/>
              <a:gd name="connsiteX8" fmla="*/ 11523 w 608415"/>
              <a:gd name="connsiteY8" fmla="*/ 502143 h 567981"/>
              <a:gd name="connsiteX9" fmla="*/ 155667 w 608415"/>
              <a:gd name="connsiteY9" fmla="*/ 347676 h 567981"/>
              <a:gd name="connsiteX10" fmla="*/ 241545 w 608415"/>
              <a:gd name="connsiteY10" fmla="*/ 347676 h 567981"/>
              <a:gd name="connsiteX11" fmla="*/ 198683 w 608415"/>
              <a:gd name="connsiteY11" fmla="*/ 370045 h 567981"/>
              <a:gd name="connsiteX12" fmla="*/ 155667 w 608415"/>
              <a:gd name="connsiteY12" fmla="*/ 347676 h 567981"/>
              <a:gd name="connsiteX13" fmla="*/ 427886 w 608415"/>
              <a:gd name="connsiteY13" fmla="*/ 332483 h 567981"/>
              <a:gd name="connsiteX14" fmla="*/ 433263 w 608415"/>
              <a:gd name="connsiteY14" fmla="*/ 336166 h 567981"/>
              <a:gd name="connsiteX15" fmla="*/ 471522 w 608415"/>
              <a:gd name="connsiteY15" fmla="*/ 441136 h 567981"/>
              <a:gd name="connsiteX16" fmla="*/ 484428 w 608415"/>
              <a:gd name="connsiteY16" fmla="*/ 441136 h 567981"/>
              <a:gd name="connsiteX17" fmla="*/ 522840 w 608415"/>
              <a:gd name="connsiteY17" fmla="*/ 336166 h 567981"/>
              <a:gd name="connsiteX18" fmla="*/ 529755 w 608415"/>
              <a:gd name="connsiteY18" fmla="*/ 332637 h 567981"/>
              <a:gd name="connsiteX19" fmla="*/ 563557 w 608415"/>
              <a:gd name="connsiteY19" fmla="*/ 338315 h 567981"/>
              <a:gd name="connsiteX20" fmla="*/ 602276 w 608415"/>
              <a:gd name="connsiteY20" fmla="*/ 391721 h 567981"/>
              <a:gd name="connsiteX21" fmla="*/ 602276 w 608415"/>
              <a:gd name="connsiteY21" fmla="*/ 468607 h 567981"/>
              <a:gd name="connsiteX22" fmla="*/ 594133 w 608415"/>
              <a:gd name="connsiteY22" fmla="*/ 476740 h 567981"/>
              <a:gd name="connsiteX23" fmla="*/ 361663 w 608415"/>
              <a:gd name="connsiteY23" fmla="*/ 476740 h 567981"/>
              <a:gd name="connsiteX24" fmla="*/ 353674 w 608415"/>
              <a:gd name="connsiteY24" fmla="*/ 468607 h 567981"/>
              <a:gd name="connsiteX25" fmla="*/ 353674 w 608415"/>
              <a:gd name="connsiteY25" fmla="*/ 391874 h 567981"/>
              <a:gd name="connsiteX26" fmla="*/ 392393 w 608415"/>
              <a:gd name="connsiteY26" fmla="*/ 338315 h 567981"/>
              <a:gd name="connsiteX27" fmla="*/ 427886 w 608415"/>
              <a:gd name="connsiteY27" fmla="*/ 332483 h 567981"/>
              <a:gd name="connsiteX28" fmla="*/ 469555 w 608415"/>
              <a:gd name="connsiteY28" fmla="*/ 327706 h 567981"/>
              <a:gd name="connsiteX29" fmla="*/ 486466 w 608415"/>
              <a:gd name="connsiteY29" fmla="*/ 327706 h 567981"/>
              <a:gd name="connsiteX30" fmla="*/ 492461 w 608415"/>
              <a:gd name="connsiteY30" fmla="*/ 330161 h 567981"/>
              <a:gd name="connsiteX31" fmla="*/ 493537 w 608415"/>
              <a:gd name="connsiteY31" fmla="*/ 339368 h 567981"/>
              <a:gd name="connsiteX32" fmla="*/ 484467 w 608415"/>
              <a:gd name="connsiteY32" fmla="*/ 353024 h 567981"/>
              <a:gd name="connsiteX33" fmla="*/ 488771 w 608415"/>
              <a:gd name="connsiteY33" fmla="*/ 388623 h 567981"/>
              <a:gd name="connsiteX34" fmla="*/ 480470 w 608415"/>
              <a:gd name="connsiteY34" fmla="*/ 410719 h 567981"/>
              <a:gd name="connsiteX35" fmla="*/ 475551 w 608415"/>
              <a:gd name="connsiteY35" fmla="*/ 410719 h 567981"/>
              <a:gd name="connsiteX36" fmla="*/ 467249 w 608415"/>
              <a:gd name="connsiteY36" fmla="*/ 388623 h 567981"/>
              <a:gd name="connsiteX37" fmla="*/ 471553 w 608415"/>
              <a:gd name="connsiteY37" fmla="*/ 353024 h 567981"/>
              <a:gd name="connsiteX38" fmla="*/ 462483 w 608415"/>
              <a:gd name="connsiteY38" fmla="*/ 339368 h 567981"/>
              <a:gd name="connsiteX39" fmla="*/ 463559 w 608415"/>
              <a:gd name="connsiteY39" fmla="*/ 330161 h 567981"/>
              <a:gd name="connsiteX40" fmla="*/ 469555 w 608415"/>
              <a:gd name="connsiteY40" fmla="*/ 327706 h 567981"/>
              <a:gd name="connsiteX41" fmla="*/ 145224 w 608415"/>
              <a:gd name="connsiteY41" fmla="*/ 307453 h 567981"/>
              <a:gd name="connsiteX42" fmla="*/ 252131 w 608415"/>
              <a:gd name="connsiteY42" fmla="*/ 307453 h 567981"/>
              <a:gd name="connsiteX43" fmla="*/ 251209 w 608415"/>
              <a:gd name="connsiteY43" fmla="*/ 316832 h 567981"/>
              <a:gd name="connsiteX44" fmla="*/ 250748 w 608415"/>
              <a:gd name="connsiteY44" fmla="*/ 322060 h 567981"/>
              <a:gd name="connsiteX45" fmla="*/ 146606 w 608415"/>
              <a:gd name="connsiteY45" fmla="*/ 322060 h 567981"/>
              <a:gd name="connsiteX46" fmla="*/ 145992 w 608415"/>
              <a:gd name="connsiteY46" fmla="*/ 316832 h 567981"/>
              <a:gd name="connsiteX47" fmla="*/ 145224 w 608415"/>
              <a:gd name="connsiteY47" fmla="*/ 307453 h 567981"/>
              <a:gd name="connsiteX48" fmla="*/ 191162 w 608415"/>
              <a:gd name="connsiteY48" fmla="*/ 221999 h 567981"/>
              <a:gd name="connsiteX49" fmla="*/ 206192 w 608415"/>
              <a:gd name="connsiteY49" fmla="*/ 221999 h 567981"/>
              <a:gd name="connsiteX50" fmla="*/ 198677 w 608415"/>
              <a:gd name="connsiteY50" fmla="*/ 260881 h 567981"/>
              <a:gd name="connsiteX51" fmla="*/ 477975 w 608415"/>
              <a:gd name="connsiteY51" fmla="*/ 180012 h 567981"/>
              <a:gd name="connsiteX52" fmla="*/ 541731 w 608415"/>
              <a:gd name="connsiteY52" fmla="*/ 243733 h 567981"/>
              <a:gd name="connsiteX53" fmla="*/ 477975 w 608415"/>
              <a:gd name="connsiteY53" fmla="*/ 307454 h 567981"/>
              <a:gd name="connsiteX54" fmla="*/ 414219 w 608415"/>
              <a:gd name="connsiteY54" fmla="*/ 243733 h 567981"/>
              <a:gd name="connsiteX55" fmla="*/ 477975 w 608415"/>
              <a:gd name="connsiteY55" fmla="*/ 180012 h 567981"/>
              <a:gd name="connsiteX56" fmla="*/ 330328 w 608415"/>
              <a:gd name="connsiteY56" fmla="*/ 157714 h 567981"/>
              <a:gd name="connsiteX57" fmla="*/ 356626 w 608415"/>
              <a:gd name="connsiteY57" fmla="*/ 157714 h 567981"/>
              <a:gd name="connsiteX58" fmla="*/ 374773 w 608415"/>
              <a:gd name="connsiteY58" fmla="*/ 175667 h 567981"/>
              <a:gd name="connsiteX59" fmla="*/ 356626 w 608415"/>
              <a:gd name="connsiteY59" fmla="*/ 193773 h 567981"/>
              <a:gd name="connsiteX60" fmla="*/ 330328 w 608415"/>
              <a:gd name="connsiteY60" fmla="*/ 193773 h 567981"/>
              <a:gd name="connsiteX61" fmla="*/ 312181 w 608415"/>
              <a:gd name="connsiteY61" fmla="*/ 175667 h 567981"/>
              <a:gd name="connsiteX62" fmla="*/ 330328 w 608415"/>
              <a:gd name="connsiteY62" fmla="*/ 157714 h 567981"/>
              <a:gd name="connsiteX63" fmla="*/ 40707 w 608415"/>
              <a:gd name="connsiteY63" fmla="*/ 157714 h 567981"/>
              <a:gd name="connsiteX64" fmla="*/ 66975 w 608415"/>
              <a:gd name="connsiteY64" fmla="*/ 157714 h 567981"/>
              <a:gd name="connsiteX65" fmla="*/ 85102 w 608415"/>
              <a:gd name="connsiteY65" fmla="*/ 175667 h 567981"/>
              <a:gd name="connsiteX66" fmla="*/ 66975 w 608415"/>
              <a:gd name="connsiteY66" fmla="*/ 193773 h 567981"/>
              <a:gd name="connsiteX67" fmla="*/ 40707 w 608415"/>
              <a:gd name="connsiteY67" fmla="*/ 193773 h 567981"/>
              <a:gd name="connsiteX68" fmla="*/ 22581 w 608415"/>
              <a:gd name="connsiteY68" fmla="*/ 175667 h 567981"/>
              <a:gd name="connsiteX69" fmla="*/ 40707 w 608415"/>
              <a:gd name="connsiteY69" fmla="*/ 157714 h 567981"/>
              <a:gd name="connsiteX70" fmla="*/ 198642 w 608415"/>
              <a:gd name="connsiteY70" fmla="*/ 71059 h 567981"/>
              <a:gd name="connsiteX71" fmla="*/ 304490 w 608415"/>
              <a:gd name="connsiteY71" fmla="*/ 176784 h 567981"/>
              <a:gd name="connsiteX72" fmla="*/ 257634 w 608415"/>
              <a:gd name="connsiteY72" fmla="*/ 264557 h 567981"/>
              <a:gd name="connsiteX73" fmla="*/ 255176 w 608415"/>
              <a:gd name="connsiteY73" fmla="*/ 282050 h 567981"/>
              <a:gd name="connsiteX74" fmla="*/ 220457 w 608415"/>
              <a:gd name="connsiteY74" fmla="*/ 282050 h 567981"/>
              <a:gd name="connsiteX75" fmla="*/ 234129 w 608415"/>
              <a:gd name="connsiteY75" fmla="*/ 211771 h 567981"/>
              <a:gd name="connsiteX76" fmla="*/ 231518 w 608415"/>
              <a:gd name="connsiteY76" fmla="*/ 201336 h 567981"/>
              <a:gd name="connsiteX77" fmla="*/ 221686 w 608415"/>
              <a:gd name="connsiteY77" fmla="*/ 196579 h 567981"/>
              <a:gd name="connsiteX78" fmla="*/ 175598 w 608415"/>
              <a:gd name="connsiteY78" fmla="*/ 196579 h 567981"/>
              <a:gd name="connsiteX79" fmla="*/ 165766 w 608415"/>
              <a:gd name="connsiteY79" fmla="*/ 201336 h 567981"/>
              <a:gd name="connsiteX80" fmla="*/ 163001 w 608415"/>
              <a:gd name="connsiteY80" fmla="*/ 211771 h 567981"/>
              <a:gd name="connsiteX81" fmla="*/ 176673 w 608415"/>
              <a:gd name="connsiteY81" fmla="*/ 282050 h 567981"/>
              <a:gd name="connsiteX82" fmla="*/ 141954 w 608415"/>
              <a:gd name="connsiteY82" fmla="*/ 282050 h 567981"/>
              <a:gd name="connsiteX83" fmla="*/ 139650 w 608415"/>
              <a:gd name="connsiteY83" fmla="*/ 264557 h 567981"/>
              <a:gd name="connsiteX84" fmla="*/ 92794 w 608415"/>
              <a:gd name="connsiteY84" fmla="*/ 176784 h 567981"/>
              <a:gd name="connsiteX85" fmla="*/ 198642 w 608415"/>
              <a:gd name="connsiteY85" fmla="*/ 71059 h 567981"/>
              <a:gd name="connsiteX86" fmla="*/ 318052 w 608415"/>
              <a:gd name="connsiteY86" fmla="*/ 41704 h 567981"/>
              <a:gd name="connsiteX87" fmla="*/ 330801 w 608415"/>
              <a:gd name="connsiteY87" fmla="*/ 46996 h 567981"/>
              <a:gd name="connsiteX88" fmla="*/ 330801 w 608415"/>
              <a:gd name="connsiteY88" fmla="*/ 72461 h 567981"/>
              <a:gd name="connsiteX89" fmla="*/ 312215 w 608415"/>
              <a:gd name="connsiteY89" fmla="*/ 91023 h 567981"/>
              <a:gd name="connsiteX90" fmla="*/ 299466 w 608415"/>
              <a:gd name="connsiteY90" fmla="*/ 96392 h 567981"/>
              <a:gd name="connsiteX91" fmla="*/ 286717 w 608415"/>
              <a:gd name="connsiteY91" fmla="*/ 91023 h 567981"/>
              <a:gd name="connsiteX92" fmla="*/ 286717 w 608415"/>
              <a:gd name="connsiteY92" fmla="*/ 65558 h 567981"/>
              <a:gd name="connsiteX93" fmla="*/ 305303 w 608415"/>
              <a:gd name="connsiteY93" fmla="*/ 46996 h 567981"/>
              <a:gd name="connsiteX94" fmla="*/ 318052 w 608415"/>
              <a:gd name="connsiteY94" fmla="*/ 41704 h 567981"/>
              <a:gd name="connsiteX95" fmla="*/ 79186 w 608415"/>
              <a:gd name="connsiteY95" fmla="*/ 41704 h 567981"/>
              <a:gd name="connsiteX96" fmla="*/ 92025 w 608415"/>
              <a:gd name="connsiteY96" fmla="*/ 46996 h 567981"/>
              <a:gd name="connsiteX97" fmla="*/ 110630 w 608415"/>
              <a:gd name="connsiteY97" fmla="*/ 65558 h 567981"/>
              <a:gd name="connsiteX98" fmla="*/ 110630 w 608415"/>
              <a:gd name="connsiteY98" fmla="*/ 91023 h 567981"/>
              <a:gd name="connsiteX99" fmla="*/ 97868 w 608415"/>
              <a:gd name="connsiteY99" fmla="*/ 96392 h 567981"/>
              <a:gd name="connsiteX100" fmla="*/ 85106 w 608415"/>
              <a:gd name="connsiteY100" fmla="*/ 91023 h 567981"/>
              <a:gd name="connsiteX101" fmla="*/ 66348 w 608415"/>
              <a:gd name="connsiteY101" fmla="*/ 72461 h 567981"/>
              <a:gd name="connsiteX102" fmla="*/ 66348 w 608415"/>
              <a:gd name="connsiteY102" fmla="*/ 46996 h 567981"/>
              <a:gd name="connsiteX103" fmla="*/ 79186 w 608415"/>
              <a:gd name="connsiteY103" fmla="*/ 41704 h 567981"/>
              <a:gd name="connsiteX104" fmla="*/ 198647 w 608415"/>
              <a:gd name="connsiteY104" fmla="*/ 0 h 567981"/>
              <a:gd name="connsiteX105" fmla="*/ 216635 w 608415"/>
              <a:gd name="connsiteY105" fmla="*/ 17956 h 567981"/>
              <a:gd name="connsiteX106" fmla="*/ 216635 w 608415"/>
              <a:gd name="connsiteY106" fmla="*/ 44353 h 567981"/>
              <a:gd name="connsiteX107" fmla="*/ 198647 w 608415"/>
              <a:gd name="connsiteY107" fmla="*/ 62309 h 567981"/>
              <a:gd name="connsiteX108" fmla="*/ 180506 w 608415"/>
              <a:gd name="connsiteY108" fmla="*/ 44353 h 567981"/>
              <a:gd name="connsiteX109" fmla="*/ 180506 w 608415"/>
              <a:gd name="connsiteY109" fmla="*/ 17956 h 567981"/>
              <a:gd name="connsiteX110" fmla="*/ 198647 w 608415"/>
              <a:gd name="connsiteY110" fmla="*/ 0 h 5679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</a:cxnLst>
            <a:rect l="l" t="t" r="r" b="b"/>
            <a:pathLst>
              <a:path w="608415" h="567981">
                <a:moveTo>
                  <a:pt x="11523" y="502143"/>
                </a:moveTo>
                <a:lnTo>
                  <a:pt x="596892" y="502143"/>
                </a:lnTo>
                <a:cubicBezTo>
                  <a:pt x="603191" y="502143"/>
                  <a:pt x="608415" y="507361"/>
                  <a:pt x="608415" y="513653"/>
                </a:cubicBezTo>
                <a:lnTo>
                  <a:pt x="608415" y="556471"/>
                </a:lnTo>
                <a:cubicBezTo>
                  <a:pt x="608415" y="562917"/>
                  <a:pt x="603191" y="567981"/>
                  <a:pt x="596892" y="567981"/>
                </a:cubicBezTo>
                <a:lnTo>
                  <a:pt x="11523" y="567981"/>
                </a:lnTo>
                <a:cubicBezTo>
                  <a:pt x="5224" y="567981"/>
                  <a:pt x="0" y="562917"/>
                  <a:pt x="0" y="556471"/>
                </a:cubicBezTo>
                <a:lnTo>
                  <a:pt x="0" y="513653"/>
                </a:lnTo>
                <a:cubicBezTo>
                  <a:pt x="0" y="507361"/>
                  <a:pt x="5224" y="502143"/>
                  <a:pt x="11523" y="502143"/>
                </a:cubicBezTo>
                <a:close/>
                <a:moveTo>
                  <a:pt x="155667" y="347676"/>
                </a:moveTo>
                <a:lnTo>
                  <a:pt x="241545" y="347676"/>
                </a:lnTo>
                <a:cubicBezTo>
                  <a:pt x="232327" y="361619"/>
                  <a:pt x="217118" y="370045"/>
                  <a:pt x="198683" y="370045"/>
                </a:cubicBezTo>
                <a:cubicBezTo>
                  <a:pt x="180247" y="370045"/>
                  <a:pt x="165038" y="361619"/>
                  <a:pt x="155667" y="347676"/>
                </a:cubicBezTo>
                <a:close/>
                <a:moveTo>
                  <a:pt x="427886" y="332483"/>
                </a:moveTo>
                <a:cubicBezTo>
                  <a:pt x="430190" y="332483"/>
                  <a:pt x="432341" y="333864"/>
                  <a:pt x="433263" y="336166"/>
                </a:cubicBezTo>
                <a:lnTo>
                  <a:pt x="471522" y="441136"/>
                </a:lnTo>
                <a:cubicBezTo>
                  <a:pt x="473673" y="447121"/>
                  <a:pt x="482277" y="447121"/>
                  <a:pt x="484428" y="441136"/>
                </a:cubicBezTo>
                <a:lnTo>
                  <a:pt x="522840" y="336166"/>
                </a:lnTo>
                <a:cubicBezTo>
                  <a:pt x="523762" y="333250"/>
                  <a:pt x="526835" y="331869"/>
                  <a:pt x="529755" y="332637"/>
                </a:cubicBezTo>
                <a:lnTo>
                  <a:pt x="563557" y="338315"/>
                </a:lnTo>
                <a:cubicBezTo>
                  <a:pt x="586758" y="345835"/>
                  <a:pt x="602276" y="367473"/>
                  <a:pt x="602276" y="391721"/>
                </a:cubicBezTo>
                <a:lnTo>
                  <a:pt x="602276" y="468607"/>
                </a:lnTo>
                <a:cubicBezTo>
                  <a:pt x="602276" y="473057"/>
                  <a:pt x="598742" y="476740"/>
                  <a:pt x="594133" y="476740"/>
                </a:cubicBezTo>
                <a:lnTo>
                  <a:pt x="361663" y="476740"/>
                </a:lnTo>
                <a:cubicBezTo>
                  <a:pt x="357208" y="476740"/>
                  <a:pt x="353674" y="473057"/>
                  <a:pt x="353674" y="468607"/>
                </a:cubicBezTo>
                <a:lnTo>
                  <a:pt x="353674" y="391874"/>
                </a:lnTo>
                <a:cubicBezTo>
                  <a:pt x="353674" y="367473"/>
                  <a:pt x="369192" y="345988"/>
                  <a:pt x="392393" y="338315"/>
                </a:cubicBezTo>
                <a:cubicBezTo>
                  <a:pt x="392393" y="338315"/>
                  <a:pt x="427271" y="332483"/>
                  <a:pt x="427886" y="332483"/>
                </a:cubicBezTo>
                <a:close/>
                <a:moveTo>
                  <a:pt x="469555" y="327706"/>
                </a:moveTo>
                <a:lnTo>
                  <a:pt x="486466" y="327706"/>
                </a:lnTo>
                <a:cubicBezTo>
                  <a:pt x="488771" y="327706"/>
                  <a:pt x="490924" y="328627"/>
                  <a:pt x="492461" y="330161"/>
                </a:cubicBezTo>
                <a:cubicBezTo>
                  <a:pt x="494921" y="332770"/>
                  <a:pt x="495228" y="336452"/>
                  <a:pt x="493537" y="339368"/>
                </a:cubicBezTo>
                <a:lnTo>
                  <a:pt x="484467" y="353024"/>
                </a:lnTo>
                <a:lnTo>
                  <a:pt x="488771" y="388623"/>
                </a:lnTo>
                <a:lnTo>
                  <a:pt x="480470" y="410719"/>
                </a:lnTo>
                <a:cubicBezTo>
                  <a:pt x="479548" y="413020"/>
                  <a:pt x="476473" y="413020"/>
                  <a:pt x="475551" y="410719"/>
                </a:cubicBezTo>
                <a:lnTo>
                  <a:pt x="467249" y="388623"/>
                </a:lnTo>
                <a:lnTo>
                  <a:pt x="471553" y="353024"/>
                </a:lnTo>
                <a:lnTo>
                  <a:pt x="462483" y="339368"/>
                </a:lnTo>
                <a:cubicBezTo>
                  <a:pt x="460792" y="336452"/>
                  <a:pt x="461100" y="332770"/>
                  <a:pt x="463559" y="330161"/>
                </a:cubicBezTo>
                <a:cubicBezTo>
                  <a:pt x="465097" y="328627"/>
                  <a:pt x="467249" y="327706"/>
                  <a:pt x="469555" y="327706"/>
                </a:cubicBezTo>
                <a:close/>
                <a:moveTo>
                  <a:pt x="145224" y="307453"/>
                </a:moveTo>
                <a:lnTo>
                  <a:pt x="252131" y="307453"/>
                </a:lnTo>
                <a:cubicBezTo>
                  <a:pt x="251670" y="311297"/>
                  <a:pt x="251363" y="314526"/>
                  <a:pt x="251209" y="316832"/>
                </a:cubicBezTo>
                <a:cubicBezTo>
                  <a:pt x="251209" y="318677"/>
                  <a:pt x="250902" y="320368"/>
                  <a:pt x="250748" y="322060"/>
                </a:cubicBezTo>
                <a:lnTo>
                  <a:pt x="146606" y="322060"/>
                </a:lnTo>
                <a:cubicBezTo>
                  <a:pt x="146299" y="320368"/>
                  <a:pt x="146145" y="318677"/>
                  <a:pt x="145992" y="316832"/>
                </a:cubicBezTo>
                <a:cubicBezTo>
                  <a:pt x="145838" y="314526"/>
                  <a:pt x="145531" y="311297"/>
                  <a:pt x="145224" y="307453"/>
                </a:cubicBezTo>
                <a:close/>
                <a:moveTo>
                  <a:pt x="191162" y="221999"/>
                </a:moveTo>
                <a:lnTo>
                  <a:pt x="206192" y="221999"/>
                </a:lnTo>
                <a:lnTo>
                  <a:pt x="198677" y="260881"/>
                </a:lnTo>
                <a:close/>
                <a:moveTo>
                  <a:pt x="477975" y="180012"/>
                </a:moveTo>
                <a:cubicBezTo>
                  <a:pt x="513186" y="180012"/>
                  <a:pt x="541731" y="208541"/>
                  <a:pt x="541731" y="243733"/>
                </a:cubicBezTo>
                <a:cubicBezTo>
                  <a:pt x="541731" y="278925"/>
                  <a:pt x="513186" y="307454"/>
                  <a:pt x="477975" y="307454"/>
                </a:cubicBezTo>
                <a:cubicBezTo>
                  <a:pt x="442764" y="307454"/>
                  <a:pt x="414219" y="278925"/>
                  <a:pt x="414219" y="243733"/>
                </a:cubicBezTo>
                <a:cubicBezTo>
                  <a:pt x="414219" y="208541"/>
                  <a:pt x="442764" y="180012"/>
                  <a:pt x="477975" y="180012"/>
                </a:cubicBezTo>
                <a:close/>
                <a:moveTo>
                  <a:pt x="330328" y="157714"/>
                </a:moveTo>
                <a:lnTo>
                  <a:pt x="356626" y="157714"/>
                </a:lnTo>
                <a:cubicBezTo>
                  <a:pt x="366622" y="157714"/>
                  <a:pt x="374773" y="165693"/>
                  <a:pt x="374773" y="175667"/>
                </a:cubicBezTo>
                <a:cubicBezTo>
                  <a:pt x="374773" y="185640"/>
                  <a:pt x="366622" y="193773"/>
                  <a:pt x="356626" y="193773"/>
                </a:cubicBezTo>
                <a:lnTo>
                  <a:pt x="330328" y="193773"/>
                </a:lnTo>
                <a:cubicBezTo>
                  <a:pt x="320332" y="193773"/>
                  <a:pt x="312181" y="185640"/>
                  <a:pt x="312181" y="175667"/>
                </a:cubicBezTo>
                <a:cubicBezTo>
                  <a:pt x="312181" y="165693"/>
                  <a:pt x="320332" y="157714"/>
                  <a:pt x="330328" y="157714"/>
                </a:cubicBezTo>
                <a:close/>
                <a:moveTo>
                  <a:pt x="40707" y="157714"/>
                </a:moveTo>
                <a:lnTo>
                  <a:pt x="66975" y="157714"/>
                </a:lnTo>
                <a:cubicBezTo>
                  <a:pt x="76960" y="157714"/>
                  <a:pt x="85102" y="165693"/>
                  <a:pt x="85102" y="175667"/>
                </a:cubicBezTo>
                <a:cubicBezTo>
                  <a:pt x="85102" y="185640"/>
                  <a:pt x="76960" y="193773"/>
                  <a:pt x="66975" y="193773"/>
                </a:cubicBezTo>
                <a:lnTo>
                  <a:pt x="40707" y="193773"/>
                </a:lnTo>
                <a:cubicBezTo>
                  <a:pt x="30722" y="193773"/>
                  <a:pt x="22581" y="185640"/>
                  <a:pt x="22581" y="175667"/>
                </a:cubicBezTo>
                <a:cubicBezTo>
                  <a:pt x="22581" y="165693"/>
                  <a:pt x="30722" y="157714"/>
                  <a:pt x="40707" y="157714"/>
                </a:cubicBezTo>
                <a:close/>
                <a:moveTo>
                  <a:pt x="198642" y="71059"/>
                </a:moveTo>
                <a:cubicBezTo>
                  <a:pt x="257019" y="71059"/>
                  <a:pt x="304490" y="118474"/>
                  <a:pt x="304490" y="176784"/>
                </a:cubicBezTo>
                <a:cubicBezTo>
                  <a:pt x="304490" y="212231"/>
                  <a:pt x="286669" y="245069"/>
                  <a:pt x="257634" y="264557"/>
                </a:cubicBezTo>
                <a:cubicBezTo>
                  <a:pt x="256712" y="270848"/>
                  <a:pt x="255944" y="276679"/>
                  <a:pt x="255176" y="282050"/>
                </a:cubicBezTo>
                <a:lnTo>
                  <a:pt x="220457" y="282050"/>
                </a:lnTo>
                <a:lnTo>
                  <a:pt x="234129" y="211771"/>
                </a:lnTo>
                <a:cubicBezTo>
                  <a:pt x="234897" y="208088"/>
                  <a:pt x="233976" y="204252"/>
                  <a:pt x="231518" y="201336"/>
                </a:cubicBezTo>
                <a:cubicBezTo>
                  <a:pt x="229060" y="198267"/>
                  <a:pt x="225526" y="196579"/>
                  <a:pt x="221686" y="196579"/>
                </a:cubicBezTo>
                <a:lnTo>
                  <a:pt x="175598" y="196579"/>
                </a:lnTo>
                <a:cubicBezTo>
                  <a:pt x="171757" y="196579"/>
                  <a:pt x="168224" y="198267"/>
                  <a:pt x="165766" y="201336"/>
                </a:cubicBezTo>
                <a:cubicBezTo>
                  <a:pt x="163308" y="204252"/>
                  <a:pt x="162386" y="208088"/>
                  <a:pt x="163001" y="211771"/>
                </a:cubicBezTo>
                <a:lnTo>
                  <a:pt x="176673" y="282050"/>
                </a:lnTo>
                <a:lnTo>
                  <a:pt x="141954" y="282050"/>
                </a:lnTo>
                <a:cubicBezTo>
                  <a:pt x="141339" y="276679"/>
                  <a:pt x="140571" y="270848"/>
                  <a:pt x="139650" y="264557"/>
                </a:cubicBezTo>
                <a:cubicBezTo>
                  <a:pt x="110461" y="245069"/>
                  <a:pt x="92794" y="212231"/>
                  <a:pt x="92794" y="176784"/>
                </a:cubicBezTo>
                <a:cubicBezTo>
                  <a:pt x="92794" y="118474"/>
                  <a:pt x="140264" y="71059"/>
                  <a:pt x="198642" y="71059"/>
                </a:cubicBezTo>
                <a:close/>
                <a:moveTo>
                  <a:pt x="318052" y="41704"/>
                </a:moveTo>
                <a:cubicBezTo>
                  <a:pt x="322660" y="41704"/>
                  <a:pt x="327268" y="43468"/>
                  <a:pt x="330801" y="46996"/>
                </a:cubicBezTo>
                <a:cubicBezTo>
                  <a:pt x="337867" y="54053"/>
                  <a:pt x="337867" y="65405"/>
                  <a:pt x="330801" y="72461"/>
                </a:cubicBezTo>
                <a:lnTo>
                  <a:pt x="312215" y="91023"/>
                </a:lnTo>
                <a:cubicBezTo>
                  <a:pt x="308682" y="94551"/>
                  <a:pt x="304074" y="96392"/>
                  <a:pt x="299466" y="96392"/>
                </a:cubicBezTo>
                <a:cubicBezTo>
                  <a:pt x="294858" y="96392"/>
                  <a:pt x="290249" y="94551"/>
                  <a:pt x="286717" y="91023"/>
                </a:cubicBezTo>
                <a:cubicBezTo>
                  <a:pt x="279651" y="83966"/>
                  <a:pt x="279651" y="72614"/>
                  <a:pt x="286717" y="65558"/>
                </a:cubicBezTo>
                <a:lnTo>
                  <a:pt x="305303" y="46996"/>
                </a:lnTo>
                <a:cubicBezTo>
                  <a:pt x="308836" y="43468"/>
                  <a:pt x="313444" y="41704"/>
                  <a:pt x="318052" y="41704"/>
                </a:cubicBezTo>
                <a:close/>
                <a:moveTo>
                  <a:pt x="79186" y="41704"/>
                </a:moveTo>
                <a:cubicBezTo>
                  <a:pt x="83838" y="41704"/>
                  <a:pt x="88489" y="43468"/>
                  <a:pt x="92025" y="46996"/>
                </a:cubicBezTo>
                <a:lnTo>
                  <a:pt x="110630" y="65558"/>
                </a:lnTo>
                <a:cubicBezTo>
                  <a:pt x="117703" y="72614"/>
                  <a:pt x="117703" y="83966"/>
                  <a:pt x="110630" y="91023"/>
                </a:cubicBezTo>
                <a:cubicBezTo>
                  <a:pt x="107093" y="94551"/>
                  <a:pt x="102481" y="96392"/>
                  <a:pt x="97868" y="96392"/>
                </a:cubicBezTo>
                <a:cubicBezTo>
                  <a:pt x="93255" y="96392"/>
                  <a:pt x="88643" y="94551"/>
                  <a:pt x="85106" y="91023"/>
                </a:cubicBezTo>
                <a:lnTo>
                  <a:pt x="66348" y="72461"/>
                </a:lnTo>
                <a:cubicBezTo>
                  <a:pt x="59275" y="65405"/>
                  <a:pt x="59275" y="54053"/>
                  <a:pt x="66348" y="46996"/>
                </a:cubicBezTo>
                <a:cubicBezTo>
                  <a:pt x="69884" y="43468"/>
                  <a:pt x="74535" y="41704"/>
                  <a:pt x="79186" y="41704"/>
                </a:cubicBezTo>
                <a:close/>
                <a:moveTo>
                  <a:pt x="198647" y="0"/>
                </a:moveTo>
                <a:cubicBezTo>
                  <a:pt x="208640" y="0"/>
                  <a:pt x="216635" y="7980"/>
                  <a:pt x="216635" y="17956"/>
                </a:cubicBezTo>
                <a:lnTo>
                  <a:pt x="216635" y="44353"/>
                </a:lnTo>
                <a:cubicBezTo>
                  <a:pt x="216635" y="54328"/>
                  <a:pt x="208640" y="62309"/>
                  <a:pt x="198647" y="62309"/>
                </a:cubicBezTo>
                <a:cubicBezTo>
                  <a:pt x="188654" y="62309"/>
                  <a:pt x="180506" y="54328"/>
                  <a:pt x="180506" y="44353"/>
                </a:cubicBezTo>
                <a:lnTo>
                  <a:pt x="180506" y="17956"/>
                </a:lnTo>
                <a:cubicBezTo>
                  <a:pt x="180506" y="7980"/>
                  <a:pt x="188654" y="0"/>
                  <a:pt x="198647" y="0"/>
                </a:cubicBezTo>
                <a:close/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</p:spPr>
        <p:txBody>
          <a:bodyPr/>
          <a:lstStyle/>
          <a:p>
            <a:endParaRPr lang="zh-CN" altLang="en-US" dirty="0">
              <a:cs typeface="+mn-ea"/>
              <a:sym typeface="+mn-lt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6000">
        <p:fade/>
      </p:transition>
    </mc:Choice>
    <mc:Fallback>
      <p:transition spd="med" advClick="0" advTm="6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8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8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1" grpId="0"/>
      <p:bldP spid="13" grpId="0"/>
      <p:bldP spid="1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平行四边形 7"/>
          <p:cNvSpPr/>
          <p:nvPr/>
        </p:nvSpPr>
        <p:spPr>
          <a:xfrm>
            <a:off x="518160" y="350520"/>
            <a:ext cx="762000" cy="640080"/>
          </a:xfrm>
          <a:prstGeom prst="parallelogram">
            <a:avLst/>
          </a:prstGeom>
          <a:solidFill>
            <a:schemeClr val="bg1"/>
          </a:solidFill>
          <a:ln w="38100">
            <a:solidFill>
              <a:srgbClr val="189F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>
                <a:solidFill>
                  <a:srgbClr val="189FA0"/>
                </a:solidFill>
                <a:cs typeface="+mn-ea"/>
                <a:sym typeface="+mn-lt"/>
              </a:rPr>
              <a:t>02</a:t>
            </a:r>
            <a:endParaRPr lang="zh-CN" altLang="en-US" sz="2000" b="1" dirty="0">
              <a:solidFill>
                <a:srgbClr val="189FA0"/>
              </a:solidFill>
              <a:cs typeface="+mn-ea"/>
              <a:sym typeface="+mn-lt"/>
            </a:endParaRPr>
          </a:p>
        </p:txBody>
      </p:sp>
      <p:sp>
        <p:nvSpPr>
          <p:cNvPr id="9" name="平行四边形 8"/>
          <p:cNvSpPr/>
          <p:nvPr/>
        </p:nvSpPr>
        <p:spPr>
          <a:xfrm>
            <a:off x="1524000" y="350520"/>
            <a:ext cx="5577840" cy="640080"/>
          </a:xfrm>
          <a:prstGeom prst="parallelogram">
            <a:avLst/>
          </a:prstGeom>
          <a:solidFill>
            <a:schemeClr val="bg1"/>
          </a:solidFill>
          <a:ln w="38100">
            <a:solidFill>
              <a:srgbClr val="189F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200" b="1" dirty="0">
                <a:solidFill>
                  <a:srgbClr val="189FA0"/>
                </a:solidFill>
                <a:cs typeface="+mn-ea"/>
                <a:sym typeface="+mn-lt"/>
              </a:rPr>
              <a:t>客户常用提问及对策</a:t>
            </a:r>
            <a:endParaRPr lang="zh-CN" altLang="en-US" sz="3200" b="1" dirty="0">
              <a:solidFill>
                <a:srgbClr val="189FA0"/>
              </a:solidFill>
              <a:cs typeface="+mn-ea"/>
              <a:sym typeface="+mn-lt"/>
            </a:endParaRPr>
          </a:p>
        </p:txBody>
      </p:sp>
      <p:sp>
        <p:nvSpPr>
          <p:cNvPr id="13" name="矩形: 圆角 12"/>
          <p:cNvSpPr/>
          <p:nvPr/>
        </p:nvSpPr>
        <p:spPr>
          <a:xfrm>
            <a:off x="1111949" y="2385060"/>
            <a:ext cx="10058971" cy="4130039"/>
          </a:xfrm>
          <a:prstGeom prst="roundRect">
            <a:avLst>
              <a:gd name="adj" fmla="val 3032"/>
            </a:avLst>
          </a:prstGeom>
          <a:solidFill>
            <a:schemeClr val="bg1"/>
          </a:solidFill>
          <a:ln>
            <a:noFill/>
          </a:ln>
          <a:effectLst>
            <a:outerShdw blurRad="177800" dist="139700" dir="2700000" algn="tl" rotWithShape="0">
              <a:prstClr val="black">
                <a:alpha val="1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1901698" y="3415016"/>
            <a:ext cx="1737085" cy="1737085"/>
            <a:chOff x="1205548" y="2764469"/>
            <a:chExt cx="1737085" cy="1737085"/>
          </a:xfrm>
        </p:grpSpPr>
        <p:sp>
          <p:nvSpPr>
            <p:cNvPr id="26" name="椭圆 25"/>
            <p:cNvSpPr/>
            <p:nvPr/>
          </p:nvSpPr>
          <p:spPr>
            <a:xfrm>
              <a:off x="1205548" y="2764469"/>
              <a:ext cx="1737085" cy="1737085"/>
            </a:xfrm>
            <a:prstGeom prst="ellipse">
              <a:avLst/>
            </a:prstGeom>
            <a:solidFill>
              <a:srgbClr val="203864"/>
            </a:solidFill>
            <a:ln>
              <a:noFill/>
            </a:ln>
            <a:effectLst>
              <a:outerShdw blurRad="177800" dist="139700" dir="2700000" algn="tl" rotWithShape="0">
                <a:prstClr val="black">
                  <a:alpha val="18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>
                <a:lnSpc>
                  <a:spcPct val="130000"/>
                </a:lnSpc>
              </a:pPr>
              <a:endParaRPr lang="zh-CN" altLang="en-US" sz="1400">
                <a:cs typeface="+mn-ea"/>
                <a:sym typeface="+mn-lt"/>
              </a:endParaRPr>
            </a:p>
          </p:txBody>
        </p:sp>
        <p:sp>
          <p:nvSpPr>
            <p:cNvPr id="27" name="矩形 26"/>
            <p:cNvSpPr/>
            <p:nvPr/>
          </p:nvSpPr>
          <p:spPr>
            <a:xfrm>
              <a:off x="1622683" y="3282630"/>
              <a:ext cx="902811" cy="52565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>
                <a:lnSpc>
                  <a:spcPct val="130000"/>
                </a:lnSpc>
              </a:pPr>
              <a:r>
                <a:rPr lang="zh-CN" altLang="en-US" sz="2400" b="1" dirty="0">
                  <a:solidFill>
                    <a:schemeClr val="bg1"/>
                  </a:solidFill>
                  <a:cs typeface="+mn-ea"/>
                  <a:sym typeface="+mn-lt"/>
                </a:rPr>
                <a:t>对策</a:t>
              </a:r>
              <a:endParaRPr lang="zh-CN" altLang="en-US" sz="24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28" name="ïṥḻiḋe"/>
          <p:cNvSpPr txBox="1"/>
          <p:nvPr/>
        </p:nvSpPr>
        <p:spPr>
          <a:xfrm>
            <a:off x="666750" y="1599860"/>
            <a:ext cx="10858500" cy="622399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ctr" anchorCtr="0">
            <a:normAutofit lnSpcReduction="10000"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>
              <a:buSzPct val="25000"/>
            </a:pPr>
            <a:r>
              <a:rPr lang="zh-CN" altLang="en-US" sz="3600" b="1" dirty="0">
                <a:solidFill>
                  <a:srgbClr val="203864"/>
                </a:solidFill>
                <a:cs typeface="+mn-ea"/>
                <a:sym typeface="+mn-lt"/>
              </a:rPr>
              <a:t>具体对策</a:t>
            </a:r>
            <a:endParaRPr lang="en-US" sz="3600" b="1" dirty="0">
              <a:solidFill>
                <a:srgbClr val="203864"/>
              </a:solidFill>
              <a:cs typeface="+mn-ea"/>
              <a:sym typeface="+mn-lt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3772859" y="3895116"/>
            <a:ext cx="6985346" cy="22529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l"/>
            </a:pPr>
            <a:r>
              <a:rPr lang="zh-CN" altLang="en-US" dirty="0">
                <a:cs typeface="+mn-ea"/>
                <a:sym typeface="+mn-lt"/>
              </a:rPr>
              <a:t>“这件的特点是</a:t>
            </a:r>
            <a:r>
              <a:rPr lang="en-US" altLang="zh-CN" dirty="0">
                <a:cs typeface="+mn-ea"/>
                <a:sym typeface="+mn-lt"/>
              </a:rPr>
              <a:t>……</a:t>
            </a:r>
            <a:r>
              <a:rPr lang="zh-CN" altLang="en-US" dirty="0">
                <a:cs typeface="+mn-ea"/>
                <a:sym typeface="+mn-lt"/>
              </a:rPr>
              <a:t>，那件的特点是</a:t>
            </a:r>
            <a:r>
              <a:rPr lang="en-US" altLang="zh-CN" dirty="0">
                <a:cs typeface="+mn-ea"/>
                <a:sym typeface="+mn-lt"/>
              </a:rPr>
              <a:t>···</a:t>
            </a:r>
            <a:r>
              <a:rPr lang="zh-CN" altLang="en-US" dirty="0">
                <a:cs typeface="+mn-ea"/>
                <a:sym typeface="+mn-lt"/>
              </a:rPr>
              <a:t>，您觉得呢？”</a:t>
            </a:r>
            <a:endParaRPr lang="en-US" altLang="zh-CN" dirty="0">
              <a:cs typeface="+mn-ea"/>
              <a:sym typeface="+mn-lt"/>
            </a:endParaRPr>
          </a:p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l"/>
            </a:pPr>
            <a:endParaRPr lang="zh-CN" altLang="en-US" dirty="0">
              <a:cs typeface="+mn-ea"/>
              <a:sym typeface="+mn-lt"/>
            </a:endParaRPr>
          </a:p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l"/>
            </a:pPr>
            <a:r>
              <a:rPr lang="zh-CN" altLang="en-US" dirty="0">
                <a:cs typeface="+mn-ea"/>
                <a:sym typeface="+mn-lt"/>
              </a:rPr>
              <a:t>如果顾客非要你决定，那么我们就帮他决定：“我个人觉得这个比较好，您觉得呢？”</a:t>
            </a:r>
            <a:endParaRPr lang="en-US" altLang="zh-CN" dirty="0">
              <a:cs typeface="+mn-ea"/>
              <a:sym typeface="+mn-lt"/>
            </a:endParaRPr>
          </a:p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l"/>
            </a:pPr>
            <a:endParaRPr lang="en-US" altLang="zh-CN" dirty="0">
              <a:cs typeface="+mn-ea"/>
              <a:sym typeface="+mn-lt"/>
            </a:endParaRPr>
          </a:p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l"/>
            </a:pPr>
            <a:r>
              <a:rPr lang="zh-CN" altLang="en-US" b="1" dirty="0">
                <a:solidFill>
                  <a:srgbClr val="EC4242"/>
                </a:solidFill>
                <a:cs typeface="+mn-ea"/>
                <a:sym typeface="+mn-lt"/>
              </a:rPr>
              <a:t>最后一定要问顾客，让顾客点头确认。</a:t>
            </a:r>
            <a:endParaRPr lang="zh-CN" altLang="en-US" b="1" dirty="0">
              <a:solidFill>
                <a:srgbClr val="EC4242"/>
              </a:solidFill>
              <a:cs typeface="+mn-ea"/>
              <a:sym typeface="+mn-lt"/>
            </a:endParaRPr>
          </a:p>
        </p:txBody>
      </p:sp>
      <p:grpSp>
        <p:nvGrpSpPr>
          <p:cNvPr id="12" name="组合 11"/>
          <p:cNvGrpSpPr/>
          <p:nvPr/>
        </p:nvGrpSpPr>
        <p:grpSpPr>
          <a:xfrm>
            <a:off x="3772859" y="2948782"/>
            <a:ext cx="5379720" cy="606773"/>
            <a:chOff x="4160520" y="2141220"/>
            <a:chExt cx="1935480" cy="606773"/>
          </a:xfrm>
        </p:grpSpPr>
        <p:sp>
          <p:nvSpPr>
            <p:cNvPr id="16" name="矩形: 圆角 15"/>
            <p:cNvSpPr/>
            <p:nvPr/>
          </p:nvSpPr>
          <p:spPr>
            <a:xfrm>
              <a:off x="4160520" y="2141220"/>
              <a:ext cx="1935480" cy="606773"/>
            </a:xfrm>
            <a:prstGeom prst="roundRect">
              <a:avLst>
                <a:gd name="adj" fmla="val 50000"/>
              </a:avLst>
            </a:prstGeom>
            <a:noFill/>
            <a:ln w="25400">
              <a:solidFill>
                <a:srgbClr val="189FA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 b="1" dirty="0">
                <a:solidFill>
                  <a:srgbClr val="EC4242"/>
                </a:solidFill>
                <a:cs typeface="+mn-ea"/>
                <a:sym typeface="+mn-lt"/>
              </a:endParaRPr>
            </a:p>
          </p:txBody>
        </p:sp>
        <p:sp>
          <p:nvSpPr>
            <p:cNvPr id="17" name="矩形 16"/>
            <p:cNvSpPr/>
            <p:nvPr/>
          </p:nvSpPr>
          <p:spPr>
            <a:xfrm>
              <a:off x="4356843" y="2212675"/>
              <a:ext cx="1542835" cy="43037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2000" b="1" dirty="0">
                  <a:cs typeface="+mn-ea"/>
                  <a:sym typeface="+mn-lt"/>
                </a:rPr>
                <a:t>遇到顾客让我们帮着选怎么回答呢？</a:t>
              </a:r>
              <a:endParaRPr lang="zh-CN" altLang="en-US" sz="2000" b="1" dirty="0">
                <a:cs typeface="+mn-ea"/>
                <a:sym typeface="+mn-lt"/>
              </a:endParaRPr>
            </a:p>
          </p:txBody>
        </p:sp>
      </p:grp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6000">
        <p:fade/>
      </p:transition>
    </mc:Choice>
    <mc:Fallback>
      <p:transition spd="med" advClick="0" advTm="6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3" grpId="0" animBg="1"/>
      <p:bldP spid="28" grpId="0"/>
      <p:bldP spid="1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1424648" y="1998091"/>
            <a:ext cx="1737085" cy="1737085"/>
            <a:chOff x="1205548" y="2764469"/>
            <a:chExt cx="1737085" cy="1737085"/>
          </a:xfrm>
        </p:grpSpPr>
        <p:sp>
          <p:nvSpPr>
            <p:cNvPr id="3" name="椭圆 2"/>
            <p:cNvSpPr/>
            <p:nvPr/>
          </p:nvSpPr>
          <p:spPr>
            <a:xfrm>
              <a:off x="1205548" y="2764469"/>
              <a:ext cx="1737085" cy="1737085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  <a:effectLst>
              <a:outerShdw blurRad="177800" dist="139700" dir="2700000" algn="tl" rotWithShape="0">
                <a:prstClr val="black">
                  <a:alpha val="18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>
                <a:lnSpc>
                  <a:spcPct val="130000"/>
                </a:lnSpc>
              </a:pPr>
              <a:endParaRPr lang="zh-CN" altLang="en-US" sz="1600" b="1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4" name="矩形 3"/>
            <p:cNvSpPr/>
            <p:nvPr/>
          </p:nvSpPr>
          <p:spPr>
            <a:xfrm>
              <a:off x="1622684" y="3069270"/>
              <a:ext cx="902811" cy="115807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>
                <a:lnSpc>
                  <a:spcPct val="130000"/>
                </a:lnSpc>
              </a:pPr>
              <a:r>
                <a:rPr lang="zh-CN" altLang="en-US" sz="2800" b="1" dirty="0">
                  <a:solidFill>
                    <a:schemeClr val="bg1"/>
                  </a:solidFill>
                  <a:cs typeface="+mn-ea"/>
                  <a:sym typeface="+mn-lt"/>
                </a:rPr>
                <a:t>客户</a:t>
              </a:r>
              <a:endParaRPr lang="en-US" altLang="zh-CN" sz="2800" b="1" dirty="0">
                <a:solidFill>
                  <a:schemeClr val="bg1"/>
                </a:solidFill>
                <a:cs typeface="+mn-ea"/>
                <a:sym typeface="+mn-lt"/>
              </a:endParaRPr>
            </a:p>
            <a:p>
              <a:pPr lvl="0" algn="ctr">
                <a:lnSpc>
                  <a:spcPct val="130000"/>
                </a:lnSpc>
              </a:pPr>
              <a:r>
                <a:rPr lang="zh-CN" altLang="en-US" sz="2800" b="1" dirty="0">
                  <a:solidFill>
                    <a:schemeClr val="bg1"/>
                  </a:solidFill>
                  <a:cs typeface="+mn-ea"/>
                  <a:sym typeface="+mn-lt"/>
                </a:rPr>
                <a:t>提问</a:t>
              </a:r>
              <a:endParaRPr lang="zh-CN" altLang="en-US" sz="28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1424646" y="4146244"/>
            <a:ext cx="1737085" cy="1737085"/>
            <a:chOff x="1205548" y="2764469"/>
            <a:chExt cx="1737085" cy="1737085"/>
          </a:xfrm>
        </p:grpSpPr>
        <p:sp>
          <p:nvSpPr>
            <p:cNvPr id="6" name="椭圆 5"/>
            <p:cNvSpPr/>
            <p:nvPr/>
          </p:nvSpPr>
          <p:spPr>
            <a:xfrm>
              <a:off x="1205548" y="2764469"/>
              <a:ext cx="1737085" cy="1737085"/>
            </a:xfrm>
            <a:prstGeom prst="ellipse">
              <a:avLst/>
            </a:prstGeom>
            <a:solidFill>
              <a:srgbClr val="189FA0"/>
            </a:solidFill>
            <a:ln>
              <a:noFill/>
            </a:ln>
            <a:effectLst>
              <a:outerShdw blurRad="177800" dist="139700" dir="2700000" algn="tl" rotWithShape="0">
                <a:prstClr val="black">
                  <a:alpha val="18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>
                <a:lnSpc>
                  <a:spcPct val="130000"/>
                </a:lnSpc>
              </a:pPr>
              <a:endParaRPr lang="zh-CN" altLang="en-US" sz="1600" b="1" dirty="0">
                <a:cs typeface="+mn-ea"/>
                <a:sym typeface="+mn-lt"/>
              </a:endParaRPr>
            </a:p>
          </p:txBody>
        </p:sp>
        <p:sp>
          <p:nvSpPr>
            <p:cNvPr id="7" name="矩形 6"/>
            <p:cNvSpPr/>
            <p:nvPr/>
          </p:nvSpPr>
          <p:spPr>
            <a:xfrm>
              <a:off x="1622683" y="3297870"/>
              <a:ext cx="902811" cy="5979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>
                <a:lnSpc>
                  <a:spcPct val="130000"/>
                </a:lnSpc>
              </a:pPr>
              <a:r>
                <a:rPr lang="zh-CN" altLang="en-US" sz="2800" b="1" dirty="0">
                  <a:solidFill>
                    <a:schemeClr val="bg1"/>
                  </a:solidFill>
                  <a:cs typeface="+mn-ea"/>
                  <a:sym typeface="+mn-lt"/>
                </a:rPr>
                <a:t>分析</a:t>
              </a:r>
              <a:endParaRPr lang="zh-CN" altLang="en-US" sz="28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8" name="平行四边形 7"/>
          <p:cNvSpPr/>
          <p:nvPr/>
        </p:nvSpPr>
        <p:spPr>
          <a:xfrm>
            <a:off x="518160" y="350520"/>
            <a:ext cx="762000" cy="640080"/>
          </a:xfrm>
          <a:prstGeom prst="parallelogram">
            <a:avLst/>
          </a:prstGeom>
          <a:solidFill>
            <a:schemeClr val="bg1"/>
          </a:solidFill>
          <a:ln w="38100">
            <a:solidFill>
              <a:srgbClr val="189F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>
                <a:solidFill>
                  <a:srgbClr val="189FA0"/>
                </a:solidFill>
                <a:cs typeface="+mn-ea"/>
                <a:sym typeface="+mn-lt"/>
              </a:rPr>
              <a:t>02</a:t>
            </a:r>
            <a:endParaRPr lang="zh-CN" altLang="en-US" sz="2000" b="1" dirty="0">
              <a:solidFill>
                <a:srgbClr val="189FA0"/>
              </a:solidFill>
              <a:cs typeface="+mn-ea"/>
              <a:sym typeface="+mn-lt"/>
            </a:endParaRPr>
          </a:p>
        </p:txBody>
      </p:sp>
      <p:sp>
        <p:nvSpPr>
          <p:cNvPr id="9" name="平行四边形 8"/>
          <p:cNvSpPr/>
          <p:nvPr/>
        </p:nvSpPr>
        <p:spPr>
          <a:xfrm>
            <a:off x="1524000" y="350520"/>
            <a:ext cx="5577840" cy="640080"/>
          </a:xfrm>
          <a:prstGeom prst="parallelogram">
            <a:avLst/>
          </a:prstGeom>
          <a:solidFill>
            <a:schemeClr val="bg1"/>
          </a:solidFill>
          <a:ln w="38100">
            <a:solidFill>
              <a:srgbClr val="189F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200" b="1" dirty="0">
                <a:solidFill>
                  <a:srgbClr val="189FA0"/>
                </a:solidFill>
                <a:cs typeface="+mn-ea"/>
                <a:sym typeface="+mn-lt"/>
              </a:rPr>
              <a:t>客户常用提问及对策</a:t>
            </a:r>
            <a:endParaRPr lang="zh-CN" altLang="en-US" sz="3200" b="1" dirty="0">
              <a:solidFill>
                <a:srgbClr val="189FA0"/>
              </a:solidFill>
              <a:cs typeface="+mn-ea"/>
              <a:sym typeface="+mn-lt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3510286" y="2622849"/>
            <a:ext cx="4031873" cy="4996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把赠品折算成钱，给我便宜点吧。</a:t>
            </a:r>
            <a:endParaRPr lang="zh-CN" altLang="en-US" sz="2000" b="1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3510288" y="4466898"/>
            <a:ext cx="7645394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>
                <a:solidFill>
                  <a:srgbClr val="404040"/>
                </a:solidFill>
                <a:cs typeface="+mn-ea"/>
                <a:sym typeface="+mn-lt"/>
              </a:rPr>
              <a:t>一些专销员可能会说“真的很抱歉，我没有这个权利。”</a:t>
            </a:r>
            <a:endParaRPr lang="zh-CN" altLang="en-US" b="1" dirty="0">
              <a:solidFill>
                <a:srgbClr val="404040"/>
              </a:solidFill>
              <a:cs typeface="+mn-ea"/>
              <a:sym typeface="+mn-lt"/>
            </a:endParaRPr>
          </a:p>
          <a:p>
            <a:pPr>
              <a:lnSpc>
                <a:spcPct val="150000"/>
              </a:lnSpc>
            </a:pPr>
            <a:r>
              <a:rPr lang="zh-CN" altLang="en-US" b="1" dirty="0">
                <a:solidFill>
                  <a:srgbClr val="404040"/>
                </a:solidFill>
                <a:cs typeface="+mn-ea"/>
                <a:sym typeface="+mn-lt"/>
              </a:rPr>
              <a:t>“公司规定不能这么做。“</a:t>
            </a:r>
            <a:endParaRPr lang="zh-CN" altLang="en-US" b="1" dirty="0">
              <a:solidFill>
                <a:srgbClr val="404040"/>
              </a:solidFill>
              <a:cs typeface="+mn-ea"/>
              <a:sym typeface="+mn-lt"/>
            </a:endParaRPr>
          </a:p>
          <a:p>
            <a:pPr>
              <a:lnSpc>
                <a:spcPct val="150000"/>
              </a:lnSpc>
            </a:pPr>
            <a:r>
              <a:rPr lang="zh-CN" altLang="en-US" b="1" dirty="0">
                <a:solidFill>
                  <a:srgbClr val="FF0000"/>
                </a:solidFill>
                <a:cs typeface="+mn-ea"/>
                <a:sym typeface="+mn-lt"/>
              </a:rPr>
              <a:t>切记，公司规定，这四个字一定不要说，因为给顾客的拒绝感觉太直接了。</a:t>
            </a:r>
            <a:endParaRPr lang="zh-CN" altLang="en-US" b="1" dirty="0">
              <a:solidFill>
                <a:srgbClr val="FF0000"/>
              </a:solidFill>
              <a:cs typeface="+mn-ea"/>
              <a:sym typeface="+mn-lt"/>
            </a:endParaRPr>
          </a:p>
        </p:txBody>
      </p:sp>
      <p:sp>
        <p:nvSpPr>
          <p:cNvPr id="12" name="idea_115886"/>
          <p:cNvSpPr>
            <a:spLocks noChangeAspect="1"/>
          </p:cNvSpPr>
          <p:nvPr/>
        </p:nvSpPr>
        <p:spPr bwMode="auto">
          <a:xfrm>
            <a:off x="10148835" y="350520"/>
            <a:ext cx="1525005" cy="1423655"/>
          </a:xfrm>
          <a:custGeom>
            <a:avLst/>
            <a:gdLst>
              <a:gd name="connsiteX0" fmla="*/ 11523 w 608415"/>
              <a:gd name="connsiteY0" fmla="*/ 502143 h 567981"/>
              <a:gd name="connsiteX1" fmla="*/ 596892 w 608415"/>
              <a:gd name="connsiteY1" fmla="*/ 502143 h 567981"/>
              <a:gd name="connsiteX2" fmla="*/ 608415 w 608415"/>
              <a:gd name="connsiteY2" fmla="*/ 513653 h 567981"/>
              <a:gd name="connsiteX3" fmla="*/ 608415 w 608415"/>
              <a:gd name="connsiteY3" fmla="*/ 556471 h 567981"/>
              <a:gd name="connsiteX4" fmla="*/ 596892 w 608415"/>
              <a:gd name="connsiteY4" fmla="*/ 567981 h 567981"/>
              <a:gd name="connsiteX5" fmla="*/ 11523 w 608415"/>
              <a:gd name="connsiteY5" fmla="*/ 567981 h 567981"/>
              <a:gd name="connsiteX6" fmla="*/ 0 w 608415"/>
              <a:gd name="connsiteY6" fmla="*/ 556471 h 567981"/>
              <a:gd name="connsiteX7" fmla="*/ 0 w 608415"/>
              <a:gd name="connsiteY7" fmla="*/ 513653 h 567981"/>
              <a:gd name="connsiteX8" fmla="*/ 11523 w 608415"/>
              <a:gd name="connsiteY8" fmla="*/ 502143 h 567981"/>
              <a:gd name="connsiteX9" fmla="*/ 155667 w 608415"/>
              <a:gd name="connsiteY9" fmla="*/ 347676 h 567981"/>
              <a:gd name="connsiteX10" fmla="*/ 241545 w 608415"/>
              <a:gd name="connsiteY10" fmla="*/ 347676 h 567981"/>
              <a:gd name="connsiteX11" fmla="*/ 198683 w 608415"/>
              <a:gd name="connsiteY11" fmla="*/ 370045 h 567981"/>
              <a:gd name="connsiteX12" fmla="*/ 155667 w 608415"/>
              <a:gd name="connsiteY12" fmla="*/ 347676 h 567981"/>
              <a:gd name="connsiteX13" fmla="*/ 427886 w 608415"/>
              <a:gd name="connsiteY13" fmla="*/ 332483 h 567981"/>
              <a:gd name="connsiteX14" fmla="*/ 433263 w 608415"/>
              <a:gd name="connsiteY14" fmla="*/ 336166 h 567981"/>
              <a:gd name="connsiteX15" fmla="*/ 471522 w 608415"/>
              <a:gd name="connsiteY15" fmla="*/ 441136 h 567981"/>
              <a:gd name="connsiteX16" fmla="*/ 484428 w 608415"/>
              <a:gd name="connsiteY16" fmla="*/ 441136 h 567981"/>
              <a:gd name="connsiteX17" fmla="*/ 522840 w 608415"/>
              <a:gd name="connsiteY17" fmla="*/ 336166 h 567981"/>
              <a:gd name="connsiteX18" fmla="*/ 529755 w 608415"/>
              <a:gd name="connsiteY18" fmla="*/ 332637 h 567981"/>
              <a:gd name="connsiteX19" fmla="*/ 563557 w 608415"/>
              <a:gd name="connsiteY19" fmla="*/ 338315 h 567981"/>
              <a:gd name="connsiteX20" fmla="*/ 602276 w 608415"/>
              <a:gd name="connsiteY20" fmla="*/ 391721 h 567981"/>
              <a:gd name="connsiteX21" fmla="*/ 602276 w 608415"/>
              <a:gd name="connsiteY21" fmla="*/ 468607 h 567981"/>
              <a:gd name="connsiteX22" fmla="*/ 594133 w 608415"/>
              <a:gd name="connsiteY22" fmla="*/ 476740 h 567981"/>
              <a:gd name="connsiteX23" fmla="*/ 361663 w 608415"/>
              <a:gd name="connsiteY23" fmla="*/ 476740 h 567981"/>
              <a:gd name="connsiteX24" fmla="*/ 353674 w 608415"/>
              <a:gd name="connsiteY24" fmla="*/ 468607 h 567981"/>
              <a:gd name="connsiteX25" fmla="*/ 353674 w 608415"/>
              <a:gd name="connsiteY25" fmla="*/ 391874 h 567981"/>
              <a:gd name="connsiteX26" fmla="*/ 392393 w 608415"/>
              <a:gd name="connsiteY26" fmla="*/ 338315 h 567981"/>
              <a:gd name="connsiteX27" fmla="*/ 427886 w 608415"/>
              <a:gd name="connsiteY27" fmla="*/ 332483 h 567981"/>
              <a:gd name="connsiteX28" fmla="*/ 469555 w 608415"/>
              <a:gd name="connsiteY28" fmla="*/ 327706 h 567981"/>
              <a:gd name="connsiteX29" fmla="*/ 486466 w 608415"/>
              <a:gd name="connsiteY29" fmla="*/ 327706 h 567981"/>
              <a:gd name="connsiteX30" fmla="*/ 492461 w 608415"/>
              <a:gd name="connsiteY30" fmla="*/ 330161 h 567981"/>
              <a:gd name="connsiteX31" fmla="*/ 493537 w 608415"/>
              <a:gd name="connsiteY31" fmla="*/ 339368 h 567981"/>
              <a:gd name="connsiteX32" fmla="*/ 484467 w 608415"/>
              <a:gd name="connsiteY32" fmla="*/ 353024 h 567981"/>
              <a:gd name="connsiteX33" fmla="*/ 488771 w 608415"/>
              <a:gd name="connsiteY33" fmla="*/ 388623 h 567981"/>
              <a:gd name="connsiteX34" fmla="*/ 480470 w 608415"/>
              <a:gd name="connsiteY34" fmla="*/ 410719 h 567981"/>
              <a:gd name="connsiteX35" fmla="*/ 475551 w 608415"/>
              <a:gd name="connsiteY35" fmla="*/ 410719 h 567981"/>
              <a:gd name="connsiteX36" fmla="*/ 467249 w 608415"/>
              <a:gd name="connsiteY36" fmla="*/ 388623 h 567981"/>
              <a:gd name="connsiteX37" fmla="*/ 471553 w 608415"/>
              <a:gd name="connsiteY37" fmla="*/ 353024 h 567981"/>
              <a:gd name="connsiteX38" fmla="*/ 462483 w 608415"/>
              <a:gd name="connsiteY38" fmla="*/ 339368 h 567981"/>
              <a:gd name="connsiteX39" fmla="*/ 463559 w 608415"/>
              <a:gd name="connsiteY39" fmla="*/ 330161 h 567981"/>
              <a:gd name="connsiteX40" fmla="*/ 469555 w 608415"/>
              <a:gd name="connsiteY40" fmla="*/ 327706 h 567981"/>
              <a:gd name="connsiteX41" fmla="*/ 145224 w 608415"/>
              <a:gd name="connsiteY41" fmla="*/ 307453 h 567981"/>
              <a:gd name="connsiteX42" fmla="*/ 252131 w 608415"/>
              <a:gd name="connsiteY42" fmla="*/ 307453 h 567981"/>
              <a:gd name="connsiteX43" fmla="*/ 251209 w 608415"/>
              <a:gd name="connsiteY43" fmla="*/ 316832 h 567981"/>
              <a:gd name="connsiteX44" fmla="*/ 250748 w 608415"/>
              <a:gd name="connsiteY44" fmla="*/ 322060 h 567981"/>
              <a:gd name="connsiteX45" fmla="*/ 146606 w 608415"/>
              <a:gd name="connsiteY45" fmla="*/ 322060 h 567981"/>
              <a:gd name="connsiteX46" fmla="*/ 145992 w 608415"/>
              <a:gd name="connsiteY46" fmla="*/ 316832 h 567981"/>
              <a:gd name="connsiteX47" fmla="*/ 145224 w 608415"/>
              <a:gd name="connsiteY47" fmla="*/ 307453 h 567981"/>
              <a:gd name="connsiteX48" fmla="*/ 191162 w 608415"/>
              <a:gd name="connsiteY48" fmla="*/ 221999 h 567981"/>
              <a:gd name="connsiteX49" fmla="*/ 206192 w 608415"/>
              <a:gd name="connsiteY49" fmla="*/ 221999 h 567981"/>
              <a:gd name="connsiteX50" fmla="*/ 198677 w 608415"/>
              <a:gd name="connsiteY50" fmla="*/ 260881 h 567981"/>
              <a:gd name="connsiteX51" fmla="*/ 477975 w 608415"/>
              <a:gd name="connsiteY51" fmla="*/ 180012 h 567981"/>
              <a:gd name="connsiteX52" fmla="*/ 541731 w 608415"/>
              <a:gd name="connsiteY52" fmla="*/ 243733 h 567981"/>
              <a:gd name="connsiteX53" fmla="*/ 477975 w 608415"/>
              <a:gd name="connsiteY53" fmla="*/ 307454 h 567981"/>
              <a:gd name="connsiteX54" fmla="*/ 414219 w 608415"/>
              <a:gd name="connsiteY54" fmla="*/ 243733 h 567981"/>
              <a:gd name="connsiteX55" fmla="*/ 477975 w 608415"/>
              <a:gd name="connsiteY55" fmla="*/ 180012 h 567981"/>
              <a:gd name="connsiteX56" fmla="*/ 330328 w 608415"/>
              <a:gd name="connsiteY56" fmla="*/ 157714 h 567981"/>
              <a:gd name="connsiteX57" fmla="*/ 356626 w 608415"/>
              <a:gd name="connsiteY57" fmla="*/ 157714 h 567981"/>
              <a:gd name="connsiteX58" fmla="*/ 374773 w 608415"/>
              <a:gd name="connsiteY58" fmla="*/ 175667 h 567981"/>
              <a:gd name="connsiteX59" fmla="*/ 356626 w 608415"/>
              <a:gd name="connsiteY59" fmla="*/ 193773 h 567981"/>
              <a:gd name="connsiteX60" fmla="*/ 330328 w 608415"/>
              <a:gd name="connsiteY60" fmla="*/ 193773 h 567981"/>
              <a:gd name="connsiteX61" fmla="*/ 312181 w 608415"/>
              <a:gd name="connsiteY61" fmla="*/ 175667 h 567981"/>
              <a:gd name="connsiteX62" fmla="*/ 330328 w 608415"/>
              <a:gd name="connsiteY62" fmla="*/ 157714 h 567981"/>
              <a:gd name="connsiteX63" fmla="*/ 40707 w 608415"/>
              <a:gd name="connsiteY63" fmla="*/ 157714 h 567981"/>
              <a:gd name="connsiteX64" fmla="*/ 66975 w 608415"/>
              <a:gd name="connsiteY64" fmla="*/ 157714 h 567981"/>
              <a:gd name="connsiteX65" fmla="*/ 85102 w 608415"/>
              <a:gd name="connsiteY65" fmla="*/ 175667 h 567981"/>
              <a:gd name="connsiteX66" fmla="*/ 66975 w 608415"/>
              <a:gd name="connsiteY66" fmla="*/ 193773 h 567981"/>
              <a:gd name="connsiteX67" fmla="*/ 40707 w 608415"/>
              <a:gd name="connsiteY67" fmla="*/ 193773 h 567981"/>
              <a:gd name="connsiteX68" fmla="*/ 22581 w 608415"/>
              <a:gd name="connsiteY68" fmla="*/ 175667 h 567981"/>
              <a:gd name="connsiteX69" fmla="*/ 40707 w 608415"/>
              <a:gd name="connsiteY69" fmla="*/ 157714 h 567981"/>
              <a:gd name="connsiteX70" fmla="*/ 198642 w 608415"/>
              <a:gd name="connsiteY70" fmla="*/ 71059 h 567981"/>
              <a:gd name="connsiteX71" fmla="*/ 304490 w 608415"/>
              <a:gd name="connsiteY71" fmla="*/ 176784 h 567981"/>
              <a:gd name="connsiteX72" fmla="*/ 257634 w 608415"/>
              <a:gd name="connsiteY72" fmla="*/ 264557 h 567981"/>
              <a:gd name="connsiteX73" fmla="*/ 255176 w 608415"/>
              <a:gd name="connsiteY73" fmla="*/ 282050 h 567981"/>
              <a:gd name="connsiteX74" fmla="*/ 220457 w 608415"/>
              <a:gd name="connsiteY74" fmla="*/ 282050 h 567981"/>
              <a:gd name="connsiteX75" fmla="*/ 234129 w 608415"/>
              <a:gd name="connsiteY75" fmla="*/ 211771 h 567981"/>
              <a:gd name="connsiteX76" fmla="*/ 231518 w 608415"/>
              <a:gd name="connsiteY76" fmla="*/ 201336 h 567981"/>
              <a:gd name="connsiteX77" fmla="*/ 221686 w 608415"/>
              <a:gd name="connsiteY77" fmla="*/ 196579 h 567981"/>
              <a:gd name="connsiteX78" fmla="*/ 175598 w 608415"/>
              <a:gd name="connsiteY78" fmla="*/ 196579 h 567981"/>
              <a:gd name="connsiteX79" fmla="*/ 165766 w 608415"/>
              <a:gd name="connsiteY79" fmla="*/ 201336 h 567981"/>
              <a:gd name="connsiteX80" fmla="*/ 163001 w 608415"/>
              <a:gd name="connsiteY80" fmla="*/ 211771 h 567981"/>
              <a:gd name="connsiteX81" fmla="*/ 176673 w 608415"/>
              <a:gd name="connsiteY81" fmla="*/ 282050 h 567981"/>
              <a:gd name="connsiteX82" fmla="*/ 141954 w 608415"/>
              <a:gd name="connsiteY82" fmla="*/ 282050 h 567981"/>
              <a:gd name="connsiteX83" fmla="*/ 139650 w 608415"/>
              <a:gd name="connsiteY83" fmla="*/ 264557 h 567981"/>
              <a:gd name="connsiteX84" fmla="*/ 92794 w 608415"/>
              <a:gd name="connsiteY84" fmla="*/ 176784 h 567981"/>
              <a:gd name="connsiteX85" fmla="*/ 198642 w 608415"/>
              <a:gd name="connsiteY85" fmla="*/ 71059 h 567981"/>
              <a:gd name="connsiteX86" fmla="*/ 318052 w 608415"/>
              <a:gd name="connsiteY86" fmla="*/ 41704 h 567981"/>
              <a:gd name="connsiteX87" fmla="*/ 330801 w 608415"/>
              <a:gd name="connsiteY87" fmla="*/ 46996 h 567981"/>
              <a:gd name="connsiteX88" fmla="*/ 330801 w 608415"/>
              <a:gd name="connsiteY88" fmla="*/ 72461 h 567981"/>
              <a:gd name="connsiteX89" fmla="*/ 312215 w 608415"/>
              <a:gd name="connsiteY89" fmla="*/ 91023 h 567981"/>
              <a:gd name="connsiteX90" fmla="*/ 299466 w 608415"/>
              <a:gd name="connsiteY90" fmla="*/ 96392 h 567981"/>
              <a:gd name="connsiteX91" fmla="*/ 286717 w 608415"/>
              <a:gd name="connsiteY91" fmla="*/ 91023 h 567981"/>
              <a:gd name="connsiteX92" fmla="*/ 286717 w 608415"/>
              <a:gd name="connsiteY92" fmla="*/ 65558 h 567981"/>
              <a:gd name="connsiteX93" fmla="*/ 305303 w 608415"/>
              <a:gd name="connsiteY93" fmla="*/ 46996 h 567981"/>
              <a:gd name="connsiteX94" fmla="*/ 318052 w 608415"/>
              <a:gd name="connsiteY94" fmla="*/ 41704 h 567981"/>
              <a:gd name="connsiteX95" fmla="*/ 79186 w 608415"/>
              <a:gd name="connsiteY95" fmla="*/ 41704 h 567981"/>
              <a:gd name="connsiteX96" fmla="*/ 92025 w 608415"/>
              <a:gd name="connsiteY96" fmla="*/ 46996 h 567981"/>
              <a:gd name="connsiteX97" fmla="*/ 110630 w 608415"/>
              <a:gd name="connsiteY97" fmla="*/ 65558 h 567981"/>
              <a:gd name="connsiteX98" fmla="*/ 110630 w 608415"/>
              <a:gd name="connsiteY98" fmla="*/ 91023 h 567981"/>
              <a:gd name="connsiteX99" fmla="*/ 97868 w 608415"/>
              <a:gd name="connsiteY99" fmla="*/ 96392 h 567981"/>
              <a:gd name="connsiteX100" fmla="*/ 85106 w 608415"/>
              <a:gd name="connsiteY100" fmla="*/ 91023 h 567981"/>
              <a:gd name="connsiteX101" fmla="*/ 66348 w 608415"/>
              <a:gd name="connsiteY101" fmla="*/ 72461 h 567981"/>
              <a:gd name="connsiteX102" fmla="*/ 66348 w 608415"/>
              <a:gd name="connsiteY102" fmla="*/ 46996 h 567981"/>
              <a:gd name="connsiteX103" fmla="*/ 79186 w 608415"/>
              <a:gd name="connsiteY103" fmla="*/ 41704 h 567981"/>
              <a:gd name="connsiteX104" fmla="*/ 198647 w 608415"/>
              <a:gd name="connsiteY104" fmla="*/ 0 h 567981"/>
              <a:gd name="connsiteX105" fmla="*/ 216635 w 608415"/>
              <a:gd name="connsiteY105" fmla="*/ 17956 h 567981"/>
              <a:gd name="connsiteX106" fmla="*/ 216635 w 608415"/>
              <a:gd name="connsiteY106" fmla="*/ 44353 h 567981"/>
              <a:gd name="connsiteX107" fmla="*/ 198647 w 608415"/>
              <a:gd name="connsiteY107" fmla="*/ 62309 h 567981"/>
              <a:gd name="connsiteX108" fmla="*/ 180506 w 608415"/>
              <a:gd name="connsiteY108" fmla="*/ 44353 h 567981"/>
              <a:gd name="connsiteX109" fmla="*/ 180506 w 608415"/>
              <a:gd name="connsiteY109" fmla="*/ 17956 h 567981"/>
              <a:gd name="connsiteX110" fmla="*/ 198647 w 608415"/>
              <a:gd name="connsiteY110" fmla="*/ 0 h 5679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</a:cxnLst>
            <a:rect l="l" t="t" r="r" b="b"/>
            <a:pathLst>
              <a:path w="608415" h="567981">
                <a:moveTo>
                  <a:pt x="11523" y="502143"/>
                </a:moveTo>
                <a:lnTo>
                  <a:pt x="596892" y="502143"/>
                </a:lnTo>
                <a:cubicBezTo>
                  <a:pt x="603191" y="502143"/>
                  <a:pt x="608415" y="507361"/>
                  <a:pt x="608415" y="513653"/>
                </a:cubicBezTo>
                <a:lnTo>
                  <a:pt x="608415" y="556471"/>
                </a:lnTo>
                <a:cubicBezTo>
                  <a:pt x="608415" y="562917"/>
                  <a:pt x="603191" y="567981"/>
                  <a:pt x="596892" y="567981"/>
                </a:cubicBezTo>
                <a:lnTo>
                  <a:pt x="11523" y="567981"/>
                </a:lnTo>
                <a:cubicBezTo>
                  <a:pt x="5224" y="567981"/>
                  <a:pt x="0" y="562917"/>
                  <a:pt x="0" y="556471"/>
                </a:cubicBezTo>
                <a:lnTo>
                  <a:pt x="0" y="513653"/>
                </a:lnTo>
                <a:cubicBezTo>
                  <a:pt x="0" y="507361"/>
                  <a:pt x="5224" y="502143"/>
                  <a:pt x="11523" y="502143"/>
                </a:cubicBezTo>
                <a:close/>
                <a:moveTo>
                  <a:pt x="155667" y="347676"/>
                </a:moveTo>
                <a:lnTo>
                  <a:pt x="241545" y="347676"/>
                </a:lnTo>
                <a:cubicBezTo>
                  <a:pt x="232327" y="361619"/>
                  <a:pt x="217118" y="370045"/>
                  <a:pt x="198683" y="370045"/>
                </a:cubicBezTo>
                <a:cubicBezTo>
                  <a:pt x="180247" y="370045"/>
                  <a:pt x="165038" y="361619"/>
                  <a:pt x="155667" y="347676"/>
                </a:cubicBezTo>
                <a:close/>
                <a:moveTo>
                  <a:pt x="427886" y="332483"/>
                </a:moveTo>
                <a:cubicBezTo>
                  <a:pt x="430190" y="332483"/>
                  <a:pt x="432341" y="333864"/>
                  <a:pt x="433263" y="336166"/>
                </a:cubicBezTo>
                <a:lnTo>
                  <a:pt x="471522" y="441136"/>
                </a:lnTo>
                <a:cubicBezTo>
                  <a:pt x="473673" y="447121"/>
                  <a:pt x="482277" y="447121"/>
                  <a:pt x="484428" y="441136"/>
                </a:cubicBezTo>
                <a:lnTo>
                  <a:pt x="522840" y="336166"/>
                </a:lnTo>
                <a:cubicBezTo>
                  <a:pt x="523762" y="333250"/>
                  <a:pt x="526835" y="331869"/>
                  <a:pt x="529755" y="332637"/>
                </a:cubicBezTo>
                <a:lnTo>
                  <a:pt x="563557" y="338315"/>
                </a:lnTo>
                <a:cubicBezTo>
                  <a:pt x="586758" y="345835"/>
                  <a:pt x="602276" y="367473"/>
                  <a:pt x="602276" y="391721"/>
                </a:cubicBezTo>
                <a:lnTo>
                  <a:pt x="602276" y="468607"/>
                </a:lnTo>
                <a:cubicBezTo>
                  <a:pt x="602276" y="473057"/>
                  <a:pt x="598742" y="476740"/>
                  <a:pt x="594133" y="476740"/>
                </a:cubicBezTo>
                <a:lnTo>
                  <a:pt x="361663" y="476740"/>
                </a:lnTo>
                <a:cubicBezTo>
                  <a:pt x="357208" y="476740"/>
                  <a:pt x="353674" y="473057"/>
                  <a:pt x="353674" y="468607"/>
                </a:cubicBezTo>
                <a:lnTo>
                  <a:pt x="353674" y="391874"/>
                </a:lnTo>
                <a:cubicBezTo>
                  <a:pt x="353674" y="367473"/>
                  <a:pt x="369192" y="345988"/>
                  <a:pt x="392393" y="338315"/>
                </a:cubicBezTo>
                <a:cubicBezTo>
                  <a:pt x="392393" y="338315"/>
                  <a:pt x="427271" y="332483"/>
                  <a:pt x="427886" y="332483"/>
                </a:cubicBezTo>
                <a:close/>
                <a:moveTo>
                  <a:pt x="469555" y="327706"/>
                </a:moveTo>
                <a:lnTo>
                  <a:pt x="486466" y="327706"/>
                </a:lnTo>
                <a:cubicBezTo>
                  <a:pt x="488771" y="327706"/>
                  <a:pt x="490924" y="328627"/>
                  <a:pt x="492461" y="330161"/>
                </a:cubicBezTo>
                <a:cubicBezTo>
                  <a:pt x="494921" y="332770"/>
                  <a:pt x="495228" y="336452"/>
                  <a:pt x="493537" y="339368"/>
                </a:cubicBezTo>
                <a:lnTo>
                  <a:pt x="484467" y="353024"/>
                </a:lnTo>
                <a:lnTo>
                  <a:pt x="488771" y="388623"/>
                </a:lnTo>
                <a:lnTo>
                  <a:pt x="480470" y="410719"/>
                </a:lnTo>
                <a:cubicBezTo>
                  <a:pt x="479548" y="413020"/>
                  <a:pt x="476473" y="413020"/>
                  <a:pt x="475551" y="410719"/>
                </a:cubicBezTo>
                <a:lnTo>
                  <a:pt x="467249" y="388623"/>
                </a:lnTo>
                <a:lnTo>
                  <a:pt x="471553" y="353024"/>
                </a:lnTo>
                <a:lnTo>
                  <a:pt x="462483" y="339368"/>
                </a:lnTo>
                <a:cubicBezTo>
                  <a:pt x="460792" y="336452"/>
                  <a:pt x="461100" y="332770"/>
                  <a:pt x="463559" y="330161"/>
                </a:cubicBezTo>
                <a:cubicBezTo>
                  <a:pt x="465097" y="328627"/>
                  <a:pt x="467249" y="327706"/>
                  <a:pt x="469555" y="327706"/>
                </a:cubicBezTo>
                <a:close/>
                <a:moveTo>
                  <a:pt x="145224" y="307453"/>
                </a:moveTo>
                <a:lnTo>
                  <a:pt x="252131" y="307453"/>
                </a:lnTo>
                <a:cubicBezTo>
                  <a:pt x="251670" y="311297"/>
                  <a:pt x="251363" y="314526"/>
                  <a:pt x="251209" y="316832"/>
                </a:cubicBezTo>
                <a:cubicBezTo>
                  <a:pt x="251209" y="318677"/>
                  <a:pt x="250902" y="320368"/>
                  <a:pt x="250748" y="322060"/>
                </a:cubicBezTo>
                <a:lnTo>
                  <a:pt x="146606" y="322060"/>
                </a:lnTo>
                <a:cubicBezTo>
                  <a:pt x="146299" y="320368"/>
                  <a:pt x="146145" y="318677"/>
                  <a:pt x="145992" y="316832"/>
                </a:cubicBezTo>
                <a:cubicBezTo>
                  <a:pt x="145838" y="314526"/>
                  <a:pt x="145531" y="311297"/>
                  <a:pt x="145224" y="307453"/>
                </a:cubicBezTo>
                <a:close/>
                <a:moveTo>
                  <a:pt x="191162" y="221999"/>
                </a:moveTo>
                <a:lnTo>
                  <a:pt x="206192" y="221999"/>
                </a:lnTo>
                <a:lnTo>
                  <a:pt x="198677" y="260881"/>
                </a:lnTo>
                <a:close/>
                <a:moveTo>
                  <a:pt x="477975" y="180012"/>
                </a:moveTo>
                <a:cubicBezTo>
                  <a:pt x="513186" y="180012"/>
                  <a:pt x="541731" y="208541"/>
                  <a:pt x="541731" y="243733"/>
                </a:cubicBezTo>
                <a:cubicBezTo>
                  <a:pt x="541731" y="278925"/>
                  <a:pt x="513186" y="307454"/>
                  <a:pt x="477975" y="307454"/>
                </a:cubicBezTo>
                <a:cubicBezTo>
                  <a:pt x="442764" y="307454"/>
                  <a:pt x="414219" y="278925"/>
                  <a:pt x="414219" y="243733"/>
                </a:cubicBezTo>
                <a:cubicBezTo>
                  <a:pt x="414219" y="208541"/>
                  <a:pt x="442764" y="180012"/>
                  <a:pt x="477975" y="180012"/>
                </a:cubicBezTo>
                <a:close/>
                <a:moveTo>
                  <a:pt x="330328" y="157714"/>
                </a:moveTo>
                <a:lnTo>
                  <a:pt x="356626" y="157714"/>
                </a:lnTo>
                <a:cubicBezTo>
                  <a:pt x="366622" y="157714"/>
                  <a:pt x="374773" y="165693"/>
                  <a:pt x="374773" y="175667"/>
                </a:cubicBezTo>
                <a:cubicBezTo>
                  <a:pt x="374773" y="185640"/>
                  <a:pt x="366622" y="193773"/>
                  <a:pt x="356626" y="193773"/>
                </a:cubicBezTo>
                <a:lnTo>
                  <a:pt x="330328" y="193773"/>
                </a:lnTo>
                <a:cubicBezTo>
                  <a:pt x="320332" y="193773"/>
                  <a:pt x="312181" y="185640"/>
                  <a:pt x="312181" y="175667"/>
                </a:cubicBezTo>
                <a:cubicBezTo>
                  <a:pt x="312181" y="165693"/>
                  <a:pt x="320332" y="157714"/>
                  <a:pt x="330328" y="157714"/>
                </a:cubicBezTo>
                <a:close/>
                <a:moveTo>
                  <a:pt x="40707" y="157714"/>
                </a:moveTo>
                <a:lnTo>
                  <a:pt x="66975" y="157714"/>
                </a:lnTo>
                <a:cubicBezTo>
                  <a:pt x="76960" y="157714"/>
                  <a:pt x="85102" y="165693"/>
                  <a:pt x="85102" y="175667"/>
                </a:cubicBezTo>
                <a:cubicBezTo>
                  <a:pt x="85102" y="185640"/>
                  <a:pt x="76960" y="193773"/>
                  <a:pt x="66975" y="193773"/>
                </a:cubicBezTo>
                <a:lnTo>
                  <a:pt x="40707" y="193773"/>
                </a:lnTo>
                <a:cubicBezTo>
                  <a:pt x="30722" y="193773"/>
                  <a:pt x="22581" y="185640"/>
                  <a:pt x="22581" y="175667"/>
                </a:cubicBezTo>
                <a:cubicBezTo>
                  <a:pt x="22581" y="165693"/>
                  <a:pt x="30722" y="157714"/>
                  <a:pt x="40707" y="157714"/>
                </a:cubicBezTo>
                <a:close/>
                <a:moveTo>
                  <a:pt x="198642" y="71059"/>
                </a:moveTo>
                <a:cubicBezTo>
                  <a:pt x="257019" y="71059"/>
                  <a:pt x="304490" y="118474"/>
                  <a:pt x="304490" y="176784"/>
                </a:cubicBezTo>
                <a:cubicBezTo>
                  <a:pt x="304490" y="212231"/>
                  <a:pt x="286669" y="245069"/>
                  <a:pt x="257634" y="264557"/>
                </a:cubicBezTo>
                <a:cubicBezTo>
                  <a:pt x="256712" y="270848"/>
                  <a:pt x="255944" y="276679"/>
                  <a:pt x="255176" y="282050"/>
                </a:cubicBezTo>
                <a:lnTo>
                  <a:pt x="220457" y="282050"/>
                </a:lnTo>
                <a:lnTo>
                  <a:pt x="234129" y="211771"/>
                </a:lnTo>
                <a:cubicBezTo>
                  <a:pt x="234897" y="208088"/>
                  <a:pt x="233976" y="204252"/>
                  <a:pt x="231518" y="201336"/>
                </a:cubicBezTo>
                <a:cubicBezTo>
                  <a:pt x="229060" y="198267"/>
                  <a:pt x="225526" y="196579"/>
                  <a:pt x="221686" y="196579"/>
                </a:cubicBezTo>
                <a:lnTo>
                  <a:pt x="175598" y="196579"/>
                </a:lnTo>
                <a:cubicBezTo>
                  <a:pt x="171757" y="196579"/>
                  <a:pt x="168224" y="198267"/>
                  <a:pt x="165766" y="201336"/>
                </a:cubicBezTo>
                <a:cubicBezTo>
                  <a:pt x="163308" y="204252"/>
                  <a:pt x="162386" y="208088"/>
                  <a:pt x="163001" y="211771"/>
                </a:cubicBezTo>
                <a:lnTo>
                  <a:pt x="176673" y="282050"/>
                </a:lnTo>
                <a:lnTo>
                  <a:pt x="141954" y="282050"/>
                </a:lnTo>
                <a:cubicBezTo>
                  <a:pt x="141339" y="276679"/>
                  <a:pt x="140571" y="270848"/>
                  <a:pt x="139650" y="264557"/>
                </a:cubicBezTo>
                <a:cubicBezTo>
                  <a:pt x="110461" y="245069"/>
                  <a:pt x="92794" y="212231"/>
                  <a:pt x="92794" y="176784"/>
                </a:cubicBezTo>
                <a:cubicBezTo>
                  <a:pt x="92794" y="118474"/>
                  <a:pt x="140264" y="71059"/>
                  <a:pt x="198642" y="71059"/>
                </a:cubicBezTo>
                <a:close/>
                <a:moveTo>
                  <a:pt x="318052" y="41704"/>
                </a:moveTo>
                <a:cubicBezTo>
                  <a:pt x="322660" y="41704"/>
                  <a:pt x="327268" y="43468"/>
                  <a:pt x="330801" y="46996"/>
                </a:cubicBezTo>
                <a:cubicBezTo>
                  <a:pt x="337867" y="54053"/>
                  <a:pt x="337867" y="65405"/>
                  <a:pt x="330801" y="72461"/>
                </a:cubicBezTo>
                <a:lnTo>
                  <a:pt x="312215" y="91023"/>
                </a:lnTo>
                <a:cubicBezTo>
                  <a:pt x="308682" y="94551"/>
                  <a:pt x="304074" y="96392"/>
                  <a:pt x="299466" y="96392"/>
                </a:cubicBezTo>
                <a:cubicBezTo>
                  <a:pt x="294858" y="96392"/>
                  <a:pt x="290249" y="94551"/>
                  <a:pt x="286717" y="91023"/>
                </a:cubicBezTo>
                <a:cubicBezTo>
                  <a:pt x="279651" y="83966"/>
                  <a:pt x="279651" y="72614"/>
                  <a:pt x="286717" y="65558"/>
                </a:cubicBezTo>
                <a:lnTo>
                  <a:pt x="305303" y="46996"/>
                </a:lnTo>
                <a:cubicBezTo>
                  <a:pt x="308836" y="43468"/>
                  <a:pt x="313444" y="41704"/>
                  <a:pt x="318052" y="41704"/>
                </a:cubicBezTo>
                <a:close/>
                <a:moveTo>
                  <a:pt x="79186" y="41704"/>
                </a:moveTo>
                <a:cubicBezTo>
                  <a:pt x="83838" y="41704"/>
                  <a:pt x="88489" y="43468"/>
                  <a:pt x="92025" y="46996"/>
                </a:cubicBezTo>
                <a:lnTo>
                  <a:pt x="110630" y="65558"/>
                </a:lnTo>
                <a:cubicBezTo>
                  <a:pt x="117703" y="72614"/>
                  <a:pt x="117703" y="83966"/>
                  <a:pt x="110630" y="91023"/>
                </a:cubicBezTo>
                <a:cubicBezTo>
                  <a:pt x="107093" y="94551"/>
                  <a:pt x="102481" y="96392"/>
                  <a:pt x="97868" y="96392"/>
                </a:cubicBezTo>
                <a:cubicBezTo>
                  <a:pt x="93255" y="96392"/>
                  <a:pt x="88643" y="94551"/>
                  <a:pt x="85106" y="91023"/>
                </a:cubicBezTo>
                <a:lnTo>
                  <a:pt x="66348" y="72461"/>
                </a:lnTo>
                <a:cubicBezTo>
                  <a:pt x="59275" y="65405"/>
                  <a:pt x="59275" y="54053"/>
                  <a:pt x="66348" y="46996"/>
                </a:cubicBezTo>
                <a:cubicBezTo>
                  <a:pt x="69884" y="43468"/>
                  <a:pt x="74535" y="41704"/>
                  <a:pt x="79186" y="41704"/>
                </a:cubicBezTo>
                <a:close/>
                <a:moveTo>
                  <a:pt x="198647" y="0"/>
                </a:moveTo>
                <a:cubicBezTo>
                  <a:pt x="208640" y="0"/>
                  <a:pt x="216635" y="7980"/>
                  <a:pt x="216635" y="17956"/>
                </a:cubicBezTo>
                <a:lnTo>
                  <a:pt x="216635" y="44353"/>
                </a:lnTo>
                <a:cubicBezTo>
                  <a:pt x="216635" y="54328"/>
                  <a:pt x="208640" y="62309"/>
                  <a:pt x="198647" y="62309"/>
                </a:cubicBezTo>
                <a:cubicBezTo>
                  <a:pt x="188654" y="62309"/>
                  <a:pt x="180506" y="54328"/>
                  <a:pt x="180506" y="44353"/>
                </a:cubicBezTo>
                <a:lnTo>
                  <a:pt x="180506" y="17956"/>
                </a:lnTo>
                <a:cubicBezTo>
                  <a:pt x="180506" y="7980"/>
                  <a:pt x="188654" y="0"/>
                  <a:pt x="198647" y="0"/>
                </a:cubicBezTo>
                <a:close/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</p:spPr>
        <p:txBody>
          <a:bodyPr/>
          <a:lstStyle/>
          <a:p>
            <a:endParaRPr lang="zh-CN" altLang="en-US" dirty="0">
              <a:cs typeface="+mn-ea"/>
              <a:sym typeface="+mn-lt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6000">
        <p:fade/>
      </p:transition>
    </mc:Choice>
    <mc:Fallback>
      <p:transition spd="med" advClick="0" advTm="6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8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8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1" grpId="0"/>
      <p:bldP spid="13" grpId="0"/>
      <p:bldP spid="12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平行四边形 7"/>
          <p:cNvSpPr/>
          <p:nvPr/>
        </p:nvSpPr>
        <p:spPr>
          <a:xfrm>
            <a:off x="518160" y="350520"/>
            <a:ext cx="762000" cy="640080"/>
          </a:xfrm>
          <a:prstGeom prst="parallelogram">
            <a:avLst/>
          </a:prstGeom>
          <a:solidFill>
            <a:schemeClr val="bg1"/>
          </a:solidFill>
          <a:ln w="38100">
            <a:solidFill>
              <a:srgbClr val="189F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>
                <a:solidFill>
                  <a:srgbClr val="189FA0"/>
                </a:solidFill>
                <a:cs typeface="+mn-ea"/>
                <a:sym typeface="+mn-lt"/>
              </a:rPr>
              <a:t>02</a:t>
            </a:r>
            <a:endParaRPr lang="zh-CN" altLang="en-US" sz="2000" b="1" dirty="0">
              <a:solidFill>
                <a:srgbClr val="189FA0"/>
              </a:solidFill>
              <a:cs typeface="+mn-ea"/>
              <a:sym typeface="+mn-lt"/>
            </a:endParaRPr>
          </a:p>
        </p:txBody>
      </p:sp>
      <p:sp>
        <p:nvSpPr>
          <p:cNvPr id="9" name="平行四边形 8"/>
          <p:cNvSpPr/>
          <p:nvPr/>
        </p:nvSpPr>
        <p:spPr>
          <a:xfrm>
            <a:off x="1524000" y="350520"/>
            <a:ext cx="5577840" cy="640080"/>
          </a:xfrm>
          <a:prstGeom prst="parallelogram">
            <a:avLst/>
          </a:prstGeom>
          <a:solidFill>
            <a:schemeClr val="bg1"/>
          </a:solidFill>
          <a:ln w="38100">
            <a:solidFill>
              <a:srgbClr val="189F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200" b="1" dirty="0">
                <a:solidFill>
                  <a:srgbClr val="189FA0"/>
                </a:solidFill>
                <a:cs typeface="+mn-ea"/>
                <a:sym typeface="+mn-lt"/>
              </a:rPr>
              <a:t>客户常用提问及对策</a:t>
            </a:r>
            <a:endParaRPr lang="zh-CN" altLang="en-US" sz="3200" b="1" dirty="0">
              <a:solidFill>
                <a:srgbClr val="189FA0"/>
              </a:solidFill>
              <a:cs typeface="+mn-ea"/>
              <a:sym typeface="+mn-lt"/>
            </a:endParaRPr>
          </a:p>
        </p:txBody>
      </p:sp>
      <p:sp>
        <p:nvSpPr>
          <p:cNvPr id="13" name="矩形: 圆角 12"/>
          <p:cNvSpPr/>
          <p:nvPr/>
        </p:nvSpPr>
        <p:spPr>
          <a:xfrm>
            <a:off x="1111949" y="2385060"/>
            <a:ext cx="10058971" cy="4130039"/>
          </a:xfrm>
          <a:prstGeom prst="roundRect">
            <a:avLst>
              <a:gd name="adj" fmla="val 3032"/>
            </a:avLst>
          </a:prstGeom>
          <a:solidFill>
            <a:schemeClr val="bg1"/>
          </a:solidFill>
          <a:ln>
            <a:noFill/>
          </a:ln>
          <a:effectLst>
            <a:outerShdw blurRad="177800" dist="139700" dir="2700000" algn="tl" rotWithShape="0">
              <a:prstClr val="black">
                <a:alpha val="1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1901698" y="3415016"/>
            <a:ext cx="1737085" cy="1737085"/>
            <a:chOff x="1205548" y="2764469"/>
            <a:chExt cx="1737085" cy="1737085"/>
          </a:xfrm>
        </p:grpSpPr>
        <p:sp>
          <p:nvSpPr>
            <p:cNvPr id="26" name="椭圆 25"/>
            <p:cNvSpPr/>
            <p:nvPr/>
          </p:nvSpPr>
          <p:spPr>
            <a:xfrm>
              <a:off x="1205548" y="2764469"/>
              <a:ext cx="1737085" cy="1737085"/>
            </a:xfrm>
            <a:prstGeom prst="ellipse">
              <a:avLst/>
            </a:prstGeom>
            <a:solidFill>
              <a:srgbClr val="203864"/>
            </a:solidFill>
            <a:ln>
              <a:noFill/>
            </a:ln>
            <a:effectLst>
              <a:outerShdw blurRad="177800" dist="139700" dir="2700000" algn="tl" rotWithShape="0">
                <a:prstClr val="black">
                  <a:alpha val="18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>
                <a:lnSpc>
                  <a:spcPct val="130000"/>
                </a:lnSpc>
              </a:pPr>
              <a:endParaRPr lang="zh-CN" altLang="en-US" sz="1400">
                <a:cs typeface="+mn-ea"/>
                <a:sym typeface="+mn-lt"/>
              </a:endParaRPr>
            </a:p>
          </p:txBody>
        </p:sp>
        <p:sp>
          <p:nvSpPr>
            <p:cNvPr id="27" name="矩形 26"/>
            <p:cNvSpPr/>
            <p:nvPr/>
          </p:nvSpPr>
          <p:spPr>
            <a:xfrm>
              <a:off x="1622683" y="3282630"/>
              <a:ext cx="902811" cy="52565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>
                <a:lnSpc>
                  <a:spcPct val="130000"/>
                </a:lnSpc>
              </a:pPr>
              <a:r>
                <a:rPr lang="zh-CN" altLang="en-US" sz="2400" b="1" dirty="0">
                  <a:solidFill>
                    <a:schemeClr val="bg1"/>
                  </a:solidFill>
                  <a:cs typeface="+mn-ea"/>
                  <a:sym typeface="+mn-lt"/>
                </a:rPr>
                <a:t>对策</a:t>
              </a:r>
              <a:endParaRPr lang="zh-CN" altLang="en-US" sz="24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28" name="ïṥḻiḋe"/>
          <p:cNvSpPr txBox="1"/>
          <p:nvPr/>
        </p:nvSpPr>
        <p:spPr>
          <a:xfrm>
            <a:off x="666750" y="1599860"/>
            <a:ext cx="10858500" cy="622399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ctr" anchorCtr="0">
            <a:normAutofit lnSpcReduction="10000"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>
              <a:buSzPct val="25000"/>
            </a:pPr>
            <a:r>
              <a:rPr lang="zh-CN" altLang="en-US" sz="3600" b="1" dirty="0">
                <a:solidFill>
                  <a:srgbClr val="203864"/>
                </a:solidFill>
                <a:cs typeface="+mn-ea"/>
                <a:sym typeface="+mn-lt"/>
              </a:rPr>
              <a:t>具体对策</a:t>
            </a:r>
            <a:endParaRPr lang="en-US" sz="3600" b="1" dirty="0">
              <a:solidFill>
                <a:srgbClr val="203864"/>
              </a:solidFill>
              <a:cs typeface="+mn-ea"/>
              <a:sym typeface="+mn-lt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3772859" y="3895116"/>
            <a:ext cx="6985346" cy="18928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l"/>
            </a:pPr>
            <a:r>
              <a:rPr lang="zh-CN" altLang="en-US" dirty="0">
                <a:cs typeface="+mn-ea"/>
                <a:sym typeface="+mn-lt"/>
              </a:rPr>
              <a:t>可以这么说：“这些赠品是我们公司在商品价格之上，额外回馈给顾客的，也是对您支持我们公司的感谢</a:t>
            </a:r>
            <a:endParaRPr lang="zh-CN" altLang="en-US" dirty="0">
              <a:cs typeface="+mn-ea"/>
              <a:sym typeface="+mn-lt"/>
            </a:endParaRPr>
          </a:p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l"/>
            </a:pPr>
            <a:endParaRPr lang="zh-CN" altLang="en-US" dirty="0">
              <a:cs typeface="+mn-ea"/>
              <a:sym typeface="+mn-lt"/>
            </a:endParaRPr>
          </a:p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l"/>
            </a:pPr>
            <a:r>
              <a:rPr lang="zh-CN" altLang="en-US" dirty="0">
                <a:cs typeface="+mn-ea"/>
                <a:sym typeface="+mn-lt"/>
              </a:rPr>
              <a:t>只是我要说的是：</a:t>
            </a:r>
            <a:r>
              <a:rPr lang="en-US" altLang="zh-CN" dirty="0">
                <a:cs typeface="+mn-ea"/>
                <a:sym typeface="+mn-lt"/>
              </a:rPr>
              <a:t>…</a:t>
            </a:r>
            <a:r>
              <a:rPr lang="zh-CN" altLang="en-US" dirty="0">
                <a:cs typeface="+mn-ea"/>
                <a:sym typeface="+mn-lt"/>
              </a:rPr>
              <a:t>（介绍赠品的优点、好处），让客户认识到赠品的价值，感觉赠品物超所值。</a:t>
            </a:r>
            <a:endParaRPr lang="zh-CN" altLang="en-US" dirty="0">
              <a:cs typeface="+mn-ea"/>
              <a:sym typeface="+mn-lt"/>
            </a:endParaRPr>
          </a:p>
        </p:txBody>
      </p:sp>
      <p:grpSp>
        <p:nvGrpSpPr>
          <p:cNvPr id="12" name="组合 11"/>
          <p:cNvGrpSpPr/>
          <p:nvPr/>
        </p:nvGrpSpPr>
        <p:grpSpPr>
          <a:xfrm>
            <a:off x="3772859" y="2948782"/>
            <a:ext cx="5379720" cy="606773"/>
            <a:chOff x="4160520" y="2141220"/>
            <a:chExt cx="1935480" cy="606773"/>
          </a:xfrm>
        </p:grpSpPr>
        <p:sp>
          <p:nvSpPr>
            <p:cNvPr id="16" name="矩形: 圆角 15"/>
            <p:cNvSpPr/>
            <p:nvPr/>
          </p:nvSpPr>
          <p:spPr>
            <a:xfrm>
              <a:off x="4160520" y="2141220"/>
              <a:ext cx="1935480" cy="606773"/>
            </a:xfrm>
            <a:prstGeom prst="roundRect">
              <a:avLst>
                <a:gd name="adj" fmla="val 50000"/>
              </a:avLst>
            </a:prstGeom>
            <a:noFill/>
            <a:ln w="25400">
              <a:solidFill>
                <a:srgbClr val="189FA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 b="1" dirty="0">
                <a:solidFill>
                  <a:srgbClr val="EC4242"/>
                </a:solidFill>
                <a:cs typeface="+mn-ea"/>
                <a:sym typeface="+mn-lt"/>
              </a:endParaRPr>
            </a:p>
          </p:txBody>
        </p:sp>
        <p:sp>
          <p:nvSpPr>
            <p:cNvPr id="17" name="矩形 16"/>
            <p:cNvSpPr/>
            <p:nvPr/>
          </p:nvSpPr>
          <p:spPr>
            <a:xfrm>
              <a:off x="4310705" y="2212675"/>
              <a:ext cx="1635110" cy="43037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2000" b="1" dirty="0">
                  <a:cs typeface="+mn-ea"/>
                  <a:sym typeface="+mn-lt"/>
                </a:rPr>
                <a:t>把赠品变成正品，让顾客喜欢上赠品。</a:t>
              </a:r>
              <a:endParaRPr lang="zh-CN" altLang="en-US" sz="2000" b="1" dirty="0">
                <a:cs typeface="+mn-ea"/>
                <a:sym typeface="+mn-lt"/>
              </a:endParaRPr>
            </a:p>
          </p:txBody>
        </p:sp>
      </p:grp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6000">
        <p:fade/>
      </p:transition>
    </mc:Choice>
    <mc:Fallback>
      <p:transition spd="med" advClick="0" advTm="6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3" grpId="0" animBg="1"/>
      <p:bldP spid="28" grpId="0"/>
      <p:bldP spid="11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1424648" y="1998091"/>
            <a:ext cx="1737085" cy="1737085"/>
            <a:chOff x="1205548" y="2764469"/>
            <a:chExt cx="1737085" cy="1737085"/>
          </a:xfrm>
        </p:grpSpPr>
        <p:sp>
          <p:nvSpPr>
            <p:cNvPr id="3" name="椭圆 2"/>
            <p:cNvSpPr/>
            <p:nvPr/>
          </p:nvSpPr>
          <p:spPr>
            <a:xfrm>
              <a:off x="1205548" y="2764469"/>
              <a:ext cx="1737085" cy="1737085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  <a:effectLst>
              <a:outerShdw blurRad="177800" dist="139700" dir="2700000" algn="tl" rotWithShape="0">
                <a:prstClr val="black">
                  <a:alpha val="18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>
                <a:lnSpc>
                  <a:spcPct val="130000"/>
                </a:lnSpc>
              </a:pPr>
              <a:endParaRPr lang="zh-CN" altLang="en-US" sz="1600" b="1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4" name="矩形 3"/>
            <p:cNvSpPr/>
            <p:nvPr/>
          </p:nvSpPr>
          <p:spPr>
            <a:xfrm>
              <a:off x="1622684" y="3069270"/>
              <a:ext cx="902811" cy="115807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>
                <a:lnSpc>
                  <a:spcPct val="130000"/>
                </a:lnSpc>
              </a:pPr>
              <a:r>
                <a:rPr lang="zh-CN" altLang="en-US" sz="2800" b="1" dirty="0">
                  <a:solidFill>
                    <a:schemeClr val="bg1"/>
                  </a:solidFill>
                  <a:cs typeface="+mn-ea"/>
                  <a:sym typeface="+mn-lt"/>
                </a:rPr>
                <a:t>客户</a:t>
              </a:r>
              <a:endParaRPr lang="en-US" altLang="zh-CN" sz="2800" b="1" dirty="0">
                <a:solidFill>
                  <a:schemeClr val="bg1"/>
                </a:solidFill>
                <a:cs typeface="+mn-ea"/>
                <a:sym typeface="+mn-lt"/>
              </a:endParaRPr>
            </a:p>
            <a:p>
              <a:pPr lvl="0" algn="ctr">
                <a:lnSpc>
                  <a:spcPct val="130000"/>
                </a:lnSpc>
              </a:pPr>
              <a:r>
                <a:rPr lang="zh-CN" altLang="en-US" sz="2800" b="1" dirty="0">
                  <a:solidFill>
                    <a:schemeClr val="bg1"/>
                  </a:solidFill>
                  <a:cs typeface="+mn-ea"/>
                  <a:sym typeface="+mn-lt"/>
                </a:rPr>
                <a:t>提问</a:t>
              </a:r>
              <a:endParaRPr lang="zh-CN" altLang="en-US" sz="28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1424646" y="4146244"/>
            <a:ext cx="1737085" cy="1737085"/>
            <a:chOff x="1205548" y="2764469"/>
            <a:chExt cx="1737085" cy="1737085"/>
          </a:xfrm>
        </p:grpSpPr>
        <p:sp>
          <p:nvSpPr>
            <p:cNvPr id="6" name="椭圆 5"/>
            <p:cNvSpPr/>
            <p:nvPr/>
          </p:nvSpPr>
          <p:spPr>
            <a:xfrm>
              <a:off x="1205548" y="2764469"/>
              <a:ext cx="1737085" cy="1737085"/>
            </a:xfrm>
            <a:prstGeom prst="ellipse">
              <a:avLst/>
            </a:prstGeom>
            <a:solidFill>
              <a:srgbClr val="189FA0"/>
            </a:solidFill>
            <a:ln>
              <a:noFill/>
            </a:ln>
            <a:effectLst>
              <a:outerShdw blurRad="177800" dist="139700" dir="2700000" algn="tl" rotWithShape="0">
                <a:prstClr val="black">
                  <a:alpha val="18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>
                <a:lnSpc>
                  <a:spcPct val="130000"/>
                </a:lnSpc>
              </a:pPr>
              <a:endParaRPr lang="zh-CN" altLang="en-US" sz="1600" b="1" dirty="0">
                <a:cs typeface="+mn-ea"/>
                <a:sym typeface="+mn-lt"/>
              </a:endParaRPr>
            </a:p>
          </p:txBody>
        </p:sp>
        <p:sp>
          <p:nvSpPr>
            <p:cNvPr id="7" name="矩形 6"/>
            <p:cNvSpPr/>
            <p:nvPr/>
          </p:nvSpPr>
          <p:spPr>
            <a:xfrm>
              <a:off x="1622683" y="3297870"/>
              <a:ext cx="902811" cy="5979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>
                <a:lnSpc>
                  <a:spcPct val="130000"/>
                </a:lnSpc>
              </a:pPr>
              <a:r>
                <a:rPr lang="zh-CN" altLang="en-US" sz="2800" b="1" dirty="0">
                  <a:solidFill>
                    <a:schemeClr val="bg1"/>
                  </a:solidFill>
                  <a:cs typeface="+mn-ea"/>
                  <a:sym typeface="+mn-lt"/>
                </a:rPr>
                <a:t>分析</a:t>
              </a:r>
              <a:endParaRPr lang="zh-CN" altLang="en-US" sz="28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8" name="平行四边形 7"/>
          <p:cNvSpPr/>
          <p:nvPr/>
        </p:nvSpPr>
        <p:spPr>
          <a:xfrm>
            <a:off x="518160" y="350520"/>
            <a:ext cx="762000" cy="640080"/>
          </a:xfrm>
          <a:prstGeom prst="parallelogram">
            <a:avLst/>
          </a:prstGeom>
          <a:solidFill>
            <a:schemeClr val="bg1"/>
          </a:solidFill>
          <a:ln w="38100">
            <a:solidFill>
              <a:srgbClr val="189F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>
                <a:solidFill>
                  <a:srgbClr val="189FA0"/>
                </a:solidFill>
                <a:cs typeface="+mn-ea"/>
                <a:sym typeface="+mn-lt"/>
              </a:rPr>
              <a:t>02</a:t>
            </a:r>
            <a:endParaRPr lang="zh-CN" altLang="en-US" sz="2000" b="1" dirty="0">
              <a:solidFill>
                <a:srgbClr val="189FA0"/>
              </a:solidFill>
              <a:cs typeface="+mn-ea"/>
              <a:sym typeface="+mn-lt"/>
            </a:endParaRPr>
          </a:p>
        </p:txBody>
      </p:sp>
      <p:sp>
        <p:nvSpPr>
          <p:cNvPr id="9" name="平行四边形 8"/>
          <p:cNvSpPr/>
          <p:nvPr/>
        </p:nvSpPr>
        <p:spPr>
          <a:xfrm>
            <a:off x="1524000" y="350520"/>
            <a:ext cx="5577840" cy="640080"/>
          </a:xfrm>
          <a:prstGeom prst="parallelogram">
            <a:avLst/>
          </a:prstGeom>
          <a:solidFill>
            <a:schemeClr val="bg1"/>
          </a:solidFill>
          <a:ln w="38100">
            <a:solidFill>
              <a:srgbClr val="189F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200" b="1" dirty="0">
                <a:solidFill>
                  <a:srgbClr val="189FA0"/>
                </a:solidFill>
                <a:cs typeface="+mn-ea"/>
                <a:sym typeface="+mn-lt"/>
              </a:rPr>
              <a:t>客户常用提问及对策</a:t>
            </a:r>
            <a:endParaRPr lang="zh-CN" altLang="en-US" sz="3200" b="1" dirty="0">
              <a:solidFill>
                <a:srgbClr val="189FA0"/>
              </a:solidFill>
              <a:cs typeface="+mn-ea"/>
              <a:sym typeface="+mn-lt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3510286" y="2622849"/>
            <a:ext cx="3005951" cy="4996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我再看看吧，客户走了！</a:t>
            </a:r>
            <a:endParaRPr lang="zh-CN" altLang="en-US" sz="2000" b="1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3510288" y="3764531"/>
            <a:ext cx="764539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>
                <a:solidFill>
                  <a:srgbClr val="404040"/>
                </a:solidFill>
                <a:cs typeface="+mn-ea"/>
                <a:sym typeface="+mn-lt"/>
              </a:rPr>
              <a:t>一、问出顾客真实原因把顾客拉回来，在努力一把。</a:t>
            </a:r>
            <a:endParaRPr lang="zh-CN" altLang="en-US" b="1" dirty="0">
              <a:solidFill>
                <a:srgbClr val="404040"/>
              </a:solidFill>
              <a:cs typeface="+mn-ea"/>
              <a:sym typeface="+mn-lt"/>
            </a:endParaRPr>
          </a:p>
          <a:p>
            <a:pPr>
              <a:lnSpc>
                <a:spcPct val="150000"/>
              </a:lnSpc>
            </a:pPr>
            <a:r>
              <a:rPr lang="zh-CN" altLang="en-US" b="1" dirty="0">
                <a:solidFill>
                  <a:srgbClr val="404040"/>
                </a:solidFill>
                <a:cs typeface="+mn-ea"/>
                <a:sym typeface="+mn-lt"/>
              </a:rPr>
              <a:t>二、设定标准，让客户按照你设定的标准去衡量别的产品，从而比较后再回来。</a:t>
            </a:r>
            <a:endParaRPr lang="zh-CN" altLang="en-US" b="1" dirty="0">
              <a:solidFill>
                <a:srgbClr val="404040"/>
              </a:solidFill>
              <a:cs typeface="+mn-ea"/>
              <a:sym typeface="+mn-lt"/>
            </a:endParaRPr>
          </a:p>
          <a:p>
            <a:pPr>
              <a:lnSpc>
                <a:spcPct val="150000"/>
              </a:lnSpc>
            </a:pPr>
            <a:r>
              <a:rPr lang="zh-CN" altLang="en-US" b="1" dirty="0">
                <a:solidFill>
                  <a:srgbClr val="404040"/>
                </a:solidFill>
                <a:cs typeface="+mn-ea"/>
                <a:sym typeface="+mn-lt"/>
              </a:rPr>
              <a:t>预先设定好比较的标杆，在客户心目中留下不可磨灭的痕迹，用我们的优势去打击别人的劣势。用到这个销售技巧的时候要找出我们比别的品牌强的地方，是我们的优势、特点给顾客带来特殊价值的方面。</a:t>
            </a:r>
            <a:endParaRPr lang="zh-CN" altLang="en-US" b="1" dirty="0">
              <a:solidFill>
                <a:srgbClr val="404040"/>
              </a:solidFill>
              <a:cs typeface="+mn-ea"/>
              <a:sym typeface="+mn-lt"/>
            </a:endParaRPr>
          </a:p>
        </p:txBody>
      </p:sp>
      <p:sp>
        <p:nvSpPr>
          <p:cNvPr id="12" name="idea_115886"/>
          <p:cNvSpPr>
            <a:spLocks noChangeAspect="1"/>
          </p:cNvSpPr>
          <p:nvPr/>
        </p:nvSpPr>
        <p:spPr bwMode="auto">
          <a:xfrm>
            <a:off x="10148835" y="350520"/>
            <a:ext cx="1525005" cy="1423655"/>
          </a:xfrm>
          <a:custGeom>
            <a:avLst/>
            <a:gdLst>
              <a:gd name="connsiteX0" fmla="*/ 11523 w 608415"/>
              <a:gd name="connsiteY0" fmla="*/ 502143 h 567981"/>
              <a:gd name="connsiteX1" fmla="*/ 596892 w 608415"/>
              <a:gd name="connsiteY1" fmla="*/ 502143 h 567981"/>
              <a:gd name="connsiteX2" fmla="*/ 608415 w 608415"/>
              <a:gd name="connsiteY2" fmla="*/ 513653 h 567981"/>
              <a:gd name="connsiteX3" fmla="*/ 608415 w 608415"/>
              <a:gd name="connsiteY3" fmla="*/ 556471 h 567981"/>
              <a:gd name="connsiteX4" fmla="*/ 596892 w 608415"/>
              <a:gd name="connsiteY4" fmla="*/ 567981 h 567981"/>
              <a:gd name="connsiteX5" fmla="*/ 11523 w 608415"/>
              <a:gd name="connsiteY5" fmla="*/ 567981 h 567981"/>
              <a:gd name="connsiteX6" fmla="*/ 0 w 608415"/>
              <a:gd name="connsiteY6" fmla="*/ 556471 h 567981"/>
              <a:gd name="connsiteX7" fmla="*/ 0 w 608415"/>
              <a:gd name="connsiteY7" fmla="*/ 513653 h 567981"/>
              <a:gd name="connsiteX8" fmla="*/ 11523 w 608415"/>
              <a:gd name="connsiteY8" fmla="*/ 502143 h 567981"/>
              <a:gd name="connsiteX9" fmla="*/ 155667 w 608415"/>
              <a:gd name="connsiteY9" fmla="*/ 347676 h 567981"/>
              <a:gd name="connsiteX10" fmla="*/ 241545 w 608415"/>
              <a:gd name="connsiteY10" fmla="*/ 347676 h 567981"/>
              <a:gd name="connsiteX11" fmla="*/ 198683 w 608415"/>
              <a:gd name="connsiteY11" fmla="*/ 370045 h 567981"/>
              <a:gd name="connsiteX12" fmla="*/ 155667 w 608415"/>
              <a:gd name="connsiteY12" fmla="*/ 347676 h 567981"/>
              <a:gd name="connsiteX13" fmla="*/ 427886 w 608415"/>
              <a:gd name="connsiteY13" fmla="*/ 332483 h 567981"/>
              <a:gd name="connsiteX14" fmla="*/ 433263 w 608415"/>
              <a:gd name="connsiteY14" fmla="*/ 336166 h 567981"/>
              <a:gd name="connsiteX15" fmla="*/ 471522 w 608415"/>
              <a:gd name="connsiteY15" fmla="*/ 441136 h 567981"/>
              <a:gd name="connsiteX16" fmla="*/ 484428 w 608415"/>
              <a:gd name="connsiteY16" fmla="*/ 441136 h 567981"/>
              <a:gd name="connsiteX17" fmla="*/ 522840 w 608415"/>
              <a:gd name="connsiteY17" fmla="*/ 336166 h 567981"/>
              <a:gd name="connsiteX18" fmla="*/ 529755 w 608415"/>
              <a:gd name="connsiteY18" fmla="*/ 332637 h 567981"/>
              <a:gd name="connsiteX19" fmla="*/ 563557 w 608415"/>
              <a:gd name="connsiteY19" fmla="*/ 338315 h 567981"/>
              <a:gd name="connsiteX20" fmla="*/ 602276 w 608415"/>
              <a:gd name="connsiteY20" fmla="*/ 391721 h 567981"/>
              <a:gd name="connsiteX21" fmla="*/ 602276 w 608415"/>
              <a:gd name="connsiteY21" fmla="*/ 468607 h 567981"/>
              <a:gd name="connsiteX22" fmla="*/ 594133 w 608415"/>
              <a:gd name="connsiteY22" fmla="*/ 476740 h 567981"/>
              <a:gd name="connsiteX23" fmla="*/ 361663 w 608415"/>
              <a:gd name="connsiteY23" fmla="*/ 476740 h 567981"/>
              <a:gd name="connsiteX24" fmla="*/ 353674 w 608415"/>
              <a:gd name="connsiteY24" fmla="*/ 468607 h 567981"/>
              <a:gd name="connsiteX25" fmla="*/ 353674 w 608415"/>
              <a:gd name="connsiteY25" fmla="*/ 391874 h 567981"/>
              <a:gd name="connsiteX26" fmla="*/ 392393 w 608415"/>
              <a:gd name="connsiteY26" fmla="*/ 338315 h 567981"/>
              <a:gd name="connsiteX27" fmla="*/ 427886 w 608415"/>
              <a:gd name="connsiteY27" fmla="*/ 332483 h 567981"/>
              <a:gd name="connsiteX28" fmla="*/ 469555 w 608415"/>
              <a:gd name="connsiteY28" fmla="*/ 327706 h 567981"/>
              <a:gd name="connsiteX29" fmla="*/ 486466 w 608415"/>
              <a:gd name="connsiteY29" fmla="*/ 327706 h 567981"/>
              <a:gd name="connsiteX30" fmla="*/ 492461 w 608415"/>
              <a:gd name="connsiteY30" fmla="*/ 330161 h 567981"/>
              <a:gd name="connsiteX31" fmla="*/ 493537 w 608415"/>
              <a:gd name="connsiteY31" fmla="*/ 339368 h 567981"/>
              <a:gd name="connsiteX32" fmla="*/ 484467 w 608415"/>
              <a:gd name="connsiteY32" fmla="*/ 353024 h 567981"/>
              <a:gd name="connsiteX33" fmla="*/ 488771 w 608415"/>
              <a:gd name="connsiteY33" fmla="*/ 388623 h 567981"/>
              <a:gd name="connsiteX34" fmla="*/ 480470 w 608415"/>
              <a:gd name="connsiteY34" fmla="*/ 410719 h 567981"/>
              <a:gd name="connsiteX35" fmla="*/ 475551 w 608415"/>
              <a:gd name="connsiteY35" fmla="*/ 410719 h 567981"/>
              <a:gd name="connsiteX36" fmla="*/ 467249 w 608415"/>
              <a:gd name="connsiteY36" fmla="*/ 388623 h 567981"/>
              <a:gd name="connsiteX37" fmla="*/ 471553 w 608415"/>
              <a:gd name="connsiteY37" fmla="*/ 353024 h 567981"/>
              <a:gd name="connsiteX38" fmla="*/ 462483 w 608415"/>
              <a:gd name="connsiteY38" fmla="*/ 339368 h 567981"/>
              <a:gd name="connsiteX39" fmla="*/ 463559 w 608415"/>
              <a:gd name="connsiteY39" fmla="*/ 330161 h 567981"/>
              <a:gd name="connsiteX40" fmla="*/ 469555 w 608415"/>
              <a:gd name="connsiteY40" fmla="*/ 327706 h 567981"/>
              <a:gd name="connsiteX41" fmla="*/ 145224 w 608415"/>
              <a:gd name="connsiteY41" fmla="*/ 307453 h 567981"/>
              <a:gd name="connsiteX42" fmla="*/ 252131 w 608415"/>
              <a:gd name="connsiteY42" fmla="*/ 307453 h 567981"/>
              <a:gd name="connsiteX43" fmla="*/ 251209 w 608415"/>
              <a:gd name="connsiteY43" fmla="*/ 316832 h 567981"/>
              <a:gd name="connsiteX44" fmla="*/ 250748 w 608415"/>
              <a:gd name="connsiteY44" fmla="*/ 322060 h 567981"/>
              <a:gd name="connsiteX45" fmla="*/ 146606 w 608415"/>
              <a:gd name="connsiteY45" fmla="*/ 322060 h 567981"/>
              <a:gd name="connsiteX46" fmla="*/ 145992 w 608415"/>
              <a:gd name="connsiteY46" fmla="*/ 316832 h 567981"/>
              <a:gd name="connsiteX47" fmla="*/ 145224 w 608415"/>
              <a:gd name="connsiteY47" fmla="*/ 307453 h 567981"/>
              <a:gd name="connsiteX48" fmla="*/ 191162 w 608415"/>
              <a:gd name="connsiteY48" fmla="*/ 221999 h 567981"/>
              <a:gd name="connsiteX49" fmla="*/ 206192 w 608415"/>
              <a:gd name="connsiteY49" fmla="*/ 221999 h 567981"/>
              <a:gd name="connsiteX50" fmla="*/ 198677 w 608415"/>
              <a:gd name="connsiteY50" fmla="*/ 260881 h 567981"/>
              <a:gd name="connsiteX51" fmla="*/ 477975 w 608415"/>
              <a:gd name="connsiteY51" fmla="*/ 180012 h 567981"/>
              <a:gd name="connsiteX52" fmla="*/ 541731 w 608415"/>
              <a:gd name="connsiteY52" fmla="*/ 243733 h 567981"/>
              <a:gd name="connsiteX53" fmla="*/ 477975 w 608415"/>
              <a:gd name="connsiteY53" fmla="*/ 307454 h 567981"/>
              <a:gd name="connsiteX54" fmla="*/ 414219 w 608415"/>
              <a:gd name="connsiteY54" fmla="*/ 243733 h 567981"/>
              <a:gd name="connsiteX55" fmla="*/ 477975 w 608415"/>
              <a:gd name="connsiteY55" fmla="*/ 180012 h 567981"/>
              <a:gd name="connsiteX56" fmla="*/ 330328 w 608415"/>
              <a:gd name="connsiteY56" fmla="*/ 157714 h 567981"/>
              <a:gd name="connsiteX57" fmla="*/ 356626 w 608415"/>
              <a:gd name="connsiteY57" fmla="*/ 157714 h 567981"/>
              <a:gd name="connsiteX58" fmla="*/ 374773 w 608415"/>
              <a:gd name="connsiteY58" fmla="*/ 175667 h 567981"/>
              <a:gd name="connsiteX59" fmla="*/ 356626 w 608415"/>
              <a:gd name="connsiteY59" fmla="*/ 193773 h 567981"/>
              <a:gd name="connsiteX60" fmla="*/ 330328 w 608415"/>
              <a:gd name="connsiteY60" fmla="*/ 193773 h 567981"/>
              <a:gd name="connsiteX61" fmla="*/ 312181 w 608415"/>
              <a:gd name="connsiteY61" fmla="*/ 175667 h 567981"/>
              <a:gd name="connsiteX62" fmla="*/ 330328 w 608415"/>
              <a:gd name="connsiteY62" fmla="*/ 157714 h 567981"/>
              <a:gd name="connsiteX63" fmla="*/ 40707 w 608415"/>
              <a:gd name="connsiteY63" fmla="*/ 157714 h 567981"/>
              <a:gd name="connsiteX64" fmla="*/ 66975 w 608415"/>
              <a:gd name="connsiteY64" fmla="*/ 157714 h 567981"/>
              <a:gd name="connsiteX65" fmla="*/ 85102 w 608415"/>
              <a:gd name="connsiteY65" fmla="*/ 175667 h 567981"/>
              <a:gd name="connsiteX66" fmla="*/ 66975 w 608415"/>
              <a:gd name="connsiteY66" fmla="*/ 193773 h 567981"/>
              <a:gd name="connsiteX67" fmla="*/ 40707 w 608415"/>
              <a:gd name="connsiteY67" fmla="*/ 193773 h 567981"/>
              <a:gd name="connsiteX68" fmla="*/ 22581 w 608415"/>
              <a:gd name="connsiteY68" fmla="*/ 175667 h 567981"/>
              <a:gd name="connsiteX69" fmla="*/ 40707 w 608415"/>
              <a:gd name="connsiteY69" fmla="*/ 157714 h 567981"/>
              <a:gd name="connsiteX70" fmla="*/ 198642 w 608415"/>
              <a:gd name="connsiteY70" fmla="*/ 71059 h 567981"/>
              <a:gd name="connsiteX71" fmla="*/ 304490 w 608415"/>
              <a:gd name="connsiteY71" fmla="*/ 176784 h 567981"/>
              <a:gd name="connsiteX72" fmla="*/ 257634 w 608415"/>
              <a:gd name="connsiteY72" fmla="*/ 264557 h 567981"/>
              <a:gd name="connsiteX73" fmla="*/ 255176 w 608415"/>
              <a:gd name="connsiteY73" fmla="*/ 282050 h 567981"/>
              <a:gd name="connsiteX74" fmla="*/ 220457 w 608415"/>
              <a:gd name="connsiteY74" fmla="*/ 282050 h 567981"/>
              <a:gd name="connsiteX75" fmla="*/ 234129 w 608415"/>
              <a:gd name="connsiteY75" fmla="*/ 211771 h 567981"/>
              <a:gd name="connsiteX76" fmla="*/ 231518 w 608415"/>
              <a:gd name="connsiteY76" fmla="*/ 201336 h 567981"/>
              <a:gd name="connsiteX77" fmla="*/ 221686 w 608415"/>
              <a:gd name="connsiteY77" fmla="*/ 196579 h 567981"/>
              <a:gd name="connsiteX78" fmla="*/ 175598 w 608415"/>
              <a:gd name="connsiteY78" fmla="*/ 196579 h 567981"/>
              <a:gd name="connsiteX79" fmla="*/ 165766 w 608415"/>
              <a:gd name="connsiteY79" fmla="*/ 201336 h 567981"/>
              <a:gd name="connsiteX80" fmla="*/ 163001 w 608415"/>
              <a:gd name="connsiteY80" fmla="*/ 211771 h 567981"/>
              <a:gd name="connsiteX81" fmla="*/ 176673 w 608415"/>
              <a:gd name="connsiteY81" fmla="*/ 282050 h 567981"/>
              <a:gd name="connsiteX82" fmla="*/ 141954 w 608415"/>
              <a:gd name="connsiteY82" fmla="*/ 282050 h 567981"/>
              <a:gd name="connsiteX83" fmla="*/ 139650 w 608415"/>
              <a:gd name="connsiteY83" fmla="*/ 264557 h 567981"/>
              <a:gd name="connsiteX84" fmla="*/ 92794 w 608415"/>
              <a:gd name="connsiteY84" fmla="*/ 176784 h 567981"/>
              <a:gd name="connsiteX85" fmla="*/ 198642 w 608415"/>
              <a:gd name="connsiteY85" fmla="*/ 71059 h 567981"/>
              <a:gd name="connsiteX86" fmla="*/ 318052 w 608415"/>
              <a:gd name="connsiteY86" fmla="*/ 41704 h 567981"/>
              <a:gd name="connsiteX87" fmla="*/ 330801 w 608415"/>
              <a:gd name="connsiteY87" fmla="*/ 46996 h 567981"/>
              <a:gd name="connsiteX88" fmla="*/ 330801 w 608415"/>
              <a:gd name="connsiteY88" fmla="*/ 72461 h 567981"/>
              <a:gd name="connsiteX89" fmla="*/ 312215 w 608415"/>
              <a:gd name="connsiteY89" fmla="*/ 91023 h 567981"/>
              <a:gd name="connsiteX90" fmla="*/ 299466 w 608415"/>
              <a:gd name="connsiteY90" fmla="*/ 96392 h 567981"/>
              <a:gd name="connsiteX91" fmla="*/ 286717 w 608415"/>
              <a:gd name="connsiteY91" fmla="*/ 91023 h 567981"/>
              <a:gd name="connsiteX92" fmla="*/ 286717 w 608415"/>
              <a:gd name="connsiteY92" fmla="*/ 65558 h 567981"/>
              <a:gd name="connsiteX93" fmla="*/ 305303 w 608415"/>
              <a:gd name="connsiteY93" fmla="*/ 46996 h 567981"/>
              <a:gd name="connsiteX94" fmla="*/ 318052 w 608415"/>
              <a:gd name="connsiteY94" fmla="*/ 41704 h 567981"/>
              <a:gd name="connsiteX95" fmla="*/ 79186 w 608415"/>
              <a:gd name="connsiteY95" fmla="*/ 41704 h 567981"/>
              <a:gd name="connsiteX96" fmla="*/ 92025 w 608415"/>
              <a:gd name="connsiteY96" fmla="*/ 46996 h 567981"/>
              <a:gd name="connsiteX97" fmla="*/ 110630 w 608415"/>
              <a:gd name="connsiteY97" fmla="*/ 65558 h 567981"/>
              <a:gd name="connsiteX98" fmla="*/ 110630 w 608415"/>
              <a:gd name="connsiteY98" fmla="*/ 91023 h 567981"/>
              <a:gd name="connsiteX99" fmla="*/ 97868 w 608415"/>
              <a:gd name="connsiteY99" fmla="*/ 96392 h 567981"/>
              <a:gd name="connsiteX100" fmla="*/ 85106 w 608415"/>
              <a:gd name="connsiteY100" fmla="*/ 91023 h 567981"/>
              <a:gd name="connsiteX101" fmla="*/ 66348 w 608415"/>
              <a:gd name="connsiteY101" fmla="*/ 72461 h 567981"/>
              <a:gd name="connsiteX102" fmla="*/ 66348 w 608415"/>
              <a:gd name="connsiteY102" fmla="*/ 46996 h 567981"/>
              <a:gd name="connsiteX103" fmla="*/ 79186 w 608415"/>
              <a:gd name="connsiteY103" fmla="*/ 41704 h 567981"/>
              <a:gd name="connsiteX104" fmla="*/ 198647 w 608415"/>
              <a:gd name="connsiteY104" fmla="*/ 0 h 567981"/>
              <a:gd name="connsiteX105" fmla="*/ 216635 w 608415"/>
              <a:gd name="connsiteY105" fmla="*/ 17956 h 567981"/>
              <a:gd name="connsiteX106" fmla="*/ 216635 w 608415"/>
              <a:gd name="connsiteY106" fmla="*/ 44353 h 567981"/>
              <a:gd name="connsiteX107" fmla="*/ 198647 w 608415"/>
              <a:gd name="connsiteY107" fmla="*/ 62309 h 567981"/>
              <a:gd name="connsiteX108" fmla="*/ 180506 w 608415"/>
              <a:gd name="connsiteY108" fmla="*/ 44353 h 567981"/>
              <a:gd name="connsiteX109" fmla="*/ 180506 w 608415"/>
              <a:gd name="connsiteY109" fmla="*/ 17956 h 567981"/>
              <a:gd name="connsiteX110" fmla="*/ 198647 w 608415"/>
              <a:gd name="connsiteY110" fmla="*/ 0 h 5679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</a:cxnLst>
            <a:rect l="l" t="t" r="r" b="b"/>
            <a:pathLst>
              <a:path w="608415" h="567981">
                <a:moveTo>
                  <a:pt x="11523" y="502143"/>
                </a:moveTo>
                <a:lnTo>
                  <a:pt x="596892" y="502143"/>
                </a:lnTo>
                <a:cubicBezTo>
                  <a:pt x="603191" y="502143"/>
                  <a:pt x="608415" y="507361"/>
                  <a:pt x="608415" y="513653"/>
                </a:cubicBezTo>
                <a:lnTo>
                  <a:pt x="608415" y="556471"/>
                </a:lnTo>
                <a:cubicBezTo>
                  <a:pt x="608415" y="562917"/>
                  <a:pt x="603191" y="567981"/>
                  <a:pt x="596892" y="567981"/>
                </a:cubicBezTo>
                <a:lnTo>
                  <a:pt x="11523" y="567981"/>
                </a:lnTo>
                <a:cubicBezTo>
                  <a:pt x="5224" y="567981"/>
                  <a:pt x="0" y="562917"/>
                  <a:pt x="0" y="556471"/>
                </a:cubicBezTo>
                <a:lnTo>
                  <a:pt x="0" y="513653"/>
                </a:lnTo>
                <a:cubicBezTo>
                  <a:pt x="0" y="507361"/>
                  <a:pt x="5224" y="502143"/>
                  <a:pt x="11523" y="502143"/>
                </a:cubicBezTo>
                <a:close/>
                <a:moveTo>
                  <a:pt x="155667" y="347676"/>
                </a:moveTo>
                <a:lnTo>
                  <a:pt x="241545" y="347676"/>
                </a:lnTo>
                <a:cubicBezTo>
                  <a:pt x="232327" y="361619"/>
                  <a:pt x="217118" y="370045"/>
                  <a:pt x="198683" y="370045"/>
                </a:cubicBezTo>
                <a:cubicBezTo>
                  <a:pt x="180247" y="370045"/>
                  <a:pt x="165038" y="361619"/>
                  <a:pt x="155667" y="347676"/>
                </a:cubicBezTo>
                <a:close/>
                <a:moveTo>
                  <a:pt x="427886" y="332483"/>
                </a:moveTo>
                <a:cubicBezTo>
                  <a:pt x="430190" y="332483"/>
                  <a:pt x="432341" y="333864"/>
                  <a:pt x="433263" y="336166"/>
                </a:cubicBezTo>
                <a:lnTo>
                  <a:pt x="471522" y="441136"/>
                </a:lnTo>
                <a:cubicBezTo>
                  <a:pt x="473673" y="447121"/>
                  <a:pt x="482277" y="447121"/>
                  <a:pt x="484428" y="441136"/>
                </a:cubicBezTo>
                <a:lnTo>
                  <a:pt x="522840" y="336166"/>
                </a:lnTo>
                <a:cubicBezTo>
                  <a:pt x="523762" y="333250"/>
                  <a:pt x="526835" y="331869"/>
                  <a:pt x="529755" y="332637"/>
                </a:cubicBezTo>
                <a:lnTo>
                  <a:pt x="563557" y="338315"/>
                </a:lnTo>
                <a:cubicBezTo>
                  <a:pt x="586758" y="345835"/>
                  <a:pt x="602276" y="367473"/>
                  <a:pt x="602276" y="391721"/>
                </a:cubicBezTo>
                <a:lnTo>
                  <a:pt x="602276" y="468607"/>
                </a:lnTo>
                <a:cubicBezTo>
                  <a:pt x="602276" y="473057"/>
                  <a:pt x="598742" y="476740"/>
                  <a:pt x="594133" y="476740"/>
                </a:cubicBezTo>
                <a:lnTo>
                  <a:pt x="361663" y="476740"/>
                </a:lnTo>
                <a:cubicBezTo>
                  <a:pt x="357208" y="476740"/>
                  <a:pt x="353674" y="473057"/>
                  <a:pt x="353674" y="468607"/>
                </a:cubicBezTo>
                <a:lnTo>
                  <a:pt x="353674" y="391874"/>
                </a:lnTo>
                <a:cubicBezTo>
                  <a:pt x="353674" y="367473"/>
                  <a:pt x="369192" y="345988"/>
                  <a:pt x="392393" y="338315"/>
                </a:cubicBezTo>
                <a:cubicBezTo>
                  <a:pt x="392393" y="338315"/>
                  <a:pt x="427271" y="332483"/>
                  <a:pt x="427886" y="332483"/>
                </a:cubicBezTo>
                <a:close/>
                <a:moveTo>
                  <a:pt x="469555" y="327706"/>
                </a:moveTo>
                <a:lnTo>
                  <a:pt x="486466" y="327706"/>
                </a:lnTo>
                <a:cubicBezTo>
                  <a:pt x="488771" y="327706"/>
                  <a:pt x="490924" y="328627"/>
                  <a:pt x="492461" y="330161"/>
                </a:cubicBezTo>
                <a:cubicBezTo>
                  <a:pt x="494921" y="332770"/>
                  <a:pt x="495228" y="336452"/>
                  <a:pt x="493537" y="339368"/>
                </a:cubicBezTo>
                <a:lnTo>
                  <a:pt x="484467" y="353024"/>
                </a:lnTo>
                <a:lnTo>
                  <a:pt x="488771" y="388623"/>
                </a:lnTo>
                <a:lnTo>
                  <a:pt x="480470" y="410719"/>
                </a:lnTo>
                <a:cubicBezTo>
                  <a:pt x="479548" y="413020"/>
                  <a:pt x="476473" y="413020"/>
                  <a:pt x="475551" y="410719"/>
                </a:cubicBezTo>
                <a:lnTo>
                  <a:pt x="467249" y="388623"/>
                </a:lnTo>
                <a:lnTo>
                  <a:pt x="471553" y="353024"/>
                </a:lnTo>
                <a:lnTo>
                  <a:pt x="462483" y="339368"/>
                </a:lnTo>
                <a:cubicBezTo>
                  <a:pt x="460792" y="336452"/>
                  <a:pt x="461100" y="332770"/>
                  <a:pt x="463559" y="330161"/>
                </a:cubicBezTo>
                <a:cubicBezTo>
                  <a:pt x="465097" y="328627"/>
                  <a:pt x="467249" y="327706"/>
                  <a:pt x="469555" y="327706"/>
                </a:cubicBezTo>
                <a:close/>
                <a:moveTo>
                  <a:pt x="145224" y="307453"/>
                </a:moveTo>
                <a:lnTo>
                  <a:pt x="252131" y="307453"/>
                </a:lnTo>
                <a:cubicBezTo>
                  <a:pt x="251670" y="311297"/>
                  <a:pt x="251363" y="314526"/>
                  <a:pt x="251209" y="316832"/>
                </a:cubicBezTo>
                <a:cubicBezTo>
                  <a:pt x="251209" y="318677"/>
                  <a:pt x="250902" y="320368"/>
                  <a:pt x="250748" y="322060"/>
                </a:cubicBezTo>
                <a:lnTo>
                  <a:pt x="146606" y="322060"/>
                </a:lnTo>
                <a:cubicBezTo>
                  <a:pt x="146299" y="320368"/>
                  <a:pt x="146145" y="318677"/>
                  <a:pt x="145992" y="316832"/>
                </a:cubicBezTo>
                <a:cubicBezTo>
                  <a:pt x="145838" y="314526"/>
                  <a:pt x="145531" y="311297"/>
                  <a:pt x="145224" y="307453"/>
                </a:cubicBezTo>
                <a:close/>
                <a:moveTo>
                  <a:pt x="191162" y="221999"/>
                </a:moveTo>
                <a:lnTo>
                  <a:pt x="206192" y="221999"/>
                </a:lnTo>
                <a:lnTo>
                  <a:pt x="198677" y="260881"/>
                </a:lnTo>
                <a:close/>
                <a:moveTo>
                  <a:pt x="477975" y="180012"/>
                </a:moveTo>
                <a:cubicBezTo>
                  <a:pt x="513186" y="180012"/>
                  <a:pt x="541731" y="208541"/>
                  <a:pt x="541731" y="243733"/>
                </a:cubicBezTo>
                <a:cubicBezTo>
                  <a:pt x="541731" y="278925"/>
                  <a:pt x="513186" y="307454"/>
                  <a:pt x="477975" y="307454"/>
                </a:cubicBezTo>
                <a:cubicBezTo>
                  <a:pt x="442764" y="307454"/>
                  <a:pt x="414219" y="278925"/>
                  <a:pt x="414219" y="243733"/>
                </a:cubicBezTo>
                <a:cubicBezTo>
                  <a:pt x="414219" y="208541"/>
                  <a:pt x="442764" y="180012"/>
                  <a:pt x="477975" y="180012"/>
                </a:cubicBezTo>
                <a:close/>
                <a:moveTo>
                  <a:pt x="330328" y="157714"/>
                </a:moveTo>
                <a:lnTo>
                  <a:pt x="356626" y="157714"/>
                </a:lnTo>
                <a:cubicBezTo>
                  <a:pt x="366622" y="157714"/>
                  <a:pt x="374773" y="165693"/>
                  <a:pt x="374773" y="175667"/>
                </a:cubicBezTo>
                <a:cubicBezTo>
                  <a:pt x="374773" y="185640"/>
                  <a:pt x="366622" y="193773"/>
                  <a:pt x="356626" y="193773"/>
                </a:cubicBezTo>
                <a:lnTo>
                  <a:pt x="330328" y="193773"/>
                </a:lnTo>
                <a:cubicBezTo>
                  <a:pt x="320332" y="193773"/>
                  <a:pt x="312181" y="185640"/>
                  <a:pt x="312181" y="175667"/>
                </a:cubicBezTo>
                <a:cubicBezTo>
                  <a:pt x="312181" y="165693"/>
                  <a:pt x="320332" y="157714"/>
                  <a:pt x="330328" y="157714"/>
                </a:cubicBezTo>
                <a:close/>
                <a:moveTo>
                  <a:pt x="40707" y="157714"/>
                </a:moveTo>
                <a:lnTo>
                  <a:pt x="66975" y="157714"/>
                </a:lnTo>
                <a:cubicBezTo>
                  <a:pt x="76960" y="157714"/>
                  <a:pt x="85102" y="165693"/>
                  <a:pt x="85102" y="175667"/>
                </a:cubicBezTo>
                <a:cubicBezTo>
                  <a:pt x="85102" y="185640"/>
                  <a:pt x="76960" y="193773"/>
                  <a:pt x="66975" y="193773"/>
                </a:cubicBezTo>
                <a:lnTo>
                  <a:pt x="40707" y="193773"/>
                </a:lnTo>
                <a:cubicBezTo>
                  <a:pt x="30722" y="193773"/>
                  <a:pt x="22581" y="185640"/>
                  <a:pt x="22581" y="175667"/>
                </a:cubicBezTo>
                <a:cubicBezTo>
                  <a:pt x="22581" y="165693"/>
                  <a:pt x="30722" y="157714"/>
                  <a:pt x="40707" y="157714"/>
                </a:cubicBezTo>
                <a:close/>
                <a:moveTo>
                  <a:pt x="198642" y="71059"/>
                </a:moveTo>
                <a:cubicBezTo>
                  <a:pt x="257019" y="71059"/>
                  <a:pt x="304490" y="118474"/>
                  <a:pt x="304490" y="176784"/>
                </a:cubicBezTo>
                <a:cubicBezTo>
                  <a:pt x="304490" y="212231"/>
                  <a:pt x="286669" y="245069"/>
                  <a:pt x="257634" y="264557"/>
                </a:cubicBezTo>
                <a:cubicBezTo>
                  <a:pt x="256712" y="270848"/>
                  <a:pt x="255944" y="276679"/>
                  <a:pt x="255176" y="282050"/>
                </a:cubicBezTo>
                <a:lnTo>
                  <a:pt x="220457" y="282050"/>
                </a:lnTo>
                <a:lnTo>
                  <a:pt x="234129" y="211771"/>
                </a:lnTo>
                <a:cubicBezTo>
                  <a:pt x="234897" y="208088"/>
                  <a:pt x="233976" y="204252"/>
                  <a:pt x="231518" y="201336"/>
                </a:cubicBezTo>
                <a:cubicBezTo>
                  <a:pt x="229060" y="198267"/>
                  <a:pt x="225526" y="196579"/>
                  <a:pt x="221686" y="196579"/>
                </a:cubicBezTo>
                <a:lnTo>
                  <a:pt x="175598" y="196579"/>
                </a:lnTo>
                <a:cubicBezTo>
                  <a:pt x="171757" y="196579"/>
                  <a:pt x="168224" y="198267"/>
                  <a:pt x="165766" y="201336"/>
                </a:cubicBezTo>
                <a:cubicBezTo>
                  <a:pt x="163308" y="204252"/>
                  <a:pt x="162386" y="208088"/>
                  <a:pt x="163001" y="211771"/>
                </a:cubicBezTo>
                <a:lnTo>
                  <a:pt x="176673" y="282050"/>
                </a:lnTo>
                <a:lnTo>
                  <a:pt x="141954" y="282050"/>
                </a:lnTo>
                <a:cubicBezTo>
                  <a:pt x="141339" y="276679"/>
                  <a:pt x="140571" y="270848"/>
                  <a:pt x="139650" y="264557"/>
                </a:cubicBezTo>
                <a:cubicBezTo>
                  <a:pt x="110461" y="245069"/>
                  <a:pt x="92794" y="212231"/>
                  <a:pt x="92794" y="176784"/>
                </a:cubicBezTo>
                <a:cubicBezTo>
                  <a:pt x="92794" y="118474"/>
                  <a:pt x="140264" y="71059"/>
                  <a:pt x="198642" y="71059"/>
                </a:cubicBezTo>
                <a:close/>
                <a:moveTo>
                  <a:pt x="318052" y="41704"/>
                </a:moveTo>
                <a:cubicBezTo>
                  <a:pt x="322660" y="41704"/>
                  <a:pt x="327268" y="43468"/>
                  <a:pt x="330801" y="46996"/>
                </a:cubicBezTo>
                <a:cubicBezTo>
                  <a:pt x="337867" y="54053"/>
                  <a:pt x="337867" y="65405"/>
                  <a:pt x="330801" y="72461"/>
                </a:cubicBezTo>
                <a:lnTo>
                  <a:pt x="312215" y="91023"/>
                </a:lnTo>
                <a:cubicBezTo>
                  <a:pt x="308682" y="94551"/>
                  <a:pt x="304074" y="96392"/>
                  <a:pt x="299466" y="96392"/>
                </a:cubicBezTo>
                <a:cubicBezTo>
                  <a:pt x="294858" y="96392"/>
                  <a:pt x="290249" y="94551"/>
                  <a:pt x="286717" y="91023"/>
                </a:cubicBezTo>
                <a:cubicBezTo>
                  <a:pt x="279651" y="83966"/>
                  <a:pt x="279651" y="72614"/>
                  <a:pt x="286717" y="65558"/>
                </a:cubicBezTo>
                <a:lnTo>
                  <a:pt x="305303" y="46996"/>
                </a:lnTo>
                <a:cubicBezTo>
                  <a:pt x="308836" y="43468"/>
                  <a:pt x="313444" y="41704"/>
                  <a:pt x="318052" y="41704"/>
                </a:cubicBezTo>
                <a:close/>
                <a:moveTo>
                  <a:pt x="79186" y="41704"/>
                </a:moveTo>
                <a:cubicBezTo>
                  <a:pt x="83838" y="41704"/>
                  <a:pt x="88489" y="43468"/>
                  <a:pt x="92025" y="46996"/>
                </a:cubicBezTo>
                <a:lnTo>
                  <a:pt x="110630" y="65558"/>
                </a:lnTo>
                <a:cubicBezTo>
                  <a:pt x="117703" y="72614"/>
                  <a:pt x="117703" y="83966"/>
                  <a:pt x="110630" y="91023"/>
                </a:cubicBezTo>
                <a:cubicBezTo>
                  <a:pt x="107093" y="94551"/>
                  <a:pt x="102481" y="96392"/>
                  <a:pt x="97868" y="96392"/>
                </a:cubicBezTo>
                <a:cubicBezTo>
                  <a:pt x="93255" y="96392"/>
                  <a:pt x="88643" y="94551"/>
                  <a:pt x="85106" y="91023"/>
                </a:cubicBezTo>
                <a:lnTo>
                  <a:pt x="66348" y="72461"/>
                </a:lnTo>
                <a:cubicBezTo>
                  <a:pt x="59275" y="65405"/>
                  <a:pt x="59275" y="54053"/>
                  <a:pt x="66348" y="46996"/>
                </a:cubicBezTo>
                <a:cubicBezTo>
                  <a:pt x="69884" y="43468"/>
                  <a:pt x="74535" y="41704"/>
                  <a:pt x="79186" y="41704"/>
                </a:cubicBezTo>
                <a:close/>
                <a:moveTo>
                  <a:pt x="198647" y="0"/>
                </a:moveTo>
                <a:cubicBezTo>
                  <a:pt x="208640" y="0"/>
                  <a:pt x="216635" y="7980"/>
                  <a:pt x="216635" y="17956"/>
                </a:cubicBezTo>
                <a:lnTo>
                  <a:pt x="216635" y="44353"/>
                </a:lnTo>
                <a:cubicBezTo>
                  <a:pt x="216635" y="54328"/>
                  <a:pt x="208640" y="62309"/>
                  <a:pt x="198647" y="62309"/>
                </a:cubicBezTo>
                <a:cubicBezTo>
                  <a:pt x="188654" y="62309"/>
                  <a:pt x="180506" y="54328"/>
                  <a:pt x="180506" y="44353"/>
                </a:cubicBezTo>
                <a:lnTo>
                  <a:pt x="180506" y="17956"/>
                </a:lnTo>
                <a:cubicBezTo>
                  <a:pt x="180506" y="7980"/>
                  <a:pt x="188654" y="0"/>
                  <a:pt x="198647" y="0"/>
                </a:cubicBezTo>
                <a:close/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</p:spPr>
        <p:txBody>
          <a:bodyPr/>
          <a:lstStyle/>
          <a:p>
            <a:endParaRPr lang="zh-CN" altLang="en-US" dirty="0">
              <a:cs typeface="+mn-ea"/>
              <a:sym typeface="+mn-lt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6000">
        <p:fade/>
      </p:transition>
    </mc:Choice>
    <mc:Fallback>
      <p:transition spd="med" advClick="0" advTm="6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8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8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1" grpId="0"/>
      <p:bldP spid="13" grpId="0"/>
      <p:bldP spid="12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1424648" y="1998091"/>
            <a:ext cx="1737085" cy="1737085"/>
            <a:chOff x="1205548" y="2764469"/>
            <a:chExt cx="1737085" cy="1737085"/>
          </a:xfrm>
        </p:grpSpPr>
        <p:sp>
          <p:nvSpPr>
            <p:cNvPr id="3" name="椭圆 2"/>
            <p:cNvSpPr/>
            <p:nvPr/>
          </p:nvSpPr>
          <p:spPr>
            <a:xfrm>
              <a:off x="1205548" y="2764469"/>
              <a:ext cx="1737085" cy="1737085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  <a:effectLst>
              <a:outerShdw blurRad="177800" dist="139700" dir="2700000" algn="tl" rotWithShape="0">
                <a:prstClr val="black">
                  <a:alpha val="18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>
                <a:lnSpc>
                  <a:spcPct val="130000"/>
                </a:lnSpc>
              </a:pPr>
              <a:endParaRPr lang="zh-CN" altLang="en-US" sz="1600" b="1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4" name="矩形 3"/>
            <p:cNvSpPr/>
            <p:nvPr/>
          </p:nvSpPr>
          <p:spPr>
            <a:xfrm>
              <a:off x="1622684" y="3069270"/>
              <a:ext cx="902811" cy="115807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>
                <a:lnSpc>
                  <a:spcPct val="130000"/>
                </a:lnSpc>
              </a:pPr>
              <a:r>
                <a:rPr lang="zh-CN" altLang="en-US" sz="2800" b="1" dirty="0">
                  <a:solidFill>
                    <a:schemeClr val="bg1"/>
                  </a:solidFill>
                  <a:cs typeface="+mn-ea"/>
                  <a:sym typeface="+mn-lt"/>
                </a:rPr>
                <a:t>客户</a:t>
              </a:r>
              <a:endParaRPr lang="en-US" altLang="zh-CN" sz="2800" b="1" dirty="0">
                <a:solidFill>
                  <a:schemeClr val="bg1"/>
                </a:solidFill>
                <a:cs typeface="+mn-ea"/>
                <a:sym typeface="+mn-lt"/>
              </a:endParaRPr>
            </a:p>
            <a:p>
              <a:pPr lvl="0" algn="ctr">
                <a:lnSpc>
                  <a:spcPct val="130000"/>
                </a:lnSpc>
              </a:pPr>
              <a:r>
                <a:rPr lang="zh-CN" altLang="en-US" sz="2800" b="1" dirty="0">
                  <a:solidFill>
                    <a:schemeClr val="bg1"/>
                  </a:solidFill>
                  <a:cs typeface="+mn-ea"/>
                  <a:sym typeface="+mn-lt"/>
                </a:rPr>
                <a:t>提问</a:t>
              </a:r>
              <a:endParaRPr lang="zh-CN" altLang="en-US" sz="28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1424646" y="4146244"/>
            <a:ext cx="1737085" cy="1737085"/>
            <a:chOff x="1205548" y="2764469"/>
            <a:chExt cx="1737085" cy="1737085"/>
          </a:xfrm>
        </p:grpSpPr>
        <p:sp>
          <p:nvSpPr>
            <p:cNvPr id="6" name="椭圆 5"/>
            <p:cNvSpPr/>
            <p:nvPr/>
          </p:nvSpPr>
          <p:spPr>
            <a:xfrm>
              <a:off x="1205548" y="2764469"/>
              <a:ext cx="1737085" cy="1737085"/>
            </a:xfrm>
            <a:prstGeom prst="ellipse">
              <a:avLst/>
            </a:prstGeom>
            <a:solidFill>
              <a:srgbClr val="189FA0"/>
            </a:solidFill>
            <a:ln>
              <a:noFill/>
            </a:ln>
            <a:effectLst>
              <a:outerShdw blurRad="177800" dist="139700" dir="2700000" algn="tl" rotWithShape="0">
                <a:prstClr val="black">
                  <a:alpha val="18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>
                <a:lnSpc>
                  <a:spcPct val="130000"/>
                </a:lnSpc>
              </a:pPr>
              <a:endParaRPr lang="zh-CN" altLang="en-US" sz="1600" b="1" dirty="0">
                <a:cs typeface="+mn-ea"/>
                <a:sym typeface="+mn-lt"/>
              </a:endParaRPr>
            </a:p>
          </p:txBody>
        </p:sp>
        <p:sp>
          <p:nvSpPr>
            <p:cNvPr id="7" name="矩形 6"/>
            <p:cNvSpPr/>
            <p:nvPr/>
          </p:nvSpPr>
          <p:spPr>
            <a:xfrm>
              <a:off x="1622683" y="3297870"/>
              <a:ext cx="902811" cy="5979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>
                <a:lnSpc>
                  <a:spcPct val="130000"/>
                </a:lnSpc>
              </a:pPr>
              <a:r>
                <a:rPr lang="zh-CN" altLang="en-US" sz="2800" b="1" dirty="0">
                  <a:solidFill>
                    <a:schemeClr val="bg1"/>
                  </a:solidFill>
                  <a:cs typeface="+mn-ea"/>
                  <a:sym typeface="+mn-lt"/>
                </a:rPr>
                <a:t>分析</a:t>
              </a:r>
              <a:endParaRPr lang="zh-CN" altLang="en-US" sz="28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8" name="平行四边形 7"/>
          <p:cNvSpPr/>
          <p:nvPr/>
        </p:nvSpPr>
        <p:spPr>
          <a:xfrm>
            <a:off x="518160" y="350520"/>
            <a:ext cx="762000" cy="640080"/>
          </a:xfrm>
          <a:prstGeom prst="parallelogram">
            <a:avLst/>
          </a:prstGeom>
          <a:solidFill>
            <a:schemeClr val="bg1"/>
          </a:solidFill>
          <a:ln w="38100">
            <a:solidFill>
              <a:srgbClr val="189F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>
                <a:solidFill>
                  <a:srgbClr val="189FA0"/>
                </a:solidFill>
                <a:cs typeface="+mn-ea"/>
                <a:sym typeface="+mn-lt"/>
              </a:rPr>
              <a:t>02</a:t>
            </a:r>
            <a:endParaRPr lang="zh-CN" altLang="en-US" sz="2000" b="1" dirty="0">
              <a:solidFill>
                <a:srgbClr val="189FA0"/>
              </a:solidFill>
              <a:cs typeface="+mn-ea"/>
              <a:sym typeface="+mn-lt"/>
            </a:endParaRPr>
          </a:p>
        </p:txBody>
      </p:sp>
      <p:sp>
        <p:nvSpPr>
          <p:cNvPr id="9" name="平行四边形 8"/>
          <p:cNvSpPr/>
          <p:nvPr/>
        </p:nvSpPr>
        <p:spPr>
          <a:xfrm>
            <a:off x="1524000" y="350520"/>
            <a:ext cx="5577840" cy="640080"/>
          </a:xfrm>
          <a:prstGeom prst="parallelogram">
            <a:avLst/>
          </a:prstGeom>
          <a:solidFill>
            <a:schemeClr val="bg1"/>
          </a:solidFill>
          <a:ln w="38100">
            <a:solidFill>
              <a:srgbClr val="189F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200" b="1" dirty="0">
                <a:solidFill>
                  <a:srgbClr val="189FA0"/>
                </a:solidFill>
                <a:cs typeface="+mn-ea"/>
                <a:sym typeface="+mn-lt"/>
              </a:rPr>
              <a:t>客户常用提问及对策</a:t>
            </a:r>
            <a:endParaRPr lang="zh-CN" altLang="en-US" sz="3200" b="1" dirty="0">
              <a:solidFill>
                <a:srgbClr val="189FA0"/>
              </a:solidFill>
              <a:cs typeface="+mn-ea"/>
              <a:sym typeface="+mn-lt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3510286" y="2622849"/>
            <a:ext cx="3005951" cy="4996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你们质量会不会有问题？</a:t>
            </a:r>
            <a:endParaRPr lang="zh-CN" altLang="en-US" sz="2000" b="1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3510288" y="4201853"/>
            <a:ext cx="764539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>
                <a:solidFill>
                  <a:srgbClr val="404040"/>
                </a:solidFill>
                <a:cs typeface="+mn-ea"/>
                <a:sym typeface="+mn-lt"/>
              </a:rPr>
              <a:t>专销员面对这个问题会直接答“我们质量不会有问题的，我们是大品牌，全国都设有维修点都会</a:t>
            </a:r>
            <a:r>
              <a:rPr lang="en-US" altLang="zh-CN" b="1" dirty="0">
                <a:solidFill>
                  <a:srgbClr val="404040"/>
                </a:solidFill>
                <a:cs typeface="+mn-ea"/>
                <a:sym typeface="+mn-lt"/>
              </a:rPr>
              <a:t>……</a:t>
            </a:r>
            <a:endParaRPr lang="en-US" altLang="zh-CN" b="1" dirty="0">
              <a:solidFill>
                <a:srgbClr val="404040"/>
              </a:solidFill>
              <a:cs typeface="+mn-ea"/>
              <a:sym typeface="+mn-lt"/>
            </a:endParaRPr>
          </a:p>
          <a:p>
            <a:pPr>
              <a:lnSpc>
                <a:spcPct val="150000"/>
              </a:lnSpc>
            </a:pPr>
            <a:r>
              <a:rPr lang="zh-CN" altLang="en-US" b="1" dirty="0">
                <a:solidFill>
                  <a:srgbClr val="FF0000"/>
                </a:solidFill>
                <a:cs typeface="+mn-ea"/>
                <a:sym typeface="+mn-lt"/>
              </a:rPr>
              <a:t>但是顾客问出第二句话的时候：“万一短时间有问题怎么办？</a:t>
            </a:r>
            <a:r>
              <a:rPr lang="en-US" altLang="zh-CN" b="1" dirty="0">
                <a:solidFill>
                  <a:srgbClr val="FF0000"/>
                </a:solidFill>
                <a:cs typeface="+mn-ea"/>
                <a:sym typeface="+mn-lt"/>
              </a:rPr>
              <a:t>"</a:t>
            </a:r>
            <a:r>
              <a:rPr lang="zh-CN" altLang="en-US" b="1" dirty="0">
                <a:solidFill>
                  <a:srgbClr val="FF0000"/>
                </a:solidFill>
                <a:cs typeface="+mn-ea"/>
                <a:sym typeface="+mn-lt"/>
              </a:rPr>
              <a:t>不少专销员就回答的不好了。</a:t>
            </a:r>
            <a:endParaRPr lang="zh-CN" altLang="en-US" b="1" dirty="0">
              <a:solidFill>
                <a:srgbClr val="FF0000"/>
              </a:solidFill>
              <a:cs typeface="+mn-ea"/>
              <a:sym typeface="+mn-lt"/>
            </a:endParaRPr>
          </a:p>
        </p:txBody>
      </p:sp>
      <p:sp>
        <p:nvSpPr>
          <p:cNvPr id="10" name="idea_115886"/>
          <p:cNvSpPr>
            <a:spLocks noChangeAspect="1"/>
          </p:cNvSpPr>
          <p:nvPr/>
        </p:nvSpPr>
        <p:spPr bwMode="auto">
          <a:xfrm>
            <a:off x="10148835" y="350520"/>
            <a:ext cx="1525005" cy="1423655"/>
          </a:xfrm>
          <a:custGeom>
            <a:avLst/>
            <a:gdLst>
              <a:gd name="connsiteX0" fmla="*/ 11523 w 608415"/>
              <a:gd name="connsiteY0" fmla="*/ 502143 h 567981"/>
              <a:gd name="connsiteX1" fmla="*/ 596892 w 608415"/>
              <a:gd name="connsiteY1" fmla="*/ 502143 h 567981"/>
              <a:gd name="connsiteX2" fmla="*/ 608415 w 608415"/>
              <a:gd name="connsiteY2" fmla="*/ 513653 h 567981"/>
              <a:gd name="connsiteX3" fmla="*/ 608415 w 608415"/>
              <a:gd name="connsiteY3" fmla="*/ 556471 h 567981"/>
              <a:gd name="connsiteX4" fmla="*/ 596892 w 608415"/>
              <a:gd name="connsiteY4" fmla="*/ 567981 h 567981"/>
              <a:gd name="connsiteX5" fmla="*/ 11523 w 608415"/>
              <a:gd name="connsiteY5" fmla="*/ 567981 h 567981"/>
              <a:gd name="connsiteX6" fmla="*/ 0 w 608415"/>
              <a:gd name="connsiteY6" fmla="*/ 556471 h 567981"/>
              <a:gd name="connsiteX7" fmla="*/ 0 w 608415"/>
              <a:gd name="connsiteY7" fmla="*/ 513653 h 567981"/>
              <a:gd name="connsiteX8" fmla="*/ 11523 w 608415"/>
              <a:gd name="connsiteY8" fmla="*/ 502143 h 567981"/>
              <a:gd name="connsiteX9" fmla="*/ 155667 w 608415"/>
              <a:gd name="connsiteY9" fmla="*/ 347676 h 567981"/>
              <a:gd name="connsiteX10" fmla="*/ 241545 w 608415"/>
              <a:gd name="connsiteY10" fmla="*/ 347676 h 567981"/>
              <a:gd name="connsiteX11" fmla="*/ 198683 w 608415"/>
              <a:gd name="connsiteY11" fmla="*/ 370045 h 567981"/>
              <a:gd name="connsiteX12" fmla="*/ 155667 w 608415"/>
              <a:gd name="connsiteY12" fmla="*/ 347676 h 567981"/>
              <a:gd name="connsiteX13" fmla="*/ 427886 w 608415"/>
              <a:gd name="connsiteY13" fmla="*/ 332483 h 567981"/>
              <a:gd name="connsiteX14" fmla="*/ 433263 w 608415"/>
              <a:gd name="connsiteY14" fmla="*/ 336166 h 567981"/>
              <a:gd name="connsiteX15" fmla="*/ 471522 w 608415"/>
              <a:gd name="connsiteY15" fmla="*/ 441136 h 567981"/>
              <a:gd name="connsiteX16" fmla="*/ 484428 w 608415"/>
              <a:gd name="connsiteY16" fmla="*/ 441136 h 567981"/>
              <a:gd name="connsiteX17" fmla="*/ 522840 w 608415"/>
              <a:gd name="connsiteY17" fmla="*/ 336166 h 567981"/>
              <a:gd name="connsiteX18" fmla="*/ 529755 w 608415"/>
              <a:gd name="connsiteY18" fmla="*/ 332637 h 567981"/>
              <a:gd name="connsiteX19" fmla="*/ 563557 w 608415"/>
              <a:gd name="connsiteY19" fmla="*/ 338315 h 567981"/>
              <a:gd name="connsiteX20" fmla="*/ 602276 w 608415"/>
              <a:gd name="connsiteY20" fmla="*/ 391721 h 567981"/>
              <a:gd name="connsiteX21" fmla="*/ 602276 w 608415"/>
              <a:gd name="connsiteY21" fmla="*/ 468607 h 567981"/>
              <a:gd name="connsiteX22" fmla="*/ 594133 w 608415"/>
              <a:gd name="connsiteY22" fmla="*/ 476740 h 567981"/>
              <a:gd name="connsiteX23" fmla="*/ 361663 w 608415"/>
              <a:gd name="connsiteY23" fmla="*/ 476740 h 567981"/>
              <a:gd name="connsiteX24" fmla="*/ 353674 w 608415"/>
              <a:gd name="connsiteY24" fmla="*/ 468607 h 567981"/>
              <a:gd name="connsiteX25" fmla="*/ 353674 w 608415"/>
              <a:gd name="connsiteY25" fmla="*/ 391874 h 567981"/>
              <a:gd name="connsiteX26" fmla="*/ 392393 w 608415"/>
              <a:gd name="connsiteY26" fmla="*/ 338315 h 567981"/>
              <a:gd name="connsiteX27" fmla="*/ 427886 w 608415"/>
              <a:gd name="connsiteY27" fmla="*/ 332483 h 567981"/>
              <a:gd name="connsiteX28" fmla="*/ 469555 w 608415"/>
              <a:gd name="connsiteY28" fmla="*/ 327706 h 567981"/>
              <a:gd name="connsiteX29" fmla="*/ 486466 w 608415"/>
              <a:gd name="connsiteY29" fmla="*/ 327706 h 567981"/>
              <a:gd name="connsiteX30" fmla="*/ 492461 w 608415"/>
              <a:gd name="connsiteY30" fmla="*/ 330161 h 567981"/>
              <a:gd name="connsiteX31" fmla="*/ 493537 w 608415"/>
              <a:gd name="connsiteY31" fmla="*/ 339368 h 567981"/>
              <a:gd name="connsiteX32" fmla="*/ 484467 w 608415"/>
              <a:gd name="connsiteY32" fmla="*/ 353024 h 567981"/>
              <a:gd name="connsiteX33" fmla="*/ 488771 w 608415"/>
              <a:gd name="connsiteY33" fmla="*/ 388623 h 567981"/>
              <a:gd name="connsiteX34" fmla="*/ 480470 w 608415"/>
              <a:gd name="connsiteY34" fmla="*/ 410719 h 567981"/>
              <a:gd name="connsiteX35" fmla="*/ 475551 w 608415"/>
              <a:gd name="connsiteY35" fmla="*/ 410719 h 567981"/>
              <a:gd name="connsiteX36" fmla="*/ 467249 w 608415"/>
              <a:gd name="connsiteY36" fmla="*/ 388623 h 567981"/>
              <a:gd name="connsiteX37" fmla="*/ 471553 w 608415"/>
              <a:gd name="connsiteY37" fmla="*/ 353024 h 567981"/>
              <a:gd name="connsiteX38" fmla="*/ 462483 w 608415"/>
              <a:gd name="connsiteY38" fmla="*/ 339368 h 567981"/>
              <a:gd name="connsiteX39" fmla="*/ 463559 w 608415"/>
              <a:gd name="connsiteY39" fmla="*/ 330161 h 567981"/>
              <a:gd name="connsiteX40" fmla="*/ 469555 w 608415"/>
              <a:gd name="connsiteY40" fmla="*/ 327706 h 567981"/>
              <a:gd name="connsiteX41" fmla="*/ 145224 w 608415"/>
              <a:gd name="connsiteY41" fmla="*/ 307453 h 567981"/>
              <a:gd name="connsiteX42" fmla="*/ 252131 w 608415"/>
              <a:gd name="connsiteY42" fmla="*/ 307453 h 567981"/>
              <a:gd name="connsiteX43" fmla="*/ 251209 w 608415"/>
              <a:gd name="connsiteY43" fmla="*/ 316832 h 567981"/>
              <a:gd name="connsiteX44" fmla="*/ 250748 w 608415"/>
              <a:gd name="connsiteY44" fmla="*/ 322060 h 567981"/>
              <a:gd name="connsiteX45" fmla="*/ 146606 w 608415"/>
              <a:gd name="connsiteY45" fmla="*/ 322060 h 567981"/>
              <a:gd name="connsiteX46" fmla="*/ 145992 w 608415"/>
              <a:gd name="connsiteY46" fmla="*/ 316832 h 567981"/>
              <a:gd name="connsiteX47" fmla="*/ 145224 w 608415"/>
              <a:gd name="connsiteY47" fmla="*/ 307453 h 567981"/>
              <a:gd name="connsiteX48" fmla="*/ 191162 w 608415"/>
              <a:gd name="connsiteY48" fmla="*/ 221999 h 567981"/>
              <a:gd name="connsiteX49" fmla="*/ 206192 w 608415"/>
              <a:gd name="connsiteY49" fmla="*/ 221999 h 567981"/>
              <a:gd name="connsiteX50" fmla="*/ 198677 w 608415"/>
              <a:gd name="connsiteY50" fmla="*/ 260881 h 567981"/>
              <a:gd name="connsiteX51" fmla="*/ 477975 w 608415"/>
              <a:gd name="connsiteY51" fmla="*/ 180012 h 567981"/>
              <a:gd name="connsiteX52" fmla="*/ 541731 w 608415"/>
              <a:gd name="connsiteY52" fmla="*/ 243733 h 567981"/>
              <a:gd name="connsiteX53" fmla="*/ 477975 w 608415"/>
              <a:gd name="connsiteY53" fmla="*/ 307454 h 567981"/>
              <a:gd name="connsiteX54" fmla="*/ 414219 w 608415"/>
              <a:gd name="connsiteY54" fmla="*/ 243733 h 567981"/>
              <a:gd name="connsiteX55" fmla="*/ 477975 w 608415"/>
              <a:gd name="connsiteY55" fmla="*/ 180012 h 567981"/>
              <a:gd name="connsiteX56" fmla="*/ 330328 w 608415"/>
              <a:gd name="connsiteY56" fmla="*/ 157714 h 567981"/>
              <a:gd name="connsiteX57" fmla="*/ 356626 w 608415"/>
              <a:gd name="connsiteY57" fmla="*/ 157714 h 567981"/>
              <a:gd name="connsiteX58" fmla="*/ 374773 w 608415"/>
              <a:gd name="connsiteY58" fmla="*/ 175667 h 567981"/>
              <a:gd name="connsiteX59" fmla="*/ 356626 w 608415"/>
              <a:gd name="connsiteY59" fmla="*/ 193773 h 567981"/>
              <a:gd name="connsiteX60" fmla="*/ 330328 w 608415"/>
              <a:gd name="connsiteY60" fmla="*/ 193773 h 567981"/>
              <a:gd name="connsiteX61" fmla="*/ 312181 w 608415"/>
              <a:gd name="connsiteY61" fmla="*/ 175667 h 567981"/>
              <a:gd name="connsiteX62" fmla="*/ 330328 w 608415"/>
              <a:gd name="connsiteY62" fmla="*/ 157714 h 567981"/>
              <a:gd name="connsiteX63" fmla="*/ 40707 w 608415"/>
              <a:gd name="connsiteY63" fmla="*/ 157714 h 567981"/>
              <a:gd name="connsiteX64" fmla="*/ 66975 w 608415"/>
              <a:gd name="connsiteY64" fmla="*/ 157714 h 567981"/>
              <a:gd name="connsiteX65" fmla="*/ 85102 w 608415"/>
              <a:gd name="connsiteY65" fmla="*/ 175667 h 567981"/>
              <a:gd name="connsiteX66" fmla="*/ 66975 w 608415"/>
              <a:gd name="connsiteY66" fmla="*/ 193773 h 567981"/>
              <a:gd name="connsiteX67" fmla="*/ 40707 w 608415"/>
              <a:gd name="connsiteY67" fmla="*/ 193773 h 567981"/>
              <a:gd name="connsiteX68" fmla="*/ 22581 w 608415"/>
              <a:gd name="connsiteY68" fmla="*/ 175667 h 567981"/>
              <a:gd name="connsiteX69" fmla="*/ 40707 w 608415"/>
              <a:gd name="connsiteY69" fmla="*/ 157714 h 567981"/>
              <a:gd name="connsiteX70" fmla="*/ 198642 w 608415"/>
              <a:gd name="connsiteY70" fmla="*/ 71059 h 567981"/>
              <a:gd name="connsiteX71" fmla="*/ 304490 w 608415"/>
              <a:gd name="connsiteY71" fmla="*/ 176784 h 567981"/>
              <a:gd name="connsiteX72" fmla="*/ 257634 w 608415"/>
              <a:gd name="connsiteY72" fmla="*/ 264557 h 567981"/>
              <a:gd name="connsiteX73" fmla="*/ 255176 w 608415"/>
              <a:gd name="connsiteY73" fmla="*/ 282050 h 567981"/>
              <a:gd name="connsiteX74" fmla="*/ 220457 w 608415"/>
              <a:gd name="connsiteY74" fmla="*/ 282050 h 567981"/>
              <a:gd name="connsiteX75" fmla="*/ 234129 w 608415"/>
              <a:gd name="connsiteY75" fmla="*/ 211771 h 567981"/>
              <a:gd name="connsiteX76" fmla="*/ 231518 w 608415"/>
              <a:gd name="connsiteY76" fmla="*/ 201336 h 567981"/>
              <a:gd name="connsiteX77" fmla="*/ 221686 w 608415"/>
              <a:gd name="connsiteY77" fmla="*/ 196579 h 567981"/>
              <a:gd name="connsiteX78" fmla="*/ 175598 w 608415"/>
              <a:gd name="connsiteY78" fmla="*/ 196579 h 567981"/>
              <a:gd name="connsiteX79" fmla="*/ 165766 w 608415"/>
              <a:gd name="connsiteY79" fmla="*/ 201336 h 567981"/>
              <a:gd name="connsiteX80" fmla="*/ 163001 w 608415"/>
              <a:gd name="connsiteY80" fmla="*/ 211771 h 567981"/>
              <a:gd name="connsiteX81" fmla="*/ 176673 w 608415"/>
              <a:gd name="connsiteY81" fmla="*/ 282050 h 567981"/>
              <a:gd name="connsiteX82" fmla="*/ 141954 w 608415"/>
              <a:gd name="connsiteY82" fmla="*/ 282050 h 567981"/>
              <a:gd name="connsiteX83" fmla="*/ 139650 w 608415"/>
              <a:gd name="connsiteY83" fmla="*/ 264557 h 567981"/>
              <a:gd name="connsiteX84" fmla="*/ 92794 w 608415"/>
              <a:gd name="connsiteY84" fmla="*/ 176784 h 567981"/>
              <a:gd name="connsiteX85" fmla="*/ 198642 w 608415"/>
              <a:gd name="connsiteY85" fmla="*/ 71059 h 567981"/>
              <a:gd name="connsiteX86" fmla="*/ 318052 w 608415"/>
              <a:gd name="connsiteY86" fmla="*/ 41704 h 567981"/>
              <a:gd name="connsiteX87" fmla="*/ 330801 w 608415"/>
              <a:gd name="connsiteY87" fmla="*/ 46996 h 567981"/>
              <a:gd name="connsiteX88" fmla="*/ 330801 w 608415"/>
              <a:gd name="connsiteY88" fmla="*/ 72461 h 567981"/>
              <a:gd name="connsiteX89" fmla="*/ 312215 w 608415"/>
              <a:gd name="connsiteY89" fmla="*/ 91023 h 567981"/>
              <a:gd name="connsiteX90" fmla="*/ 299466 w 608415"/>
              <a:gd name="connsiteY90" fmla="*/ 96392 h 567981"/>
              <a:gd name="connsiteX91" fmla="*/ 286717 w 608415"/>
              <a:gd name="connsiteY91" fmla="*/ 91023 h 567981"/>
              <a:gd name="connsiteX92" fmla="*/ 286717 w 608415"/>
              <a:gd name="connsiteY92" fmla="*/ 65558 h 567981"/>
              <a:gd name="connsiteX93" fmla="*/ 305303 w 608415"/>
              <a:gd name="connsiteY93" fmla="*/ 46996 h 567981"/>
              <a:gd name="connsiteX94" fmla="*/ 318052 w 608415"/>
              <a:gd name="connsiteY94" fmla="*/ 41704 h 567981"/>
              <a:gd name="connsiteX95" fmla="*/ 79186 w 608415"/>
              <a:gd name="connsiteY95" fmla="*/ 41704 h 567981"/>
              <a:gd name="connsiteX96" fmla="*/ 92025 w 608415"/>
              <a:gd name="connsiteY96" fmla="*/ 46996 h 567981"/>
              <a:gd name="connsiteX97" fmla="*/ 110630 w 608415"/>
              <a:gd name="connsiteY97" fmla="*/ 65558 h 567981"/>
              <a:gd name="connsiteX98" fmla="*/ 110630 w 608415"/>
              <a:gd name="connsiteY98" fmla="*/ 91023 h 567981"/>
              <a:gd name="connsiteX99" fmla="*/ 97868 w 608415"/>
              <a:gd name="connsiteY99" fmla="*/ 96392 h 567981"/>
              <a:gd name="connsiteX100" fmla="*/ 85106 w 608415"/>
              <a:gd name="connsiteY100" fmla="*/ 91023 h 567981"/>
              <a:gd name="connsiteX101" fmla="*/ 66348 w 608415"/>
              <a:gd name="connsiteY101" fmla="*/ 72461 h 567981"/>
              <a:gd name="connsiteX102" fmla="*/ 66348 w 608415"/>
              <a:gd name="connsiteY102" fmla="*/ 46996 h 567981"/>
              <a:gd name="connsiteX103" fmla="*/ 79186 w 608415"/>
              <a:gd name="connsiteY103" fmla="*/ 41704 h 567981"/>
              <a:gd name="connsiteX104" fmla="*/ 198647 w 608415"/>
              <a:gd name="connsiteY104" fmla="*/ 0 h 567981"/>
              <a:gd name="connsiteX105" fmla="*/ 216635 w 608415"/>
              <a:gd name="connsiteY105" fmla="*/ 17956 h 567981"/>
              <a:gd name="connsiteX106" fmla="*/ 216635 w 608415"/>
              <a:gd name="connsiteY106" fmla="*/ 44353 h 567981"/>
              <a:gd name="connsiteX107" fmla="*/ 198647 w 608415"/>
              <a:gd name="connsiteY107" fmla="*/ 62309 h 567981"/>
              <a:gd name="connsiteX108" fmla="*/ 180506 w 608415"/>
              <a:gd name="connsiteY108" fmla="*/ 44353 h 567981"/>
              <a:gd name="connsiteX109" fmla="*/ 180506 w 608415"/>
              <a:gd name="connsiteY109" fmla="*/ 17956 h 567981"/>
              <a:gd name="connsiteX110" fmla="*/ 198647 w 608415"/>
              <a:gd name="connsiteY110" fmla="*/ 0 h 5679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</a:cxnLst>
            <a:rect l="l" t="t" r="r" b="b"/>
            <a:pathLst>
              <a:path w="608415" h="567981">
                <a:moveTo>
                  <a:pt x="11523" y="502143"/>
                </a:moveTo>
                <a:lnTo>
                  <a:pt x="596892" y="502143"/>
                </a:lnTo>
                <a:cubicBezTo>
                  <a:pt x="603191" y="502143"/>
                  <a:pt x="608415" y="507361"/>
                  <a:pt x="608415" y="513653"/>
                </a:cubicBezTo>
                <a:lnTo>
                  <a:pt x="608415" y="556471"/>
                </a:lnTo>
                <a:cubicBezTo>
                  <a:pt x="608415" y="562917"/>
                  <a:pt x="603191" y="567981"/>
                  <a:pt x="596892" y="567981"/>
                </a:cubicBezTo>
                <a:lnTo>
                  <a:pt x="11523" y="567981"/>
                </a:lnTo>
                <a:cubicBezTo>
                  <a:pt x="5224" y="567981"/>
                  <a:pt x="0" y="562917"/>
                  <a:pt x="0" y="556471"/>
                </a:cubicBezTo>
                <a:lnTo>
                  <a:pt x="0" y="513653"/>
                </a:lnTo>
                <a:cubicBezTo>
                  <a:pt x="0" y="507361"/>
                  <a:pt x="5224" y="502143"/>
                  <a:pt x="11523" y="502143"/>
                </a:cubicBezTo>
                <a:close/>
                <a:moveTo>
                  <a:pt x="155667" y="347676"/>
                </a:moveTo>
                <a:lnTo>
                  <a:pt x="241545" y="347676"/>
                </a:lnTo>
                <a:cubicBezTo>
                  <a:pt x="232327" y="361619"/>
                  <a:pt x="217118" y="370045"/>
                  <a:pt x="198683" y="370045"/>
                </a:cubicBezTo>
                <a:cubicBezTo>
                  <a:pt x="180247" y="370045"/>
                  <a:pt x="165038" y="361619"/>
                  <a:pt x="155667" y="347676"/>
                </a:cubicBezTo>
                <a:close/>
                <a:moveTo>
                  <a:pt x="427886" y="332483"/>
                </a:moveTo>
                <a:cubicBezTo>
                  <a:pt x="430190" y="332483"/>
                  <a:pt x="432341" y="333864"/>
                  <a:pt x="433263" y="336166"/>
                </a:cubicBezTo>
                <a:lnTo>
                  <a:pt x="471522" y="441136"/>
                </a:lnTo>
                <a:cubicBezTo>
                  <a:pt x="473673" y="447121"/>
                  <a:pt x="482277" y="447121"/>
                  <a:pt x="484428" y="441136"/>
                </a:cubicBezTo>
                <a:lnTo>
                  <a:pt x="522840" y="336166"/>
                </a:lnTo>
                <a:cubicBezTo>
                  <a:pt x="523762" y="333250"/>
                  <a:pt x="526835" y="331869"/>
                  <a:pt x="529755" y="332637"/>
                </a:cubicBezTo>
                <a:lnTo>
                  <a:pt x="563557" y="338315"/>
                </a:lnTo>
                <a:cubicBezTo>
                  <a:pt x="586758" y="345835"/>
                  <a:pt x="602276" y="367473"/>
                  <a:pt x="602276" y="391721"/>
                </a:cubicBezTo>
                <a:lnTo>
                  <a:pt x="602276" y="468607"/>
                </a:lnTo>
                <a:cubicBezTo>
                  <a:pt x="602276" y="473057"/>
                  <a:pt x="598742" y="476740"/>
                  <a:pt x="594133" y="476740"/>
                </a:cubicBezTo>
                <a:lnTo>
                  <a:pt x="361663" y="476740"/>
                </a:lnTo>
                <a:cubicBezTo>
                  <a:pt x="357208" y="476740"/>
                  <a:pt x="353674" y="473057"/>
                  <a:pt x="353674" y="468607"/>
                </a:cubicBezTo>
                <a:lnTo>
                  <a:pt x="353674" y="391874"/>
                </a:lnTo>
                <a:cubicBezTo>
                  <a:pt x="353674" y="367473"/>
                  <a:pt x="369192" y="345988"/>
                  <a:pt x="392393" y="338315"/>
                </a:cubicBezTo>
                <a:cubicBezTo>
                  <a:pt x="392393" y="338315"/>
                  <a:pt x="427271" y="332483"/>
                  <a:pt x="427886" y="332483"/>
                </a:cubicBezTo>
                <a:close/>
                <a:moveTo>
                  <a:pt x="469555" y="327706"/>
                </a:moveTo>
                <a:lnTo>
                  <a:pt x="486466" y="327706"/>
                </a:lnTo>
                <a:cubicBezTo>
                  <a:pt x="488771" y="327706"/>
                  <a:pt x="490924" y="328627"/>
                  <a:pt x="492461" y="330161"/>
                </a:cubicBezTo>
                <a:cubicBezTo>
                  <a:pt x="494921" y="332770"/>
                  <a:pt x="495228" y="336452"/>
                  <a:pt x="493537" y="339368"/>
                </a:cubicBezTo>
                <a:lnTo>
                  <a:pt x="484467" y="353024"/>
                </a:lnTo>
                <a:lnTo>
                  <a:pt x="488771" y="388623"/>
                </a:lnTo>
                <a:lnTo>
                  <a:pt x="480470" y="410719"/>
                </a:lnTo>
                <a:cubicBezTo>
                  <a:pt x="479548" y="413020"/>
                  <a:pt x="476473" y="413020"/>
                  <a:pt x="475551" y="410719"/>
                </a:cubicBezTo>
                <a:lnTo>
                  <a:pt x="467249" y="388623"/>
                </a:lnTo>
                <a:lnTo>
                  <a:pt x="471553" y="353024"/>
                </a:lnTo>
                <a:lnTo>
                  <a:pt x="462483" y="339368"/>
                </a:lnTo>
                <a:cubicBezTo>
                  <a:pt x="460792" y="336452"/>
                  <a:pt x="461100" y="332770"/>
                  <a:pt x="463559" y="330161"/>
                </a:cubicBezTo>
                <a:cubicBezTo>
                  <a:pt x="465097" y="328627"/>
                  <a:pt x="467249" y="327706"/>
                  <a:pt x="469555" y="327706"/>
                </a:cubicBezTo>
                <a:close/>
                <a:moveTo>
                  <a:pt x="145224" y="307453"/>
                </a:moveTo>
                <a:lnTo>
                  <a:pt x="252131" y="307453"/>
                </a:lnTo>
                <a:cubicBezTo>
                  <a:pt x="251670" y="311297"/>
                  <a:pt x="251363" y="314526"/>
                  <a:pt x="251209" y="316832"/>
                </a:cubicBezTo>
                <a:cubicBezTo>
                  <a:pt x="251209" y="318677"/>
                  <a:pt x="250902" y="320368"/>
                  <a:pt x="250748" y="322060"/>
                </a:cubicBezTo>
                <a:lnTo>
                  <a:pt x="146606" y="322060"/>
                </a:lnTo>
                <a:cubicBezTo>
                  <a:pt x="146299" y="320368"/>
                  <a:pt x="146145" y="318677"/>
                  <a:pt x="145992" y="316832"/>
                </a:cubicBezTo>
                <a:cubicBezTo>
                  <a:pt x="145838" y="314526"/>
                  <a:pt x="145531" y="311297"/>
                  <a:pt x="145224" y="307453"/>
                </a:cubicBezTo>
                <a:close/>
                <a:moveTo>
                  <a:pt x="191162" y="221999"/>
                </a:moveTo>
                <a:lnTo>
                  <a:pt x="206192" y="221999"/>
                </a:lnTo>
                <a:lnTo>
                  <a:pt x="198677" y="260881"/>
                </a:lnTo>
                <a:close/>
                <a:moveTo>
                  <a:pt x="477975" y="180012"/>
                </a:moveTo>
                <a:cubicBezTo>
                  <a:pt x="513186" y="180012"/>
                  <a:pt x="541731" y="208541"/>
                  <a:pt x="541731" y="243733"/>
                </a:cubicBezTo>
                <a:cubicBezTo>
                  <a:pt x="541731" y="278925"/>
                  <a:pt x="513186" y="307454"/>
                  <a:pt x="477975" y="307454"/>
                </a:cubicBezTo>
                <a:cubicBezTo>
                  <a:pt x="442764" y="307454"/>
                  <a:pt x="414219" y="278925"/>
                  <a:pt x="414219" y="243733"/>
                </a:cubicBezTo>
                <a:cubicBezTo>
                  <a:pt x="414219" y="208541"/>
                  <a:pt x="442764" y="180012"/>
                  <a:pt x="477975" y="180012"/>
                </a:cubicBezTo>
                <a:close/>
                <a:moveTo>
                  <a:pt x="330328" y="157714"/>
                </a:moveTo>
                <a:lnTo>
                  <a:pt x="356626" y="157714"/>
                </a:lnTo>
                <a:cubicBezTo>
                  <a:pt x="366622" y="157714"/>
                  <a:pt x="374773" y="165693"/>
                  <a:pt x="374773" y="175667"/>
                </a:cubicBezTo>
                <a:cubicBezTo>
                  <a:pt x="374773" y="185640"/>
                  <a:pt x="366622" y="193773"/>
                  <a:pt x="356626" y="193773"/>
                </a:cubicBezTo>
                <a:lnTo>
                  <a:pt x="330328" y="193773"/>
                </a:lnTo>
                <a:cubicBezTo>
                  <a:pt x="320332" y="193773"/>
                  <a:pt x="312181" y="185640"/>
                  <a:pt x="312181" y="175667"/>
                </a:cubicBezTo>
                <a:cubicBezTo>
                  <a:pt x="312181" y="165693"/>
                  <a:pt x="320332" y="157714"/>
                  <a:pt x="330328" y="157714"/>
                </a:cubicBezTo>
                <a:close/>
                <a:moveTo>
                  <a:pt x="40707" y="157714"/>
                </a:moveTo>
                <a:lnTo>
                  <a:pt x="66975" y="157714"/>
                </a:lnTo>
                <a:cubicBezTo>
                  <a:pt x="76960" y="157714"/>
                  <a:pt x="85102" y="165693"/>
                  <a:pt x="85102" y="175667"/>
                </a:cubicBezTo>
                <a:cubicBezTo>
                  <a:pt x="85102" y="185640"/>
                  <a:pt x="76960" y="193773"/>
                  <a:pt x="66975" y="193773"/>
                </a:cubicBezTo>
                <a:lnTo>
                  <a:pt x="40707" y="193773"/>
                </a:lnTo>
                <a:cubicBezTo>
                  <a:pt x="30722" y="193773"/>
                  <a:pt x="22581" y="185640"/>
                  <a:pt x="22581" y="175667"/>
                </a:cubicBezTo>
                <a:cubicBezTo>
                  <a:pt x="22581" y="165693"/>
                  <a:pt x="30722" y="157714"/>
                  <a:pt x="40707" y="157714"/>
                </a:cubicBezTo>
                <a:close/>
                <a:moveTo>
                  <a:pt x="198642" y="71059"/>
                </a:moveTo>
                <a:cubicBezTo>
                  <a:pt x="257019" y="71059"/>
                  <a:pt x="304490" y="118474"/>
                  <a:pt x="304490" y="176784"/>
                </a:cubicBezTo>
                <a:cubicBezTo>
                  <a:pt x="304490" y="212231"/>
                  <a:pt x="286669" y="245069"/>
                  <a:pt x="257634" y="264557"/>
                </a:cubicBezTo>
                <a:cubicBezTo>
                  <a:pt x="256712" y="270848"/>
                  <a:pt x="255944" y="276679"/>
                  <a:pt x="255176" y="282050"/>
                </a:cubicBezTo>
                <a:lnTo>
                  <a:pt x="220457" y="282050"/>
                </a:lnTo>
                <a:lnTo>
                  <a:pt x="234129" y="211771"/>
                </a:lnTo>
                <a:cubicBezTo>
                  <a:pt x="234897" y="208088"/>
                  <a:pt x="233976" y="204252"/>
                  <a:pt x="231518" y="201336"/>
                </a:cubicBezTo>
                <a:cubicBezTo>
                  <a:pt x="229060" y="198267"/>
                  <a:pt x="225526" y="196579"/>
                  <a:pt x="221686" y="196579"/>
                </a:cubicBezTo>
                <a:lnTo>
                  <a:pt x="175598" y="196579"/>
                </a:lnTo>
                <a:cubicBezTo>
                  <a:pt x="171757" y="196579"/>
                  <a:pt x="168224" y="198267"/>
                  <a:pt x="165766" y="201336"/>
                </a:cubicBezTo>
                <a:cubicBezTo>
                  <a:pt x="163308" y="204252"/>
                  <a:pt x="162386" y="208088"/>
                  <a:pt x="163001" y="211771"/>
                </a:cubicBezTo>
                <a:lnTo>
                  <a:pt x="176673" y="282050"/>
                </a:lnTo>
                <a:lnTo>
                  <a:pt x="141954" y="282050"/>
                </a:lnTo>
                <a:cubicBezTo>
                  <a:pt x="141339" y="276679"/>
                  <a:pt x="140571" y="270848"/>
                  <a:pt x="139650" y="264557"/>
                </a:cubicBezTo>
                <a:cubicBezTo>
                  <a:pt x="110461" y="245069"/>
                  <a:pt x="92794" y="212231"/>
                  <a:pt x="92794" y="176784"/>
                </a:cubicBezTo>
                <a:cubicBezTo>
                  <a:pt x="92794" y="118474"/>
                  <a:pt x="140264" y="71059"/>
                  <a:pt x="198642" y="71059"/>
                </a:cubicBezTo>
                <a:close/>
                <a:moveTo>
                  <a:pt x="318052" y="41704"/>
                </a:moveTo>
                <a:cubicBezTo>
                  <a:pt x="322660" y="41704"/>
                  <a:pt x="327268" y="43468"/>
                  <a:pt x="330801" y="46996"/>
                </a:cubicBezTo>
                <a:cubicBezTo>
                  <a:pt x="337867" y="54053"/>
                  <a:pt x="337867" y="65405"/>
                  <a:pt x="330801" y="72461"/>
                </a:cubicBezTo>
                <a:lnTo>
                  <a:pt x="312215" y="91023"/>
                </a:lnTo>
                <a:cubicBezTo>
                  <a:pt x="308682" y="94551"/>
                  <a:pt x="304074" y="96392"/>
                  <a:pt x="299466" y="96392"/>
                </a:cubicBezTo>
                <a:cubicBezTo>
                  <a:pt x="294858" y="96392"/>
                  <a:pt x="290249" y="94551"/>
                  <a:pt x="286717" y="91023"/>
                </a:cubicBezTo>
                <a:cubicBezTo>
                  <a:pt x="279651" y="83966"/>
                  <a:pt x="279651" y="72614"/>
                  <a:pt x="286717" y="65558"/>
                </a:cubicBezTo>
                <a:lnTo>
                  <a:pt x="305303" y="46996"/>
                </a:lnTo>
                <a:cubicBezTo>
                  <a:pt x="308836" y="43468"/>
                  <a:pt x="313444" y="41704"/>
                  <a:pt x="318052" y="41704"/>
                </a:cubicBezTo>
                <a:close/>
                <a:moveTo>
                  <a:pt x="79186" y="41704"/>
                </a:moveTo>
                <a:cubicBezTo>
                  <a:pt x="83838" y="41704"/>
                  <a:pt x="88489" y="43468"/>
                  <a:pt x="92025" y="46996"/>
                </a:cubicBezTo>
                <a:lnTo>
                  <a:pt x="110630" y="65558"/>
                </a:lnTo>
                <a:cubicBezTo>
                  <a:pt x="117703" y="72614"/>
                  <a:pt x="117703" y="83966"/>
                  <a:pt x="110630" y="91023"/>
                </a:cubicBezTo>
                <a:cubicBezTo>
                  <a:pt x="107093" y="94551"/>
                  <a:pt x="102481" y="96392"/>
                  <a:pt x="97868" y="96392"/>
                </a:cubicBezTo>
                <a:cubicBezTo>
                  <a:pt x="93255" y="96392"/>
                  <a:pt x="88643" y="94551"/>
                  <a:pt x="85106" y="91023"/>
                </a:cubicBezTo>
                <a:lnTo>
                  <a:pt x="66348" y="72461"/>
                </a:lnTo>
                <a:cubicBezTo>
                  <a:pt x="59275" y="65405"/>
                  <a:pt x="59275" y="54053"/>
                  <a:pt x="66348" y="46996"/>
                </a:cubicBezTo>
                <a:cubicBezTo>
                  <a:pt x="69884" y="43468"/>
                  <a:pt x="74535" y="41704"/>
                  <a:pt x="79186" y="41704"/>
                </a:cubicBezTo>
                <a:close/>
                <a:moveTo>
                  <a:pt x="198647" y="0"/>
                </a:moveTo>
                <a:cubicBezTo>
                  <a:pt x="208640" y="0"/>
                  <a:pt x="216635" y="7980"/>
                  <a:pt x="216635" y="17956"/>
                </a:cubicBezTo>
                <a:lnTo>
                  <a:pt x="216635" y="44353"/>
                </a:lnTo>
                <a:cubicBezTo>
                  <a:pt x="216635" y="54328"/>
                  <a:pt x="208640" y="62309"/>
                  <a:pt x="198647" y="62309"/>
                </a:cubicBezTo>
                <a:cubicBezTo>
                  <a:pt x="188654" y="62309"/>
                  <a:pt x="180506" y="54328"/>
                  <a:pt x="180506" y="44353"/>
                </a:cubicBezTo>
                <a:lnTo>
                  <a:pt x="180506" y="17956"/>
                </a:lnTo>
                <a:cubicBezTo>
                  <a:pt x="180506" y="7980"/>
                  <a:pt x="188654" y="0"/>
                  <a:pt x="198647" y="0"/>
                </a:cubicBezTo>
                <a:close/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</p:spPr>
        <p:txBody>
          <a:bodyPr/>
          <a:lstStyle/>
          <a:p>
            <a:endParaRPr lang="zh-CN" altLang="en-US" dirty="0">
              <a:cs typeface="+mn-ea"/>
              <a:sym typeface="+mn-lt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6000">
        <p:fade/>
      </p:transition>
    </mc:Choice>
    <mc:Fallback>
      <p:transition spd="med" advClick="0" advTm="6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5" presetClass="entr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9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9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9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1" grpId="0"/>
      <p:bldP spid="13" grpId="0"/>
      <p:bldP spid="10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平行四边形 7"/>
          <p:cNvSpPr/>
          <p:nvPr/>
        </p:nvSpPr>
        <p:spPr>
          <a:xfrm>
            <a:off x="518160" y="350520"/>
            <a:ext cx="762000" cy="640080"/>
          </a:xfrm>
          <a:prstGeom prst="parallelogram">
            <a:avLst/>
          </a:prstGeom>
          <a:solidFill>
            <a:schemeClr val="bg1"/>
          </a:solidFill>
          <a:ln w="38100">
            <a:solidFill>
              <a:srgbClr val="189F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>
                <a:solidFill>
                  <a:srgbClr val="189FA0"/>
                </a:solidFill>
                <a:cs typeface="+mn-ea"/>
                <a:sym typeface="+mn-lt"/>
              </a:rPr>
              <a:t>02</a:t>
            </a:r>
            <a:endParaRPr lang="zh-CN" altLang="en-US" sz="2000" b="1" dirty="0">
              <a:solidFill>
                <a:srgbClr val="189FA0"/>
              </a:solidFill>
              <a:cs typeface="+mn-ea"/>
              <a:sym typeface="+mn-lt"/>
            </a:endParaRPr>
          </a:p>
        </p:txBody>
      </p:sp>
      <p:sp>
        <p:nvSpPr>
          <p:cNvPr id="9" name="平行四边形 8"/>
          <p:cNvSpPr/>
          <p:nvPr/>
        </p:nvSpPr>
        <p:spPr>
          <a:xfrm>
            <a:off x="1524000" y="350520"/>
            <a:ext cx="5577840" cy="640080"/>
          </a:xfrm>
          <a:prstGeom prst="parallelogram">
            <a:avLst/>
          </a:prstGeom>
          <a:solidFill>
            <a:schemeClr val="bg1"/>
          </a:solidFill>
          <a:ln w="38100">
            <a:solidFill>
              <a:srgbClr val="189F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200" b="1" dirty="0">
                <a:solidFill>
                  <a:srgbClr val="189FA0"/>
                </a:solidFill>
                <a:cs typeface="+mn-ea"/>
                <a:sym typeface="+mn-lt"/>
              </a:rPr>
              <a:t>客户常用提问及对策</a:t>
            </a:r>
            <a:endParaRPr lang="zh-CN" altLang="en-US" sz="3200" b="1" dirty="0">
              <a:solidFill>
                <a:srgbClr val="189FA0"/>
              </a:solidFill>
              <a:cs typeface="+mn-ea"/>
              <a:sym typeface="+mn-lt"/>
            </a:endParaRPr>
          </a:p>
        </p:txBody>
      </p:sp>
      <p:sp>
        <p:nvSpPr>
          <p:cNvPr id="13" name="矩形: 圆角 12"/>
          <p:cNvSpPr/>
          <p:nvPr/>
        </p:nvSpPr>
        <p:spPr>
          <a:xfrm>
            <a:off x="1111949" y="2036618"/>
            <a:ext cx="10058971" cy="4478481"/>
          </a:xfrm>
          <a:prstGeom prst="roundRect">
            <a:avLst>
              <a:gd name="adj" fmla="val 3032"/>
            </a:avLst>
          </a:prstGeom>
          <a:solidFill>
            <a:schemeClr val="bg1"/>
          </a:solidFill>
          <a:ln>
            <a:noFill/>
          </a:ln>
          <a:effectLst>
            <a:outerShdw blurRad="177800" dist="139700" dir="2700000" algn="tl" rotWithShape="0">
              <a:prstClr val="black">
                <a:alpha val="1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1901698" y="3415016"/>
            <a:ext cx="1737085" cy="1737085"/>
            <a:chOff x="1205548" y="2764469"/>
            <a:chExt cx="1737085" cy="1737085"/>
          </a:xfrm>
        </p:grpSpPr>
        <p:sp>
          <p:nvSpPr>
            <p:cNvPr id="26" name="椭圆 25"/>
            <p:cNvSpPr/>
            <p:nvPr/>
          </p:nvSpPr>
          <p:spPr>
            <a:xfrm>
              <a:off x="1205548" y="2764469"/>
              <a:ext cx="1737085" cy="1737085"/>
            </a:xfrm>
            <a:prstGeom prst="ellipse">
              <a:avLst/>
            </a:prstGeom>
            <a:solidFill>
              <a:srgbClr val="203864"/>
            </a:solidFill>
            <a:ln>
              <a:noFill/>
            </a:ln>
            <a:effectLst>
              <a:outerShdw blurRad="177800" dist="139700" dir="2700000" algn="tl" rotWithShape="0">
                <a:prstClr val="black">
                  <a:alpha val="18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>
                <a:lnSpc>
                  <a:spcPct val="130000"/>
                </a:lnSpc>
              </a:pPr>
              <a:endParaRPr lang="zh-CN" altLang="en-US" sz="1400">
                <a:cs typeface="+mn-ea"/>
                <a:sym typeface="+mn-lt"/>
              </a:endParaRPr>
            </a:p>
          </p:txBody>
        </p:sp>
        <p:sp>
          <p:nvSpPr>
            <p:cNvPr id="27" name="矩形 26"/>
            <p:cNvSpPr/>
            <p:nvPr/>
          </p:nvSpPr>
          <p:spPr>
            <a:xfrm>
              <a:off x="1622683" y="3282630"/>
              <a:ext cx="902811" cy="52565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>
                <a:lnSpc>
                  <a:spcPct val="130000"/>
                </a:lnSpc>
              </a:pPr>
              <a:r>
                <a:rPr lang="zh-CN" altLang="en-US" sz="2400" b="1" dirty="0">
                  <a:solidFill>
                    <a:schemeClr val="bg1"/>
                  </a:solidFill>
                  <a:cs typeface="+mn-ea"/>
                  <a:sym typeface="+mn-lt"/>
                </a:rPr>
                <a:t>对策</a:t>
              </a:r>
              <a:endParaRPr lang="zh-CN" altLang="en-US" sz="24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28" name="ïṥḻiḋe"/>
          <p:cNvSpPr txBox="1"/>
          <p:nvPr/>
        </p:nvSpPr>
        <p:spPr>
          <a:xfrm>
            <a:off x="666750" y="1392039"/>
            <a:ext cx="10858500" cy="622399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ctr" anchorCtr="0">
            <a:normAutofit lnSpcReduction="10000"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>
              <a:buSzPct val="25000"/>
            </a:pPr>
            <a:r>
              <a:rPr lang="zh-CN" altLang="en-US" sz="3600" b="1" dirty="0">
                <a:solidFill>
                  <a:srgbClr val="203864"/>
                </a:solidFill>
                <a:cs typeface="+mn-ea"/>
                <a:sym typeface="+mn-lt"/>
              </a:rPr>
              <a:t>具体对策</a:t>
            </a:r>
            <a:endParaRPr lang="en-US" sz="3600" b="1" dirty="0">
              <a:solidFill>
                <a:srgbClr val="203864"/>
              </a:solidFill>
              <a:cs typeface="+mn-ea"/>
              <a:sym typeface="+mn-lt"/>
            </a:endParaRPr>
          </a:p>
        </p:txBody>
      </p:sp>
      <p:grpSp>
        <p:nvGrpSpPr>
          <p:cNvPr id="14" name="组合 13"/>
          <p:cNvGrpSpPr/>
          <p:nvPr/>
        </p:nvGrpSpPr>
        <p:grpSpPr>
          <a:xfrm>
            <a:off x="3772859" y="2358515"/>
            <a:ext cx="7177081" cy="1249502"/>
            <a:chOff x="3772859" y="2270356"/>
            <a:chExt cx="7177081" cy="1249502"/>
          </a:xfrm>
        </p:grpSpPr>
        <p:sp>
          <p:nvSpPr>
            <p:cNvPr id="15" name="矩形 14"/>
            <p:cNvSpPr/>
            <p:nvPr/>
          </p:nvSpPr>
          <p:spPr>
            <a:xfrm>
              <a:off x="3871256" y="2818512"/>
              <a:ext cx="7078684" cy="70134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zh-CN" altLang="en-US" sz="1600" dirty="0">
                  <a:cs typeface="+mn-ea"/>
                  <a:sym typeface="+mn-lt"/>
                </a:rPr>
                <a:t>顾客说“有”时，则可追问一句：“是什么产品啊？</a:t>
              </a:r>
              <a:r>
                <a:rPr lang="en-US" altLang="zh-CN" sz="1600" dirty="0">
                  <a:cs typeface="+mn-ea"/>
                  <a:sym typeface="+mn-lt"/>
                </a:rPr>
                <a:t>"</a:t>
              </a:r>
              <a:r>
                <a:rPr lang="zh-CN" altLang="en-US" sz="1600" dirty="0">
                  <a:cs typeface="+mn-ea"/>
                  <a:sym typeface="+mn-lt"/>
                </a:rPr>
                <a:t>顾客往往就会开始诉苦了：“我以前买过</a:t>
              </a:r>
              <a:r>
                <a:rPr lang="en-US" altLang="zh-CN" sz="1600" dirty="0">
                  <a:cs typeface="+mn-ea"/>
                  <a:sym typeface="+mn-lt"/>
                </a:rPr>
                <a:t>XX</a:t>
              </a:r>
              <a:r>
                <a:rPr lang="zh-CN" altLang="en-US" sz="1600" dirty="0">
                  <a:cs typeface="+mn-ea"/>
                  <a:sym typeface="+mn-lt"/>
                </a:rPr>
                <a:t>产品，怎么怎么样，气死我了。”</a:t>
              </a:r>
              <a:endParaRPr lang="zh-CN" altLang="en-US" sz="1600" dirty="0">
                <a:cs typeface="+mn-ea"/>
                <a:sym typeface="+mn-lt"/>
              </a:endParaRPr>
            </a:p>
          </p:txBody>
        </p:sp>
        <p:grpSp>
          <p:nvGrpSpPr>
            <p:cNvPr id="18" name="组合 17"/>
            <p:cNvGrpSpPr/>
            <p:nvPr/>
          </p:nvGrpSpPr>
          <p:grpSpPr>
            <a:xfrm>
              <a:off x="3772859" y="2270356"/>
              <a:ext cx="4822501" cy="489500"/>
              <a:chOff x="4160520" y="2141220"/>
              <a:chExt cx="1935480" cy="606773"/>
            </a:xfrm>
          </p:grpSpPr>
          <p:sp>
            <p:nvSpPr>
              <p:cNvPr id="19" name="矩形: 圆角 18"/>
              <p:cNvSpPr/>
              <p:nvPr/>
            </p:nvSpPr>
            <p:spPr>
              <a:xfrm>
                <a:off x="4160520" y="2141220"/>
                <a:ext cx="1935480" cy="606773"/>
              </a:xfrm>
              <a:prstGeom prst="roundRect">
                <a:avLst>
                  <a:gd name="adj" fmla="val 50000"/>
                </a:avLst>
              </a:prstGeom>
              <a:noFill/>
              <a:ln w="25400">
                <a:solidFill>
                  <a:srgbClr val="189FA0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EC4242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0" name="矩形 19"/>
              <p:cNvSpPr/>
              <p:nvPr/>
            </p:nvSpPr>
            <p:spPr>
              <a:xfrm>
                <a:off x="4257415" y="2212675"/>
                <a:ext cx="1741691" cy="49159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zh-CN" altLang="en-US" b="1" dirty="0">
                    <a:cs typeface="+mn-ea"/>
                    <a:sym typeface="+mn-lt"/>
                  </a:rPr>
                  <a:t>可以先问顾客是否曾经购买到不好的产品</a:t>
                </a:r>
                <a:endParaRPr lang="zh-CN" altLang="en-US" b="1" dirty="0">
                  <a:cs typeface="+mn-ea"/>
                  <a:sym typeface="+mn-lt"/>
                </a:endParaRPr>
              </a:p>
            </p:txBody>
          </p:sp>
        </p:grpSp>
      </p:grpSp>
      <p:sp>
        <p:nvSpPr>
          <p:cNvPr id="21" name="矩形 20"/>
          <p:cNvSpPr/>
          <p:nvPr/>
        </p:nvSpPr>
        <p:spPr>
          <a:xfrm>
            <a:off x="3871256" y="5419352"/>
            <a:ext cx="6972004" cy="10525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600" b="1" dirty="0">
                <a:solidFill>
                  <a:srgbClr val="EC4242"/>
                </a:solidFill>
                <a:cs typeface="+mn-ea"/>
                <a:sym typeface="+mn-lt"/>
              </a:rPr>
              <a:t>最后再说：“所以我现在很注重产品质量问题，因为我不卖东西的时候也是消费者，所以我对产品质量要求也很高，我才会在这个厂家做销售，不到其它厂家做销售，就是因为这里的质量好。”至少吓得他不敢去其他厂家买。</a:t>
            </a:r>
            <a:endParaRPr lang="zh-CN" altLang="en-US" sz="1600" b="1" dirty="0">
              <a:solidFill>
                <a:srgbClr val="EC4242"/>
              </a:solidFill>
              <a:cs typeface="+mn-ea"/>
              <a:sym typeface="+mn-lt"/>
            </a:endParaRPr>
          </a:p>
        </p:txBody>
      </p:sp>
      <p:grpSp>
        <p:nvGrpSpPr>
          <p:cNvPr id="22" name="组合 21"/>
          <p:cNvGrpSpPr/>
          <p:nvPr/>
        </p:nvGrpSpPr>
        <p:grpSpPr>
          <a:xfrm>
            <a:off x="3772859" y="3724696"/>
            <a:ext cx="7177081" cy="1600752"/>
            <a:chOff x="3772859" y="2270356"/>
            <a:chExt cx="7177081" cy="1600752"/>
          </a:xfrm>
        </p:grpSpPr>
        <p:sp>
          <p:nvSpPr>
            <p:cNvPr id="23" name="矩形 22"/>
            <p:cNvSpPr/>
            <p:nvPr/>
          </p:nvSpPr>
          <p:spPr>
            <a:xfrm>
              <a:off x="3871256" y="2818512"/>
              <a:ext cx="7078684" cy="105259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zh-CN" altLang="en-US" sz="1600" dirty="0">
                  <a:cs typeface="+mn-ea"/>
                  <a:sym typeface="+mn-lt"/>
                </a:rPr>
                <a:t>这时，应该先夸顾客，然后说自己的事情：“小姐，您真是太幸运了，你没有，我有遇到过这样的情况啊。（讲上面顾客讲的例子）气死我了。”说的时候一定要带上感情，这样才会感染到顾客。</a:t>
              </a:r>
              <a:endParaRPr lang="zh-CN" altLang="en-US" sz="1600" dirty="0">
                <a:cs typeface="+mn-ea"/>
                <a:sym typeface="+mn-lt"/>
              </a:endParaRPr>
            </a:p>
          </p:txBody>
        </p:sp>
        <p:grpSp>
          <p:nvGrpSpPr>
            <p:cNvPr id="24" name="组合 23"/>
            <p:cNvGrpSpPr/>
            <p:nvPr/>
          </p:nvGrpSpPr>
          <p:grpSpPr>
            <a:xfrm>
              <a:off x="3772859" y="2270356"/>
              <a:ext cx="4822501" cy="489500"/>
              <a:chOff x="4160520" y="2141220"/>
              <a:chExt cx="1935480" cy="606773"/>
            </a:xfrm>
          </p:grpSpPr>
          <p:sp>
            <p:nvSpPr>
              <p:cNvPr id="29" name="矩形: 圆角 28"/>
              <p:cNvSpPr/>
              <p:nvPr/>
            </p:nvSpPr>
            <p:spPr>
              <a:xfrm>
                <a:off x="4160520" y="2141220"/>
                <a:ext cx="1935480" cy="606773"/>
              </a:xfrm>
              <a:prstGeom prst="roundRect">
                <a:avLst>
                  <a:gd name="adj" fmla="val 50000"/>
                </a:avLst>
              </a:prstGeom>
              <a:noFill/>
              <a:ln w="25400">
                <a:solidFill>
                  <a:srgbClr val="189FA0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EC4242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0" name="矩形 29"/>
              <p:cNvSpPr/>
              <p:nvPr/>
            </p:nvSpPr>
            <p:spPr>
              <a:xfrm>
                <a:off x="4274352" y="2175246"/>
                <a:ext cx="1000546" cy="49159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zh-CN" altLang="en-US" b="1" dirty="0">
                    <a:cs typeface="+mn-ea"/>
                    <a:sym typeface="+mn-lt"/>
                  </a:rPr>
                  <a:t>当顾客回答没有的时候</a:t>
                </a:r>
                <a:endParaRPr lang="zh-CN" altLang="en-US" b="1" dirty="0">
                  <a:cs typeface="+mn-ea"/>
                  <a:sym typeface="+mn-lt"/>
                </a:endParaRPr>
              </a:p>
            </p:txBody>
          </p:sp>
        </p:grpSp>
      </p:grp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6000">
        <p:fade/>
      </p:transition>
    </mc:Choice>
    <mc:Fallback>
      <p:transition spd="med" advClick="0" advTm="6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500"/>
                            </p:stCondLst>
                            <p:childTnLst>
                              <p:par>
                                <p:cTn id="2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3" grpId="0" animBg="1"/>
      <p:bldP spid="28" grpId="0"/>
      <p:bldP spid="21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8"/>
          <p:cNvSpPr/>
          <p:nvPr/>
        </p:nvSpPr>
        <p:spPr>
          <a:xfrm flipH="1">
            <a:off x="0" y="0"/>
            <a:ext cx="12192000" cy="4967416"/>
          </a:xfrm>
          <a:custGeom>
            <a:avLst/>
            <a:gdLst>
              <a:gd name="connsiteX0" fmla="*/ 0 w 12192000"/>
              <a:gd name="connsiteY0" fmla="*/ 0 h 4967416"/>
              <a:gd name="connsiteX1" fmla="*/ 12192000 w 12192000"/>
              <a:gd name="connsiteY1" fmla="*/ 0 h 4967416"/>
              <a:gd name="connsiteX2" fmla="*/ 12192000 w 12192000"/>
              <a:gd name="connsiteY2" fmla="*/ 4967416 h 4967416"/>
              <a:gd name="connsiteX3" fmla="*/ 0 w 12192000"/>
              <a:gd name="connsiteY3" fmla="*/ 4967416 h 4967416"/>
              <a:gd name="connsiteX4" fmla="*/ 0 w 12192000"/>
              <a:gd name="connsiteY4" fmla="*/ 0 h 4967416"/>
              <a:gd name="connsiteX0-1" fmla="*/ 0 w 12192000"/>
              <a:gd name="connsiteY0-2" fmla="*/ 0 h 4967416"/>
              <a:gd name="connsiteX1-3" fmla="*/ 12192000 w 12192000"/>
              <a:gd name="connsiteY1-4" fmla="*/ 0 h 4967416"/>
              <a:gd name="connsiteX2-5" fmla="*/ 12192000 w 12192000"/>
              <a:gd name="connsiteY2-6" fmla="*/ 4967416 h 4967416"/>
              <a:gd name="connsiteX3-7" fmla="*/ 0 w 12192000"/>
              <a:gd name="connsiteY3-8" fmla="*/ 1927654 h 4967416"/>
              <a:gd name="connsiteX4-9" fmla="*/ 0 w 12192000"/>
              <a:gd name="connsiteY4-10" fmla="*/ 0 h 4967416"/>
              <a:gd name="connsiteX0-11" fmla="*/ 0 w 12192000"/>
              <a:gd name="connsiteY0-12" fmla="*/ 0 h 4967416"/>
              <a:gd name="connsiteX1-13" fmla="*/ 12192000 w 12192000"/>
              <a:gd name="connsiteY1-14" fmla="*/ 0 h 4967416"/>
              <a:gd name="connsiteX2-15" fmla="*/ 12192000 w 12192000"/>
              <a:gd name="connsiteY2-16" fmla="*/ 4967416 h 4967416"/>
              <a:gd name="connsiteX3-17" fmla="*/ 4572000 w 12192000"/>
              <a:gd name="connsiteY3-18" fmla="*/ 3089189 h 4967416"/>
              <a:gd name="connsiteX4-19" fmla="*/ 0 w 12192000"/>
              <a:gd name="connsiteY4-20" fmla="*/ 1927654 h 4967416"/>
              <a:gd name="connsiteX5" fmla="*/ 0 w 12192000"/>
              <a:gd name="connsiteY5" fmla="*/ 0 h 4967416"/>
              <a:gd name="connsiteX0-21" fmla="*/ 0 w 12192000"/>
              <a:gd name="connsiteY0-22" fmla="*/ 0 h 4967416"/>
              <a:gd name="connsiteX1-23" fmla="*/ 12192000 w 12192000"/>
              <a:gd name="connsiteY1-24" fmla="*/ 0 h 4967416"/>
              <a:gd name="connsiteX2-25" fmla="*/ 12192000 w 12192000"/>
              <a:gd name="connsiteY2-26" fmla="*/ 4967416 h 4967416"/>
              <a:gd name="connsiteX3-27" fmla="*/ 4361935 w 12192000"/>
              <a:gd name="connsiteY3-28" fmla="*/ 3669957 h 4967416"/>
              <a:gd name="connsiteX4-29" fmla="*/ 0 w 12192000"/>
              <a:gd name="connsiteY4-30" fmla="*/ 1927654 h 4967416"/>
              <a:gd name="connsiteX5-31" fmla="*/ 0 w 12192000"/>
              <a:gd name="connsiteY5-32" fmla="*/ 0 h 4967416"/>
              <a:gd name="connsiteX0-33" fmla="*/ 0 w 12192000"/>
              <a:gd name="connsiteY0-34" fmla="*/ 0 h 4967416"/>
              <a:gd name="connsiteX1-35" fmla="*/ 12192000 w 12192000"/>
              <a:gd name="connsiteY1-36" fmla="*/ 0 h 4967416"/>
              <a:gd name="connsiteX2-37" fmla="*/ 12192000 w 12192000"/>
              <a:gd name="connsiteY2-38" fmla="*/ 4967416 h 4967416"/>
              <a:gd name="connsiteX3-39" fmla="*/ 2261286 w 12192000"/>
              <a:gd name="connsiteY3-40" fmla="*/ 3002692 h 4967416"/>
              <a:gd name="connsiteX4-41" fmla="*/ 0 w 12192000"/>
              <a:gd name="connsiteY4-42" fmla="*/ 1927654 h 4967416"/>
              <a:gd name="connsiteX5-43" fmla="*/ 0 w 12192000"/>
              <a:gd name="connsiteY5-44" fmla="*/ 0 h 4967416"/>
              <a:gd name="connsiteX0-45" fmla="*/ 0 w 12192000"/>
              <a:gd name="connsiteY0-46" fmla="*/ 0 h 4967416"/>
              <a:gd name="connsiteX1-47" fmla="*/ 12192000 w 12192000"/>
              <a:gd name="connsiteY1-48" fmla="*/ 0 h 4967416"/>
              <a:gd name="connsiteX2-49" fmla="*/ 12192000 w 12192000"/>
              <a:gd name="connsiteY2-50" fmla="*/ 4967416 h 4967416"/>
              <a:gd name="connsiteX3-51" fmla="*/ 4411362 w 12192000"/>
              <a:gd name="connsiteY3-52" fmla="*/ 2631989 h 4967416"/>
              <a:gd name="connsiteX4-53" fmla="*/ 2261286 w 12192000"/>
              <a:gd name="connsiteY4-54" fmla="*/ 3002692 h 4967416"/>
              <a:gd name="connsiteX5-55" fmla="*/ 0 w 12192000"/>
              <a:gd name="connsiteY5-56" fmla="*/ 1927654 h 4967416"/>
              <a:gd name="connsiteX6" fmla="*/ 0 w 12192000"/>
              <a:gd name="connsiteY6" fmla="*/ 0 h 4967416"/>
              <a:gd name="connsiteX0-57" fmla="*/ 0 w 12192000"/>
              <a:gd name="connsiteY0-58" fmla="*/ 0 h 5137821"/>
              <a:gd name="connsiteX1-59" fmla="*/ 12192000 w 12192000"/>
              <a:gd name="connsiteY1-60" fmla="*/ 0 h 5137821"/>
              <a:gd name="connsiteX2-61" fmla="*/ 12192000 w 12192000"/>
              <a:gd name="connsiteY2-62" fmla="*/ 4967416 h 5137821"/>
              <a:gd name="connsiteX3-63" fmla="*/ 6746789 w 12192000"/>
              <a:gd name="connsiteY3-64" fmla="*/ 4114800 h 5137821"/>
              <a:gd name="connsiteX4-65" fmla="*/ 4411362 w 12192000"/>
              <a:gd name="connsiteY4-66" fmla="*/ 2631989 h 5137821"/>
              <a:gd name="connsiteX5-67" fmla="*/ 2261286 w 12192000"/>
              <a:gd name="connsiteY5-68" fmla="*/ 3002692 h 5137821"/>
              <a:gd name="connsiteX6-69" fmla="*/ 0 w 12192000"/>
              <a:gd name="connsiteY6-70" fmla="*/ 1927654 h 5137821"/>
              <a:gd name="connsiteX7" fmla="*/ 0 w 12192000"/>
              <a:gd name="connsiteY7" fmla="*/ 0 h 5137821"/>
              <a:gd name="connsiteX0-71" fmla="*/ 0 w 12192000"/>
              <a:gd name="connsiteY0-72" fmla="*/ 0 h 5181245"/>
              <a:gd name="connsiteX1-73" fmla="*/ 12192000 w 12192000"/>
              <a:gd name="connsiteY1-74" fmla="*/ 0 h 5181245"/>
              <a:gd name="connsiteX2-75" fmla="*/ 12192000 w 12192000"/>
              <a:gd name="connsiteY2-76" fmla="*/ 4967416 h 5181245"/>
              <a:gd name="connsiteX3-77" fmla="*/ 6746789 w 12192000"/>
              <a:gd name="connsiteY3-78" fmla="*/ 4114800 h 5181245"/>
              <a:gd name="connsiteX4-79" fmla="*/ 4411362 w 12192000"/>
              <a:gd name="connsiteY4-80" fmla="*/ 2631989 h 5181245"/>
              <a:gd name="connsiteX5-81" fmla="*/ 2261286 w 12192000"/>
              <a:gd name="connsiteY5-82" fmla="*/ 3002692 h 5181245"/>
              <a:gd name="connsiteX6-83" fmla="*/ 0 w 12192000"/>
              <a:gd name="connsiteY6-84" fmla="*/ 1927654 h 5181245"/>
              <a:gd name="connsiteX7-85" fmla="*/ 0 w 12192000"/>
              <a:gd name="connsiteY7-86" fmla="*/ 0 h 5181245"/>
              <a:gd name="connsiteX0-87" fmla="*/ 0 w 12192000"/>
              <a:gd name="connsiteY0-88" fmla="*/ 0 h 5169003"/>
              <a:gd name="connsiteX1-89" fmla="*/ 12192000 w 12192000"/>
              <a:gd name="connsiteY1-90" fmla="*/ 0 h 5169003"/>
              <a:gd name="connsiteX2-91" fmla="*/ 12192000 w 12192000"/>
              <a:gd name="connsiteY2-92" fmla="*/ 4967416 h 5169003"/>
              <a:gd name="connsiteX3-93" fmla="*/ 6746789 w 12192000"/>
              <a:gd name="connsiteY3-94" fmla="*/ 4114800 h 5169003"/>
              <a:gd name="connsiteX4-95" fmla="*/ 4411362 w 12192000"/>
              <a:gd name="connsiteY4-96" fmla="*/ 2631989 h 5169003"/>
              <a:gd name="connsiteX5-97" fmla="*/ 2261286 w 12192000"/>
              <a:gd name="connsiteY5-98" fmla="*/ 3002692 h 5169003"/>
              <a:gd name="connsiteX6-99" fmla="*/ 0 w 12192000"/>
              <a:gd name="connsiteY6-100" fmla="*/ 1927654 h 5169003"/>
              <a:gd name="connsiteX7-101" fmla="*/ 0 w 12192000"/>
              <a:gd name="connsiteY7-102" fmla="*/ 0 h 5169003"/>
              <a:gd name="connsiteX0-103" fmla="*/ 0 w 12192000"/>
              <a:gd name="connsiteY0-104" fmla="*/ 0 h 5169003"/>
              <a:gd name="connsiteX1-105" fmla="*/ 12192000 w 12192000"/>
              <a:gd name="connsiteY1-106" fmla="*/ 0 h 5169003"/>
              <a:gd name="connsiteX2-107" fmla="*/ 12192000 w 12192000"/>
              <a:gd name="connsiteY2-108" fmla="*/ 4967416 h 5169003"/>
              <a:gd name="connsiteX3-109" fmla="*/ 6746789 w 12192000"/>
              <a:gd name="connsiteY3-110" fmla="*/ 4114800 h 5169003"/>
              <a:gd name="connsiteX4-111" fmla="*/ 4411362 w 12192000"/>
              <a:gd name="connsiteY4-112" fmla="*/ 2631989 h 5169003"/>
              <a:gd name="connsiteX5-113" fmla="*/ 2261286 w 12192000"/>
              <a:gd name="connsiteY5-114" fmla="*/ 3002692 h 5169003"/>
              <a:gd name="connsiteX6-115" fmla="*/ 0 w 12192000"/>
              <a:gd name="connsiteY6-116" fmla="*/ 1927654 h 5169003"/>
              <a:gd name="connsiteX7-117" fmla="*/ 0 w 12192000"/>
              <a:gd name="connsiteY7-118" fmla="*/ 0 h 5169003"/>
              <a:gd name="connsiteX0-119" fmla="*/ 0 w 12192000"/>
              <a:gd name="connsiteY0-120" fmla="*/ 0 h 5310570"/>
              <a:gd name="connsiteX1-121" fmla="*/ 12192000 w 12192000"/>
              <a:gd name="connsiteY1-122" fmla="*/ 0 h 5310570"/>
              <a:gd name="connsiteX2-123" fmla="*/ 12192000 w 12192000"/>
              <a:gd name="connsiteY2-124" fmla="*/ 4967416 h 5310570"/>
              <a:gd name="connsiteX3-125" fmla="*/ 6746789 w 12192000"/>
              <a:gd name="connsiteY3-126" fmla="*/ 4114800 h 5310570"/>
              <a:gd name="connsiteX4-127" fmla="*/ 4411362 w 12192000"/>
              <a:gd name="connsiteY4-128" fmla="*/ 2631989 h 5310570"/>
              <a:gd name="connsiteX5-129" fmla="*/ 2261286 w 12192000"/>
              <a:gd name="connsiteY5-130" fmla="*/ 3002692 h 5310570"/>
              <a:gd name="connsiteX6-131" fmla="*/ 0 w 12192000"/>
              <a:gd name="connsiteY6-132" fmla="*/ 1927654 h 5310570"/>
              <a:gd name="connsiteX7-133" fmla="*/ 0 w 12192000"/>
              <a:gd name="connsiteY7-134" fmla="*/ 0 h 5310570"/>
              <a:gd name="connsiteX0-135" fmla="*/ 0 w 12192000"/>
              <a:gd name="connsiteY0-136" fmla="*/ 0 h 5185568"/>
              <a:gd name="connsiteX1-137" fmla="*/ 12192000 w 12192000"/>
              <a:gd name="connsiteY1-138" fmla="*/ 0 h 5185568"/>
              <a:gd name="connsiteX2-139" fmla="*/ 12192000 w 12192000"/>
              <a:gd name="connsiteY2-140" fmla="*/ 4967416 h 5185568"/>
              <a:gd name="connsiteX3-141" fmla="*/ 6746789 w 12192000"/>
              <a:gd name="connsiteY3-142" fmla="*/ 4114800 h 5185568"/>
              <a:gd name="connsiteX4-143" fmla="*/ 4411362 w 12192000"/>
              <a:gd name="connsiteY4-144" fmla="*/ 2631989 h 5185568"/>
              <a:gd name="connsiteX5-145" fmla="*/ 2261286 w 12192000"/>
              <a:gd name="connsiteY5-146" fmla="*/ 3002692 h 5185568"/>
              <a:gd name="connsiteX6-147" fmla="*/ 0 w 12192000"/>
              <a:gd name="connsiteY6-148" fmla="*/ 1927654 h 5185568"/>
              <a:gd name="connsiteX7-149" fmla="*/ 0 w 12192000"/>
              <a:gd name="connsiteY7-150" fmla="*/ 0 h 5185568"/>
              <a:gd name="connsiteX0-151" fmla="*/ 0 w 12192000"/>
              <a:gd name="connsiteY0-152" fmla="*/ 0 h 5185568"/>
              <a:gd name="connsiteX1-153" fmla="*/ 12192000 w 12192000"/>
              <a:gd name="connsiteY1-154" fmla="*/ 0 h 5185568"/>
              <a:gd name="connsiteX2-155" fmla="*/ 12192000 w 12192000"/>
              <a:gd name="connsiteY2-156" fmla="*/ 4967416 h 5185568"/>
              <a:gd name="connsiteX3-157" fmla="*/ 6746789 w 12192000"/>
              <a:gd name="connsiteY3-158" fmla="*/ 4114800 h 5185568"/>
              <a:gd name="connsiteX4-159" fmla="*/ 4411362 w 12192000"/>
              <a:gd name="connsiteY4-160" fmla="*/ 2631989 h 5185568"/>
              <a:gd name="connsiteX5-161" fmla="*/ 2261286 w 12192000"/>
              <a:gd name="connsiteY5-162" fmla="*/ 3002692 h 5185568"/>
              <a:gd name="connsiteX6-163" fmla="*/ 0 w 12192000"/>
              <a:gd name="connsiteY6-164" fmla="*/ 1927654 h 5185568"/>
              <a:gd name="connsiteX7-165" fmla="*/ 0 w 12192000"/>
              <a:gd name="connsiteY7-166" fmla="*/ 0 h 5185568"/>
              <a:gd name="connsiteX0-167" fmla="*/ 0 w 12192000"/>
              <a:gd name="connsiteY0-168" fmla="*/ 0 h 5185568"/>
              <a:gd name="connsiteX1-169" fmla="*/ 12192000 w 12192000"/>
              <a:gd name="connsiteY1-170" fmla="*/ 0 h 5185568"/>
              <a:gd name="connsiteX2-171" fmla="*/ 12192000 w 12192000"/>
              <a:gd name="connsiteY2-172" fmla="*/ 4967416 h 5185568"/>
              <a:gd name="connsiteX3-173" fmla="*/ 6746789 w 12192000"/>
              <a:gd name="connsiteY3-174" fmla="*/ 4114800 h 5185568"/>
              <a:gd name="connsiteX4-175" fmla="*/ 4411362 w 12192000"/>
              <a:gd name="connsiteY4-176" fmla="*/ 2631989 h 5185568"/>
              <a:gd name="connsiteX5-177" fmla="*/ 2261286 w 12192000"/>
              <a:gd name="connsiteY5-178" fmla="*/ 3002692 h 5185568"/>
              <a:gd name="connsiteX6-179" fmla="*/ 0 w 12192000"/>
              <a:gd name="connsiteY6-180" fmla="*/ 1927654 h 5185568"/>
              <a:gd name="connsiteX7-181" fmla="*/ 0 w 12192000"/>
              <a:gd name="connsiteY7-182" fmla="*/ 0 h 5185568"/>
              <a:gd name="connsiteX0-183" fmla="*/ 0 w 12192000"/>
              <a:gd name="connsiteY0-184" fmla="*/ 0 h 5162737"/>
              <a:gd name="connsiteX1-185" fmla="*/ 12192000 w 12192000"/>
              <a:gd name="connsiteY1-186" fmla="*/ 0 h 5162737"/>
              <a:gd name="connsiteX2-187" fmla="*/ 12192000 w 12192000"/>
              <a:gd name="connsiteY2-188" fmla="*/ 4967416 h 5162737"/>
              <a:gd name="connsiteX3-189" fmla="*/ 9551773 w 12192000"/>
              <a:gd name="connsiteY3-190" fmla="*/ 3892377 h 5162737"/>
              <a:gd name="connsiteX4-191" fmla="*/ 6746789 w 12192000"/>
              <a:gd name="connsiteY4-192" fmla="*/ 4114800 h 5162737"/>
              <a:gd name="connsiteX5-193" fmla="*/ 4411362 w 12192000"/>
              <a:gd name="connsiteY5-194" fmla="*/ 2631989 h 5162737"/>
              <a:gd name="connsiteX6-195" fmla="*/ 2261286 w 12192000"/>
              <a:gd name="connsiteY6-196" fmla="*/ 3002692 h 5162737"/>
              <a:gd name="connsiteX7-197" fmla="*/ 0 w 12192000"/>
              <a:gd name="connsiteY7-198" fmla="*/ 1927654 h 5162737"/>
              <a:gd name="connsiteX8" fmla="*/ 0 w 12192000"/>
              <a:gd name="connsiteY8" fmla="*/ 0 h 5162737"/>
              <a:gd name="connsiteX0-199" fmla="*/ 0 w 12192000"/>
              <a:gd name="connsiteY0-200" fmla="*/ 0 h 5162737"/>
              <a:gd name="connsiteX1-201" fmla="*/ 12192000 w 12192000"/>
              <a:gd name="connsiteY1-202" fmla="*/ 0 h 5162737"/>
              <a:gd name="connsiteX2-203" fmla="*/ 12192000 w 12192000"/>
              <a:gd name="connsiteY2-204" fmla="*/ 4967416 h 5162737"/>
              <a:gd name="connsiteX3-205" fmla="*/ 9551773 w 12192000"/>
              <a:gd name="connsiteY3-206" fmla="*/ 3892377 h 5162737"/>
              <a:gd name="connsiteX4-207" fmla="*/ 6746789 w 12192000"/>
              <a:gd name="connsiteY4-208" fmla="*/ 4114800 h 5162737"/>
              <a:gd name="connsiteX5-209" fmla="*/ 4411362 w 12192000"/>
              <a:gd name="connsiteY5-210" fmla="*/ 2631989 h 5162737"/>
              <a:gd name="connsiteX6-211" fmla="*/ 2261286 w 12192000"/>
              <a:gd name="connsiteY6-212" fmla="*/ 3002692 h 5162737"/>
              <a:gd name="connsiteX7-213" fmla="*/ 0 w 12192000"/>
              <a:gd name="connsiteY7-214" fmla="*/ 1927654 h 5162737"/>
              <a:gd name="connsiteX8-215" fmla="*/ 0 w 12192000"/>
              <a:gd name="connsiteY8-216" fmla="*/ 0 h 5162737"/>
              <a:gd name="connsiteX0-217" fmla="*/ 0 w 12192000"/>
              <a:gd name="connsiteY0-218" fmla="*/ 0 h 5162737"/>
              <a:gd name="connsiteX1-219" fmla="*/ 12192000 w 12192000"/>
              <a:gd name="connsiteY1-220" fmla="*/ 0 h 5162737"/>
              <a:gd name="connsiteX2-221" fmla="*/ 12192000 w 12192000"/>
              <a:gd name="connsiteY2-222" fmla="*/ 4967416 h 5162737"/>
              <a:gd name="connsiteX3-223" fmla="*/ 9551773 w 12192000"/>
              <a:gd name="connsiteY3-224" fmla="*/ 3892377 h 5162737"/>
              <a:gd name="connsiteX4-225" fmla="*/ 6746789 w 12192000"/>
              <a:gd name="connsiteY4-226" fmla="*/ 4114800 h 5162737"/>
              <a:gd name="connsiteX5-227" fmla="*/ 4411362 w 12192000"/>
              <a:gd name="connsiteY5-228" fmla="*/ 2631989 h 5162737"/>
              <a:gd name="connsiteX6-229" fmla="*/ 2261286 w 12192000"/>
              <a:gd name="connsiteY6-230" fmla="*/ 3002692 h 5162737"/>
              <a:gd name="connsiteX7-231" fmla="*/ 0 w 12192000"/>
              <a:gd name="connsiteY7-232" fmla="*/ 1927654 h 5162737"/>
              <a:gd name="connsiteX8-233" fmla="*/ 0 w 12192000"/>
              <a:gd name="connsiteY8-234" fmla="*/ 0 h 5162737"/>
              <a:gd name="connsiteX0-235" fmla="*/ 0 w 12192000"/>
              <a:gd name="connsiteY0-236" fmla="*/ 0 h 5204441"/>
              <a:gd name="connsiteX1-237" fmla="*/ 12192000 w 12192000"/>
              <a:gd name="connsiteY1-238" fmla="*/ 0 h 5204441"/>
              <a:gd name="connsiteX2-239" fmla="*/ 12192000 w 12192000"/>
              <a:gd name="connsiteY2-240" fmla="*/ 4967416 h 5204441"/>
              <a:gd name="connsiteX3-241" fmla="*/ 9551773 w 12192000"/>
              <a:gd name="connsiteY3-242" fmla="*/ 3892377 h 5204441"/>
              <a:gd name="connsiteX4-243" fmla="*/ 6746789 w 12192000"/>
              <a:gd name="connsiteY4-244" fmla="*/ 4114800 h 5204441"/>
              <a:gd name="connsiteX5-245" fmla="*/ 4411362 w 12192000"/>
              <a:gd name="connsiteY5-246" fmla="*/ 2631989 h 5204441"/>
              <a:gd name="connsiteX6-247" fmla="*/ 2261286 w 12192000"/>
              <a:gd name="connsiteY6-248" fmla="*/ 3002692 h 5204441"/>
              <a:gd name="connsiteX7-249" fmla="*/ 0 w 12192000"/>
              <a:gd name="connsiteY7-250" fmla="*/ 1927654 h 5204441"/>
              <a:gd name="connsiteX8-251" fmla="*/ 0 w 12192000"/>
              <a:gd name="connsiteY8-252" fmla="*/ 0 h 5204441"/>
              <a:gd name="connsiteX0-253" fmla="*/ 0 w 12192000"/>
              <a:gd name="connsiteY0-254" fmla="*/ 0 h 4967416"/>
              <a:gd name="connsiteX1-255" fmla="*/ 12192000 w 12192000"/>
              <a:gd name="connsiteY1-256" fmla="*/ 0 h 4967416"/>
              <a:gd name="connsiteX2-257" fmla="*/ 12192000 w 12192000"/>
              <a:gd name="connsiteY2-258" fmla="*/ 4967416 h 4967416"/>
              <a:gd name="connsiteX3-259" fmla="*/ 9551773 w 12192000"/>
              <a:gd name="connsiteY3-260" fmla="*/ 3892377 h 4967416"/>
              <a:gd name="connsiteX4-261" fmla="*/ 6746789 w 12192000"/>
              <a:gd name="connsiteY4-262" fmla="*/ 4114800 h 4967416"/>
              <a:gd name="connsiteX5-263" fmla="*/ 4411362 w 12192000"/>
              <a:gd name="connsiteY5-264" fmla="*/ 2631989 h 4967416"/>
              <a:gd name="connsiteX6-265" fmla="*/ 2261286 w 12192000"/>
              <a:gd name="connsiteY6-266" fmla="*/ 3002692 h 4967416"/>
              <a:gd name="connsiteX7-267" fmla="*/ 0 w 12192000"/>
              <a:gd name="connsiteY7-268" fmla="*/ 1927654 h 4967416"/>
              <a:gd name="connsiteX8-269" fmla="*/ 0 w 12192000"/>
              <a:gd name="connsiteY8-270" fmla="*/ 0 h 4967416"/>
              <a:gd name="connsiteX0-271" fmla="*/ 0 w 12192000"/>
              <a:gd name="connsiteY0-272" fmla="*/ 0 h 4967416"/>
              <a:gd name="connsiteX1-273" fmla="*/ 12192000 w 12192000"/>
              <a:gd name="connsiteY1-274" fmla="*/ 0 h 4967416"/>
              <a:gd name="connsiteX2-275" fmla="*/ 12192000 w 12192000"/>
              <a:gd name="connsiteY2-276" fmla="*/ 4967416 h 4967416"/>
              <a:gd name="connsiteX3-277" fmla="*/ 9551773 w 12192000"/>
              <a:gd name="connsiteY3-278" fmla="*/ 3892377 h 4967416"/>
              <a:gd name="connsiteX4-279" fmla="*/ 6746789 w 12192000"/>
              <a:gd name="connsiteY4-280" fmla="*/ 4114800 h 4967416"/>
              <a:gd name="connsiteX5-281" fmla="*/ 4411362 w 12192000"/>
              <a:gd name="connsiteY5-282" fmla="*/ 2631989 h 4967416"/>
              <a:gd name="connsiteX6-283" fmla="*/ 2261286 w 12192000"/>
              <a:gd name="connsiteY6-284" fmla="*/ 3002692 h 4967416"/>
              <a:gd name="connsiteX7-285" fmla="*/ 0 w 12192000"/>
              <a:gd name="connsiteY7-286" fmla="*/ 1927654 h 4967416"/>
              <a:gd name="connsiteX8-287" fmla="*/ 0 w 12192000"/>
              <a:gd name="connsiteY8-288" fmla="*/ 0 h 4967416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31" y="connsiteY5-32"/>
              </a:cxn>
              <a:cxn ang="0">
                <a:pos x="connsiteX6-69" y="connsiteY6-70"/>
              </a:cxn>
              <a:cxn ang="0">
                <a:pos x="connsiteX7-85" y="connsiteY7-86"/>
              </a:cxn>
              <a:cxn ang="0">
                <a:pos x="connsiteX8-215" y="connsiteY8-216"/>
              </a:cxn>
            </a:cxnLst>
            <a:rect l="l" t="t" r="r" b="b"/>
            <a:pathLst>
              <a:path w="12192000" h="4967416">
                <a:moveTo>
                  <a:pt x="0" y="0"/>
                </a:moveTo>
                <a:lnTo>
                  <a:pt x="12192000" y="0"/>
                </a:lnTo>
                <a:lnTo>
                  <a:pt x="12192000" y="4967416"/>
                </a:lnTo>
                <a:cubicBezTo>
                  <a:pt x="9748107" y="3935626"/>
                  <a:pt x="11176000" y="4516394"/>
                  <a:pt x="9551773" y="3892377"/>
                </a:cubicBezTo>
                <a:cubicBezTo>
                  <a:pt x="8458887" y="3972696"/>
                  <a:pt x="7996880" y="3978875"/>
                  <a:pt x="6746789" y="4114800"/>
                </a:cubicBezTo>
                <a:cubicBezTo>
                  <a:pt x="5289378" y="3268361"/>
                  <a:pt x="5434913" y="3313671"/>
                  <a:pt x="4411362" y="2631989"/>
                </a:cubicBezTo>
                <a:lnTo>
                  <a:pt x="2261286" y="3002692"/>
                </a:lnTo>
                <a:lnTo>
                  <a:pt x="0" y="1927654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1" cstate="screen"/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cxnSp>
        <p:nvCxnSpPr>
          <p:cNvPr id="9" name="直接连接符 8"/>
          <p:cNvCxnSpPr/>
          <p:nvPr/>
        </p:nvCxnSpPr>
        <p:spPr>
          <a:xfrm flipH="1" flipV="1">
            <a:off x="7758972" y="2639284"/>
            <a:ext cx="2150076" cy="370703"/>
          </a:xfrm>
          <a:prstGeom prst="line">
            <a:avLst/>
          </a:prstGeom>
          <a:ln w="73025" cap="rnd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 flipH="1">
            <a:off x="5411541" y="2644866"/>
            <a:ext cx="2335427" cy="1482811"/>
          </a:xfrm>
          <a:prstGeom prst="line">
            <a:avLst/>
          </a:prstGeom>
          <a:ln w="73025" cap="rnd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 flipH="1" flipV="1">
            <a:off x="2601550" y="3905254"/>
            <a:ext cx="2804984" cy="222423"/>
          </a:xfrm>
          <a:prstGeom prst="line">
            <a:avLst/>
          </a:prstGeom>
          <a:ln w="73025" cap="rnd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椭圆 11"/>
          <p:cNvSpPr/>
          <p:nvPr/>
        </p:nvSpPr>
        <p:spPr>
          <a:xfrm flipH="1">
            <a:off x="7577348" y="2460483"/>
            <a:ext cx="360000" cy="3600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189F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3" name="椭圆 12"/>
          <p:cNvSpPr/>
          <p:nvPr/>
        </p:nvSpPr>
        <p:spPr>
          <a:xfrm flipH="1">
            <a:off x="7649801" y="2531284"/>
            <a:ext cx="216000" cy="216000"/>
          </a:xfrm>
          <a:prstGeom prst="ellipse">
            <a:avLst/>
          </a:prstGeom>
          <a:solidFill>
            <a:srgbClr val="189F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" name="椭圆 15"/>
          <p:cNvSpPr/>
          <p:nvPr/>
        </p:nvSpPr>
        <p:spPr>
          <a:xfrm flipH="1">
            <a:off x="5225180" y="3954972"/>
            <a:ext cx="360000" cy="3600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2038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7" name="椭圆 16"/>
          <p:cNvSpPr/>
          <p:nvPr/>
        </p:nvSpPr>
        <p:spPr>
          <a:xfrm flipH="1">
            <a:off x="5291537" y="4019677"/>
            <a:ext cx="216000" cy="216000"/>
          </a:xfrm>
          <a:prstGeom prst="ellipse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cxnSp>
        <p:nvCxnSpPr>
          <p:cNvPr id="20" name="直接连接符 19"/>
          <p:cNvCxnSpPr/>
          <p:nvPr/>
        </p:nvCxnSpPr>
        <p:spPr>
          <a:xfrm flipH="1">
            <a:off x="9919881" y="1952921"/>
            <a:ext cx="2261286" cy="1075038"/>
          </a:xfrm>
          <a:prstGeom prst="line">
            <a:avLst/>
          </a:prstGeom>
          <a:ln w="73025" cap="rnd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/>
          <p:cNvCxnSpPr/>
          <p:nvPr/>
        </p:nvCxnSpPr>
        <p:spPr>
          <a:xfrm flipH="1">
            <a:off x="0" y="3892377"/>
            <a:ext cx="2640227" cy="1075039"/>
          </a:xfrm>
          <a:prstGeom prst="line">
            <a:avLst/>
          </a:prstGeom>
          <a:ln w="73025" cap="rnd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椭圆 17"/>
          <p:cNvSpPr/>
          <p:nvPr/>
        </p:nvSpPr>
        <p:spPr>
          <a:xfrm flipH="1">
            <a:off x="2446479" y="3718854"/>
            <a:ext cx="360000" cy="3600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189F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9" name="椭圆 18"/>
          <p:cNvSpPr/>
          <p:nvPr/>
        </p:nvSpPr>
        <p:spPr>
          <a:xfrm flipH="1">
            <a:off x="2522996" y="3793719"/>
            <a:ext cx="216000" cy="216000"/>
          </a:xfrm>
          <a:prstGeom prst="ellipse">
            <a:avLst/>
          </a:prstGeom>
          <a:solidFill>
            <a:srgbClr val="189F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4" name="椭圆 13"/>
          <p:cNvSpPr/>
          <p:nvPr/>
        </p:nvSpPr>
        <p:spPr>
          <a:xfrm flipH="1">
            <a:off x="9779711" y="2834965"/>
            <a:ext cx="360000" cy="3600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2038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5" name="椭圆 14"/>
          <p:cNvSpPr/>
          <p:nvPr/>
        </p:nvSpPr>
        <p:spPr>
          <a:xfrm flipH="1">
            <a:off x="9851148" y="2904750"/>
            <a:ext cx="216000" cy="216000"/>
          </a:xfrm>
          <a:prstGeom prst="ellipse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8909499" y="3700270"/>
            <a:ext cx="28006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dirty="0">
                <a:solidFill>
                  <a:srgbClr val="189FA0"/>
                </a:solidFill>
                <a:cs typeface="+mn-ea"/>
                <a:sym typeface="+mn-lt"/>
              </a:rPr>
              <a:t>PRAT 03</a:t>
            </a:r>
            <a:endParaRPr lang="zh-CN" altLang="en-US" sz="4800" dirty="0">
              <a:solidFill>
                <a:srgbClr val="189FA0"/>
              </a:solidFill>
              <a:cs typeface="+mn-ea"/>
              <a:sym typeface="+mn-lt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6139370" y="4697683"/>
            <a:ext cx="557075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5400" b="1" spc="600" dirty="0">
                <a:solidFill>
                  <a:schemeClr val="accent1">
                    <a:lumMod val="50000"/>
                  </a:schemeClr>
                </a:solidFill>
                <a:cs typeface="+mn-ea"/>
                <a:sym typeface="+mn-lt"/>
              </a:rPr>
              <a:t>成交的心理障碍</a:t>
            </a:r>
            <a:endParaRPr lang="zh-CN" altLang="en-US" sz="5400" b="1" spc="600" dirty="0">
              <a:solidFill>
                <a:schemeClr val="accent1">
                  <a:lumMod val="50000"/>
                </a:schemeClr>
              </a:solidFill>
              <a:cs typeface="+mn-ea"/>
              <a:sym typeface="+mn-lt"/>
            </a:endParaRPr>
          </a:p>
        </p:txBody>
      </p:sp>
      <p:cxnSp>
        <p:nvCxnSpPr>
          <p:cNvPr id="25" name="直接连接符 24"/>
          <p:cNvCxnSpPr/>
          <p:nvPr/>
        </p:nvCxnSpPr>
        <p:spPr>
          <a:xfrm>
            <a:off x="7524365" y="5945001"/>
            <a:ext cx="4185761" cy="0"/>
          </a:xfrm>
          <a:prstGeom prst="line">
            <a:avLst/>
          </a:prstGeom>
          <a:ln w="349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big-dollar-coin_21221"/>
          <p:cNvSpPr>
            <a:spLocks noChangeAspect="1"/>
          </p:cNvSpPr>
          <p:nvPr/>
        </p:nvSpPr>
        <p:spPr bwMode="auto">
          <a:xfrm>
            <a:off x="525705" y="5731596"/>
            <a:ext cx="504700" cy="504000"/>
          </a:xfrm>
          <a:custGeom>
            <a:avLst/>
            <a:gdLst>
              <a:gd name="connsiteX0" fmla="*/ 302713 w 581025"/>
              <a:gd name="connsiteY0" fmla="*/ 301562 h 580219"/>
              <a:gd name="connsiteX1" fmla="*/ 347900 w 581025"/>
              <a:gd name="connsiteY1" fmla="*/ 319465 h 580219"/>
              <a:gd name="connsiteX2" fmla="*/ 370852 w 581025"/>
              <a:gd name="connsiteY2" fmla="*/ 367444 h 580219"/>
              <a:gd name="connsiteX3" fmla="*/ 362245 w 581025"/>
              <a:gd name="connsiteY3" fmla="*/ 402533 h 580219"/>
              <a:gd name="connsiteX4" fmla="*/ 302713 w 581025"/>
              <a:gd name="connsiteY4" fmla="*/ 434042 h 580219"/>
              <a:gd name="connsiteX5" fmla="*/ 279003 w 581025"/>
              <a:gd name="connsiteY5" fmla="*/ 131099 h 580219"/>
              <a:gd name="connsiteX6" fmla="*/ 279003 w 581025"/>
              <a:gd name="connsiteY6" fmla="*/ 249307 h 580219"/>
              <a:gd name="connsiteX7" fmla="*/ 233809 w 581025"/>
              <a:gd name="connsiteY7" fmla="*/ 229964 h 580219"/>
              <a:gd name="connsiteX8" fmla="*/ 217309 w 581025"/>
              <a:gd name="connsiteY8" fmla="*/ 190561 h 580219"/>
              <a:gd name="connsiteX9" fmla="*/ 230939 w 581025"/>
              <a:gd name="connsiteY9" fmla="*/ 151159 h 580219"/>
              <a:gd name="connsiteX10" fmla="*/ 279003 w 581025"/>
              <a:gd name="connsiteY10" fmla="*/ 131099 h 580219"/>
              <a:gd name="connsiteX11" fmla="*/ 279035 w 581025"/>
              <a:gd name="connsiteY11" fmla="*/ 60171 h 580219"/>
              <a:gd name="connsiteX12" fmla="*/ 279035 w 581025"/>
              <a:gd name="connsiteY12" fmla="*/ 93122 h 580219"/>
              <a:gd name="connsiteX13" fmla="*/ 199414 w 581025"/>
              <a:gd name="connsiteY13" fmla="*/ 124640 h 580219"/>
              <a:gd name="connsiteX14" fmla="*/ 171438 w 581025"/>
              <a:gd name="connsiteY14" fmla="*/ 194123 h 580219"/>
              <a:gd name="connsiteX15" fmla="*/ 197979 w 581025"/>
              <a:gd name="connsiteY15" fmla="*/ 260740 h 580219"/>
              <a:gd name="connsiteX16" fmla="*/ 279035 w 581025"/>
              <a:gd name="connsiteY16" fmla="*/ 295840 h 580219"/>
              <a:gd name="connsiteX17" fmla="*/ 279035 w 581025"/>
              <a:gd name="connsiteY17" fmla="*/ 432657 h 580219"/>
              <a:gd name="connsiteX18" fmla="*/ 220216 w 581025"/>
              <a:gd name="connsiteY18" fmla="*/ 401139 h 580219"/>
              <a:gd name="connsiteX19" fmla="*/ 209456 w 581025"/>
              <a:gd name="connsiteY19" fmla="*/ 350280 h 580219"/>
              <a:gd name="connsiteX20" fmla="*/ 164265 w 581025"/>
              <a:gd name="connsiteY20" fmla="*/ 350280 h 580219"/>
              <a:gd name="connsiteX21" fmla="*/ 178611 w 581025"/>
              <a:gd name="connsiteY21" fmla="*/ 419047 h 580219"/>
              <a:gd name="connsiteX22" fmla="*/ 279035 w 581025"/>
              <a:gd name="connsiteY22" fmla="*/ 471338 h 580219"/>
              <a:gd name="connsiteX23" fmla="*/ 279035 w 581025"/>
              <a:gd name="connsiteY23" fmla="*/ 520048 h 580219"/>
              <a:gd name="connsiteX24" fmla="*/ 302707 w 581025"/>
              <a:gd name="connsiteY24" fmla="*/ 520048 h 580219"/>
              <a:gd name="connsiteX25" fmla="*/ 302707 w 581025"/>
              <a:gd name="connsiteY25" fmla="*/ 471338 h 580219"/>
              <a:gd name="connsiteX26" fmla="*/ 373004 w 581025"/>
              <a:gd name="connsiteY26" fmla="*/ 450565 h 580219"/>
              <a:gd name="connsiteX27" fmla="*/ 416760 w 581025"/>
              <a:gd name="connsiteY27" fmla="*/ 355295 h 580219"/>
              <a:gd name="connsiteX28" fmla="*/ 382329 w 581025"/>
              <a:gd name="connsiteY28" fmla="*/ 285095 h 580219"/>
              <a:gd name="connsiteX29" fmla="*/ 302707 w 581025"/>
              <a:gd name="connsiteY29" fmla="*/ 254294 h 580219"/>
              <a:gd name="connsiteX30" fmla="*/ 302707 w 581025"/>
              <a:gd name="connsiteY30" fmla="*/ 131803 h 580219"/>
              <a:gd name="connsiteX31" fmla="*/ 353636 w 581025"/>
              <a:gd name="connsiteY31" fmla="*/ 158307 h 580219"/>
              <a:gd name="connsiteX32" fmla="*/ 363679 w 581025"/>
              <a:gd name="connsiteY32" fmla="*/ 191257 h 580219"/>
              <a:gd name="connsiteX33" fmla="*/ 408152 w 581025"/>
              <a:gd name="connsiteY33" fmla="*/ 191257 h 580219"/>
              <a:gd name="connsiteX34" fmla="*/ 380177 w 581025"/>
              <a:gd name="connsiteY34" fmla="*/ 122491 h 580219"/>
              <a:gd name="connsiteX35" fmla="*/ 302707 w 581025"/>
              <a:gd name="connsiteY35" fmla="*/ 93122 h 580219"/>
              <a:gd name="connsiteX36" fmla="*/ 302707 w 581025"/>
              <a:gd name="connsiteY36" fmla="*/ 60171 h 580219"/>
              <a:gd name="connsiteX37" fmla="*/ 290512 w 581025"/>
              <a:gd name="connsiteY37" fmla="*/ 0 h 580219"/>
              <a:gd name="connsiteX38" fmla="*/ 581025 w 581025"/>
              <a:gd name="connsiteY38" fmla="*/ 290110 h 580219"/>
              <a:gd name="connsiteX39" fmla="*/ 290512 w 581025"/>
              <a:gd name="connsiteY39" fmla="*/ 580219 h 580219"/>
              <a:gd name="connsiteX40" fmla="*/ 0 w 581025"/>
              <a:gd name="connsiteY40" fmla="*/ 290110 h 580219"/>
              <a:gd name="connsiteX41" fmla="*/ 290512 w 581025"/>
              <a:gd name="connsiteY41" fmla="*/ 0 h 580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581025" h="580219">
                <a:moveTo>
                  <a:pt x="302713" y="301562"/>
                </a:moveTo>
                <a:cubicBezTo>
                  <a:pt x="323513" y="307291"/>
                  <a:pt x="338576" y="313020"/>
                  <a:pt x="347900" y="319465"/>
                </a:cubicBezTo>
                <a:cubicBezTo>
                  <a:pt x="362962" y="330922"/>
                  <a:pt x="370852" y="346677"/>
                  <a:pt x="370852" y="367444"/>
                </a:cubicBezTo>
                <a:cubicBezTo>
                  <a:pt x="370852" y="381050"/>
                  <a:pt x="367983" y="392508"/>
                  <a:pt x="362245" y="402533"/>
                </a:cubicBezTo>
                <a:cubicBezTo>
                  <a:pt x="351486" y="422584"/>
                  <a:pt x="331403" y="432610"/>
                  <a:pt x="302713" y="434042"/>
                </a:cubicBezTo>
                <a:close/>
                <a:moveTo>
                  <a:pt x="279003" y="131099"/>
                </a:moveTo>
                <a:lnTo>
                  <a:pt x="279003" y="249307"/>
                </a:lnTo>
                <a:cubicBezTo>
                  <a:pt x="259634" y="245725"/>
                  <a:pt x="244569" y="239277"/>
                  <a:pt x="233809" y="229964"/>
                </a:cubicBezTo>
                <a:cubicBezTo>
                  <a:pt x="222331" y="220651"/>
                  <a:pt x="217309" y="207755"/>
                  <a:pt x="217309" y="190561"/>
                </a:cubicBezTo>
                <a:cubicBezTo>
                  <a:pt x="217309" y="176949"/>
                  <a:pt x="221613" y="164054"/>
                  <a:pt x="230939" y="151159"/>
                </a:cubicBezTo>
                <a:cubicBezTo>
                  <a:pt x="240265" y="138263"/>
                  <a:pt x="256764" y="131815"/>
                  <a:pt x="279003" y="131099"/>
                </a:cubicBezTo>
                <a:close/>
                <a:moveTo>
                  <a:pt x="279035" y="60171"/>
                </a:moveTo>
                <a:lnTo>
                  <a:pt x="279035" y="93122"/>
                </a:lnTo>
                <a:cubicBezTo>
                  <a:pt x="244604" y="93838"/>
                  <a:pt x="218781" y="103866"/>
                  <a:pt x="199414" y="124640"/>
                </a:cubicBezTo>
                <a:cubicBezTo>
                  <a:pt x="180763" y="145413"/>
                  <a:pt x="171438" y="168335"/>
                  <a:pt x="171438" y="194123"/>
                </a:cubicBezTo>
                <a:cubicBezTo>
                  <a:pt x="171438" y="222059"/>
                  <a:pt x="180046" y="244981"/>
                  <a:pt x="197979" y="260740"/>
                </a:cubicBezTo>
                <a:cubicBezTo>
                  <a:pt x="215194" y="277216"/>
                  <a:pt x="242452" y="288677"/>
                  <a:pt x="279035" y="295840"/>
                </a:cubicBezTo>
                <a:lnTo>
                  <a:pt x="279035" y="432657"/>
                </a:lnTo>
                <a:cubicBezTo>
                  <a:pt x="250343" y="430508"/>
                  <a:pt x="230975" y="419763"/>
                  <a:pt x="220216" y="401139"/>
                </a:cubicBezTo>
                <a:cubicBezTo>
                  <a:pt x="214477" y="390394"/>
                  <a:pt x="210891" y="373203"/>
                  <a:pt x="209456" y="350280"/>
                </a:cubicBezTo>
                <a:lnTo>
                  <a:pt x="164265" y="350280"/>
                </a:lnTo>
                <a:cubicBezTo>
                  <a:pt x="164265" y="379650"/>
                  <a:pt x="169286" y="402572"/>
                  <a:pt x="178611" y="419047"/>
                </a:cubicBezTo>
                <a:cubicBezTo>
                  <a:pt x="196544" y="450565"/>
                  <a:pt x="229541" y="467757"/>
                  <a:pt x="279035" y="471338"/>
                </a:cubicBezTo>
                <a:lnTo>
                  <a:pt x="279035" y="520048"/>
                </a:lnTo>
                <a:lnTo>
                  <a:pt x="302707" y="520048"/>
                </a:lnTo>
                <a:lnTo>
                  <a:pt x="302707" y="471338"/>
                </a:lnTo>
                <a:cubicBezTo>
                  <a:pt x="332834" y="467757"/>
                  <a:pt x="356505" y="461310"/>
                  <a:pt x="373004" y="450565"/>
                </a:cubicBezTo>
                <a:cubicBezTo>
                  <a:pt x="401696" y="431941"/>
                  <a:pt x="416043" y="399707"/>
                  <a:pt x="416760" y="355295"/>
                </a:cubicBezTo>
                <a:cubicBezTo>
                  <a:pt x="416760" y="324493"/>
                  <a:pt x="405283" y="300854"/>
                  <a:pt x="382329" y="285095"/>
                </a:cubicBezTo>
                <a:cubicBezTo>
                  <a:pt x="368700" y="275783"/>
                  <a:pt x="342159" y="265038"/>
                  <a:pt x="302707" y="254294"/>
                </a:cubicBezTo>
                <a:lnTo>
                  <a:pt x="302707" y="131803"/>
                </a:lnTo>
                <a:cubicBezTo>
                  <a:pt x="325661" y="132519"/>
                  <a:pt x="342876" y="141115"/>
                  <a:pt x="353636" y="158307"/>
                </a:cubicBezTo>
                <a:cubicBezTo>
                  <a:pt x="359375" y="167619"/>
                  <a:pt x="362961" y="178364"/>
                  <a:pt x="363679" y="191257"/>
                </a:cubicBezTo>
                <a:lnTo>
                  <a:pt x="408152" y="191257"/>
                </a:lnTo>
                <a:cubicBezTo>
                  <a:pt x="407435" y="162605"/>
                  <a:pt x="398110" y="139682"/>
                  <a:pt x="380177" y="122491"/>
                </a:cubicBezTo>
                <a:cubicBezTo>
                  <a:pt x="362244" y="105299"/>
                  <a:pt x="336421" y="95271"/>
                  <a:pt x="302707" y="93122"/>
                </a:cubicBezTo>
                <a:lnTo>
                  <a:pt x="302707" y="60171"/>
                </a:lnTo>
                <a:close/>
                <a:moveTo>
                  <a:pt x="290512" y="0"/>
                </a:moveTo>
                <a:cubicBezTo>
                  <a:pt x="450474" y="0"/>
                  <a:pt x="581025" y="129654"/>
                  <a:pt x="581025" y="290110"/>
                </a:cubicBezTo>
                <a:cubicBezTo>
                  <a:pt x="581025" y="449849"/>
                  <a:pt x="450474" y="580219"/>
                  <a:pt x="290512" y="580219"/>
                </a:cubicBezTo>
                <a:cubicBezTo>
                  <a:pt x="129834" y="580219"/>
                  <a:pt x="0" y="449849"/>
                  <a:pt x="0" y="290110"/>
                </a:cubicBezTo>
                <a:cubicBezTo>
                  <a:pt x="0" y="129654"/>
                  <a:pt x="129834" y="0"/>
                  <a:pt x="290512" y="0"/>
                </a:cubicBezTo>
                <a:close/>
              </a:path>
            </a:pathLst>
          </a:custGeom>
          <a:solidFill>
            <a:srgbClr val="189FA0"/>
          </a:solidFill>
          <a:ln>
            <a:noFill/>
          </a:ln>
        </p:spPr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31" name="yen-coin_20958"/>
          <p:cNvSpPr>
            <a:spLocks noChangeAspect="1"/>
          </p:cNvSpPr>
          <p:nvPr/>
        </p:nvSpPr>
        <p:spPr bwMode="auto">
          <a:xfrm>
            <a:off x="1272349" y="5731596"/>
            <a:ext cx="504704" cy="504000"/>
          </a:xfrm>
          <a:custGeom>
            <a:avLst/>
            <a:gdLst>
              <a:gd name="T0" fmla="*/ 1034 w 2069"/>
              <a:gd name="T1" fmla="*/ 0 h 2069"/>
              <a:gd name="T2" fmla="*/ 0 w 2069"/>
              <a:gd name="T3" fmla="*/ 1034 h 2069"/>
              <a:gd name="T4" fmla="*/ 1034 w 2069"/>
              <a:gd name="T5" fmla="*/ 2069 h 2069"/>
              <a:gd name="T6" fmla="*/ 2069 w 2069"/>
              <a:gd name="T7" fmla="*/ 1034 h 2069"/>
              <a:gd name="T8" fmla="*/ 1034 w 2069"/>
              <a:gd name="T9" fmla="*/ 0 h 2069"/>
              <a:gd name="T10" fmla="*/ 1537 w 2069"/>
              <a:gd name="T11" fmla="*/ 776 h 2069"/>
              <a:gd name="T12" fmla="*/ 1537 w 2069"/>
              <a:gd name="T13" fmla="*/ 912 h 2069"/>
              <a:gd name="T14" fmla="*/ 1282 w 2069"/>
              <a:gd name="T15" fmla="*/ 912 h 2069"/>
              <a:gd name="T16" fmla="*/ 1153 w 2069"/>
              <a:gd name="T17" fmla="*/ 1132 h 2069"/>
              <a:gd name="T18" fmla="*/ 1504 w 2069"/>
              <a:gd name="T19" fmla="*/ 1132 h 2069"/>
              <a:gd name="T20" fmla="*/ 1504 w 2069"/>
              <a:gd name="T21" fmla="*/ 1267 h 2069"/>
              <a:gd name="T22" fmla="*/ 1128 w 2069"/>
              <a:gd name="T23" fmla="*/ 1267 h 2069"/>
              <a:gd name="T24" fmla="*/ 1128 w 2069"/>
              <a:gd name="T25" fmla="*/ 1742 h 2069"/>
              <a:gd name="T26" fmla="*/ 938 w 2069"/>
              <a:gd name="T27" fmla="*/ 1742 h 2069"/>
              <a:gd name="T28" fmla="*/ 938 w 2069"/>
              <a:gd name="T29" fmla="*/ 1267 h 2069"/>
              <a:gd name="T30" fmla="*/ 572 w 2069"/>
              <a:gd name="T31" fmla="*/ 1267 h 2069"/>
              <a:gd name="T32" fmla="*/ 572 w 2069"/>
              <a:gd name="T33" fmla="*/ 1132 h 2069"/>
              <a:gd name="T34" fmla="*/ 914 w 2069"/>
              <a:gd name="T35" fmla="*/ 1132 h 2069"/>
              <a:gd name="T36" fmla="*/ 785 w 2069"/>
              <a:gd name="T37" fmla="*/ 912 h 2069"/>
              <a:gd name="T38" fmla="*/ 525 w 2069"/>
              <a:gd name="T39" fmla="*/ 912 h 2069"/>
              <a:gd name="T40" fmla="*/ 525 w 2069"/>
              <a:gd name="T41" fmla="*/ 776 h 2069"/>
              <a:gd name="T42" fmla="*/ 705 w 2069"/>
              <a:gd name="T43" fmla="*/ 776 h 2069"/>
              <a:gd name="T44" fmla="*/ 441 w 2069"/>
              <a:gd name="T45" fmla="*/ 327 h 2069"/>
              <a:gd name="T46" fmla="*/ 665 w 2069"/>
              <a:gd name="T47" fmla="*/ 327 h 2069"/>
              <a:gd name="T48" fmla="*/ 1033 w 2069"/>
              <a:gd name="T49" fmla="*/ 1007 h 2069"/>
              <a:gd name="T50" fmla="*/ 1403 w 2069"/>
              <a:gd name="T51" fmla="*/ 327 h 2069"/>
              <a:gd name="T52" fmla="*/ 1627 w 2069"/>
              <a:gd name="T53" fmla="*/ 327 h 2069"/>
              <a:gd name="T54" fmla="*/ 1362 w 2069"/>
              <a:gd name="T55" fmla="*/ 776 h 2069"/>
              <a:gd name="T56" fmla="*/ 1537 w 2069"/>
              <a:gd name="T57" fmla="*/ 776 h 20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2069" h="2069">
                <a:moveTo>
                  <a:pt x="1034" y="0"/>
                </a:moveTo>
                <a:cubicBezTo>
                  <a:pt x="463" y="0"/>
                  <a:pt x="0" y="463"/>
                  <a:pt x="0" y="1034"/>
                </a:cubicBezTo>
                <a:cubicBezTo>
                  <a:pt x="0" y="1605"/>
                  <a:pt x="463" y="2069"/>
                  <a:pt x="1034" y="2069"/>
                </a:cubicBezTo>
                <a:cubicBezTo>
                  <a:pt x="1605" y="2069"/>
                  <a:pt x="2069" y="1605"/>
                  <a:pt x="2069" y="1034"/>
                </a:cubicBezTo>
                <a:cubicBezTo>
                  <a:pt x="2069" y="463"/>
                  <a:pt x="1605" y="0"/>
                  <a:pt x="1034" y="0"/>
                </a:cubicBezTo>
                <a:close/>
                <a:moveTo>
                  <a:pt x="1537" y="776"/>
                </a:moveTo>
                <a:lnTo>
                  <a:pt x="1537" y="912"/>
                </a:lnTo>
                <a:lnTo>
                  <a:pt x="1282" y="912"/>
                </a:lnTo>
                <a:lnTo>
                  <a:pt x="1153" y="1132"/>
                </a:lnTo>
                <a:lnTo>
                  <a:pt x="1504" y="1132"/>
                </a:lnTo>
                <a:lnTo>
                  <a:pt x="1504" y="1267"/>
                </a:lnTo>
                <a:lnTo>
                  <a:pt x="1128" y="1267"/>
                </a:lnTo>
                <a:lnTo>
                  <a:pt x="1128" y="1742"/>
                </a:lnTo>
                <a:lnTo>
                  <a:pt x="938" y="1742"/>
                </a:lnTo>
                <a:lnTo>
                  <a:pt x="938" y="1267"/>
                </a:lnTo>
                <a:lnTo>
                  <a:pt x="572" y="1267"/>
                </a:lnTo>
                <a:lnTo>
                  <a:pt x="572" y="1132"/>
                </a:lnTo>
                <a:lnTo>
                  <a:pt x="914" y="1132"/>
                </a:lnTo>
                <a:lnTo>
                  <a:pt x="785" y="912"/>
                </a:lnTo>
                <a:lnTo>
                  <a:pt x="525" y="912"/>
                </a:lnTo>
                <a:lnTo>
                  <a:pt x="525" y="776"/>
                </a:lnTo>
                <a:lnTo>
                  <a:pt x="705" y="776"/>
                </a:lnTo>
                <a:lnTo>
                  <a:pt x="441" y="327"/>
                </a:lnTo>
                <a:lnTo>
                  <a:pt x="665" y="327"/>
                </a:lnTo>
                <a:lnTo>
                  <a:pt x="1033" y="1007"/>
                </a:lnTo>
                <a:lnTo>
                  <a:pt x="1403" y="327"/>
                </a:lnTo>
                <a:lnTo>
                  <a:pt x="1627" y="327"/>
                </a:lnTo>
                <a:lnTo>
                  <a:pt x="1362" y="776"/>
                </a:lnTo>
                <a:lnTo>
                  <a:pt x="1537" y="776"/>
                </a:lnTo>
                <a:close/>
              </a:path>
            </a:pathLst>
          </a:custGeom>
          <a:solidFill>
            <a:srgbClr val="189FA0"/>
          </a:solidFill>
          <a:ln>
            <a:noFill/>
          </a:ln>
        </p:spPr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33" name="iconfont-11790-5634499"/>
          <p:cNvSpPr>
            <a:spLocks noChangeAspect="1"/>
          </p:cNvSpPr>
          <p:nvPr/>
        </p:nvSpPr>
        <p:spPr bwMode="auto">
          <a:xfrm>
            <a:off x="2018996" y="5731596"/>
            <a:ext cx="504000" cy="504000"/>
          </a:xfrm>
          <a:custGeom>
            <a:avLst/>
            <a:gdLst>
              <a:gd name="T0" fmla="*/ 6200 w 12400"/>
              <a:gd name="T1" fmla="*/ 0 h 12400"/>
              <a:gd name="T2" fmla="*/ 0 w 12400"/>
              <a:gd name="T3" fmla="*/ 6200 h 12400"/>
              <a:gd name="T4" fmla="*/ 6200 w 12400"/>
              <a:gd name="T5" fmla="*/ 12400 h 12400"/>
              <a:gd name="T6" fmla="*/ 12400 w 12400"/>
              <a:gd name="T7" fmla="*/ 6200 h 12400"/>
              <a:gd name="T8" fmla="*/ 6200 w 12400"/>
              <a:gd name="T9" fmla="*/ 0 h 12400"/>
              <a:gd name="T10" fmla="*/ 6200 w 12400"/>
              <a:gd name="T11" fmla="*/ 2400 h 12400"/>
              <a:gd name="T12" fmla="*/ 8400 w 12400"/>
              <a:gd name="T13" fmla="*/ 4600 h 12400"/>
              <a:gd name="T14" fmla="*/ 6200 w 12400"/>
              <a:gd name="T15" fmla="*/ 6800 h 12400"/>
              <a:gd name="T16" fmla="*/ 4000 w 12400"/>
              <a:gd name="T17" fmla="*/ 4600 h 12400"/>
              <a:gd name="T18" fmla="*/ 6200 w 12400"/>
              <a:gd name="T19" fmla="*/ 2400 h 12400"/>
              <a:gd name="T20" fmla="*/ 6200 w 12400"/>
              <a:gd name="T21" fmla="*/ 11000 h 12400"/>
              <a:gd name="T22" fmla="*/ 2538 w 12400"/>
              <a:gd name="T23" fmla="*/ 9295 h 12400"/>
              <a:gd name="T24" fmla="*/ 5000 w 12400"/>
              <a:gd name="T25" fmla="*/ 7800 h 12400"/>
              <a:gd name="T26" fmla="*/ 5178 w 12400"/>
              <a:gd name="T27" fmla="*/ 7828 h 12400"/>
              <a:gd name="T28" fmla="*/ 6200 w 12400"/>
              <a:gd name="T29" fmla="*/ 8000 h 12400"/>
              <a:gd name="T30" fmla="*/ 7222 w 12400"/>
              <a:gd name="T31" fmla="*/ 7828 h 12400"/>
              <a:gd name="T32" fmla="*/ 7400 w 12400"/>
              <a:gd name="T33" fmla="*/ 7800 h 12400"/>
              <a:gd name="T34" fmla="*/ 9863 w 12400"/>
              <a:gd name="T35" fmla="*/ 9295 h 12400"/>
              <a:gd name="T36" fmla="*/ 6200 w 12400"/>
              <a:gd name="T37" fmla="*/ 11000 h 12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2400" h="12400">
                <a:moveTo>
                  <a:pt x="6200" y="0"/>
                </a:moveTo>
                <a:cubicBezTo>
                  <a:pt x="2775" y="0"/>
                  <a:pt x="0" y="2775"/>
                  <a:pt x="0" y="6200"/>
                </a:cubicBezTo>
                <a:cubicBezTo>
                  <a:pt x="0" y="9625"/>
                  <a:pt x="2775" y="12400"/>
                  <a:pt x="6200" y="12400"/>
                </a:cubicBezTo>
                <a:cubicBezTo>
                  <a:pt x="9625" y="12400"/>
                  <a:pt x="12400" y="9625"/>
                  <a:pt x="12400" y="6200"/>
                </a:cubicBezTo>
                <a:cubicBezTo>
                  <a:pt x="12400" y="2775"/>
                  <a:pt x="9625" y="0"/>
                  <a:pt x="6200" y="0"/>
                </a:cubicBezTo>
                <a:close/>
                <a:moveTo>
                  <a:pt x="6200" y="2400"/>
                </a:moveTo>
                <a:cubicBezTo>
                  <a:pt x="7415" y="2400"/>
                  <a:pt x="8400" y="3385"/>
                  <a:pt x="8400" y="4600"/>
                </a:cubicBezTo>
                <a:cubicBezTo>
                  <a:pt x="8400" y="5815"/>
                  <a:pt x="7415" y="6800"/>
                  <a:pt x="6200" y="6800"/>
                </a:cubicBezTo>
                <a:cubicBezTo>
                  <a:pt x="4985" y="6800"/>
                  <a:pt x="4000" y="5815"/>
                  <a:pt x="4000" y="4600"/>
                </a:cubicBezTo>
                <a:cubicBezTo>
                  <a:pt x="4000" y="3385"/>
                  <a:pt x="4985" y="2400"/>
                  <a:pt x="6200" y="2400"/>
                </a:cubicBezTo>
                <a:close/>
                <a:moveTo>
                  <a:pt x="6200" y="11000"/>
                </a:moveTo>
                <a:cubicBezTo>
                  <a:pt x="4733" y="11000"/>
                  <a:pt x="3417" y="10335"/>
                  <a:pt x="2538" y="9295"/>
                </a:cubicBezTo>
                <a:cubicBezTo>
                  <a:pt x="3008" y="8410"/>
                  <a:pt x="3928" y="7800"/>
                  <a:pt x="5000" y="7800"/>
                </a:cubicBezTo>
                <a:cubicBezTo>
                  <a:pt x="5060" y="7800"/>
                  <a:pt x="5120" y="7810"/>
                  <a:pt x="5178" y="7828"/>
                </a:cubicBezTo>
                <a:cubicBezTo>
                  <a:pt x="5503" y="7933"/>
                  <a:pt x="5843" y="8000"/>
                  <a:pt x="6200" y="8000"/>
                </a:cubicBezTo>
                <a:cubicBezTo>
                  <a:pt x="6558" y="8000"/>
                  <a:pt x="6900" y="7933"/>
                  <a:pt x="7222" y="7828"/>
                </a:cubicBezTo>
                <a:cubicBezTo>
                  <a:pt x="7280" y="7810"/>
                  <a:pt x="7340" y="7800"/>
                  <a:pt x="7400" y="7800"/>
                </a:cubicBezTo>
                <a:cubicBezTo>
                  <a:pt x="8473" y="7800"/>
                  <a:pt x="9393" y="8410"/>
                  <a:pt x="9863" y="9295"/>
                </a:cubicBezTo>
                <a:cubicBezTo>
                  <a:pt x="8983" y="10335"/>
                  <a:pt x="7668" y="11000"/>
                  <a:pt x="6200" y="11000"/>
                </a:cubicBezTo>
                <a:close/>
              </a:path>
            </a:pathLst>
          </a:custGeom>
          <a:solidFill>
            <a:srgbClr val="189FA0"/>
          </a:solidFill>
          <a:ln>
            <a:noFill/>
          </a:ln>
        </p:spPr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 advClick="0" advTm="6000">
        <p:cut/>
      </p:transition>
    </mc:Choice>
    <mc:Fallback>
      <p:transition advClick="0" advTm="6000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500"/>
                            </p:stCondLst>
                            <p:childTnLst>
                              <p:par>
                                <p:cTn id="5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000"/>
                            </p:stCondLst>
                            <p:childTnLst>
                              <p:par>
                                <p:cTn id="61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2" grpId="0" animBg="1"/>
      <p:bldP spid="13" grpId="0" animBg="1"/>
      <p:bldP spid="16" grpId="0" animBg="1"/>
      <p:bldP spid="17" grpId="0" animBg="1"/>
      <p:bldP spid="18" grpId="0" animBg="1"/>
      <p:bldP spid="19" grpId="0" animBg="1"/>
      <p:bldP spid="14" grpId="0" animBg="1"/>
      <p:bldP spid="15" grpId="0" animBg="1"/>
      <p:bldP spid="22" grpId="0"/>
      <p:bldP spid="24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平行四边形 3"/>
          <p:cNvSpPr/>
          <p:nvPr/>
        </p:nvSpPr>
        <p:spPr>
          <a:xfrm>
            <a:off x="518160" y="350520"/>
            <a:ext cx="762000" cy="640080"/>
          </a:xfrm>
          <a:prstGeom prst="parallelogram">
            <a:avLst/>
          </a:prstGeom>
          <a:solidFill>
            <a:schemeClr val="bg1"/>
          </a:solidFill>
          <a:ln w="38100">
            <a:solidFill>
              <a:srgbClr val="189F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>
                <a:solidFill>
                  <a:srgbClr val="189FA0"/>
                </a:solidFill>
                <a:cs typeface="+mn-ea"/>
                <a:sym typeface="+mn-lt"/>
              </a:rPr>
              <a:t>03</a:t>
            </a:r>
            <a:endParaRPr lang="zh-CN" altLang="en-US" sz="2000" b="1" dirty="0">
              <a:solidFill>
                <a:srgbClr val="189FA0"/>
              </a:solidFill>
              <a:cs typeface="+mn-ea"/>
              <a:sym typeface="+mn-lt"/>
            </a:endParaRPr>
          </a:p>
        </p:txBody>
      </p:sp>
      <p:sp>
        <p:nvSpPr>
          <p:cNvPr id="5" name="平行四边形 4"/>
          <p:cNvSpPr/>
          <p:nvPr/>
        </p:nvSpPr>
        <p:spPr>
          <a:xfrm>
            <a:off x="1524000" y="350520"/>
            <a:ext cx="5577840" cy="640080"/>
          </a:xfrm>
          <a:prstGeom prst="parallelogram">
            <a:avLst/>
          </a:prstGeom>
          <a:solidFill>
            <a:schemeClr val="bg1"/>
          </a:solidFill>
          <a:ln w="38100">
            <a:solidFill>
              <a:srgbClr val="189F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200" b="1" dirty="0">
                <a:solidFill>
                  <a:srgbClr val="189FA0"/>
                </a:solidFill>
                <a:cs typeface="+mn-ea"/>
                <a:sym typeface="+mn-lt"/>
              </a:rPr>
              <a:t>成交的心理障碍</a:t>
            </a:r>
            <a:endParaRPr lang="zh-CN" altLang="en-US" sz="3200" b="1" dirty="0">
              <a:solidFill>
                <a:srgbClr val="189FA0"/>
              </a:solidFill>
              <a:cs typeface="+mn-ea"/>
              <a:sym typeface="+mn-lt"/>
            </a:endParaRPr>
          </a:p>
        </p:txBody>
      </p:sp>
      <p:cxnSp>
        <p:nvCxnSpPr>
          <p:cNvPr id="22" name="直接连接符 21"/>
          <p:cNvCxnSpPr/>
          <p:nvPr/>
        </p:nvCxnSpPr>
        <p:spPr>
          <a:xfrm>
            <a:off x="1909487" y="3429000"/>
            <a:ext cx="8373026" cy="0"/>
          </a:xfrm>
          <a:prstGeom prst="line">
            <a:avLst/>
          </a:prstGeom>
          <a:ln w="12700" cap="rnd">
            <a:solidFill>
              <a:schemeClr val="bg1">
                <a:lumMod val="7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ïṧḷîḋê"/>
          <p:cNvSpPr/>
          <p:nvPr/>
        </p:nvSpPr>
        <p:spPr bwMode="auto">
          <a:xfrm>
            <a:off x="1520566" y="1994366"/>
            <a:ext cx="849842" cy="942956"/>
          </a:xfrm>
          <a:custGeom>
            <a:avLst/>
            <a:gdLst>
              <a:gd name="T0" fmla="*/ 668 w 1369"/>
              <a:gd name="T1" fmla="*/ 0 h 1519"/>
              <a:gd name="T2" fmla="*/ 702 w 1369"/>
              <a:gd name="T3" fmla="*/ 0 h 1519"/>
              <a:gd name="T4" fmla="*/ 736 w 1369"/>
              <a:gd name="T5" fmla="*/ 7 h 1519"/>
              <a:gd name="T6" fmla="*/ 768 w 1369"/>
              <a:gd name="T7" fmla="*/ 21 h 1519"/>
              <a:gd name="T8" fmla="*/ 1284 w 1369"/>
              <a:gd name="T9" fmla="*/ 318 h 1519"/>
              <a:gd name="T10" fmla="*/ 1313 w 1369"/>
              <a:gd name="T11" fmla="*/ 339 h 1519"/>
              <a:gd name="T12" fmla="*/ 1337 w 1369"/>
              <a:gd name="T13" fmla="*/ 364 h 1519"/>
              <a:gd name="T14" fmla="*/ 1354 w 1369"/>
              <a:gd name="T15" fmla="*/ 395 h 1519"/>
              <a:gd name="T16" fmla="*/ 1364 w 1369"/>
              <a:gd name="T17" fmla="*/ 429 h 1519"/>
              <a:gd name="T18" fmla="*/ 1369 w 1369"/>
              <a:gd name="T19" fmla="*/ 465 h 1519"/>
              <a:gd name="T20" fmla="*/ 1369 w 1369"/>
              <a:gd name="T21" fmla="*/ 1054 h 1519"/>
              <a:gd name="T22" fmla="*/ 1364 w 1369"/>
              <a:gd name="T23" fmla="*/ 1090 h 1519"/>
              <a:gd name="T24" fmla="*/ 1354 w 1369"/>
              <a:gd name="T25" fmla="*/ 1124 h 1519"/>
              <a:gd name="T26" fmla="*/ 1337 w 1369"/>
              <a:gd name="T27" fmla="*/ 1154 h 1519"/>
              <a:gd name="T28" fmla="*/ 1313 w 1369"/>
              <a:gd name="T29" fmla="*/ 1181 h 1519"/>
              <a:gd name="T30" fmla="*/ 1284 w 1369"/>
              <a:gd name="T31" fmla="*/ 1201 h 1519"/>
              <a:gd name="T32" fmla="*/ 768 w 1369"/>
              <a:gd name="T33" fmla="*/ 1497 h 1519"/>
              <a:gd name="T34" fmla="*/ 736 w 1369"/>
              <a:gd name="T35" fmla="*/ 1512 h 1519"/>
              <a:gd name="T36" fmla="*/ 702 w 1369"/>
              <a:gd name="T37" fmla="*/ 1519 h 1519"/>
              <a:gd name="T38" fmla="*/ 668 w 1369"/>
              <a:gd name="T39" fmla="*/ 1519 h 1519"/>
              <a:gd name="T40" fmla="*/ 632 w 1369"/>
              <a:gd name="T41" fmla="*/ 1512 h 1519"/>
              <a:gd name="T42" fmla="*/ 599 w 1369"/>
              <a:gd name="T43" fmla="*/ 1497 h 1519"/>
              <a:gd name="T44" fmla="*/ 85 w 1369"/>
              <a:gd name="T45" fmla="*/ 1201 h 1519"/>
              <a:gd name="T46" fmla="*/ 56 w 1369"/>
              <a:gd name="T47" fmla="*/ 1181 h 1519"/>
              <a:gd name="T48" fmla="*/ 32 w 1369"/>
              <a:gd name="T49" fmla="*/ 1154 h 1519"/>
              <a:gd name="T50" fmla="*/ 15 w 1369"/>
              <a:gd name="T51" fmla="*/ 1124 h 1519"/>
              <a:gd name="T52" fmla="*/ 3 w 1369"/>
              <a:gd name="T53" fmla="*/ 1090 h 1519"/>
              <a:gd name="T54" fmla="*/ 0 w 1369"/>
              <a:gd name="T55" fmla="*/ 1054 h 1519"/>
              <a:gd name="T56" fmla="*/ 0 w 1369"/>
              <a:gd name="T57" fmla="*/ 465 h 1519"/>
              <a:gd name="T58" fmla="*/ 3 w 1369"/>
              <a:gd name="T59" fmla="*/ 429 h 1519"/>
              <a:gd name="T60" fmla="*/ 15 w 1369"/>
              <a:gd name="T61" fmla="*/ 395 h 1519"/>
              <a:gd name="T62" fmla="*/ 32 w 1369"/>
              <a:gd name="T63" fmla="*/ 364 h 1519"/>
              <a:gd name="T64" fmla="*/ 56 w 1369"/>
              <a:gd name="T65" fmla="*/ 339 h 1519"/>
              <a:gd name="T66" fmla="*/ 85 w 1369"/>
              <a:gd name="T67" fmla="*/ 318 h 1519"/>
              <a:gd name="T68" fmla="*/ 599 w 1369"/>
              <a:gd name="T69" fmla="*/ 21 h 1519"/>
              <a:gd name="T70" fmla="*/ 632 w 1369"/>
              <a:gd name="T71" fmla="*/ 7 h 1519"/>
              <a:gd name="T72" fmla="*/ 668 w 1369"/>
              <a:gd name="T73" fmla="*/ 0 h 15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1369" h="1519">
                <a:moveTo>
                  <a:pt x="668" y="0"/>
                </a:moveTo>
                <a:lnTo>
                  <a:pt x="702" y="0"/>
                </a:lnTo>
                <a:lnTo>
                  <a:pt x="736" y="7"/>
                </a:lnTo>
                <a:lnTo>
                  <a:pt x="768" y="21"/>
                </a:lnTo>
                <a:lnTo>
                  <a:pt x="1284" y="318"/>
                </a:lnTo>
                <a:lnTo>
                  <a:pt x="1313" y="339"/>
                </a:lnTo>
                <a:lnTo>
                  <a:pt x="1337" y="364"/>
                </a:lnTo>
                <a:lnTo>
                  <a:pt x="1354" y="395"/>
                </a:lnTo>
                <a:lnTo>
                  <a:pt x="1364" y="429"/>
                </a:lnTo>
                <a:lnTo>
                  <a:pt x="1369" y="465"/>
                </a:lnTo>
                <a:lnTo>
                  <a:pt x="1369" y="1054"/>
                </a:lnTo>
                <a:lnTo>
                  <a:pt x="1364" y="1090"/>
                </a:lnTo>
                <a:lnTo>
                  <a:pt x="1354" y="1124"/>
                </a:lnTo>
                <a:lnTo>
                  <a:pt x="1337" y="1154"/>
                </a:lnTo>
                <a:lnTo>
                  <a:pt x="1313" y="1181"/>
                </a:lnTo>
                <a:lnTo>
                  <a:pt x="1284" y="1201"/>
                </a:lnTo>
                <a:lnTo>
                  <a:pt x="768" y="1497"/>
                </a:lnTo>
                <a:lnTo>
                  <a:pt x="736" y="1512"/>
                </a:lnTo>
                <a:lnTo>
                  <a:pt x="702" y="1519"/>
                </a:lnTo>
                <a:lnTo>
                  <a:pt x="668" y="1519"/>
                </a:lnTo>
                <a:lnTo>
                  <a:pt x="632" y="1512"/>
                </a:lnTo>
                <a:lnTo>
                  <a:pt x="599" y="1497"/>
                </a:lnTo>
                <a:lnTo>
                  <a:pt x="85" y="1201"/>
                </a:lnTo>
                <a:lnTo>
                  <a:pt x="56" y="1181"/>
                </a:lnTo>
                <a:lnTo>
                  <a:pt x="32" y="1154"/>
                </a:lnTo>
                <a:lnTo>
                  <a:pt x="15" y="1124"/>
                </a:lnTo>
                <a:lnTo>
                  <a:pt x="3" y="1090"/>
                </a:lnTo>
                <a:lnTo>
                  <a:pt x="0" y="1054"/>
                </a:lnTo>
                <a:lnTo>
                  <a:pt x="0" y="465"/>
                </a:lnTo>
                <a:lnTo>
                  <a:pt x="3" y="429"/>
                </a:lnTo>
                <a:lnTo>
                  <a:pt x="15" y="395"/>
                </a:lnTo>
                <a:lnTo>
                  <a:pt x="32" y="364"/>
                </a:lnTo>
                <a:lnTo>
                  <a:pt x="56" y="339"/>
                </a:lnTo>
                <a:lnTo>
                  <a:pt x="85" y="318"/>
                </a:lnTo>
                <a:lnTo>
                  <a:pt x="599" y="21"/>
                </a:lnTo>
                <a:lnTo>
                  <a:pt x="632" y="7"/>
                </a:lnTo>
                <a:lnTo>
                  <a:pt x="668" y="0"/>
                </a:lnTo>
                <a:close/>
              </a:path>
            </a:pathLst>
          </a:custGeom>
          <a:solidFill>
            <a:srgbClr val="203864"/>
          </a:solidFill>
          <a:ln w="3175">
            <a:noFill/>
            <a:prstDash val="solid"/>
            <a:round/>
          </a:ln>
        </p:spPr>
        <p:txBody>
          <a:bodyPr vert="horz" wrap="square" lIns="91440" tIns="45720" rIns="91440" bIns="45720" numCol="1" anchor="ctr" anchorCtr="0" compatLnSpc="1">
            <a:normAutofit/>
          </a:bodyPr>
          <a:lstStyle/>
          <a:p>
            <a:pPr algn="ctr"/>
            <a:endParaRPr lang="ru-RU" sz="1600" i="1" u="sng" dirty="0">
              <a:solidFill>
                <a:schemeClr val="accent1"/>
              </a:solidFill>
              <a:cs typeface="+mn-ea"/>
              <a:sym typeface="+mn-lt"/>
            </a:endParaRPr>
          </a:p>
        </p:txBody>
      </p:sp>
      <p:sp>
        <p:nvSpPr>
          <p:cNvPr id="24" name="ïšliḑe"/>
          <p:cNvSpPr/>
          <p:nvPr/>
        </p:nvSpPr>
        <p:spPr>
          <a:xfrm>
            <a:off x="1771753" y="2319570"/>
            <a:ext cx="347468" cy="292548"/>
          </a:xfrm>
          <a:custGeom>
            <a:avLst/>
            <a:gdLst>
              <a:gd name="connsiteX0" fmla="*/ 54158 w 604539"/>
              <a:gd name="connsiteY0" fmla="*/ 287695 h 508988"/>
              <a:gd name="connsiteX1" fmla="*/ 242194 w 604539"/>
              <a:gd name="connsiteY1" fmla="*/ 287695 h 508988"/>
              <a:gd name="connsiteX2" fmla="*/ 264990 w 604539"/>
              <a:gd name="connsiteY2" fmla="*/ 306729 h 508988"/>
              <a:gd name="connsiteX3" fmla="*/ 295264 w 604539"/>
              <a:gd name="connsiteY3" fmla="*/ 478149 h 508988"/>
              <a:gd name="connsiteX4" fmla="*/ 296591 w 604539"/>
              <a:gd name="connsiteY4" fmla="*/ 485739 h 508988"/>
              <a:gd name="connsiteX5" fmla="*/ 273433 w 604539"/>
              <a:gd name="connsiteY5" fmla="*/ 508988 h 508988"/>
              <a:gd name="connsiteX6" fmla="*/ 273071 w 604539"/>
              <a:gd name="connsiteY6" fmla="*/ 508988 h 508988"/>
              <a:gd name="connsiteX7" fmla="*/ 23160 w 604539"/>
              <a:gd name="connsiteY7" fmla="*/ 508988 h 508988"/>
              <a:gd name="connsiteX8" fmla="*/ 5430 w 604539"/>
              <a:gd name="connsiteY8" fmla="*/ 500676 h 508988"/>
              <a:gd name="connsiteX9" fmla="*/ 364 w 604539"/>
              <a:gd name="connsiteY9" fmla="*/ 481763 h 508988"/>
              <a:gd name="connsiteX10" fmla="*/ 31241 w 604539"/>
              <a:gd name="connsiteY10" fmla="*/ 306729 h 508988"/>
              <a:gd name="connsiteX11" fmla="*/ 54158 w 604539"/>
              <a:gd name="connsiteY11" fmla="*/ 287695 h 508988"/>
              <a:gd name="connsiteX12" fmla="*/ 362106 w 604539"/>
              <a:gd name="connsiteY12" fmla="*/ 287554 h 508988"/>
              <a:gd name="connsiteX13" fmla="*/ 550142 w 604539"/>
              <a:gd name="connsiteY13" fmla="*/ 287554 h 508988"/>
              <a:gd name="connsiteX14" fmla="*/ 572938 w 604539"/>
              <a:gd name="connsiteY14" fmla="*/ 306710 h 508988"/>
              <a:gd name="connsiteX15" fmla="*/ 603212 w 604539"/>
              <a:gd name="connsiteY15" fmla="*/ 478147 h 508988"/>
              <a:gd name="connsiteX16" fmla="*/ 604539 w 604539"/>
              <a:gd name="connsiteY16" fmla="*/ 485736 h 508988"/>
              <a:gd name="connsiteX17" fmla="*/ 581381 w 604539"/>
              <a:gd name="connsiteY17" fmla="*/ 508988 h 508988"/>
              <a:gd name="connsiteX18" fmla="*/ 581019 w 604539"/>
              <a:gd name="connsiteY18" fmla="*/ 508988 h 508988"/>
              <a:gd name="connsiteX19" fmla="*/ 331108 w 604539"/>
              <a:gd name="connsiteY19" fmla="*/ 508988 h 508988"/>
              <a:gd name="connsiteX20" fmla="*/ 313378 w 604539"/>
              <a:gd name="connsiteY20" fmla="*/ 500675 h 508988"/>
              <a:gd name="connsiteX21" fmla="*/ 308312 w 604539"/>
              <a:gd name="connsiteY21" fmla="*/ 481761 h 508988"/>
              <a:gd name="connsiteX22" fmla="*/ 339189 w 604539"/>
              <a:gd name="connsiteY22" fmla="*/ 306710 h 508988"/>
              <a:gd name="connsiteX23" fmla="*/ 362106 w 604539"/>
              <a:gd name="connsiteY23" fmla="*/ 287554 h 508988"/>
              <a:gd name="connsiteX24" fmla="*/ 208081 w 604539"/>
              <a:gd name="connsiteY24" fmla="*/ 54053 h 508988"/>
              <a:gd name="connsiteX25" fmla="*/ 396118 w 604539"/>
              <a:gd name="connsiteY25" fmla="*/ 54053 h 508988"/>
              <a:gd name="connsiteX26" fmla="*/ 419034 w 604539"/>
              <a:gd name="connsiteY26" fmla="*/ 73201 h 508988"/>
              <a:gd name="connsiteX27" fmla="*/ 449308 w 604539"/>
              <a:gd name="connsiteY27" fmla="*/ 244446 h 508988"/>
              <a:gd name="connsiteX28" fmla="*/ 450635 w 604539"/>
              <a:gd name="connsiteY28" fmla="*/ 252154 h 508988"/>
              <a:gd name="connsiteX29" fmla="*/ 427357 w 604539"/>
              <a:gd name="connsiteY29" fmla="*/ 275275 h 508988"/>
              <a:gd name="connsiteX30" fmla="*/ 427115 w 604539"/>
              <a:gd name="connsiteY30" fmla="*/ 275275 h 508988"/>
              <a:gd name="connsiteX31" fmla="*/ 177204 w 604539"/>
              <a:gd name="connsiteY31" fmla="*/ 275275 h 508988"/>
              <a:gd name="connsiteX32" fmla="*/ 159353 w 604539"/>
              <a:gd name="connsiteY32" fmla="*/ 266966 h 508988"/>
              <a:gd name="connsiteX33" fmla="*/ 154288 w 604539"/>
              <a:gd name="connsiteY33" fmla="*/ 248059 h 508988"/>
              <a:gd name="connsiteX34" fmla="*/ 185285 w 604539"/>
              <a:gd name="connsiteY34" fmla="*/ 73201 h 508988"/>
              <a:gd name="connsiteX35" fmla="*/ 208081 w 604539"/>
              <a:gd name="connsiteY35" fmla="*/ 54053 h 508988"/>
              <a:gd name="connsiteX36" fmla="*/ 518273 w 604539"/>
              <a:gd name="connsiteY36" fmla="*/ 0 h 508988"/>
              <a:gd name="connsiteX37" fmla="*/ 541548 w 604539"/>
              <a:gd name="connsiteY37" fmla="*/ 23244 h 508988"/>
              <a:gd name="connsiteX38" fmla="*/ 541548 w 604539"/>
              <a:gd name="connsiteY38" fmla="*/ 54075 h 508988"/>
              <a:gd name="connsiteX39" fmla="*/ 572422 w 604539"/>
              <a:gd name="connsiteY39" fmla="*/ 54075 h 508988"/>
              <a:gd name="connsiteX40" fmla="*/ 595577 w 604539"/>
              <a:gd name="connsiteY40" fmla="*/ 77199 h 508988"/>
              <a:gd name="connsiteX41" fmla="*/ 572422 w 604539"/>
              <a:gd name="connsiteY41" fmla="*/ 100322 h 508988"/>
              <a:gd name="connsiteX42" fmla="*/ 541548 w 604539"/>
              <a:gd name="connsiteY42" fmla="*/ 100322 h 508988"/>
              <a:gd name="connsiteX43" fmla="*/ 541548 w 604539"/>
              <a:gd name="connsiteY43" fmla="*/ 131274 h 508988"/>
              <a:gd name="connsiteX44" fmla="*/ 518273 w 604539"/>
              <a:gd name="connsiteY44" fmla="*/ 154397 h 508988"/>
              <a:gd name="connsiteX45" fmla="*/ 495117 w 604539"/>
              <a:gd name="connsiteY45" fmla="*/ 131274 h 508988"/>
              <a:gd name="connsiteX46" fmla="*/ 495117 w 604539"/>
              <a:gd name="connsiteY46" fmla="*/ 100322 h 508988"/>
              <a:gd name="connsiteX47" fmla="*/ 464244 w 604539"/>
              <a:gd name="connsiteY47" fmla="*/ 100322 h 508988"/>
              <a:gd name="connsiteX48" fmla="*/ 440968 w 604539"/>
              <a:gd name="connsiteY48" fmla="*/ 77199 h 508988"/>
              <a:gd name="connsiteX49" fmla="*/ 464244 w 604539"/>
              <a:gd name="connsiteY49" fmla="*/ 54075 h 508988"/>
              <a:gd name="connsiteX50" fmla="*/ 495117 w 604539"/>
              <a:gd name="connsiteY50" fmla="*/ 54075 h 508988"/>
              <a:gd name="connsiteX51" fmla="*/ 495117 w 604539"/>
              <a:gd name="connsiteY51" fmla="*/ 23244 h 508988"/>
              <a:gd name="connsiteX52" fmla="*/ 518273 w 604539"/>
              <a:gd name="connsiteY52" fmla="*/ 0 h 5089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604539" h="508988">
                <a:moveTo>
                  <a:pt x="54158" y="287695"/>
                </a:moveTo>
                <a:lnTo>
                  <a:pt x="242194" y="287695"/>
                </a:lnTo>
                <a:cubicBezTo>
                  <a:pt x="253411" y="287695"/>
                  <a:pt x="263060" y="295766"/>
                  <a:pt x="264990" y="306729"/>
                </a:cubicBezTo>
                <a:lnTo>
                  <a:pt x="295264" y="478149"/>
                </a:lnTo>
                <a:cubicBezTo>
                  <a:pt x="296109" y="480559"/>
                  <a:pt x="296591" y="483088"/>
                  <a:pt x="296591" y="485739"/>
                </a:cubicBezTo>
                <a:cubicBezTo>
                  <a:pt x="296591" y="498628"/>
                  <a:pt x="286218" y="508988"/>
                  <a:pt x="273433" y="508988"/>
                </a:cubicBezTo>
                <a:lnTo>
                  <a:pt x="273071" y="508988"/>
                </a:lnTo>
                <a:lnTo>
                  <a:pt x="23160" y="508988"/>
                </a:lnTo>
                <a:cubicBezTo>
                  <a:pt x="16285" y="508988"/>
                  <a:pt x="9772" y="505977"/>
                  <a:pt x="5430" y="500676"/>
                </a:cubicBezTo>
                <a:cubicBezTo>
                  <a:pt x="967" y="495496"/>
                  <a:pt x="-842" y="488509"/>
                  <a:pt x="364" y="481763"/>
                </a:cubicBezTo>
                <a:lnTo>
                  <a:pt x="31241" y="306729"/>
                </a:lnTo>
                <a:cubicBezTo>
                  <a:pt x="33171" y="295766"/>
                  <a:pt x="42820" y="287695"/>
                  <a:pt x="54158" y="287695"/>
                </a:cubicBezTo>
                <a:close/>
                <a:moveTo>
                  <a:pt x="362106" y="287554"/>
                </a:moveTo>
                <a:lnTo>
                  <a:pt x="550142" y="287554"/>
                </a:lnTo>
                <a:cubicBezTo>
                  <a:pt x="561359" y="287554"/>
                  <a:pt x="571008" y="295747"/>
                  <a:pt x="572938" y="306710"/>
                </a:cubicBezTo>
                <a:lnTo>
                  <a:pt x="603212" y="478147"/>
                </a:lnTo>
                <a:cubicBezTo>
                  <a:pt x="604057" y="480556"/>
                  <a:pt x="604539" y="483086"/>
                  <a:pt x="604539" y="485736"/>
                </a:cubicBezTo>
                <a:cubicBezTo>
                  <a:pt x="604539" y="498627"/>
                  <a:pt x="594166" y="508988"/>
                  <a:pt x="581381" y="508988"/>
                </a:cubicBezTo>
                <a:lnTo>
                  <a:pt x="581019" y="508988"/>
                </a:lnTo>
                <a:lnTo>
                  <a:pt x="331108" y="508988"/>
                </a:lnTo>
                <a:cubicBezTo>
                  <a:pt x="324233" y="508988"/>
                  <a:pt x="317720" y="505976"/>
                  <a:pt x="313378" y="500675"/>
                </a:cubicBezTo>
                <a:cubicBezTo>
                  <a:pt x="308915" y="495495"/>
                  <a:pt x="307106" y="488507"/>
                  <a:pt x="308312" y="481761"/>
                </a:cubicBezTo>
                <a:lnTo>
                  <a:pt x="339189" y="306710"/>
                </a:lnTo>
                <a:cubicBezTo>
                  <a:pt x="341119" y="295747"/>
                  <a:pt x="350768" y="287554"/>
                  <a:pt x="362106" y="287554"/>
                </a:cubicBezTo>
                <a:close/>
                <a:moveTo>
                  <a:pt x="208081" y="54053"/>
                </a:moveTo>
                <a:lnTo>
                  <a:pt x="396118" y="54053"/>
                </a:lnTo>
                <a:cubicBezTo>
                  <a:pt x="407455" y="54053"/>
                  <a:pt x="417104" y="62122"/>
                  <a:pt x="419034" y="73201"/>
                </a:cubicBezTo>
                <a:lnTo>
                  <a:pt x="449308" y="244446"/>
                </a:lnTo>
                <a:cubicBezTo>
                  <a:pt x="450153" y="246855"/>
                  <a:pt x="450635" y="249504"/>
                  <a:pt x="450635" y="252154"/>
                </a:cubicBezTo>
                <a:cubicBezTo>
                  <a:pt x="450635" y="264919"/>
                  <a:pt x="440262" y="275275"/>
                  <a:pt x="427357" y="275275"/>
                </a:cubicBezTo>
                <a:lnTo>
                  <a:pt x="427115" y="275275"/>
                </a:lnTo>
                <a:lnTo>
                  <a:pt x="177204" y="275275"/>
                </a:lnTo>
                <a:cubicBezTo>
                  <a:pt x="170329" y="275275"/>
                  <a:pt x="163816" y="272265"/>
                  <a:pt x="159353" y="266966"/>
                </a:cubicBezTo>
                <a:cubicBezTo>
                  <a:pt x="155011" y="261788"/>
                  <a:pt x="153202" y="254803"/>
                  <a:pt x="154288" y="248059"/>
                </a:cubicBezTo>
                <a:lnTo>
                  <a:pt x="185285" y="73201"/>
                </a:lnTo>
                <a:cubicBezTo>
                  <a:pt x="187215" y="62122"/>
                  <a:pt x="196864" y="54053"/>
                  <a:pt x="208081" y="54053"/>
                </a:cubicBezTo>
                <a:close/>
                <a:moveTo>
                  <a:pt x="518273" y="0"/>
                </a:moveTo>
                <a:cubicBezTo>
                  <a:pt x="531177" y="0"/>
                  <a:pt x="541548" y="10358"/>
                  <a:pt x="541548" y="23244"/>
                </a:cubicBezTo>
                <a:lnTo>
                  <a:pt x="541548" y="54075"/>
                </a:lnTo>
                <a:lnTo>
                  <a:pt x="572422" y="54075"/>
                </a:lnTo>
                <a:cubicBezTo>
                  <a:pt x="585205" y="54075"/>
                  <a:pt x="595577" y="64433"/>
                  <a:pt x="595577" y="77199"/>
                </a:cubicBezTo>
                <a:cubicBezTo>
                  <a:pt x="595577" y="89965"/>
                  <a:pt x="585205" y="100322"/>
                  <a:pt x="572422" y="100322"/>
                </a:cubicBezTo>
                <a:lnTo>
                  <a:pt x="541548" y="100322"/>
                </a:lnTo>
                <a:lnTo>
                  <a:pt x="541548" y="131274"/>
                </a:lnTo>
                <a:cubicBezTo>
                  <a:pt x="541548" y="144040"/>
                  <a:pt x="531177" y="154397"/>
                  <a:pt x="518273" y="154397"/>
                </a:cubicBezTo>
                <a:cubicBezTo>
                  <a:pt x="505489" y="154397"/>
                  <a:pt x="495117" y="144040"/>
                  <a:pt x="495117" y="131274"/>
                </a:cubicBezTo>
                <a:lnTo>
                  <a:pt x="495117" y="100322"/>
                </a:lnTo>
                <a:lnTo>
                  <a:pt x="464244" y="100322"/>
                </a:lnTo>
                <a:cubicBezTo>
                  <a:pt x="451340" y="100322"/>
                  <a:pt x="440968" y="89965"/>
                  <a:pt x="440968" y="77199"/>
                </a:cubicBezTo>
                <a:cubicBezTo>
                  <a:pt x="440968" y="64433"/>
                  <a:pt x="451340" y="54075"/>
                  <a:pt x="464244" y="54075"/>
                </a:cubicBezTo>
                <a:lnTo>
                  <a:pt x="495117" y="54075"/>
                </a:lnTo>
                <a:lnTo>
                  <a:pt x="495117" y="23244"/>
                </a:lnTo>
                <a:cubicBezTo>
                  <a:pt x="495117" y="10358"/>
                  <a:pt x="505489" y="0"/>
                  <a:pt x="518273" y="0"/>
                </a:cubicBezTo>
                <a:close/>
              </a:path>
            </a:pathLst>
          </a:custGeom>
          <a:solidFill>
            <a:schemeClr val="bg1"/>
          </a:solidFill>
          <a:ln w="3175">
            <a:noFill/>
            <a:prstDash val="solid"/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rmAutofit fontScale="77500" lnSpcReduction="20000"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9pPr>
          </a:lstStyle>
          <a:p>
            <a:pPr algn="ctr" defTabSz="914400"/>
            <a:endParaRPr lang="zh-CN" altLang="en-US" sz="2000" b="1" i="1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25" name="ïṩḻîḍe"/>
          <p:cNvSpPr/>
          <p:nvPr/>
        </p:nvSpPr>
        <p:spPr>
          <a:xfrm>
            <a:off x="787014" y="3633988"/>
            <a:ext cx="2653347" cy="446763"/>
          </a:xfrm>
          <a:prstGeom prst="rect">
            <a:avLst/>
          </a:prstGeom>
        </p:spPr>
        <p:txBody>
          <a:bodyPr wrap="square" lIns="91440" tIns="45720" rIns="91440" bIns="45720" anchor="ctr" anchorCtr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lvl="0" algn="ctr"/>
            <a:r>
              <a:rPr lang="zh-CN" altLang="en-US" sz="2000" b="1" dirty="0">
                <a:cs typeface="+mn-ea"/>
                <a:sym typeface="+mn-lt"/>
              </a:rPr>
              <a:t>害怕被人家拒绝！</a:t>
            </a:r>
            <a:endParaRPr lang="zh-CN" altLang="en-US" sz="2000" b="1" dirty="0">
              <a:cs typeface="+mn-ea"/>
              <a:sym typeface="+mn-lt"/>
            </a:endParaRPr>
          </a:p>
        </p:txBody>
      </p:sp>
      <p:cxnSp>
        <p:nvCxnSpPr>
          <p:cNvPr id="26" name="直接连接符 25"/>
          <p:cNvCxnSpPr/>
          <p:nvPr/>
        </p:nvCxnSpPr>
        <p:spPr>
          <a:xfrm>
            <a:off x="1945487" y="2937322"/>
            <a:ext cx="0" cy="455678"/>
          </a:xfrm>
          <a:prstGeom prst="line">
            <a:avLst/>
          </a:prstGeom>
          <a:ln w="12700" cap="rnd">
            <a:solidFill>
              <a:schemeClr val="bg1">
                <a:lumMod val="7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íš1idé"/>
          <p:cNvSpPr/>
          <p:nvPr/>
        </p:nvSpPr>
        <p:spPr bwMode="auto">
          <a:xfrm>
            <a:off x="3595823" y="1994366"/>
            <a:ext cx="849842" cy="942956"/>
          </a:xfrm>
          <a:custGeom>
            <a:avLst/>
            <a:gdLst>
              <a:gd name="T0" fmla="*/ 668 w 1369"/>
              <a:gd name="T1" fmla="*/ 0 h 1519"/>
              <a:gd name="T2" fmla="*/ 702 w 1369"/>
              <a:gd name="T3" fmla="*/ 0 h 1519"/>
              <a:gd name="T4" fmla="*/ 736 w 1369"/>
              <a:gd name="T5" fmla="*/ 7 h 1519"/>
              <a:gd name="T6" fmla="*/ 768 w 1369"/>
              <a:gd name="T7" fmla="*/ 21 h 1519"/>
              <a:gd name="T8" fmla="*/ 1284 w 1369"/>
              <a:gd name="T9" fmla="*/ 318 h 1519"/>
              <a:gd name="T10" fmla="*/ 1313 w 1369"/>
              <a:gd name="T11" fmla="*/ 339 h 1519"/>
              <a:gd name="T12" fmla="*/ 1337 w 1369"/>
              <a:gd name="T13" fmla="*/ 364 h 1519"/>
              <a:gd name="T14" fmla="*/ 1354 w 1369"/>
              <a:gd name="T15" fmla="*/ 395 h 1519"/>
              <a:gd name="T16" fmla="*/ 1364 w 1369"/>
              <a:gd name="T17" fmla="*/ 429 h 1519"/>
              <a:gd name="T18" fmla="*/ 1369 w 1369"/>
              <a:gd name="T19" fmla="*/ 465 h 1519"/>
              <a:gd name="T20" fmla="*/ 1369 w 1369"/>
              <a:gd name="T21" fmla="*/ 1054 h 1519"/>
              <a:gd name="T22" fmla="*/ 1364 w 1369"/>
              <a:gd name="T23" fmla="*/ 1090 h 1519"/>
              <a:gd name="T24" fmla="*/ 1354 w 1369"/>
              <a:gd name="T25" fmla="*/ 1124 h 1519"/>
              <a:gd name="T26" fmla="*/ 1337 w 1369"/>
              <a:gd name="T27" fmla="*/ 1154 h 1519"/>
              <a:gd name="T28" fmla="*/ 1313 w 1369"/>
              <a:gd name="T29" fmla="*/ 1181 h 1519"/>
              <a:gd name="T30" fmla="*/ 1284 w 1369"/>
              <a:gd name="T31" fmla="*/ 1201 h 1519"/>
              <a:gd name="T32" fmla="*/ 768 w 1369"/>
              <a:gd name="T33" fmla="*/ 1497 h 1519"/>
              <a:gd name="T34" fmla="*/ 736 w 1369"/>
              <a:gd name="T35" fmla="*/ 1512 h 1519"/>
              <a:gd name="T36" fmla="*/ 702 w 1369"/>
              <a:gd name="T37" fmla="*/ 1519 h 1519"/>
              <a:gd name="T38" fmla="*/ 668 w 1369"/>
              <a:gd name="T39" fmla="*/ 1519 h 1519"/>
              <a:gd name="T40" fmla="*/ 632 w 1369"/>
              <a:gd name="T41" fmla="*/ 1512 h 1519"/>
              <a:gd name="T42" fmla="*/ 599 w 1369"/>
              <a:gd name="T43" fmla="*/ 1497 h 1519"/>
              <a:gd name="T44" fmla="*/ 85 w 1369"/>
              <a:gd name="T45" fmla="*/ 1201 h 1519"/>
              <a:gd name="T46" fmla="*/ 56 w 1369"/>
              <a:gd name="T47" fmla="*/ 1181 h 1519"/>
              <a:gd name="T48" fmla="*/ 32 w 1369"/>
              <a:gd name="T49" fmla="*/ 1154 h 1519"/>
              <a:gd name="T50" fmla="*/ 15 w 1369"/>
              <a:gd name="T51" fmla="*/ 1124 h 1519"/>
              <a:gd name="T52" fmla="*/ 3 w 1369"/>
              <a:gd name="T53" fmla="*/ 1090 h 1519"/>
              <a:gd name="T54" fmla="*/ 0 w 1369"/>
              <a:gd name="T55" fmla="*/ 1054 h 1519"/>
              <a:gd name="T56" fmla="*/ 0 w 1369"/>
              <a:gd name="T57" fmla="*/ 465 h 1519"/>
              <a:gd name="T58" fmla="*/ 3 w 1369"/>
              <a:gd name="T59" fmla="*/ 429 h 1519"/>
              <a:gd name="T60" fmla="*/ 15 w 1369"/>
              <a:gd name="T61" fmla="*/ 395 h 1519"/>
              <a:gd name="T62" fmla="*/ 32 w 1369"/>
              <a:gd name="T63" fmla="*/ 364 h 1519"/>
              <a:gd name="T64" fmla="*/ 56 w 1369"/>
              <a:gd name="T65" fmla="*/ 339 h 1519"/>
              <a:gd name="T66" fmla="*/ 85 w 1369"/>
              <a:gd name="T67" fmla="*/ 318 h 1519"/>
              <a:gd name="T68" fmla="*/ 599 w 1369"/>
              <a:gd name="T69" fmla="*/ 21 h 1519"/>
              <a:gd name="T70" fmla="*/ 632 w 1369"/>
              <a:gd name="T71" fmla="*/ 7 h 1519"/>
              <a:gd name="T72" fmla="*/ 668 w 1369"/>
              <a:gd name="T73" fmla="*/ 0 h 15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1369" h="1519">
                <a:moveTo>
                  <a:pt x="668" y="0"/>
                </a:moveTo>
                <a:lnTo>
                  <a:pt x="702" y="0"/>
                </a:lnTo>
                <a:lnTo>
                  <a:pt x="736" y="7"/>
                </a:lnTo>
                <a:lnTo>
                  <a:pt x="768" y="21"/>
                </a:lnTo>
                <a:lnTo>
                  <a:pt x="1284" y="318"/>
                </a:lnTo>
                <a:lnTo>
                  <a:pt x="1313" y="339"/>
                </a:lnTo>
                <a:lnTo>
                  <a:pt x="1337" y="364"/>
                </a:lnTo>
                <a:lnTo>
                  <a:pt x="1354" y="395"/>
                </a:lnTo>
                <a:lnTo>
                  <a:pt x="1364" y="429"/>
                </a:lnTo>
                <a:lnTo>
                  <a:pt x="1369" y="465"/>
                </a:lnTo>
                <a:lnTo>
                  <a:pt x="1369" y="1054"/>
                </a:lnTo>
                <a:lnTo>
                  <a:pt x="1364" y="1090"/>
                </a:lnTo>
                <a:lnTo>
                  <a:pt x="1354" y="1124"/>
                </a:lnTo>
                <a:lnTo>
                  <a:pt x="1337" y="1154"/>
                </a:lnTo>
                <a:lnTo>
                  <a:pt x="1313" y="1181"/>
                </a:lnTo>
                <a:lnTo>
                  <a:pt x="1284" y="1201"/>
                </a:lnTo>
                <a:lnTo>
                  <a:pt x="768" y="1497"/>
                </a:lnTo>
                <a:lnTo>
                  <a:pt x="736" y="1512"/>
                </a:lnTo>
                <a:lnTo>
                  <a:pt x="702" y="1519"/>
                </a:lnTo>
                <a:lnTo>
                  <a:pt x="668" y="1519"/>
                </a:lnTo>
                <a:lnTo>
                  <a:pt x="632" y="1512"/>
                </a:lnTo>
                <a:lnTo>
                  <a:pt x="599" y="1497"/>
                </a:lnTo>
                <a:lnTo>
                  <a:pt x="85" y="1201"/>
                </a:lnTo>
                <a:lnTo>
                  <a:pt x="56" y="1181"/>
                </a:lnTo>
                <a:lnTo>
                  <a:pt x="32" y="1154"/>
                </a:lnTo>
                <a:lnTo>
                  <a:pt x="15" y="1124"/>
                </a:lnTo>
                <a:lnTo>
                  <a:pt x="3" y="1090"/>
                </a:lnTo>
                <a:lnTo>
                  <a:pt x="0" y="1054"/>
                </a:lnTo>
                <a:lnTo>
                  <a:pt x="0" y="465"/>
                </a:lnTo>
                <a:lnTo>
                  <a:pt x="3" y="429"/>
                </a:lnTo>
                <a:lnTo>
                  <a:pt x="15" y="395"/>
                </a:lnTo>
                <a:lnTo>
                  <a:pt x="32" y="364"/>
                </a:lnTo>
                <a:lnTo>
                  <a:pt x="56" y="339"/>
                </a:lnTo>
                <a:lnTo>
                  <a:pt x="85" y="318"/>
                </a:lnTo>
                <a:lnTo>
                  <a:pt x="599" y="21"/>
                </a:lnTo>
                <a:lnTo>
                  <a:pt x="632" y="7"/>
                </a:lnTo>
                <a:lnTo>
                  <a:pt x="668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 w="3175">
            <a:noFill/>
            <a:prstDash val="solid"/>
            <a:round/>
          </a:ln>
        </p:spPr>
        <p:txBody>
          <a:bodyPr vert="horz" wrap="square" lIns="91440" tIns="45720" rIns="91440" bIns="45720" numCol="1" anchor="ctr" anchorCtr="0" compatLnSpc="1">
            <a:normAutofit/>
          </a:bodyPr>
          <a:lstStyle/>
          <a:p>
            <a:pPr algn="ctr"/>
            <a:endParaRPr lang="ru-RU" sz="1600" i="1" u="sng" dirty="0">
              <a:solidFill>
                <a:schemeClr val="accent1"/>
              </a:solidFill>
              <a:cs typeface="+mn-ea"/>
              <a:sym typeface="+mn-lt"/>
            </a:endParaRPr>
          </a:p>
        </p:txBody>
      </p:sp>
      <p:sp>
        <p:nvSpPr>
          <p:cNvPr id="28" name="i$1iḑé"/>
          <p:cNvSpPr/>
          <p:nvPr/>
        </p:nvSpPr>
        <p:spPr>
          <a:xfrm>
            <a:off x="3847010" y="2312735"/>
            <a:ext cx="347468" cy="306219"/>
          </a:xfrm>
          <a:custGeom>
            <a:avLst/>
            <a:gdLst>
              <a:gd name="T0" fmla="*/ 2472 w 2641"/>
              <a:gd name="T1" fmla="*/ 1969 h 2331"/>
              <a:gd name="T2" fmla="*/ 2472 w 2641"/>
              <a:gd name="T3" fmla="*/ 1969 h 2331"/>
              <a:gd name="T4" fmla="*/ 2426 w 2641"/>
              <a:gd name="T5" fmla="*/ 2194 h 2331"/>
              <a:gd name="T6" fmla="*/ 2258 w 2641"/>
              <a:gd name="T7" fmla="*/ 2331 h 2331"/>
              <a:gd name="T8" fmla="*/ 269 w 2641"/>
              <a:gd name="T9" fmla="*/ 2331 h 2331"/>
              <a:gd name="T10" fmla="*/ 101 w 2641"/>
              <a:gd name="T11" fmla="*/ 2126 h 2331"/>
              <a:gd name="T12" fmla="*/ 293 w 2641"/>
              <a:gd name="T13" fmla="*/ 1188 h 2331"/>
              <a:gd name="T14" fmla="*/ 414 w 2641"/>
              <a:gd name="T15" fmla="*/ 1052 h 2331"/>
              <a:gd name="T16" fmla="*/ 414 w 2641"/>
              <a:gd name="T17" fmla="*/ 1052 h 2331"/>
              <a:gd name="T18" fmla="*/ 428 w 2641"/>
              <a:gd name="T19" fmla="*/ 1049 h 2331"/>
              <a:gd name="T20" fmla="*/ 428 w 2641"/>
              <a:gd name="T21" fmla="*/ 1048 h 2331"/>
              <a:gd name="T22" fmla="*/ 441 w 2641"/>
              <a:gd name="T23" fmla="*/ 1046 h 2331"/>
              <a:gd name="T24" fmla="*/ 445 w 2641"/>
              <a:gd name="T25" fmla="*/ 1045 h 2331"/>
              <a:gd name="T26" fmla="*/ 455 w 2641"/>
              <a:gd name="T27" fmla="*/ 1044 h 2331"/>
              <a:gd name="T28" fmla="*/ 470 w 2641"/>
              <a:gd name="T29" fmla="*/ 1044 h 2331"/>
              <a:gd name="T30" fmla="*/ 548 w 2641"/>
              <a:gd name="T31" fmla="*/ 1044 h 2331"/>
              <a:gd name="T32" fmla="*/ 2118 w 2641"/>
              <a:gd name="T33" fmla="*/ 1044 h 2331"/>
              <a:gd name="T34" fmla="*/ 2251 w 2641"/>
              <a:gd name="T35" fmla="*/ 1044 h 2331"/>
              <a:gd name="T36" fmla="*/ 2472 w 2641"/>
              <a:gd name="T37" fmla="*/ 1044 h 2331"/>
              <a:gd name="T38" fmla="*/ 2555 w 2641"/>
              <a:gd name="T39" fmla="*/ 1044 h 2331"/>
              <a:gd name="T40" fmla="*/ 2615 w 2641"/>
              <a:gd name="T41" fmla="*/ 1068 h 2331"/>
              <a:gd name="T42" fmla="*/ 2641 w 2641"/>
              <a:gd name="T43" fmla="*/ 1127 h 2331"/>
              <a:gd name="T44" fmla="*/ 2639 w 2641"/>
              <a:gd name="T45" fmla="*/ 1147 h 2331"/>
              <a:gd name="T46" fmla="*/ 2472 w 2641"/>
              <a:gd name="T47" fmla="*/ 1969 h 2331"/>
              <a:gd name="T48" fmla="*/ 2471 w 2641"/>
              <a:gd name="T49" fmla="*/ 910 h 2331"/>
              <a:gd name="T50" fmla="*/ 2320 w 2641"/>
              <a:gd name="T51" fmla="*/ 774 h 2331"/>
              <a:gd name="T52" fmla="*/ 2251 w 2641"/>
              <a:gd name="T53" fmla="*/ 774 h 2331"/>
              <a:gd name="T54" fmla="*/ 2251 w 2641"/>
              <a:gd name="T55" fmla="*/ 910 h 2331"/>
              <a:gd name="T56" fmla="*/ 2471 w 2641"/>
              <a:gd name="T57" fmla="*/ 910 h 2331"/>
              <a:gd name="T58" fmla="*/ 162 w 2641"/>
              <a:gd name="T59" fmla="*/ 1162 h 2331"/>
              <a:gd name="T60" fmla="*/ 414 w 2641"/>
              <a:gd name="T61" fmla="*/ 915 h 2331"/>
              <a:gd name="T62" fmla="*/ 414 w 2641"/>
              <a:gd name="T63" fmla="*/ 548 h 2331"/>
              <a:gd name="T64" fmla="*/ 178 w 2641"/>
              <a:gd name="T65" fmla="*/ 548 h 2331"/>
              <a:gd name="T66" fmla="*/ 0 w 2641"/>
              <a:gd name="T67" fmla="*/ 726 h 2331"/>
              <a:gd name="T68" fmla="*/ 0 w 2641"/>
              <a:gd name="T69" fmla="*/ 1955 h 2331"/>
              <a:gd name="T70" fmla="*/ 162 w 2641"/>
              <a:gd name="T71" fmla="*/ 1162 h 2331"/>
              <a:gd name="T72" fmla="*/ 2118 w 2641"/>
              <a:gd name="T73" fmla="*/ 75 h 2331"/>
              <a:gd name="T74" fmla="*/ 2118 w 2641"/>
              <a:gd name="T75" fmla="*/ 910 h 2331"/>
              <a:gd name="T76" fmla="*/ 548 w 2641"/>
              <a:gd name="T77" fmla="*/ 910 h 2331"/>
              <a:gd name="T78" fmla="*/ 548 w 2641"/>
              <a:gd name="T79" fmla="*/ 75 h 2331"/>
              <a:gd name="T80" fmla="*/ 623 w 2641"/>
              <a:gd name="T81" fmla="*/ 0 h 2331"/>
              <a:gd name="T82" fmla="*/ 2043 w 2641"/>
              <a:gd name="T83" fmla="*/ 0 h 2331"/>
              <a:gd name="T84" fmla="*/ 2118 w 2641"/>
              <a:gd name="T85" fmla="*/ 75 h 2331"/>
              <a:gd name="T86" fmla="*/ 1926 w 2641"/>
              <a:gd name="T87" fmla="*/ 665 h 2331"/>
              <a:gd name="T88" fmla="*/ 1859 w 2641"/>
              <a:gd name="T89" fmla="*/ 598 h 2331"/>
              <a:gd name="T90" fmla="*/ 806 w 2641"/>
              <a:gd name="T91" fmla="*/ 598 h 2331"/>
              <a:gd name="T92" fmla="*/ 740 w 2641"/>
              <a:gd name="T93" fmla="*/ 665 h 2331"/>
              <a:gd name="T94" fmla="*/ 806 w 2641"/>
              <a:gd name="T95" fmla="*/ 732 h 2331"/>
              <a:gd name="T96" fmla="*/ 1859 w 2641"/>
              <a:gd name="T97" fmla="*/ 732 h 2331"/>
              <a:gd name="T98" fmla="*/ 1926 w 2641"/>
              <a:gd name="T99" fmla="*/ 665 h 2331"/>
              <a:gd name="T100" fmla="*/ 1926 w 2641"/>
              <a:gd name="T101" fmla="*/ 321 h 2331"/>
              <a:gd name="T102" fmla="*/ 1859 w 2641"/>
              <a:gd name="T103" fmla="*/ 254 h 2331"/>
              <a:gd name="T104" fmla="*/ 806 w 2641"/>
              <a:gd name="T105" fmla="*/ 254 h 2331"/>
              <a:gd name="T106" fmla="*/ 740 w 2641"/>
              <a:gd name="T107" fmla="*/ 321 h 2331"/>
              <a:gd name="T108" fmla="*/ 806 w 2641"/>
              <a:gd name="T109" fmla="*/ 388 h 2331"/>
              <a:gd name="T110" fmla="*/ 1859 w 2641"/>
              <a:gd name="T111" fmla="*/ 388 h 2331"/>
              <a:gd name="T112" fmla="*/ 1926 w 2641"/>
              <a:gd name="T113" fmla="*/ 321 h 23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2641" h="2331">
                <a:moveTo>
                  <a:pt x="2472" y="1969"/>
                </a:moveTo>
                <a:lnTo>
                  <a:pt x="2472" y="1969"/>
                </a:lnTo>
                <a:lnTo>
                  <a:pt x="2426" y="2194"/>
                </a:lnTo>
                <a:cubicBezTo>
                  <a:pt x="2409" y="2274"/>
                  <a:pt x="2339" y="2331"/>
                  <a:pt x="2258" y="2331"/>
                </a:cubicBezTo>
                <a:lnTo>
                  <a:pt x="269" y="2331"/>
                </a:lnTo>
                <a:cubicBezTo>
                  <a:pt x="161" y="2331"/>
                  <a:pt x="80" y="2232"/>
                  <a:pt x="101" y="2126"/>
                </a:cubicBezTo>
                <a:lnTo>
                  <a:pt x="293" y="1188"/>
                </a:lnTo>
                <a:cubicBezTo>
                  <a:pt x="306" y="1123"/>
                  <a:pt x="354" y="1072"/>
                  <a:pt x="414" y="1052"/>
                </a:cubicBezTo>
                <a:lnTo>
                  <a:pt x="414" y="1052"/>
                </a:lnTo>
                <a:cubicBezTo>
                  <a:pt x="419" y="1051"/>
                  <a:pt x="423" y="1050"/>
                  <a:pt x="428" y="1049"/>
                </a:cubicBezTo>
                <a:cubicBezTo>
                  <a:pt x="428" y="1049"/>
                  <a:pt x="428" y="1049"/>
                  <a:pt x="428" y="1048"/>
                </a:cubicBezTo>
                <a:cubicBezTo>
                  <a:pt x="432" y="1047"/>
                  <a:pt x="437" y="1047"/>
                  <a:pt x="441" y="1046"/>
                </a:cubicBezTo>
                <a:cubicBezTo>
                  <a:pt x="442" y="1046"/>
                  <a:pt x="444" y="1046"/>
                  <a:pt x="445" y="1045"/>
                </a:cubicBezTo>
                <a:cubicBezTo>
                  <a:pt x="448" y="1045"/>
                  <a:pt x="452" y="1044"/>
                  <a:pt x="455" y="1044"/>
                </a:cubicBezTo>
                <a:cubicBezTo>
                  <a:pt x="460" y="1044"/>
                  <a:pt x="465" y="1044"/>
                  <a:pt x="470" y="1044"/>
                </a:cubicBezTo>
                <a:lnTo>
                  <a:pt x="548" y="1044"/>
                </a:lnTo>
                <a:lnTo>
                  <a:pt x="2118" y="1044"/>
                </a:lnTo>
                <a:lnTo>
                  <a:pt x="2251" y="1044"/>
                </a:lnTo>
                <a:lnTo>
                  <a:pt x="2472" y="1044"/>
                </a:lnTo>
                <a:lnTo>
                  <a:pt x="2555" y="1044"/>
                </a:lnTo>
                <a:cubicBezTo>
                  <a:pt x="2579" y="1044"/>
                  <a:pt x="2600" y="1053"/>
                  <a:pt x="2615" y="1068"/>
                </a:cubicBezTo>
                <a:cubicBezTo>
                  <a:pt x="2631" y="1084"/>
                  <a:pt x="2640" y="1104"/>
                  <a:pt x="2641" y="1127"/>
                </a:cubicBezTo>
                <a:cubicBezTo>
                  <a:pt x="2641" y="1134"/>
                  <a:pt x="2641" y="1140"/>
                  <a:pt x="2639" y="1147"/>
                </a:cubicBezTo>
                <a:lnTo>
                  <a:pt x="2472" y="1969"/>
                </a:lnTo>
                <a:close/>
                <a:moveTo>
                  <a:pt x="2471" y="910"/>
                </a:moveTo>
                <a:cubicBezTo>
                  <a:pt x="2463" y="834"/>
                  <a:pt x="2398" y="774"/>
                  <a:pt x="2320" y="774"/>
                </a:cubicBezTo>
                <a:lnTo>
                  <a:pt x="2251" y="774"/>
                </a:lnTo>
                <a:lnTo>
                  <a:pt x="2251" y="910"/>
                </a:lnTo>
                <a:lnTo>
                  <a:pt x="2471" y="910"/>
                </a:lnTo>
                <a:close/>
                <a:moveTo>
                  <a:pt x="162" y="1162"/>
                </a:moveTo>
                <a:cubicBezTo>
                  <a:pt x="188" y="1034"/>
                  <a:pt x="290" y="938"/>
                  <a:pt x="414" y="915"/>
                </a:cubicBezTo>
                <a:lnTo>
                  <a:pt x="414" y="548"/>
                </a:lnTo>
                <a:lnTo>
                  <a:pt x="178" y="548"/>
                </a:lnTo>
                <a:cubicBezTo>
                  <a:pt x="80" y="548"/>
                  <a:pt x="0" y="628"/>
                  <a:pt x="0" y="726"/>
                </a:cubicBezTo>
                <a:lnTo>
                  <a:pt x="0" y="1955"/>
                </a:lnTo>
                <a:lnTo>
                  <a:pt x="162" y="1162"/>
                </a:lnTo>
                <a:close/>
                <a:moveTo>
                  <a:pt x="2118" y="75"/>
                </a:moveTo>
                <a:lnTo>
                  <a:pt x="2118" y="910"/>
                </a:lnTo>
                <a:lnTo>
                  <a:pt x="548" y="910"/>
                </a:lnTo>
                <a:lnTo>
                  <a:pt x="548" y="75"/>
                </a:lnTo>
                <a:cubicBezTo>
                  <a:pt x="548" y="33"/>
                  <a:pt x="581" y="0"/>
                  <a:pt x="623" y="0"/>
                </a:cubicBezTo>
                <a:lnTo>
                  <a:pt x="2043" y="0"/>
                </a:lnTo>
                <a:cubicBezTo>
                  <a:pt x="2084" y="0"/>
                  <a:pt x="2118" y="33"/>
                  <a:pt x="2118" y="75"/>
                </a:cubicBezTo>
                <a:close/>
                <a:moveTo>
                  <a:pt x="1926" y="665"/>
                </a:moveTo>
                <a:cubicBezTo>
                  <a:pt x="1926" y="628"/>
                  <a:pt x="1896" y="598"/>
                  <a:pt x="1859" y="598"/>
                </a:cubicBezTo>
                <a:lnTo>
                  <a:pt x="806" y="598"/>
                </a:lnTo>
                <a:cubicBezTo>
                  <a:pt x="769" y="598"/>
                  <a:pt x="740" y="628"/>
                  <a:pt x="740" y="665"/>
                </a:cubicBezTo>
                <a:cubicBezTo>
                  <a:pt x="740" y="702"/>
                  <a:pt x="769" y="732"/>
                  <a:pt x="806" y="732"/>
                </a:cubicBezTo>
                <a:lnTo>
                  <a:pt x="1859" y="732"/>
                </a:lnTo>
                <a:cubicBezTo>
                  <a:pt x="1896" y="732"/>
                  <a:pt x="1926" y="702"/>
                  <a:pt x="1926" y="665"/>
                </a:cubicBezTo>
                <a:close/>
                <a:moveTo>
                  <a:pt x="1926" y="321"/>
                </a:moveTo>
                <a:cubicBezTo>
                  <a:pt x="1926" y="284"/>
                  <a:pt x="1896" y="254"/>
                  <a:pt x="1859" y="254"/>
                </a:cubicBezTo>
                <a:lnTo>
                  <a:pt x="806" y="254"/>
                </a:lnTo>
                <a:cubicBezTo>
                  <a:pt x="769" y="254"/>
                  <a:pt x="740" y="284"/>
                  <a:pt x="740" y="321"/>
                </a:cubicBezTo>
                <a:cubicBezTo>
                  <a:pt x="740" y="358"/>
                  <a:pt x="769" y="388"/>
                  <a:pt x="806" y="388"/>
                </a:cubicBezTo>
                <a:lnTo>
                  <a:pt x="1859" y="388"/>
                </a:lnTo>
                <a:cubicBezTo>
                  <a:pt x="1896" y="388"/>
                  <a:pt x="1926" y="358"/>
                  <a:pt x="1926" y="321"/>
                </a:cubicBezTo>
                <a:close/>
              </a:path>
            </a:pathLst>
          </a:custGeom>
          <a:solidFill>
            <a:schemeClr val="bg1"/>
          </a:solidFill>
          <a:ln w="3175">
            <a:noFill/>
            <a:prstDash val="solid"/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rmAutofit fontScale="85000" lnSpcReduction="20000"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9pPr>
          </a:lstStyle>
          <a:p>
            <a:pPr algn="ctr" defTabSz="914400"/>
            <a:endParaRPr lang="zh-CN" altLang="en-US" sz="2000" b="1" i="1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29" name="ïṡľiḓé"/>
          <p:cNvSpPr/>
          <p:nvPr/>
        </p:nvSpPr>
        <p:spPr>
          <a:xfrm>
            <a:off x="2760261" y="4728411"/>
            <a:ext cx="2653347" cy="446763"/>
          </a:xfrm>
          <a:prstGeom prst="rect">
            <a:avLst/>
          </a:prstGeom>
        </p:spPr>
        <p:txBody>
          <a:bodyPr wrap="square" lIns="91440" tIns="45720" rIns="91440" bIns="45720" anchor="ctr" anchorCtr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lvl="0" algn="ctr"/>
            <a:r>
              <a:rPr lang="zh-CN" altLang="en-US" sz="2000" b="1" dirty="0">
                <a:cs typeface="+mn-ea"/>
                <a:sym typeface="+mn-lt"/>
              </a:rPr>
              <a:t>害怕给顾客产生误会！</a:t>
            </a:r>
            <a:endParaRPr lang="zh-CN" altLang="en-US" sz="2000" b="1" dirty="0">
              <a:cs typeface="+mn-ea"/>
              <a:sym typeface="+mn-lt"/>
            </a:endParaRPr>
          </a:p>
        </p:txBody>
      </p:sp>
      <p:cxnSp>
        <p:nvCxnSpPr>
          <p:cNvPr id="30" name="直接连接符 29"/>
          <p:cNvCxnSpPr/>
          <p:nvPr/>
        </p:nvCxnSpPr>
        <p:spPr>
          <a:xfrm>
            <a:off x="4020744" y="2937321"/>
            <a:ext cx="0" cy="1767446"/>
          </a:xfrm>
          <a:prstGeom prst="line">
            <a:avLst/>
          </a:prstGeom>
          <a:ln w="12700" cap="rnd">
            <a:solidFill>
              <a:schemeClr val="bg1">
                <a:lumMod val="7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i$lide"/>
          <p:cNvSpPr/>
          <p:nvPr/>
        </p:nvSpPr>
        <p:spPr>
          <a:xfrm>
            <a:off x="3984744" y="3393000"/>
            <a:ext cx="72000" cy="72000"/>
          </a:xfrm>
          <a:prstGeom prst="ellipse">
            <a:avLst/>
          </a:prstGeom>
          <a:solidFill>
            <a:schemeClr val="accent2"/>
          </a:solidFill>
          <a:ln w="3175">
            <a:noFill/>
            <a:prstDash val="solid"/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 defTabSz="914400"/>
            <a:endParaRPr lang="zh-CN" altLang="en-US" sz="2000" b="1" i="1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32" name="iṡḷide"/>
          <p:cNvSpPr/>
          <p:nvPr/>
        </p:nvSpPr>
        <p:spPr bwMode="auto">
          <a:xfrm>
            <a:off x="5671080" y="1994366"/>
            <a:ext cx="849842" cy="942956"/>
          </a:xfrm>
          <a:custGeom>
            <a:avLst/>
            <a:gdLst>
              <a:gd name="T0" fmla="*/ 668 w 1369"/>
              <a:gd name="T1" fmla="*/ 0 h 1519"/>
              <a:gd name="T2" fmla="*/ 702 w 1369"/>
              <a:gd name="T3" fmla="*/ 0 h 1519"/>
              <a:gd name="T4" fmla="*/ 736 w 1369"/>
              <a:gd name="T5" fmla="*/ 7 h 1519"/>
              <a:gd name="T6" fmla="*/ 768 w 1369"/>
              <a:gd name="T7" fmla="*/ 21 h 1519"/>
              <a:gd name="T8" fmla="*/ 1284 w 1369"/>
              <a:gd name="T9" fmla="*/ 318 h 1519"/>
              <a:gd name="T10" fmla="*/ 1313 w 1369"/>
              <a:gd name="T11" fmla="*/ 339 h 1519"/>
              <a:gd name="T12" fmla="*/ 1337 w 1369"/>
              <a:gd name="T13" fmla="*/ 364 h 1519"/>
              <a:gd name="T14" fmla="*/ 1354 w 1369"/>
              <a:gd name="T15" fmla="*/ 395 h 1519"/>
              <a:gd name="T16" fmla="*/ 1364 w 1369"/>
              <a:gd name="T17" fmla="*/ 429 h 1519"/>
              <a:gd name="T18" fmla="*/ 1369 w 1369"/>
              <a:gd name="T19" fmla="*/ 465 h 1519"/>
              <a:gd name="T20" fmla="*/ 1369 w 1369"/>
              <a:gd name="T21" fmla="*/ 1054 h 1519"/>
              <a:gd name="T22" fmla="*/ 1364 w 1369"/>
              <a:gd name="T23" fmla="*/ 1090 h 1519"/>
              <a:gd name="T24" fmla="*/ 1354 w 1369"/>
              <a:gd name="T25" fmla="*/ 1124 h 1519"/>
              <a:gd name="T26" fmla="*/ 1337 w 1369"/>
              <a:gd name="T27" fmla="*/ 1154 h 1519"/>
              <a:gd name="T28" fmla="*/ 1313 w 1369"/>
              <a:gd name="T29" fmla="*/ 1181 h 1519"/>
              <a:gd name="T30" fmla="*/ 1284 w 1369"/>
              <a:gd name="T31" fmla="*/ 1201 h 1519"/>
              <a:gd name="T32" fmla="*/ 768 w 1369"/>
              <a:gd name="T33" fmla="*/ 1497 h 1519"/>
              <a:gd name="T34" fmla="*/ 736 w 1369"/>
              <a:gd name="T35" fmla="*/ 1512 h 1519"/>
              <a:gd name="T36" fmla="*/ 702 w 1369"/>
              <a:gd name="T37" fmla="*/ 1519 h 1519"/>
              <a:gd name="T38" fmla="*/ 668 w 1369"/>
              <a:gd name="T39" fmla="*/ 1519 h 1519"/>
              <a:gd name="T40" fmla="*/ 632 w 1369"/>
              <a:gd name="T41" fmla="*/ 1512 h 1519"/>
              <a:gd name="T42" fmla="*/ 599 w 1369"/>
              <a:gd name="T43" fmla="*/ 1497 h 1519"/>
              <a:gd name="T44" fmla="*/ 85 w 1369"/>
              <a:gd name="T45" fmla="*/ 1201 h 1519"/>
              <a:gd name="T46" fmla="*/ 56 w 1369"/>
              <a:gd name="T47" fmla="*/ 1181 h 1519"/>
              <a:gd name="T48" fmla="*/ 32 w 1369"/>
              <a:gd name="T49" fmla="*/ 1154 h 1519"/>
              <a:gd name="T50" fmla="*/ 15 w 1369"/>
              <a:gd name="T51" fmla="*/ 1124 h 1519"/>
              <a:gd name="T52" fmla="*/ 3 w 1369"/>
              <a:gd name="T53" fmla="*/ 1090 h 1519"/>
              <a:gd name="T54" fmla="*/ 0 w 1369"/>
              <a:gd name="T55" fmla="*/ 1054 h 1519"/>
              <a:gd name="T56" fmla="*/ 0 w 1369"/>
              <a:gd name="T57" fmla="*/ 465 h 1519"/>
              <a:gd name="T58" fmla="*/ 3 w 1369"/>
              <a:gd name="T59" fmla="*/ 429 h 1519"/>
              <a:gd name="T60" fmla="*/ 15 w 1369"/>
              <a:gd name="T61" fmla="*/ 395 h 1519"/>
              <a:gd name="T62" fmla="*/ 32 w 1369"/>
              <a:gd name="T63" fmla="*/ 364 h 1519"/>
              <a:gd name="T64" fmla="*/ 56 w 1369"/>
              <a:gd name="T65" fmla="*/ 339 h 1519"/>
              <a:gd name="T66" fmla="*/ 85 w 1369"/>
              <a:gd name="T67" fmla="*/ 318 h 1519"/>
              <a:gd name="T68" fmla="*/ 599 w 1369"/>
              <a:gd name="T69" fmla="*/ 21 h 1519"/>
              <a:gd name="T70" fmla="*/ 632 w 1369"/>
              <a:gd name="T71" fmla="*/ 7 h 1519"/>
              <a:gd name="T72" fmla="*/ 668 w 1369"/>
              <a:gd name="T73" fmla="*/ 0 h 15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1369" h="1519">
                <a:moveTo>
                  <a:pt x="668" y="0"/>
                </a:moveTo>
                <a:lnTo>
                  <a:pt x="702" y="0"/>
                </a:lnTo>
                <a:lnTo>
                  <a:pt x="736" y="7"/>
                </a:lnTo>
                <a:lnTo>
                  <a:pt x="768" y="21"/>
                </a:lnTo>
                <a:lnTo>
                  <a:pt x="1284" y="318"/>
                </a:lnTo>
                <a:lnTo>
                  <a:pt x="1313" y="339"/>
                </a:lnTo>
                <a:lnTo>
                  <a:pt x="1337" y="364"/>
                </a:lnTo>
                <a:lnTo>
                  <a:pt x="1354" y="395"/>
                </a:lnTo>
                <a:lnTo>
                  <a:pt x="1364" y="429"/>
                </a:lnTo>
                <a:lnTo>
                  <a:pt x="1369" y="465"/>
                </a:lnTo>
                <a:lnTo>
                  <a:pt x="1369" y="1054"/>
                </a:lnTo>
                <a:lnTo>
                  <a:pt x="1364" y="1090"/>
                </a:lnTo>
                <a:lnTo>
                  <a:pt x="1354" y="1124"/>
                </a:lnTo>
                <a:lnTo>
                  <a:pt x="1337" y="1154"/>
                </a:lnTo>
                <a:lnTo>
                  <a:pt x="1313" y="1181"/>
                </a:lnTo>
                <a:lnTo>
                  <a:pt x="1284" y="1201"/>
                </a:lnTo>
                <a:lnTo>
                  <a:pt x="768" y="1497"/>
                </a:lnTo>
                <a:lnTo>
                  <a:pt x="736" y="1512"/>
                </a:lnTo>
                <a:lnTo>
                  <a:pt x="702" y="1519"/>
                </a:lnTo>
                <a:lnTo>
                  <a:pt x="668" y="1519"/>
                </a:lnTo>
                <a:lnTo>
                  <a:pt x="632" y="1512"/>
                </a:lnTo>
                <a:lnTo>
                  <a:pt x="599" y="1497"/>
                </a:lnTo>
                <a:lnTo>
                  <a:pt x="85" y="1201"/>
                </a:lnTo>
                <a:lnTo>
                  <a:pt x="56" y="1181"/>
                </a:lnTo>
                <a:lnTo>
                  <a:pt x="32" y="1154"/>
                </a:lnTo>
                <a:lnTo>
                  <a:pt x="15" y="1124"/>
                </a:lnTo>
                <a:lnTo>
                  <a:pt x="3" y="1090"/>
                </a:lnTo>
                <a:lnTo>
                  <a:pt x="0" y="1054"/>
                </a:lnTo>
                <a:lnTo>
                  <a:pt x="0" y="465"/>
                </a:lnTo>
                <a:lnTo>
                  <a:pt x="3" y="429"/>
                </a:lnTo>
                <a:lnTo>
                  <a:pt x="15" y="395"/>
                </a:lnTo>
                <a:lnTo>
                  <a:pt x="32" y="364"/>
                </a:lnTo>
                <a:lnTo>
                  <a:pt x="56" y="339"/>
                </a:lnTo>
                <a:lnTo>
                  <a:pt x="85" y="318"/>
                </a:lnTo>
                <a:lnTo>
                  <a:pt x="599" y="21"/>
                </a:lnTo>
                <a:lnTo>
                  <a:pt x="632" y="7"/>
                </a:lnTo>
                <a:lnTo>
                  <a:pt x="668" y="0"/>
                </a:lnTo>
                <a:close/>
              </a:path>
            </a:pathLst>
          </a:custGeom>
          <a:solidFill>
            <a:srgbClr val="189FA0"/>
          </a:solidFill>
          <a:ln w="3175">
            <a:noFill/>
            <a:prstDash val="solid"/>
            <a:round/>
          </a:ln>
        </p:spPr>
        <p:txBody>
          <a:bodyPr vert="horz" wrap="square" lIns="91440" tIns="45720" rIns="91440" bIns="45720" numCol="1" anchor="ctr" anchorCtr="0" compatLnSpc="1">
            <a:normAutofit/>
          </a:bodyPr>
          <a:lstStyle/>
          <a:p>
            <a:pPr algn="ctr"/>
            <a:endParaRPr lang="ru-RU" sz="1600" i="1" u="sng" dirty="0">
              <a:solidFill>
                <a:schemeClr val="accent1"/>
              </a:solidFill>
              <a:cs typeface="+mn-ea"/>
              <a:sym typeface="+mn-lt"/>
            </a:endParaRPr>
          </a:p>
        </p:txBody>
      </p:sp>
      <p:sp>
        <p:nvSpPr>
          <p:cNvPr id="33" name="îṣḷíḓé"/>
          <p:cNvSpPr/>
          <p:nvPr/>
        </p:nvSpPr>
        <p:spPr>
          <a:xfrm>
            <a:off x="5922267" y="2328277"/>
            <a:ext cx="347468" cy="275133"/>
          </a:xfrm>
          <a:custGeom>
            <a:avLst/>
            <a:gdLst>
              <a:gd name="connsiteX0" fmla="*/ 66529 w 609120"/>
              <a:gd name="connsiteY0" fmla="*/ 352898 h 482315"/>
              <a:gd name="connsiteX1" fmla="*/ 542591 w 609120"/>
              <a:gd name="connsiteY1" fmla="*/ 352898 h 482315"/>
              <a:gd name="connsiteX2" fmla="*/ 609120 w 609120"/>
              <a:gd name="connsiteY2" fmla="*/ 452184 h 482315"/>
              <a:gd name="connsiteX3" fmla="*/ 609120 w 609120"/>
              <a:gd name="connsiteY3" fmla="*/ 482315 h 482315"/>
              <a:gd name="connsiteX4" fmla="*/ 0 w 609120"/>
              <a:gd name="connsiteY4" fmla="*/ 482315 h 482315"/>
              <a:gd name="connsiteX5" fmla="*/ 0 w 609120"/>
              <a:gd name="connsiteY5" fmla="*/ 452184 h 482315"/>
              <a:gd name="connsiteX6" fmla="*/ 278451 w 609120"/>
              <a:gd name="connsiteY6" fmla="*/ 214237 h 482315"/>
              <a:gd name="connsiteX7" fmla="*/ 447314 w 609120"/>
              <a:gd name="connsiteY7" fmla="*/ 214237 h 482315"/>
              <a:gd name="connsiteX8" fmla="*/ 447314 w 609120"/>
              <a:gd name="connsiteY8" fmla="*/ 232866 h 482315"/>
              <a:gd name="connsiteX9" fmla="*/ 278451 w 609120"/>
              <a:gd name="connsiteY9" fmla="*/ 232866 h 482315"/>
              <a:gd name="connsiteX10" fmla="*/ 156937 w 609120"/>
              <a:gd name="connsiteY10" fmla="*/ 214237 h 482315"/>
              <a:gd name="connsiteX11" fmla="*/ 235970 w 609120"/>
              <a:gd name="connsiteY11" fmla="*/ 214237 h 482315"/>
              <a:gd name="connsiteX12" fmla="*/ 235970 w 609120"/>
              <a:gd name="connsiteY12" fmla="*/ 232866 h 482315"/>
              <a:gd name="connsiteX13" fmla="*/ 156937 w 609120"/>
              <a:gd name="connsiteY13" fmla="*/ 232866 h 482315"/>
              <a:gd name="connsiteX14" fmla="*/ 278451 w 609120"/>
              <a:gd name="connsiteY14" fmla="*/ 157149 h 482315"/>
              <a:gd name="connsiteX15" fmla="*/ 447314 w 609120"/>
              <a:gd name="connsiteY15" fmla="*/ 157149 h 482315"/>
              <a:gd name="connsiteX16" fmla="*/ 447314 w 609120"/>
              <a:gd name="connsiteY16" fmla="*/ 175778 h 482315"/>
              <a:gd name="connsiteX17" fmla="*/ 278451 w 609120"/>
              <a:gd name="connsiteY17" fmla="*/ 175778 h 482315"/>
              <a:gd name="connsiteX18" fmla="*/ 156937 w 609120"/>
              <a:gd name="connsiteY18" fmla="*/ 157149 h 482315"/>
              <a:gd name="connsiteX19" fmla="*/ 235970 w 609120"/>
              <a:gd name="connsiteY19" fmla="*/ 157149 h 482315"/>
              <a:gd name="connsiteX20" fmla="*/ 235970 w 609120"/>
              <a:gd name="connsiteY20" fmla="*/ 175778 h 482315"/>
              <a:gd name="connsiteX21" fmla="*/ 156937 w 609120"/>
              <a:gd name="connsiteY21" fmla="*/ 175778 h 482315"/>
              <a:gd name="connsiteX22" fmla="*/ 278451 w 609120"/>
              <a:gd name="connsiteY22" fmla="*/ 99991 h 482315"/>
              <a:gd name="connsiteX23" fmla="*/ 447314 w 609120"/>
              <a:gd name="connsiteY23" fmla="*/ 99991 h 482315"/>
              <a:gd name="connsiteX24" fmla="*/ 447314 w 609120"/>
              <a:gd name="connsiteY24" fmla="*/ 118691 h 482315"/>
              <a:gd name="connsiteX25" fmla="*/ 278451 w 609120"/>
              <a:gd name="connsiteY25" fmla="*/ 118691 h 482315"/>
              <a:gd name="connsiteX26" fmla="*/ 156937 w 609120"/>
              <a:gd name="connsiteY26" fmla="*/ 99991 h 482315"/>
              <a:gd name="connsiteX27" fmla="*/ 235970 w 609120"/>
              <a:gd name="connsiteY27" fmla="*/ 99991 h 482315"/>
              <a:gd name="connsiteX28" fmla="*/ 235970 w 609120"/>
              <a:gd name="connsiteY28" fmla="*/ 118691 h 482315"/>
              <a:gd name="connsiteX29" fmla="*/ 156937 w 609120"/>
              <a:gd name="connsiteY29" fmla="*/ 118691 h 482315"/>
              <a:gd name="connsiteX30" fmla="*/ 116312 w 609120"/>
              <a:gd name="connsiteY30" fmla="*/ 41471 h 482315"/>
              <a:gd name="connsiteX31" fmla="*/ 116312 w 609120"/>
              <a:gd name="connsiteY31" fmla="*/ 288120 h 482315"/>
              <a:gd name="connsiteX32" fmla="*/ 493160 w 609120"/>
              <a:gd name="connsiteY32" fmla="*/ 288120 h 482315"/>
              <a:gd name="connsiteX33" fmla="*/ 493160 w 609120"/>
              <a:gd name="connsiteY33" fmla="*/ 41471 h 482315"/>
              <a:gd name="connsiteX34" fmla="*/ 66684 w 609120"/>
              <a:gd name="connsiteY34" fmla="*/ 0 h 482315"/>
              <a:gd name="connsiteX35" fmla="*/ 542788 w 609120"/>
              <a:gd name="connsiteY35" fmla="*/ 0 h 482315"/>
              <a:gd name="connsiteX36" fmla="*/ 542788 w 609120"/>
              <a:gd name="connsiteY36" fmla="*/ 329682 h 482315"/>
              <a:gd name="connsiteX37" fmla="*/ 66684 w 609120"/>
              <a:gd name="connsiteY37" fmla="*/ 329682 h 4823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609120" h="482315">
                <a:moveTo>
                  <a:pt x="66529" y="352898"/>
                </a:moveTo>
                <a:lnTo>
                  <a:pt x="542591" y="352898"/>
                </a:lnTo>
                <a:lnTo>
                  <a:pt x="609120" y="452184"/>
                </a:lnTo>
                <a:lnTo>
                  <a:pt x="609120" y="482315"/>
                </a:lnTo>
                <a:lnTo>
                  <a:pt x="0" y="482315"/>
                </a:lnTo>
                <a:lnTo>
                  <a:pt x="0" y="452184"/>
                </a:lnTo>
                <a:close/>
                <a:moveTo>
                  <a:pt x="278451" y="214237"/>
                </a:moveTo>
                <a:lnTo>
                  <a:pt x="447314" y="214237"/>
                </a:lnTo>
                <a:lnTo>
                  <a:pt x="447314" y="232866"/>
                </a:lnTo>
                <a:lnTo>
                  <a:pt x="278451" y="232866"/>
                </a:lnTo>
                <a:close/>
                <a:moveTo>
                  <a:pt x="156937" y="214237"/>
                </a:moveTo>
                <a:lnTo>
                  <a:pt x="235970" y="214237"/>
                </a:lnTo>
                <a:lnTo>
                  <a:pt x="235970" y="232866"/>
                </a:lnTo>
                <a:lnTo>
                  <a:pt x="156937" y="232866"/>
                </a:lnTo>
                <a:close/>
                <a:moveTo>
                  <a:pt x="278451" y="157149"/>
                </a:moveTo>
                <a:lnTo>
                  <a:pt x="447314" y="157149"/>
                </a:lnTo>
                <a:lnTo>
                  <a:pt x="447314" y="175778"/>
                </a:lnTo>
                <a:lnTo>
                  <a:pt x="278451" y="175778"/>
                </a:lnTo>
                <a:close/>
                <a:moveTo>
                  <a:pt x="156937" y="157149"/>
                </a:moveTo>
                <a:lnTo>
                  <a:pt x="235970" y="157149"/>
                </a:lnTo>
                <a:lnTo>
                  <a:pt x="235970" y="175778"/>
                </a:lnTo>
                <a:lnTo>
                  <a:pt x="156937" y="175778"/>
                </a:lnTo>
                <a:close/>
                <a:moveTo>
                  <a:pt x="278451" y="99991"/>
                </a:moveTo>
                <a:lnTo>
                  <a:pt x="447314" y="99991"/>
                </a:lnTo>
                <a:lnTo>
                  <a:pt x="447314" y="118691"/>
                </a:lnTo>
                <a:lnTo>
                  <a:pt x="278451" y="118691"/>
                </a:lnTo>
                <a:close/>
                <a:moveTo>
                  <a:pt x="156937" y="99991"/>
                </a:moveTo>
                <a:lnTo>
                  <a:pt x="235970" y="99991"/>
                </a:lnTo>
                <a:lnTo>
                  <a:pt x="235970" y="118691"/>
                </a:lnTo>
                <a:lnTo>
                  <a:pt x="156937" y="118691"/>
                </a:lnTo>
                <a:close/>
                <a:moveTo>
                  <a:pt x="116312" y="41471"/>
                </a:moveTo>
                <a:lnTo>
                  <a:pt x="116312" y="288120"/>
                </a:lnTo>
                <a:lnTo>
                  <a:pt x="493160" y="288120"/>
                </a:lnTo>
                <a:lnTo>
                  <a:pt x="493160" y="41471"/>
                </a:lnTo>
                <a:close/>
                <a:moveTo>
                  <a:pt x="66684" y="0"/>
                </a:moveTo>
                <a:lnTo>
                  <a:pt x="542788" y="0"/>
                </a:lnTo>
                <a:lnTo>
                  <a:pt x="542788" y="329682"/>
                </a:lnTo>
                <a:lnTo>
                  <a:pt x="66684" y="329682"/>
                </a:lnTo>
                <a:close/>
              </a:path>
            </a:pathLst>
          </a:custGeom>
          <a:solidFill>
            <a:schemeClr val="bg1"/>
          </a:solidFill>
          <a:ln w="3175">
            <a:noFill/>
            <a:prstDash val="solid"/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rmAutofit fontScale="70000" lnSpcReduction="20000"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9pPr>
          </a:lstStyle>
          <a:p>
            <a:pPr algn="ctr" defTabSz="914400"/>
            <a:endParaRPr lang="zh-CN" altLang="en-US" sz="2000" b="1" i="1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34" name="işľîdè"/>
          <p:cNvSpPr/>
          <p:nvPr/>
        </p:nvSpPr>
        <p:spPr>
          <a:xfrm>
            <a:off x="4773731" y="3633988"/>
            <a:ext cx="2653347" cy="446763"/>
          </a:xfrm>
          <a:prstGeom prst="rect">
            <a:avLst/>
          </a:prstGeom>
        </p:spPr>
        <p:txBody>
          <a:bodyPr wrap="square" lIns="91440" tIns="45720" rIns="91440" bIns="45720" anchor="ctr" anchorCtr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lvl="0" algn="ctr"/>
            <a:r>
              <a:rPr lang="zh-CN" altLang="en-US" sz="2000" b="1" dirty="0">
                <a:cs typeface="+mn-ea"/>
                <a:sym typeface="+mn-lt"/>
              </a:rPr>
              <a:t>害怕给顾客压力！</a:t>
            </a:r>
            <a:endParaRPr lang="zh-CN" altLang="en-US" sz="2000" b="1" dirty="0">
              <a:cs typeface="+mn-ea"/>
              <a:sym typeface="+mn-lt"/>
            </a:endParaRPr>
          </a:p>
        </p:txBody>
      </p:sp>
      <p:cxnSp>
        <p:nvCxnSpPr>
          <p:cNvPr id="35" name="直接连接符 34"/>
          <p:cNvCxnSpPr/>
          <p:nvPr/>
        </p:nvCxnSpPr>
        <p:spPr>
          <a:xfrm>
            <a:off x="6096001" y="2937322"/>
            <a:ext cx="0" cy="455678"/>
          </a:xfrm>
          <a:prstGeom prst="line">
            <a:avLst/>
          </a:prstGeom>
          <a:ln w="12700" cap="rnd">
            <a:solidFill>
              <a:schemeClr val="bg1">
                <a:lumMod val="7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ísḷíḋe"/>
          <p:cNvSpPr/>
          <p:nvPr/>
        </p:nvSpPr>
        <p:spPr bwMode="auto">
          <a:xfrm>
            <a:off x="7746337" y="1994366"/>
            <a:ext cx="849842" cy="942956"/>
          </a:xfrm>
          <a:custGeom>
            <a:avLst/>
            <a:gdLst>
              <a:gd name="T0" fmla="*/ 668 w 1369"/>
              <a:gd name="T1" fmla="*/ 0 h 1519"/>
              <a:gd name="T2" fmla="*/ 702 w 1369"/>
              <a:gd name="T3" fmla="*/ 0 h 1519"/>
              <a:gd name="T4" fmla="*/ 736 w 1369"/>
              <a:gd name="T5" fmla="*/ 7 h 1519"/>
              <a:gd name="T6" fmla="*/ 768 w 1369"/>
              <a:gd name="T7" fmla="*/ 21 h 1519"/>
              <a:gd name="T8" fmla="*/ 1284 w 1369"/>
              <a:gd name="T9" fmla="*/ 318 h 1519"/>
              <a:gd name="T10" fmla="*/ 1313 w 1369"/>
              <a:gd name="T11" fmla="*/ 339 h 1519"/>
              <a:gd name="T12" fmla="*/ 1337 w 1369"/>
              <a:gd name="T13" fmla="*/ 364 h 1519"/>
              <a:gd name="T14" fmla="*/ 1354 w 1369"/>
              <a:gd name="T15" fmla="*/ 395 h 1519"/>
              <a:gd name="T16" fmla="*/ 1364 w 1369"/>
              <a:gd name="T17" fmla="*/ 429 h 1519"/>
              <a:gd name="T18" fmla="*/ 1369 w 1369"/>
              <a:gd name="T19" fmla="*/ 465 h 1519"/>
              <a:gd name="T20" fmla="*/ 1369 w 1369"/>
              <a:gd name="T21" fmla="*/ 1054 h 1519"/>
              <a:gd name="T22" fmla="*/ 1364 w 1369"/>
              <a:gd name="T23" fmla="*/ 1090 h 1519"/>
              <a:gd name="T24" fmla="*/ 1354 w 1369"/>
              <a:gd name="T25" fmla="*/ 1124 h 1519"/>
              <a:gd name="T26" fmla="*/ 1337 w 1369"/>
              <a:gd name="T27" fmla="*/ 1154 h 1519"/>
              <a:gd name="T28" fmla="*/ 1313 w 1369"/>
              <a:gd name="T29" fmla="*/ 1181 h 1519"/>
              <a:gd name="T30" fmla="*/ 1284 w 1369"/>
              <a:gd name="T31" fmla="*/ 1201 h 1519"/>
              <a:gd name="T32" fmla="*/ 768 w 1369"/>
              <a:gd name="T33" fmla="*/ 1497 h 1519"/>
              <a:gd name="T34" fmla="*/ 736 w 1369"/>
              <a:gd name="T35" fmla="*/ 1512 h 1519"/>
              <a:gd name="T36" fmla="*/ 702 w 1369"/>
              <a:gd name="T37" fmla="*/ 1519 h 1519"/>
              <a:gd name="T38" fmla="*/ 668 w 1369"/>
              <a:gd name="T39" fmla="*/ 1519 h 1519"/>
              <a:gd name="T40" fmla="*/ 632 w 1369"/>
              <a:gd name="T41" fmla="*/ 1512 h 1519"/>
              <a:gd name="T42" fmla="*/ 599 w 1369"/>
              <a:gd name="T43" fmla="*/ 1497 h 1519"/>
              <a:gd name="T44" fmla="*/ 85 w 1369"/>
              <a:gd name="T45" fmla="*/ 1201 h 1519"/>
              <a:gd name="T46" fmla="*/ 56 w 1369"/>
              <a:gd name="T47" fmla="*/ 1181 h 1519"/>
              <a:gd name="T48" fmla="*/ 32 w 1369"/>
              <a:gd name="T49" fmla="*/ 1154 h 1519"/>
              <a:gd name="T50" fmla="*/ 15 w 1369"/>
              <a:gd name="T51" fmla="*/ 1124 h 1519"/>
              <a:gd name="T52" fmla="*/ 3 w 1369"/>
              <a:gd name="T53" fmla="*/ 1090 h 1519"/>
              <a:gd name="T54" fmla="*/ 0 w 1369"/>
              <a:gd name="T55" fmla="*/ 1054 h 1519"/>
              <a:gd name="T56" fmla="*/ 0 w 1369"/>
              <a:gd name="T57" fmla="*/ 465 h 1519"/>
              <a:gd name="T58" fmla="*/ 3 w 1369"/>
              <a:gd name="T59" fmla="*/ 429 h 1519"/>
              <a:gd name="T60" fmla="*/ 15 w 1369"/>
              <a:gd name="T61" fmla="*/ 395 h 1519"/>
              <a:gd name="T62" fmla="*/ 32 w 1369"/>
              <a:gd name="T63" fmla="*/ 364 h 1519"/>
              <a:gd name="T64" fmla="*/ 56 w 1369"/>
              <a:gd name="T65" fmla="*/ 339 h 1519"/>
              <a:gd name="T66" fmla="*/ 85 w 1369"/>
              <a:gd name="T67" fmla="*/ 318 h 1519"/>
              <a:gd name="T68" fmla="*/ 599 w 1369"/>
              <a:gd name="T69" fmla="*/ 21 h 1519"/>
              <a:gd name="T70" fmla="*/ 632 w 1369"/>
              <a:gd name="T71" fmla="*/ 7 h 1519"/>
              <a:gd name="T72" fmla="*/ 668 w 1369"/>
              <a:gd name="T73" fmla="*/ 0 h 15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1369" h="1519">
                <a:moveTo>
                  <a:pt x="668" y="0"/>
                </a:moveTo>
                <a:lnTo>
                  <a:pt x="702" y="0"/>
                </a:lnTo>
                <a:lnTo>
                  <a:pt x="736" y="7"/>
                </a:lnTo>
                <a:lnTo>
                  <a:pt x="768" y="21"/>
                </a:lnTo>
                <a:lnTo>
                  <a:pt x="1284" y="318"/>
                </a:lnTo>
                <a:lnTo>
                  <a:pt x="1313" y="339"/>
                </a:lnTo>
                <a:lnTo>
                  <a:pt x="1337" y="364"/>
                </a:lnTo>
                <a:lnTo>
                  <a:pt x="1354" y="395"/>
                </a:lnTo>
                <a:lnTo>
                  <a:pt x="1364" y="429"/>
                </a:lnTo>
                <a:lnTo>
                  <a:pt x="1369" y="465"/>
                </a:lnTo>
                <a:lnTo>
                  <a:pt x="1369" y="1054"/>
                </a:lnTo>
                <a:lnTo>
                  <a:pt x="1364" y="1090"/>
                </a:lnTo>
                <a:lnTo>
                  <a:pt x="1354" y="1124"/>
                </a:lnTo>
                <a:lnTo>
                  <a:pt x="1337" y="1154"/>
                </a:lnTo>
                <a:lnTo>
                  <a:pt x="1313" y="1181"/>
                </a:lnTo>
                <a:lnTo>
                  <a:pt x="1284" y="1201"/>
                </a:lnTo>
                <a:lnTo>
                  <a:pt x="768" y="1497"/>
                </a:lnTo>
                <a:lnTo>
                  <a:pt x="736" y="1512"/>
                </a:lnTo>
                <a:lnTo>
                  <a:pt x="702" y="1519"/>
                </a:lnTo>
                <a:lnTo>
                  <a:pt x="668" y="1519"/>
                </a:lnTo>
                <a:lnTo>
                  <a:pt x="632" y="1512"/>
                </a:lnTo>
                <a:lnTo>
                  <a:pt x="599" y="1497"/>
                </a:lnTo>
                <a:lnTo>
                  <a:pt x="85" y="1201"/>
                </a:lnTo>
                <a:lnTo>
                  <a:pt x="56" y="1181"/>
                </a:lnTo>
                <a:lnTo>
                  <a:pt x="32" y="1154"/>
                </a:lnTo>
                <a:lnTo>
                  <a:pt x="15" y="1124"/>
                </a:lnTo>
                <a:lnTo>
                  <a:pt x="3" y="1090"/>
                </a:lnTo>
                <a:lnTo>
                  <a:pt x="0" y="1054"/>
                </a:lnTo>
                <a:lnTo>
                  <a:pt x="0" y="465"/>
                </a:lnTo>
                <a:lnTo>
                  <a:pt x="3" y="429"/>
                </a:lnTo>
                <a:lnTo>
                  <a:pt x="15" y="395"/>
                </a:lnTo>
                <a:lnTo>
                  <a:pt x="32" y="364"/>
                </a:lnTo>
                <a:lnTo>
                  <a:pt x="56" y="339"/>
                </a:lnTo>
                <a:lnTo>
                  <a:pt x="85" y="318"/>
                </a:lnTo>
                <a:lnTo>
                  <a:pt x="599" y="21"/>
                </a:lnTo>
                <a:lnTo>
                  <a:pt x="632" y="7"/>
                </a:lnTo>
                <a:lnTo>
                  <a:pt x="668" y="0"/>
                </a:lnTo>
                <a:close/>
              </a:path>
            </a:pathLst>
          </a:custGeom>
          <a:solidFill>
            <a:srgbClr val="189FA0">
              <a:alpha val="52000"/>
            </a:srgbClr>
          </a:solidFill>
          <a:ln w="3175">
            <a:noFill/>
            <a:prstDash val="solid"/>
            <a:round/>
          </a:ln>
        </p:spPr>
        <p:txBody>
          <a:bodyPr vert="horz" wrap="square" lIns="91440" tIns="45720" rIns="91440" bIns="45720" numCol="1" anchor="ctr" anchorCtr="0" compatLnSpc="1">
            <a:normAutofit/>
          </a:bodyPr>
          <a:lstStyle/>
          <a:p>
            <a:pPr algn="ctr"/>
            <a:endParaRPr lang="ru-RU" sz="1600" i="1" u="sng" dirty="0">
              <a:solidFill>
                <a:schemeClr val="accent1"/>
              </a:solidFill>
              <a:cs typeface="+mn-ea"/>
              <a:sym typeface="+mn-lt"/>
            </a:endParaRPr>
          </a:p>
        </p:txBody>
      </p:sp>
      <p:sp>
        <p:nvSpPr>
          <p:cNvPr id="37" name="iṩļïḓé"/>
          <p:cNvSpPr/>
          <p:nvPr/>
        </p:nvSpPr>
        <p:spPr>
          <a:xfrm>
            <a:off x="7997524" y="2308876"/>
            <a:ext cx="347468" cy="313935"/>
          </a:xfrm>
          <a:custGeom>
            <a:avLst/>
            <a:gdLst>
              <a:gd name="connsiteX0" fmla="*/ 462909 w 607639"/>
              <a:gd name="connsiteY0" fmla="*/ 418947 h 548999"/>
              <a:gd name="connsiteX1" fmla="*/ 607639 w 607639"/>
              <a:gd name="connsiteY1" fmla="*/ 418947 h 548999"/>
              <a:gd name="connsiteX2" fmla="*/ 607639 w 607639"/>
              <a:gd name="connsiteY2" fmla="*/ 548999 h 548999"/>
              <a:gd name="connsiteX3" fmla="*/ 462909 w 607639"/>
              <a:gd name="connsiteY3" fmla="*/ 548999 h 548999"/>
              <a:gd name="connsiteX4" fmla="*/ 231525 w 607639"/>
              <a:gd name="connsiteY4" fmla="*/ 418947 h 548999"/>
              <a:gd name="connsiteX5" fmla="*/ 376114 w 607639"/>
              <a:gd name="connsiteY5" fmla="*/ 418947 h 548999"/>
              <a:gd name="connsiteX6" fmla="*/ 376114 w 607639"/>
              <a:gd name="connsiteY6" fmla="*/ 548999 h 548999"/>
              <a:gd name="connsiteX7" fmla="*/ 231525 w 607639"/>
              <a:gd name="connsiteY7" fmla="*/ 548999 h 548999"/>
              <a:gd name="connsiteX8" fmla="*/ 0 w 607639"/>
              <a:gd name="connsiteY8" fmla="*/ 418947 h 548999"/>
              <a:gd name="connsiteX9" fmla="*/ 144659 w 607639"/>
              <a:gd name="connsiteY9" fmla="*/ 418947 h 548999"/>
              <a:gd name="connsiteX10" fmla="*/ 144659 w 607639"/>
              <a:gd name="connsiteY10" fmla="*/ 548999 h 548999"/>
              <a:gd name="connsiteX11" fmla="*/ 0 w 607639"/>
              <a:gd name="connsiteY11" fmla="*/ 548999 h 548999"/>
              <a:gd name="connsiteX12" fmla="*/ 282149 w 607639"/>
              <a:gd name="connsiteY12" fmla="*/ 231172 h 548999"/>
              <a:gd name="connsiteX13" fmla="*/ 325490 w 607639"/>
              <a:gd name="connsiteY13" fmla="*/ 231172 h 548999"/>
              <a:gd name="connsiteX14" fmla="*/ 325490 w 607639"/>
              <a:gd name="connsiteY14" fmla="*/ 281751 h 548999"/>
              <a:gd name="connsiteX15" fmla="*/ 556973 w 607639"/>
              <a:gd name="connsiteY15" fmla="*/ 281751 h 548999"/>
              <a:gd name="connsiteX16" fmla="*/ 556973 w 607639"/>
              <a:gd name="connsiteY16" fmla="*/ 375619 h 548999"/>
              <a:gd name="connsiteX17" fmla="*/ 513542 w 607639"/>
              <a:gd name="connsiteY17" fmla="*/ 375619 h 548999"/>
              <a:gd name="connsiteX18" fmla="*/ 513542 w 607639"/>
              <a:gd name="connsiteY18" fmla="*/ 325040 h 548999"/>
              <a:gd name="connsiteX19" fmla="*/ 325490 w 607639"/>
              <a:gd name="connsiteY19" fmla="*/ 325040 h 548999"/>
              <a:gd name="connsiteX20" fmla="*/ 325490 w 607639"/>
              <a:gd name="connsiteY20" fmla="*/ 375619 h 548999"/>
              <a:gd name="connsiteX21" fmla="*/ 282149 w 607639"/>
              <a:gd name="connsiteY21" fmla="*/ 375619 h 548999"/>
              <a:gd name="connsiteX22" fmla="*/ 282149 w 607639"/>
              <a:gd name="connsiteY22" fmla="*/ 325040 h 548999"/>
              <a:gd name="connsiteX23" fmla="*/ 94097 w 607639"/>
              <a:gd name="connsiteY23" fmla="*/ 325040 h 548999"/>
              <a:gd name="connsiteX24" fmla="*/ 94097 w 607639"/>
              <a:gd name="connsiteY24" fmla="*/ 375619 h 548999"/>
              <a:gd name="connsiteX25" fmla="*/ 50666 w 607639"/>
              <a:gd name="connsiteY25" fmla="*/ 375619 h 548999"/>
              <a:gd name="connsiteX26" fmla="*/ 50666 w 607639"/>
              <a:gd name="connsiteY26" fmla="*/ 281751 h 548999"/>
              <a:gd name="connsiteX27" fmla="*/ 282149 w 607639"/>
              <a:gd name="connsiteY27" fmla="*/ 281751 h 548999"/>
              <a:gd name="connsiteX28" fmla="*/ 159125 w 607639"/>
              <a:gd name="connsiteY28" fmla="*/ 0 h 548999"/>
              <a:gd name="connsiteX29" fmla="*/ 448514 w 607639"/>
              <a:gd name="connsiteY29" fmla="*/ 0 h 548999"/>
              <a:gd name="connsiteX30" fmla="*/ 448514 w 607639"/>
              <a:gd name="connsiteY30" fmla="*/ 187845 h 548999"/>
              <a:gd name="connsiteX31" fmla="*/ 159125 w 607639"/>
              <a:gd name="connsiteY31" fmla="*/ 187845 h 548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607639" h="548999">
                <a:moveTo>
                  <a:pt x="462909" y="418947"/>
                </a:moveTo>
                <a:lnTo>
                  <a:pt x="607639" y="418947"/>
                </a:lnTo>
                <a:lnTo>
                  <a:pt x="607639" y="548999"/>
                </a:lnTo>
                <a:lnTo>
                  <a:pt x="462909" y="548999"/>
                </a:lnTo>
                <a:close/>
                <a:moveTo>
                  <a:pt x="231525" y="418947"/>
                </a:moveTo>
                <a:lnTo>
                  <a:pt x="376114" y="418947"/>
                </a:lnTo>
                <a:lnTo>
                  <a:pt x="376114" y="548999"/>
                </a:lnTo>
                <a:lnTo>
                  <a:pt x="231525" y="548999"/>
                </a:lnTo>
                <a:close/>
                <a:moveTo>
                  <a:pt x="0" y="418947"/>
                </a:moveTo>
                <a:lnTo>
                  <a:pt x="144659" y="418947"/>
                </a:lnTo>
                <a:lnTo>
                  <a:pt x="144659" y="548999"/>
                </a:lnTo>
                <a:lnTo>
                  <a:pt x="0" y="548999"/>
                </a:lnTo>
                <a:close/>
                <a:moveTo>
                  <a:pt x="282149" y="231172"/>
                </a:moveTo>
                <a:lnTo>
                  <a:pt x="325490" y="231172"/>
                </a:lnTo>
                <a:lnTo>
                  <a:pt x="325490" y="281751"/>
                </a:lnTo>
                <a:lnTo>
                  <a:pt x="556973" y="281751"/>
                </a:lnTo>
                <a:lnTo>
                  <a:pt x="556973" y="375619"/>
                </a:lnTo>
                <a:lnTo>
                  <a:pt x="513542" y="375619"/>
                </a:lnTo>
                <a:lnTo>
                  <a:pt x="513542" y="325040"/>
                </a:lnTo>
                <a:lnTo>
                  <a:pt x="325490" y="325040"/>
                </a:lnTo>
                <a:lnTo>
                  <a:pt x="325490" y="375619"/>
                </a:lnTo>
                <a:lnTo>
                  <a:pt x="282149" y="375619"/>
                </a:lnTo>
                <a:lnTo>
                  <a:pt x="282149" y="325040"/>
                </a:lnTo>
                <a:lnTo>
                  <a:pt x="94097" y="325040"/>
                </a:lnTo>
                <a:lnTo>
                  <a:pt x="94097" y="375619"/>
                </a:lnTo>
                <a:lnTo>
                  <a:pt x="50666" y="375619"/>
                </a:lnTo>
                <a:lnTo>
                  <a:pt x="50666" y="281751"/>
                </a:lnTo>
                <a:lnTo>
                  <a:pt x="282149" y="281751"/>
                </a:lnTo>
                <a:close/>
                <a:moveTo>
                  <a:pt x="159125" y="0"/>
                </a:moveTo>
                <a:lnTo>
                  <a:pt x="448514" y="0"/>
                </a:lnTo>
                <a:lnTo>
                  <a:pt x="448514" y="187845"/>
                </a:lnTo>
                <a:lnTo>
                  <a:pt x="159125" y="187845"/>
                </a:lnTo>
                <a:close/>
              </a:path>
            </a:pathLst>
          </a:custGeom>
          <a:solidFill>
            <a:schemeClr val="bg1"/>
          </a:solidFill>
          <a:ln w="3175">
            <a:noFill/>
            <a:prstDash val="solid"/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rmAutofit fontScale="85000" lnSpcReduction="20000"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9pPr>
          </a:lstStyle>
          <a:p>
            <a:pPr algn="ctr" defTabSz="914400"/>
            <a:endParaRPr lang="zh-CN" altLang="en-US" sz="2000" b="1" i="1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38" name="îsļíde"/>
          <p:cNvSpPr/>
          <p:nvPr/>
        </p:nvSpPr>
        <p:spPr>
          <a:xfrm>
            <a:off x="6910775" y="4728411"/>
            <a:ext cx="2653347" cy="446763"/>
          </a:xfrm>
          <a:prstGeom prst="rect">
            <a:avLst/>
          </a:prstGeom>
        </p:spPr>
        <p:txBody>
          <a:bodyPr wrap="square" lIns="91440" tIns="45720" rIns="91440" bIns="45720" anchor="ctr" anchorCtr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lvl="0" algn="ctr"/>
            <a:r>
              <a:rPr lang="zh-CN" altLang="en-US" sz="2000" b="1" dirty="0">
                <a:cs typeface="+mn-ea"/>
                <a:sym typeface="+mn-lt"/>
              </a:rPr>
              <a:t>自己觉得还不到火候！</a:t>
            </a:r>
            <a:endParaRPr lang="zh-CN" altLang="en-US" sz="2000" b="1" dirty="0">
              <a:cs typeface="+mn-ea"/>
              <a:sym typeface="+mn-lt"/>
            </a:endParaRPr>
          </a:p>
        </p:txBody>
      </p:sp>
      <p:cxnSp>
        <p:nvCxnSpPr>
          <p:cNvPr id="39" name="直接连接符 38"/>
          <p:cNvCxnSpPr/>
          <p:nvPr/>
        </p:nvCxnSpPr>
        <p:spPr>
          <a:xfrm>
            <a:off x="8171258" y="2937321"/>
            <a:ext cx="0" cy="1767446"/>
          </a:xfrm>
          <a:prstGeom prst="line">
            <a:avLst/>
          </a:prstGeom>
          <a:ln w="12700" cap="rnd">
            <a:solidFill>
              <a:schemeClr val="bg1">
                <a:lumMod val="7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iSlîḍê"/>
          <p:cNvSpPr/>
          <p:nvPr/>
        </p:nvSpPr>
        <p:spPr>
          <a:xfrm>
            <a:off x="8135258" y="3393000"/>
            <a:ext cx="72000" cy="72000"/>
          </a:xfrm>
          <a:prstGeom prst="ellipse">
            <a:avLst/>
          </a:prstGeom>
          <a:solidFill>
            <a:schemeClr val="accent4"/>
          </a:solidFill>
          <a:ln w="3175">
            <a:noFill/>
            <a:prstDash val="solid"/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 defTabSz="914400"/>
            <a:endParaRPr lang="zh-CN" altLang="en-US" sz="2000" b="1" i="1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41" name="íš1ïdé"/>
          <p:cNvSpPr/>
          <p:nvPr/>
        </p:nvSpPr>
        <p:spPr bwMode="auto">
          <a:xfrm>
            <a:off x="9821592" y="1994366"/>
            <a:ext cx="849842" cy="942956"/>
          </a:xfrm>
          <a:custGeom>
            <a:avLst/>
            <a:gdLst>
              <a:gd name="T0" fmla="*/ 668 w 1369"/>
              <a:gd name="T1" fmla="*/ 0 h 1519"/>
              <a:gd name="T2" fmla="*/ 702 w 1369"/>
              <a:gd name="T3" fmla="*/ 0 h 1519"/>
              <a:gd name="T4" fmla="*/ 736 w 1369"/>
              <a:gd name="T5" fmla="*/ 7 h 1519"/>
              <a:gd name="T6" fmla="*/ 768 w 1369"/>
              <a:gd name="T7" fmla="*/ 21 h 1519"/>
              <a:gd name="T8" fmla="*/ 1284 w 1369"/>
              <a:gd name="T9" fmla="*/ 318 h 1519"/>
              <a:gd name="T10" fmla="*/ 1313 w 1369"/>
              <a:gd name="T11" fmla="*/ 339 h 1519"/>
              <a:gd name="T12" fmla="*/ 1337 w 1369"/>
              <a:gd name="T13" fmla="*/ 364 h 1519"/>
              <a:gd name="T14" fmla="*/ 1354 w 1369"/>
              <a:gd name="T15" fmla="*/ 395 h 1519"/>
              <a:gd name="T16" fmla="*/ 1364 w 1369"/>
              <a:gd name="T17" fmla="*/ 429 h 1519"/>
              <a:gd name="T18" fmla="*/ 1369 w 1369"/>
              <a:gd name="T19" fmla="*/ 465 h 1519"/>
              <a:gd name="T20" fmla="*/ 1369 w 1369"/>
              <a:gd name="T21" fmla="*/ 1054 h 1519"/>
              <a:gd name="T22" fmla="*/ 1364 w 1369"/>
              <a:gd name="T23" fmla="*/ 1090 h 1519"/>
              <a:gd name="T24" fmla="*/ 1354 w 1369"/>
              <a:gd name="T25" fmla="*/ 1124 h 1519"/>
              <a:gd name="T26" fmla="*/ 1337 w 1369"/>
              <a:gd name="T27" fmla="*/ 1154 h 1519"/>
              <a:gd name="T28" fmla="*/ 1313 w 1369"/>
              <a:gd name="T29" fmla="*/ 1181 h 1519"/>
              <a:gd name="T30" fmla="*/ 1284 w 1369"/>
              <a:gd name="T31" fmla="*/ 1201 h 1519"/>
              <a:gd name="T32" fmla="*/ 768 w 1369"/>
              <a:gd name="T33" fmla="*/ 1497 h 1519"/>
              <a:gd name="T34" fmla="*/ 736 w 1369"/>
              <a:gd name="T35" fmla="*/ 1512 h 1519"/>
              <a:gd name="T36" fmla="*/ 702 w 1369"/>
              <a:gd name="T37" fmla="*/ 1519 h 1519"/>
              <a:gd name="T38" fmla="*/ 668 w 1369"/>
              <a:gd name="T39" fmla="*/ 1519 h 1519"/>
              <a:gd name="T40" fmla="*/ 632 w 1369"/>
              <a:gd name="T41" fmla="*/ 1512 h 1519"/>
              <a:gd name="T42" fmla="*/ 599 w 1369"/>
              <a:gd name="T43" fmla="*/ 1497 h 1519"/>
              <a:gd name="T44" fmla="*/ 85 w 1369"/>
              <a:gd name="T45" fmla="*/ 1201 h 1519"/>
              <a:gd name="T46" fmla="*/ 56 w 1369"/>
              <a:gd name="T47" fmla="*/ 1181 h 1519"/>
              <a:gd name="T48" fmla="*/ 32 w 1369"/>
              <a:gd name="T49" fmla="*/ 1154 h 1519"/>
              <a:gd name="T50" fmla="*/ 15 w 1369"/>
              <a:gd name="T51" fmla="*/ 1124 h 1519"/>
              <a:gd name="T52" fmla="*/ 3 w 1369"/>
              <a:gd name="T53" fmla="*/ 1090 h 1519"/>
              <a:gd name="T54" fmla="*/ 0 w 1369"/>
              <a:gd name="T55" fmla="*/ 1054 h 1519"/>
              <a:gd name="T56" fmla="*/ 0 w 1369"/>
              <a:gd name="T57" fmla="*/ 465 h 1519"/>
              <a:gd name="T58" fmla="*/ 3 w 1369"/>
              <a:gd name="T59" fmla="*/ 429 h 1519"/>
              <a:gd name="T60" fmla="*/ 15 w 1369"/>
              <a:gd name="T61" fmla="*/ 395 h 1519"/>
              <a:gd name="T62" fmla="*/ 32 w 1369"/>
              <a:gd name="T63" fmla="*/ 364 h 1519"/>
              <a:gd name="T64" fmla="*/ 56 w 1369"/>
              <a:gd name="T65" fmla="*/ 339 h 1519"/>
              <a:gd name="T66" fmla="*/ 85 w 1369"/>
              <a:gd name="T67" fmla="*/ 318 h 1519"/>
              <a:gd name="T68" fmla="*/ 599 w 1369"/>
              <a:gd name="T69" fmla="*/ 21 h 1519"/>
              <a:gd name="T70" fmla="*/ 632 w 1369"/>
              <a:gd name="T71" fmla="*/ 7 h 1519"/>
              <a:gd name="T72" fmla="*/ 668 w 1369"/>
              <a:gd name="T73" fmla="*/ 0 h 15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1369" h="1519">
                <a:moveTo>
                  <a:pt x="668" y="0"/>
                </a:moveTo>
                <a:lnTo>
                  <a:pt x="702" y="0"/>
                </a:lnTo>
                <a:lnTo>
                  <a:pt x="736" y="7"/>
                </a:lnTo>
                <a:lnTo>
                  <a:pt x="768" y="21"/>
                </a:lnTo>
                <a:lnTo>
                  <a:pt x="1284" y="318"/>
                </a:lnTo>
                <a:lnTo>
                  <a:pt x="1313" y="339"/>
                </a:lnTo>
                <a:lnTo>
                  <a:pt x="1337" y="364"/>
                </a:lnTo>
                <a:lnTo>
                  <a:pt x="1354" y="395"/>
                </a:lnTo>
                <a:lnTo>
                  <a:pt x="1364" y="429"/>
                </a:lnTo>
                <a:lnTo>
                  <a:pt x="1369" y="465"/>
                </a:lnTo>
                <a:lnTo>
                  <a:pt x="1369" y="1054"/>
                </a:lnTo>
                <a:lnTo>
                  <a:pt x="1364" y="1090"/>
                </a:lnTo>
                <a:lnTo>
                  <a:pt x="1354" y="1124"/>
                </a:lnTo>
                <a:lnTo>
                  <a:pt x="1337" y="1154"/>
                </a:lnTo>
                <a:lnTo>
                  <a:pt x="1313" y="1181"/>
                </a:lnTo>
                <a:lnTo>
                  <a:pt x="1284" y="1201"/>
                </a:lnTo>
                <a:lnTo>
                  <a:pt x="768" y="1497"/>
                </a:lnTo>
                <a:lnTo>
                  <a:pt x="736" y="1512"/>
                </a:lnTo>
                <a:lnTo>
                  <a:pt x="702" y="1519"/>
                </a:lnTo>
                <a:lnTo>
                  <a:pt x="668" y="1519"/>
                </a:lnTo>
                <a:lnTo>
                  <a:pt x="632" y="1512"/>
                </a:lnTo>
                <a:lnTo>
                  <a:pt x="599" y="1497"/>
                </a:lnTo>
                <a:lnTo>
                  <a:pt x="85" y="1201"/>
                </a:lnTo>
                <a:lnTo>
                  <a:pt x="56" y="1181"/>
                </a:lnTo>
                <a:lnTo>
                  <a:pt x="32" y="1154"/>
                </a:lnTo>
                <a:lnTo>
                  <a:pt x="15" y="1124"/>
                </a:lnTo>
                <a:lnTo>
                  <a:pt x="3" y="1090"/>
                </a:lnTo>
                <a:lnTo>
                  <a:pt x="0" y="1054"/>
                </a:lnTo>
                <a:lnTo>
                  <a:pt x="0" y="465"/>
                </a:lnTo>
                <a:lnTo>
                  <a:pt x="3" y="429"/>
                </a:lnTo>
                <a:lnTo>
                  <a:pt x="15" y="395"/>
                </a:lnTo>
                <a:lnTo>
                  <a:pt x="32" y="364"/>
                </a:lnTo>
                <a:lnTo>
                  <a:pt x="56" y="339"/>
                </a:lnTo>
                <a:lnTo>
                  <a:pt x="85" y="318"/>
                </a:lnTo>
                <a:lnTo>
                  <a:pt x="599" y="21"/>
                </a:lnTo>
                <a:lnTo>
                  <a:pt x="632" y="7"/>
                </a:lnTo>
                <a:lnTo>
                  <a:pt x="668" y="0"/>
                </a:lnTo>
                <a:close/>
              </a:path>
            </a:pathLst>
          </a:custGeom>
          <a:solidFill>
            <a:schemeClr val="accent5"/>
          </a:solidFill>
          <a:ln w="3175">
            <a:noFill/>
            <a:prstDash val="solid"/>
            <a:round/>
          </a:ln>
        </p:spPr>
        <p:txBody>
          <a:bodyPr vert="horz" wrap="square" lIns="91440" tIns="45720" rIns="91440" bIns="45720" numCol="1" anchor="ctr" anchorCtr="0" compatLnSpc="1">
            <a:normAutofit/>
          </a:bodyPr>
          <a:lstStyle/>
          <a:p>
            <a:pPr algn="ctr"/>
            <a:endParaRPr lang="ru-RU" sz="1600" i="1" u="sng" dirty="0">
              <a:solidFill>
                <a:schemeClr val="accent1"/>
              </a:solidFill>
              <a:cs typeface="+mn-ea"/>
              <a:sym typeface="+mn-lt"/>
            </a:endParaRPr>
          </a:p>
        </p:txBody>
      </p:sp>
      <p:sp>
        <p:nvSpPr>
          <p:cNvPr id="42" name="iṡlïḋê"/>
          <p:cNvSpPr/>
          <p:nvPr/>
        </p:nvSpPr>
        <p:spPr>
          <a:xfrm>
            <a:off x="10072779" y="2294029"/>
            <a:ext cx="347468" cy="343630"/>
          </a:xfrm>
          <a:custGeom>
            <a:avLst/>
            <a:gdLst>
              <a:gd name="connsiteX0" fmla="*/ 466437 w 600511"/>
              <a:gd name="connsiteY0" fmla="*/ 421770 h 593879"/>
              <a:gd name="connsiteX1" fmla="*/ 504684 w 600511"/>
              <a:gd name="connsiteY1" fmla="*/ 459981 h 593879"/>
              <a:gd name="connsiteX2" fmla="*/ 466437 w 600511"/>
              <a:gd name="connsiteY2" fmla="*/ 498192 h 593879"/>
              <a:gd name="connsiteX3" fmla="*/ 428190 w 600511"/>
              <a:gd name="connsiteY3" fmla="*/ 459981 h 593879"/>
              <a:gd name="connsiteX4" fmla="*/ 466437 w 600511"/>
              <a:gd name="connsiteY4" fmla="*/ 421770 h 593879"/>
              <a:gd name="connsiteX5" fmla="*/ 453390 w 600511"/>
              <a:gd name="connsiteY5" fmla="*/ 375066 h 593879"/>
              <a:gd name="connsiteX6" fmla="*/ 421127 w 600511"/>
              <a:gd name="connsiteY6" fmla="*/ 386990 h 593879"/>
              <a:gd name="connsiteX7" fmla="*/ 418868 w 600511"/>
              <a:gd name="connsiteY7" fmla="*/ 392146 h 593879"/>
              <a:gd name="connsiteX8" fmla="*/ 424031 w 600511"/>
              <a:gd name="connsiteY8" fmla="*/ 406325 h 593879"/>
              <a:gd name="connsiteX9" fmla="*/ 423385 w 600511"/>
              <a:gd name="connsiteY9" fmla="*/ 411481 h 593879"/>
              <a:gd name="connsiteX10" fmla="*/ 416287 w 600511"/>
              <a:gd name="connsiteY10" fmla="*/ 413737 h 593879"/>
              <a:gd name="connsiteX11" fmla="*/ 402414 w 600511"/>
              <a:gd name="connsiteY11" fmla="*/ 407292 h 593879"/>
              <a:gd name="connsiteX12" fmla="*/ 397252 w 600511"/>
              <a:gd name="connsiteY12" fmla="*/ 409226 h 593879"/>
              <a:gd name="connsiteX13" fmla="*/ 383056 w 600511"/>
              <a:gd name="connsiteY13" fmla="*/ 440485 h 593879"/>
              <a:gd name="connsiteX14" fmla="*/ 384669 w 600511"/>
              <a:gd name="connsiteY14" fmla="*/ 445318 h 593879"/>
              <a:gd name="connsiteX15" fmla="*/ 398542 w 600511"/>
              <a:gd name="connsiteY15" fmla="*/ 451764 h 593879"/>
              <a:gd name="connsiteX16" fmla="*/ 401769 w 600511"/>
              <a:gd name="connsiteY16" fmla="*/ 455953 h 593879"/>
              <a:gd name="connsiteX17" fmla="*/ 398220 w 600511"/>
              <a:gd name="connsiteY17" fmla="*/ 462720 h 593879"/>
              <a:gd name="connsiteX18" fmla="*/ 384024 w 600511"/>
              <a:gd name="connsiteY18" fmla="*/ 467876 h 593879"/>
              <a:gd name="connsiteX19" fmla="*/ 381766 w 600511"/>
              <a:gd name="connsiteY19" fmla="*/ 472710 h 593879"/>
              <a:gd name="connsiteX20" fmla="*/ 393380 w 600511"/>
              <a:gd name="connsiteY20" fmla="*/ 504936 h 593879"/>
              <a:gd name="connsiteX21" fmla="*/ 398542 w 600511"/>
              <a:gd name="connsiteY21" fmla="*/ 507192 h 593879"/>
              <a:gd name="connsiteX22" fmla="*/ 412738 w 600511"/>
              <a:gd name="connsiteY22" fmla="*/ 502036 h 593879"/>
              <a:gd name="connsiteX23" fmla="*/ 417900 w 600511"/>
              <a:gd name="connsiteY23" fmla="*/ 502680 h 593879"/>
              <a:gd name="connsiteX24" fmla="*/ 420159 w 600511"/>
              <a:gd name="connsiteY24" fmla="*/ 510092 h 593879"/>
              <a:gd name="connsiteX25" fmla="*/ 413706 w 600511"/>
              <a:gd name="connsiteY25" fmla="*/ 523949 h 593879"/>
              <a:gd name="connsiteX26" fmla="*/ 415642 w 600511"/>
              <a:gd name="connsiteY26" fmla="*/ 528783 h 593879"/>
              <a:gd name="connsiteX27" fmla="*/ 446937 w 600511"/>
              <a:gd name="connsiteY27" fmla="*/ 543285 h 593879"/>
              <a:gd name="connsiteX28" fmla="*/ 451777 w 600511"/>
              <a:gd name="connsiteY28" fmla="*/ 541351 h 593879"/>
              <a:gd name="connsiteX29" fmla="*/ 458230 w 600511"/>
              <a:gd name="connsiteY29" fmla="*/ 527494 h 593879"/>
              <a:gd name="connsiteX30" fmla="*/ 462424 w 600511"/>
              <a:gd name="connsiteY30" fmla="*/ 524272 h 593879"/>
              <a:gd name="connsiteX31" fmla="*/ 469199 w 600511"/>
              <a:gd name="connsiteY31" fmla="*/ 528139 h 593879"/>
              <a:gd name="connsiteX32" fmla="*/ 474361 w 600511"/>
              <a:gd name="connsiteY32" fmla="*/ 542318 h 593879"/>
              <a:gd name="connsiteX33" fmla="*/ 479201 w 600511"/>
              <a:gd name="connsiteY33" fmla="*/ 544574 h 593879"/>
              <a:gd name="connsiteX34" fmla="*/ 511464 w 600511"/>
              <a:gd name="connsiteY34" fmla="*/ 532650 h 593879"/>
              <a:gd name="connsiteX35" fmla="*/ 513723 w 600511"/>
              <a:gd name="connsiteY35" fmla="*/ 527816 h 593879"/>
              <a:gd name="connsiteX36" fmla="*/ 508560 w 600511"/>
              <a:gd name="connsiteY36" fmla="*/ 513315 h 593879"/>
              <a:gd name="connsiteX37" fmla="*/ 509206 w 600511"/>
              <a:gd name="connsiteY37" fmla="*/ 508159 h 593879"/>
              <a:gd name="connsiteX38" fmla="*/ 516626 w 600511"/>
              <a:gd name="connsiteY38" fmla="*/ 506225 h 593879"/>
              <a:gd name="connsiteX39" fmla="*/ 530500 w 600511"/>
              <a:gd name="connsiteY39" fmla="*/ 512348 h 593879"/>
              <a:gd name="connsiteX40" fmla="*/ 535339 w 600511"/>
              <a:gd name="connsiteY40" fmla="*/ 510737 h 593879"/>
              <a:gd name="connsiteX41" fmla="*/ 549858 w 600511"/>
              <a:gd name="connsiteY41" fmla="*/ 479478 h 593879"/>
              <a:gd name="connsiteX42" fmla="*/ 547922 w 600511"/>
              <a:gd name="connsiteY42" fmla="*/ 474322 h 593879"/>
              <a:gd name="connsiteX43" fmla="*/ 534049 w 600511"/>
              <a:gd name="connsiteY43" fmla="*/ 467876 h 593879"/>
              <a:gd name="connsiteX44" fmla="*/ 531145 w 600511"/>
              <a:gd name="connsiteY44" fmla="*/ 461109 h 593879"/>
              <a:gd name="connsiteX45" fmla="*/ 534694 w 600511"/>
              <a:gd name="connsiteY45" fmla="*/ 457242 h 593879"/>
              <a:gd name="connsiteX46" fmla="*/ 548890 w 600511"/>
              <a:gd name="connsiteY46" fmla="*/ 451764 h 593879"/>
              <a:gd name="connsiteX47" fmla="*/ 551148 w 600511"/>
              <a:gd name="connsiteY47" fmla="*/ 446930 h 593879"/>
              <a:gd name="connsiteX48" fmla="*/ 539211 w 600511"/>
              <a:gd name="connsiteY48" fmla="*/ 414704 h 593879"/>
              <a:gd name="connsiteX49" fmla="*/ 534371 w 600511"/>
              <a:gd name="connsiteY49" fmla="*/ 412448 h 593879"/>
              <a:gd name="connsiteX50" fmla="*/ 520175 w 600511"/>
              <a:gd name="connsiteY50" fmla="*/ 417604 h 593879"/>
              <a:gd name="connsiteX51" fmla="*/ 514691 w 600511"/>
              <a:gd name="connsiteY51" fmla="*/ 416960 h 593879"/>
              <a:gd name="connsiteX52" fmla="*/ 512755 w 600511"/>
              <a:gd name="connsiteY52" fmla="*/ 409548 h 593879"/>
              <a:gd name="connsiteX53" fmla="*/ 518885 w 600511"/>
              <a:gd name="connsiteY53" fmla="*/ 396013 h 593879"/>
              <a:gd name="connsiteX54" fmla="*/ 516949 w 600511"/>
              <a:gd name="connsiteY54" fmla="*/ 390857 h 593879"/>
              <a:gd name="connsiteX55" fmla="*/ 485976 w 600511"/>
              <a:gd name="connsiteY55" fmla="*/ 376355 h 593879"/>
              <a:gd name="connsiteX56" fmla="*/ 480814 w 600511"/>
              <a:gd name="connsiteY56" fmla="*/ 378289 h 593879"/>
              <a:gd name="connsiteX57" fmla="*/ 474361 w 600511"/>
              <a:gd name="connsiteY57" fmla="*/ 392146 h 593879"/>
              <a:gd name="connsiteX58" fmla="*/ 470167 w 600511"/>
              <a:gd name="connsiteY58" fmla="*/ 395368 h 593879"/>
              <a:gd name="connsiteX59" fmla="*/ 463714 w 600511"/>
              <a:gd name="connsiteY59" fmla="*/ 391824 h 593879"/>
              <a:gd name="connsiteX60" fmla="*/ 458230 w 600511"/>
              <a:gd name="connsiteY60" fmla="*/ 377322 h 593879"/>
              <a:gd name="connsiteX61" fmla="*/ 453390 w 600511"/>
              <a:gd name="connsiteY61" fmla="*/ 375066 h 593879"/>
              <a:gd name="connsiteX62" fmla="*/ 0 w 600511"/>
              <a:gd name="connsiteY62" fmla="*/ 372515 h 593879"/>
              <a:gd name="connsiteX63" fmla="*/ 233292 w 600511"/>
              <a:gd name="connsiteY63" fmla="*/ 465626 h 593879"/>
              <a:gd name="connsiteX64" fmla="*/ 305248 w 600511"/>
              <a:gd name="connsiteY64" fmla="*/ 461116 h 593879"/>
              <a:gd name="connsiteX65" fmla="*/ 332998 w 600511"/>
              <a:gd name="connsiteY65" fmla="*/ 549716 h 593879"/>
              <a:gd name="connsiteX66" fmla="*/ 233292 w 600511"/>
              <a:gd name="connsiteY66" fmla="*/ 558737 h 593879"/>
              <a:gd name="connsiteX67" fmla="*/ 0 w 600511"/>
              <a:gd name="connsiteY67" fmla="*/ 465626 h 593879"/>
              <a:gd name="connsiteX68" fmla="*/ 466295 w 600511"/>
              <a:gd name="connsiteY68" fmla="*/ 326083 h 593879"/>
              <a:gd name="connsiteX69" fmla="*/ 600511 w 600511"/>
              <a:gd name="connsiteY69" fmla="*/ 459820 h 593879"/>
              <a:gd name="connsiteX70" fmla="*/ 466295 w 600511"/>
              <a:gd name="connsiteY70" fmla="*/ 593879 h 593879"/>
              <a:gd name="connsiteX71" fmla="*/ 332080 w 600511"/>
              <a:gd name="connsiteY71" fmla="*/ 459820 h 593879"/>
              <a:gd name="connsiteX72" fmla="*/ 466295 w 600511"/>
              <a:gd name="connsiteY72" fmla="*/ 326083 h 593879"/>
              <a:gd name="connsiteX73" fmla="*/ 0 w 600511"/>
              <a:gd name="connsiteY73" fmla="*/ 232654 h 593879"/>
              <a:gd name="connsiteX74" fmla="*/ 233309 w 600511"/>
              <a:gd name="connsiteY74" fmla="*/ 326103 h 593879"/>
              <a:gd name="connsiteX75" fmla="*/ 466296 w 600511"/>
              <a:gd name="connsiteY75" fmla="*/ 232654 h 593879"/>
              <a:gd name="connsiteX76" fmla="*/ 466296 w 600511"/>
              <a:gd name="connsiteY76" fmla="*/ 299035 h 593879"/>
              <a:gd name="connsiteX77" fmla="*/ 312370 w 600511"/>
              <a:gd name="connsiteY77" fmla="*/ 413429 h 593879"/>
              <a:gd name="connsiteX78" fmla="*/ 233309 w 600511"/>
              <a:gd name="connsiteY78" fmla="*/ 419229 h 593879"/>
              <a:gd name="connsiteX79" fmla="*/ 0 w 600511"/>
              <a:gd name="connsiteY79" fmla="*/ 326103 h 593879"/>
              <a:gd name="connsiteX80" fmla="*/ 233309 w 600511"/>
              <a:gd name="connsiteY80" fmla="*/ 23200 h 593879"/>
              <a:gd name="connsiteX81" fmla="*/ 23234 w 600511"/>
              <a:gd name="connsiteY81" fmla="*/ 93123 h 593879"/>
              <a:gd name="connsiteX82" fmla="*/ 233309 w 600511"/>
              <a:gd name="connsiteY82" fmla="*/ 163046 h 593879"/>
              <a:gd name="connsiteX83" fmla="*/ 443062 w 600511"/>
              <a:gd name="connsiteY83" fmla="*/ 93123 h 593879"/>
              <a:gd name="connsiteX84" fmla="*/ 233309 w 600511"/>
              <a:gd name="connsiteY84" fmla="*/ 23200 h 593879"/>
              <a:gd name="connsiteX85" fmla="*/ 233309 w 600511"/>
              <a:gd name="connsiteY85" fmla="*/ 0 h 593879"/>
              <a:gd name="connsiteX86" fmla="*/ 466296 w 600511"/>
              <a:gd name="connsiteY86" fmla="*/ 93123 h 593879"/>
              <a:gd name="connsiteX87" fmla="*/ 466296 w 600511"/>
              <a:gd name="connsiteY87" fmla="*/ 186246 h 593879"/>
              <a:gd name="connsiteX88" fmla="*/ 233309 w 600511"/>
              <a:gd name="connsiteY88" fmla="*/ 279369 h 593879"/>
              <a:gd name="connsiteX89" fmla="*/ 0 w 600511"/>
              <a:gd name="connsiteY89" fmla="*/ 186246 h 593879"/>
              <a:gd name="connsiteX90" fmla="*/ 0 w 600511"/>
              <a:gd name="connsiteY90" fmla="*/ 93123 h 593879"/>
              <a:gd name="connsiteX91" fmla="*/ 233309 w 600511"/>
              <a:gd name="connsiteY91" fmla="*/ 0 h 593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</a:cxnLst>
            <a:rect l="l" t="t" r="r" b="b"/>
            <a:pathLst>
              <a:path w="600511" h="593879">
                <a:moveTo>
                  <a:pt x="466437" y="421770"/>
                </a:moveTo>
                <a:cubicBezTo>
                  <a:pt x="487560" y="421770"/>
                  <a:pt x="504684" y="438878"/>
                  <a:pt x="504684" y="459981"/>
                </a:cubicBezTo>
                <a:cubicBezTo>
                  <a:pt x="504684" y="481084"/>
                  <a:pt x="487560" y="498192"/>
                  <a:pt x="466437" y="498192"/>
                </a:cubicBezTo>
                <a:cubicBezTo>
                  <a:pt x="445314" y="498192"/>
                  <a:pt x="428190" y="481084"/>
                  <a:pt x="428190" y="459981"/>
                </a:cubicBezTo>
                <a:cubicBezTo>
                  <a:pt x="428190" y="438878"/>
                  <a:pt x="445314" y="421770"/>
                  <a:pt x="466437" y="421770"/>
                </a:cubicBezTo>
                <a:close/>
                <a:moveTo>
                  <a:pt x="453390" y="375066"/>
                </a:moveTo>
                <a:lnTo>
                  <a:pt x="421127" y="386990"/>
                </a:lnTo>
                <a:cubicBezTo>
                  <a:pt x="419191" y="387957"/>
                  <a:pt x="418223" y="389890"/>
                  <a:pt x="418868" y="392146"/>
                </a:cubicBezTo>
                <a:lnTo>
                  <a:pt x="424031" y="406325"/>
                </a:lnTo>
                <a:cubicBezTo>
                  <a:pt x="424998" y="408259"/>
                  <a:pt x="424676" y="410515"/>
                  <a:pt x="423385" y="411481"/>
                </a:cubicBezTo>
                <a:cubicBezTo>
                  <a:pt x="422417" y="412448"/>
                  <a:pt x="418223" y="414382"/>
                  <a:pt x="416287" y="413737"/>
                </a:cubicBezTo>
                <a:lnTo>
                  <a:pt x="402414" y="407292"/>
                </a:lnTo>
                <a:cubicBezTo>
                  <a:pt x="400478" y="406325"/>
                  <a:pt x="398220" y="407292"/>
                  <a:pt x="397252" y="409226"/>
                </a:cubicBezTo>
                <a:lnTo>
                  <a:pt x="383056" y="440485"/>
                </a:lnTo>
                <a:cubicBezTo>
                  <a:pt x="382088" y="442096"/>
                  <a:pt x="383056" y="444674"/>
                  <a:pt x="384669" y="445318"/>
                </a:cubicBezTo>
                <a:lnTo>
                  <a:pt x="398542" y="451764"/>
                </a:lnTo>
                <a:cubicBezTo>
                  <a:pt x="400478" y="452730"/>
                  <a:pt x="402091" y="454664"/>
                  <a:pt x="401769" y="455953"/>
                </a:cubicBezTo>
                <a:cubicBezTo>
                  <a:pt x="401769" y="457564"/>
                  <a:pt x="400156" y="462076"/>
                  <a:pt x="398220" y="462720"/>
                </a:cubicBezTo>
                <a:lnTo>
                  <a:pt x="384024" y="467876"/>
                </a:lnTo>
                <a:cubicBezTo>
                  <a:pt x="382088" y="468521"/>
                  <a:pt x="381120" y="470777"/>
                  <a:pt x="381766" y="472710"/>
                </a:cubicBezTo>
                <a:lnTo>
                  <a:pt x="393380" y="504936"/>
                </a:lnTo>
                <a:cubicBezTo>
                  <a:pt x="394348" y="506870"/>
                  <a:pt x="396607" y="507836"/>
                  <a:pt x="398542" y="507192"/>
                </a:cubicBezTo>
                <a:lnTo>
                  <a:pt x="412738" y="502036"/>
                </a:lnTo>
                <a:cubicBezTo>
                  <a:pt x="414674" y="501391"/>
                  <a:pt x="417255" y="501713"/>
                  <a:pt x="417900" y="502680"/>
                </a:cubicBezTo>
                <a:cubicBezTo>
                  <a:pt x="418868" y="503969"/>
                  <a:pt x="421127" y="508159"/>
                  <a:pt x="420159" y="510092"/>
                </a:cubicBezTo>
                <a:lnTo>
                  <a:pt x="413706" y="523949"/>
                </a:lnTo>
                <a:cubicBezTo>
                  <a:pt x="412738" y="525561"/>
                  <a:pt x="413706" y="527816"/>
                  <a:pt x="415642" y="528783"/>
                </a:cubicBezTo>
                <a:lnTo>
                  <a:pt x="446937" y="543285"/>
                </a:lnTo>
                <a:cubicBezTo>
                  <a:pt x="448873" y="544251"/>
                  <a:pt x="451132" y="543285"/>
                  <a:pt x="451777" y="541351"/>
                </a:cubicBezTo>
                <a:lnTo>
                  <a:pt x="458230" y="527494"/>
                </a:lnTo>
                <a:cubicBezTo>
                  <a:pt x="459198" y="525561"/>
                  <a:pt x="461133" y="524272"/>
                  <a:pt x="462424" y="524272"/>
                </a:cubicBezTo>
                <a:cubicBezTo>
                  <a:pt x="464037" y="524272"/>
                  <a:pt x="468554" y="525883"/>
                  <a:pt x="469199" y="528139"/>
                </a:cubicBezTo>
                <a:lnTo>
                  <a:pt x="474361" y="542318"/>
                </a:lnTo>
                <a:cubicBezTo>
                  <a:pt x="475007" y="544251"/>
                  <a:pt x="477265" y="545218"/>
                  <a:pt x="479201" y="544574"/>
                </a:cubicBezTo>
                <a:lnTo>
                  <a:pt x="511464" y="532650"/>
                </a:lnTo>
                <a:cubicBezTo>
                  <a:pt x="513400" y="532006"/>
                  <a:pt x="514368" y="529750"/>
                  <a:pt x="513723" y="527816"/>
                </a:cubicBezTo>
                <a:lnTo>
                  <a:pt x="508560" y="513315"/>
                </a:lnTo>
                <a:cubicBezTo>
                  <a:pt x="507915" y="511381"/>
                  <a:pt x="508238" y="509125"/>
                  <a:pt x="509206" y="508159"/>
                </a:cubicBezTo>
                <a:cubicBezTo>
                  <a:pt x="510496" y="507192"/>
                  <a:pt x="514691" y="505258"/>
                  <a:pt x="516626" y="506225"/>
                </a:cubicBezTo>
                <a:lnTo>
                  <a:pt x="530500" y="512348"/>
                </a:lnTo>
                <a:cubicBezTo>
                  <a:pt x="532435" y="513315"/>
                  <a:pt x="534694" y="512348"/>
                  <a:pt x="535339" y="510737"/>
                </a:cubicBezTo>
                <a:lnTo>
                  <a:pt x="549858" y="479478"/>
                </a:lnTo>
                <a:cubicBezTo>
                  <a:pt x="550825" y="477544"/>
                  <a:pt x="549858" y="475288"/>
                  <a:pt x="547922" y="474322"/>
                </a:cubicBezTo>
                <a:lnTo>
                  <a:pt x="534049" y="467876"/>
                </a:lnTo>
                <a:cubicBezTo>
                  <a:pt x="532113" y="467232"/>
                  <a:pt x="531145" y="462398"/>
                  <a:pt x="531145" y="461109"/>
                </a:cubicBezTo>
                <a:cubicBezTo>
                  <a:pt x="531145" y="459498"/>
                  <a:pt x="532435" y="457886"/>
                  <a:pt x="534694" y="457242"/>
                </a:cubicBezTo>
                <a:lnTo>
                  <a:pt x="548890" y="451764"/>
                </a:lnTo>
                <a:cubicBezTo>
                  <a:pt x="550825" y="451119"/>
                  <a:pt x="551793" y="448863"/>
                  <a:pt x="551148" y="446930"/>
                </a:cubicBezTo>
                <a:lnTo>
                  <a:pt x="539211" y="414704"/>
                </a:lnTo>
                <a:cubicBezTo>
                  <a:pt x="538565" y="412770"/>
                  <a:pt x="536307" y="411804"/>
                  <a:pt x="534371" y="412448"/>
                </a:cubicBezTo>
                <a:lnTo>
                  <a:pt x="520175" y="417604"/>
                </a:lnTo>
                <a:cubicBezTo>
                  <a:pt x="517917" y="418571"/>
                  <a:pt x="515658" y="418249"/>
                  <a:pt x="514691" y="416960"/>
                </a:cubicBezTo>
                <a:cubicBezTo>
                  <a:pt x="513723" y="415993"/>
                  <a:pt x="511787" y="411481"/>
                  <a:pt x="512755" y="409548"/>
                </a:cubicBezTo>
                <a:lnTo>
                  <a:pt x="518885" y="396013"/>
                </a:lnTo>
                <a:cubicBezTo>
                  <a:pt x="519853" y="394079"/>
                  <a:pt x="518885" y="391824"/>
                  <a:pt x="516949" y="390857"/>
                </a:cubicBezTo>
                <a:lnTo>
                  <a:pt x="485976" y="376355"/>
                </a:lnTo>
                <a:cubicBezTo>
                  <a:pt x="484040" y="375711"/>
                  <a:pt x="481782" y="376355"/>
                  <a:pt x="480814" y="378289"/>
                </a:cubicBezTo>
                <a:lnTo>
                  <a:pt x="474361" y="392146"/>
                </a:lnTo>
                <a:cubicBezTo>
                  <a:pt x="473716" y="394079"/>
                  <a:pt x="471780" y="395691"/>
                  <a:pt x="470167" y="395368"/>
                </a:cubicBezTo>
                <a:cubicBezTo>
                  <a:pt x="468877" y="395368"/>
                  <a:pt x="464360" y="393757"/>
                  <a:pt x="463714" y="391824"/>
                </a:cubicBezTo>
                <a:lnTo>
                  <a:pt x="458230" y="377322"/>
                </a:lnTo>
                <a:cubicBezTo>
                  <a:pt x="457584" y="375389"/>
                  <a:pt x="455326" y="374422"/>
                  <a:pt x="453390" y="375066"/>
                </a:cubicBezTo>
                <a:close/>
                <a:moveTo>
                  <a:pt x="0" y="372515"/>
                </a:moveTo>
                <a:cubicBezTo>
                  <a:pt x="0" y="424064"/>
                  <a:pt x="104223" y="465626"/>
                  <a:pt x="233292" y="465626"/>
                </a:cubicBezTo>
                <a:cubicBezTo>
                  <a:pt x="258461" y="465626"/>
                  <a:pt x="282661" y="464015"/>
                  <a:pt x="305248" y="461116"/>
                </a:cubicBezTo>
                <a:cubicBezTo>
                  <a:pt x="305571" y="493978"/>
                  <a:pt x="315574" y="524264"/>
                  <a:pt x="332998" y="549716"/>
                </a:cubicBezTo>
                <a:cubicBezTo>
                  <a:pt x="302667" y="555515"/>
                  <a:pt x="268786" y="558737"/>
                  <a:pt x="233292" y="558737"/>
                </a:cubicBezTo>
                <a:cubicBezTo>
                  <a:pt x="104546" y="558737"/>
                  <a:pt x="0" y="517175"/>
                  <a:pt x="0" y="465626"/>
                </a:cubicBezTo>
                <a:close/>
                <a:moveTo>
                  <a:pt x="466295" y="326083"/>
                </a:moveTo>
                <a:cubicBezTo>
                  <a:pt x="540501" y="326083"/>
                  <a:pt x="600511" y="386023"/>
                  <a:pt x="600511" y="459820"/>
                </a:cubicBezTo>
                <a:cubicBezTo>
                  <a:pt x="600511" y="533939"/>
                  <a:pt x="540501" y="593879"/>
                  <a:pt x="466295" y="593879"/>
                </a:cubicBezTo>
                <a:cubicBezTo>
                  <a:pt x="392412" y="593879"/>
                  <a:pt x="332080" y="533939"/>
                  <a:pt x="332080" y="459820"/>
                </a:cubicBezTo>
                <a:cubicBezTo>
                  <a:pt x="332080" y="386023"/>
                  <a:pt x="392412" y="326083"/>
                  <a:pt x="466295" y="326083"/>
                </a:cubicBezTo>
                <a:close/>
                <a:moveTo>
                  <a:pt x="0" y="232654"/>
                </a:moveTo>
                <a:cubicBezTo>
                  <a:pt x="0" y="284212"/>
                  <a:pt x="104554" y="326103"/>
                  <a:pt x="233309" y="326103"/>
                </a:cubicBezTo>
                <a:cubicBezTo>
                  <a:pt x="362065" y="326103"/>
                  <a:pt x="466296" y="284212"/>
                  <a:pt x="466296" y="232654"/>
                </a:cubicBezTo>
                <a:lnTo>
                  <a:pt x="466296" y="299035"/>
                </a:lnTo>
                <a:cubicBezTo>
                  <a:pt x="393689" y="299035"/>
                  <a:pt x="332377" y="347370"/>
                  <a:pt x="312370" y="413429"/>
                </a:cubicBezTo>
                <a:cubicBezTo>
                  <a:pt x="287522" y="416973"/>
                  <a:pt x="261061" y="419229"/>
                  <a:pt x="233309" y="419229"/>
                </a:cubicBezTo>
                <a:cubicBezTo>
                  <a:pt x="104231" y="419229"/>
                  <a:pt x="0" y="377338"/>
                  <a:pt x="0" y="326103"/>
                </a:cubicBezTo>
                <a:close/>
                <a:moveTo>
                  <a:pt x="233309" y="23200"/>
                </a:moveTo>
                <a:cubicBezTo>
                  <a:pt x="105199" y="23200"/>
                  <a:pt x="23234" y="64445"/>
                  <a:pt x="23234" y="93123"/>
                </a:cubicBezTo>
                <a:cubicBezTo>
                  <a:pt x="23234" y="121479"/>
                  <a:pt x="105199" y="163046"/>
                  <a:pt x="233309" y="163046"/>
                </a:cubicBezTo>
                <a:cubicBezTo>
                  <a:pt x="361420" y="163046"/>
                  <a:pt x="443062" y="121479"/>
                  <a:pt x="443062" y="93123"/>
                </a:cubicBezTo>
                <a:cubicBezTo>
                  <a:pt x="443062" y="64445"/>
                  <a:pt x="361420" y="23200"/>
                  <a:pt x="233309" y="23200"/>
                </a:cubicBezTo>
                <a:close/>
                <a:moveTo>
                  <a:pt x="233309" y="0"/>
                </a:moveTo>
                <a:cubicBezTo>
                  <a:pt x="362065" y="0"/>
                  <a:pt x="466296" y="41567"/>
                  <a:pt x="466296" y="93123"/>
                </a:cubicBezTo>
                <a:lnTo>
                  <a:pt x="466296" y="186246"/>
                </a:lnTo>
                <a:cubicBezTo>
                  <a:pt x="466296" y="237802"/>
                  <a:pt x="362065" y="279369"/>
                  <a:pt x="233309" y="279369"/>
                </a:cubicBezTo>
                <a:cubicBezTo>
                  <a:pt x="104231" y="279369"/>
                  <a:pt x="0" y="237802"/>
                  <a:pt x="0" y="186246"/>
                </a:cubicBezTo>
                <a:lnTo>
                  <a:pt x="0" y="93123"/>
                </a:lnTo>
                <a:cubicBezTo>
                  <a:pt x="0" y="41567"/>
                  <a:pt x="104554" y="0"/>
                  <a:pt x="233309" y="0"/>
                </a:cubicBezTo>
                <a:close/>
              </a:path>
            </a:pathLst>
          </a:custGeom>
          <a:solidFill>
            <a:schemeClr val="bg1"/>
          </a:solidFill>
          <a:ln w="3175">
            <a:noFill/>
            <a:prstDash val="solid"/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rmAutofit fontScale="92500" lnSpcReduction="20000"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9pPr>
          </a:lstStyle>
          <a:p>
            <a:pPr algn="ctr" defTabSz="914400"/>
            <a:endParaRPr lang="zh-CN" altLang="en-US" sz="2000" b="1" i="1">
              <a:solidFill>
                <a:schemeClr val="tx1"/>
              </a:solidFill>
              <a:cs typeface="+mn-ea"/>
              <a:sym typeface="+mn-lt"/>
            </a:endParaRPr>
          </a:p>
        </p:txBody>
      </p:sp>
      <p:cxnSp>
        <p:nvCxnSpPr>
          <p:cNvPr id="43" name="直接连接符 42"/>
          <p:cNvCxnSpPr/>
          <p:nvPr/>
        </p:nvCxnSpPr>
        <p:spPr>
          <a:xfrm>
            <a:off x="10246513" y="2937322"/>
            <a:ext cx="0" cy="455678"/>
          </a:xfrm>
          <a:prstGeom prst="line">
            <a:avLst/>
          </a:prstGeom>
          <a:ln w="12700" cap="rnd">
            <a:solidFill>
              <a:schemeClr val="bg1">
                <a:lumMod val="7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íṣḻíḓe"/>
          <p:cNvSpPr/>
          <p:nvPr/>
        </p:nvSpPr>
        <p:spPr>
          <a:xfrm>
            <a:off x="8924243" y="3633988"/>
            <a:ext cx="2653347" cy="446763"/>
          </a:xfrm>
          <a:prstGeom prst="rect">
            <a:avLst/>
          </a:prstGeom>
        </p:spPr>
        <p:txBody>
          <a:bodyPr wrap="square" lIns="91440" tIns="45720" rIns="91440" bIns="45720" anchor="ctr" anchorCtr="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lvl="0" algn="ctr"/>
            <a:r>
              <a:rPr lang="zh-CN" altLang="en-US" sz="2000" b="1" dirty="0">
                <a:cs typeface="+mn-ea"/>
                <a:sym typeface="+mn-lt"/>
              </a:rPr>
              <a:t>大家都这么干！</a:t>
            </a:r>
            <a:endParaRPr lang="zh-CN" altLang="en-US" sz="2000" b="1" dirty="0">
              <a:cs typeface="+mn-ea"/>
              <a:sym typeface="+mn-lt"/>
            </a:endParaRPr>
          </a:p>
        </p:txBody>
      </p:sp>
      <p:sp>
        <p:nvSpPr>
          <p:cNvPr id="48" name="ís1iḓè"/>
          <p:cNvSpPr/>
          <p:nvPr/>
        </p:nvSpPr>
        <p:spPr>
          <a:xfrm>
            <a:off x="1903137" y="3395708"/>
            <a:ext cx="72000" cy="72000"/>
          </a:xfrm>
          <a:prstGeom prst="ellipse">
            <a:avLst/>
          </a:prstGeom>
          <a:solidFill>
            <a:schemeClr val="accent1"/>
          </a:solidFill>
          <a:ln w="3175">
            <a:noFill/>
            <a:prstDash val="solid"/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 defTabSz="914400"/>
            <a:endParaRPr lang="zh-CN" altLang="en-US" sz="2000" b="1" i="1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50" name="iṡ1îḑe"/>
          <p:cNvSpPr/>
          <p:nvPr/>
        </p:nvSpPr>
        <p:spPr>
          <a:xfrm>
            <a:off x="10204163" y="3395708"/>
            <a:ext cx="72000" cy="72000"/>
          </a:xfrm>
          <a:prstGeom prst="ellipse">
            <a:avLst/>
          </a:prstGeom>
          <a:solidFill>
            <a:schemeClr val="accent5"/>
          </a:solidFill>
          <a:ln w="3175">
            <a:noFill/>
            <a:prstDash val="solid"/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 defTabSz="914400"/>
            <a:endParaRPr lang="zh-CN" altLang="en-US" sz="2000" b="1" i="1">
              <a:solidFill>
                <a:schemeClr val="tx1"/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6000">
        <p:fade/>
      </p:transition>
    </mc:Choice>
    <mc:Fallback>
      <p:transition spd="med" advClick="0" advTm="6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23" grpId="0" animBg="1"/>
      <p:bldP spid="24" grpId="0" animBg="1"/>
      <p:bldP spid="25" grpId="0"/>
      <p:bldP spid="27" grpId="0" animBg="1"/>
      <p:bldP spid="28" grpId="0" animBg="1"/>
      <p:bldP spid="29" grpId="0"/>
      <p:bldP spid="31" grpId="0" animBg="1"/>
      <p:bldP spid="32" grpId="0" animBg="1"/>
      <p:bldP spid="33" grpId="0" animBg="1"/>
      <p:bldP spid="34" grpId="0"/>
      <p:bldP spid="36" grpId="0" animBg="1"/>
      <p:bldP spid="37" grpId="0" animBg="1"/>
      <p:bldP spid="38" grpId="0"/>
      <p:bldP spid="40" grpId="0" animBg="1"/>
      <p:bldP spid="41" grpId="0" animBg="1"/>
      <p:bldP spid="42" grpId="0" animBg="1"/>
      <p:bldP spid="44" grpId="0"/>
      <p:bldP spid="48" grpId="0" animBg="1"/>
      <p:bldP spid="5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8"/>
          <p:cNvSpPr/>
          <p:nvPr/>
        </p:nvSpPr>
        <p:spPr>
          <a:xfrm flipH="1">
            <a:off x="0" y="0"/>
            <a:ext cx="12192000" cy="4967416"/>
          </a:xfrm>
          <a:custGeom>
            <a:avLst/>
            <a:gdLst>
              <a:gd name="connsiteX0" fmla="*/ 0 w 12192000"/>
              <a:gd name="connsiteY0" fmla="*/ 0 h 4967416"/>
              <a:gd name="connsiteX1" fmla="*/ 12192000 w 12192000"/>
              <a:gd name="connsiteY1" fmla="*/ 0 h 4967416"/>
              <a:gd name="connsiteX2" fmla="*/ 12192000 w 12192000"/>
              <a:gd name="connsiteY2" fmla="*/ 4967416 h 4967416"/>
              <a:gd name="connsiteX3" fmla="*/ 0 w 12192000"/>
              <a:gd name="connsiteY3" fmla="*/ 4967416 h 4967416"/>
              <a:gd name="connsiteX4" fmla="*/ 0 w 12192000"/>
              <a:gd name="connsiteY4" fmla="*/ 0 h 4967416"/>
              <a:gd name="connsiteX0-1" fmla="*/ 0 w 12192000"/>
              <a:gd name="connsiteY0-2" fmla="*/ 0 h 4967416"/>
              <a:gd name="connsiteX1-3" fmla="*/ 12192000 w 12192000"/>
              <a:gd name="connsiteY1-4" fmla="*/ 0 h 4967416"/>
              <a:gd name="connsiteX2-5" fmla="*/ 12192000 w 12192000"/>
              <a:gd name="connsiteY2-6" fmla="*/ 4967416 h 4967416"/>
              <a:gd name="connsiteX3-7" fmla="*/ 0 w 12192000"/>
              <a:gd name="connsiteY3-8" fmla="*/ 1927654 h 4967416"/>
              <a:gd name="connsiteX4-9" fmla="*/ 0 w 12192000"/>
              <a:gd name="connsiteY4-10" fmla="*/ 0 h 4967416"/>
              <a:gd name="connsiteX0-11" fmla="*/ 0 w 12192000"/>
              <a:gd name="connsiteY0-12" fmla="*/ 0 h 4967416"/>
              <a:gd name="connsiteX1-13" fmla="*/ 12192000 w 12192000"/>
              <a:gd name="connsiteY1-14" fmla="*/ 0 h 4967416"/>
              <a:gd name="connsiteX2-15" fmla="*/ 12192000 w 12192000"/>
              <a:gd name="connsiteY2-16" fmla="*/ 4967416 h 4967416"/>
              <a:gd name="connsiteX3-17" fmla="*/ 4572000 w 12192000"/>
              <a:gd name="connsiteY3-18" fmla="*/ 3089189 h 4967416"/>
              <a:gd name="connsiteX4-19" fmla="*/ 0 w 12192000"/>
              <a:gd name="connsiteY4-20" fmla="*/ 1927654 h 4967416"/>
              <a:gd name="connsiteX5" fmla="*/ 0 w 12192000"/>
              <a:gd name="connsiteY5" fmla="*/ 0 h 4967416"/>
              <a:gd name="connsiteX0-21" fmla="*/ 0 w 12192000"/>
              <a:gd name="connsiteY0-22" fmla="*/ 0 h 4967416"/>
              <a:gd name="connsiteX1-23" fmla="*/ 12192000 w 12192000"/>
              <a:gd name="connsiteY1-24" fmla="*/ 0 h 4967416"/>
              <a:gd name="connsiteX2-25" fmla="*/ 12192000 w 12192000"/>
              <a:gd name="connsiteY2-26" fmla="*/ 4967416 h 4967416"/>
              <a:gd name="connsiteX3-27" fmla="*/ 4361935 w 12192000"/>
              <a:gd name="connsiteY3-28" fmla="*/ 3669957 h 4967416"/>
              <a:gd name="connsiteX4-29" fmla="*/ 0 w 12192000"/>
              <a:gd name="connsiteY4-30" fmla="*/ 1927654 h 4967416"/>
              <a:gd name="connsiteX5-31" fmla="*/ 0 w 12192000"/>
              <a:gd name="connsiteY5-32" fmla="*/ 0 h 4967416"/>
              <a:gd name="connsiteX0-33" fmla="*/ 0 w 12192000"/>
              <a:gd name="connsiteY0-34" fmla="*/ 0 h 4967416"/>
              <a:gd name="connsiteX1-35" fmla="*/ 12192000 w 12192000"/>
              <a:gd name="connsiteY1-36" fmla="*/ 0 h 4967416"/>
              <a:gd name="connsiteX2-37" fmla="*/ 12192000 w 12192000"/>
              <a:gd name="connsiteY2-38" fmla="*/ 4967416 h 4967416"/>
              <a:gd name="connsiteX3-39" fmla="*/ 2261286 w 12192000"/>
              <a:gd name="connsiteY3-40" fmla="*/ 3002692 h 4967416"/>
              <a:gd name="connsiteX4-41" fmla="*/ 0 w 12192000"/>
              <a:gd name="connsiteY4-42" fmla="*/ 1927654 h 4967416"/>
              <a:gd name="connsiteX5-43" fmla="*/ 0 w 12192000"/>
              <a:gd name="connsiteY5-44" fmla="*/ 0 h 4967416"/>
              <a:gd name="connsiteX0-45" fmla="*/ 0 w 12192000"/>
              <a:gd name="connsiteY0-46" fmla="*/ 0 h 4967416"/>
              <a:gd name="connsiteX1-47" fmla="*/ 12192000 w 12192000"/>
              <a:gd name="connsiteY1-48" fmla="*/ 0 h 4967416"/>
              <a:gd name="connsiteX2-49" fmla="*/ 12192000 w 12192000"/>
              <a:gd name="connsiteY2-50" fmla="*/ 4967416 h 4967416"/>
              <a:gd name="connsiteX3-51" fmla="*/ 4411362 w 12192000"/>
              <a:gd name="connsiteY3-52" fmla="*/ 2631989 h 4967416"/>
              <a:gd name="connsiteX4-53" fmla="*/ 2261286 w 12192000"/>
              <a:gd name="connsiteY4-54" fmla="*/ 3002692 h 4967416"/>
              <a:gd name="connsiteX5-55" fmla="*/ 0 w 12192000"/>
              <a:gd name="connsiteY5-56" fmla="*/ 1927654 h 4967416"/>
              <a:gd name="connsiteX6" fmla="*/ 0 w 12192000"/>
              <a:gd name="connsiteY6" fmla="*/ 0 h 4967416"/>
              <a:gd name="connsiteX0-57" fmla="*/ 0 w 12192000"/>
              <a:gd name="connsiteY0-58" fmla="*/ 0 h 5137821"/>
              <a:gd name="connsiteX1-59" fmla="*/ 12192000 w 12192000"/>
              <a:gd name="connsiteY1-60" fmla="*/ 0 h 5137821"/>
              <a:gd name="connsiteX2-61" fmla="*/ 12192000 w 12192000"/>
              <a:gd name="connsiteY2-62" fmla="*/ 4967416 h 5137821"/>
              <a:gd name="connsiteX3-63" fmla="*/ 6746789 w 12192000"/>
              <a:gd name="connsiteY3-64" fmla="*/ 4114800 h 5137821"/>
              <a:gd name="connsiteX4-65" fmla="*/ 4411362 w 12192000"/>
              <a:gd name="connsiteY4-66" fmla="*/ 2631989 h 5137821"/>
              <a:gd name="connsiteX5-67" fmla="*/ 2261286 w 12192000"/>
              <a:gd name="connsiteY5-68" fmla="*/ 3002692 h 5137821"/>
              <a:gd name="connsiteX6-69" fmla="*/ 0 w 12192000"/>
              <a:gd name="connsiteY6-70" fmla="*/ 1927654 h 5137821"/>
              <a:gd name="connsiteX7" fmla="*/ 0 w 12192000"/>
              <a:gd name="connsiteY7" fmla="*/ 0 h 5137821"/>
              <a:gd name="connsiteX0-71" fmla="*/ 0 w 12192000"/>
              <a:gd name="connsiteY0-72" fmla="*/ 0 h 5181245"/>
              <a:gd name="connsiteX1-73" fmla="*/ 12192000 w 12192000"/>
              <a:gd name="connsiteY1-74" fmla="*/ 0 h 5181245"/>
              <a:gd name="connsiteX2-75" fmla="*/ 12192000 w 12192000"/>
              <a:gd name="connsiteY2-76" fmla="*/ 4967416 h 5181245"/>
              <a:gd name="connsiteX3-77" fmla="*/ 6746789 w 12192000"/>
              <a:gd name="connsiteY3-78" fmla="*/ 4114800 h 5181245"/>
              <a:gd name="connsiteX4-79" fmla="*/ 4411362 w 12192000"/>
              <a:gd name="connsiteY4-80" fmla="*/ 2631989 h 5181245"/>
              <a:gd name="connsiteX5-81" fmla="*/ 2261286 w 12192000"/>
              <a:gd name="connsiteY5-82" fmla="*/ 3002692 h 5181245"/>
              <a:gd name="connsiteX6-83" fmla="*/ 0 w 12192000"/>
              <a:gd name="connsiteY6-84" fmla="*/ 1927654 h 5181245"/>
              <a:gd name="connsiteX7-85" fmla="*/ 0 w 12192000"/>
              <a:gd name="connsiteY7-86" fmla="*/ 0 h 5181245"/>
              <a:gd name="connsiteX0-87" fmla="*/ 0 w 12192000"/>
              <a:gd name="connsiteY0-88" fmla="*/ 0 h 5169003"/>
              <a:gd name="connsiteX1-89" fmla="*/ 12192000 w 12192000"/>
              <a:gd name="connsiteY1-90" fmla="*/ 0 h 5169003"/>
              <a:gd name="connsiteX2-91" fmla="*/ 12192000 w 12192000"/>
              <a:gd name="connsiteY2-92" fmla="*/ 4967416 h 5169003"/>
              <a:gd name="connsiteX3-93" fmla="*/ 6746789 w 12192000"/>
              <a:gd name="connsiteY3-94" fmla="*/ 4114800 h 5169003"/>
              <a:gd name="connsiteX4-95" fmla="*/ 4411362 w 12192000"/>
              <a:gd name="connsiteY4-96" fmla="*/ 2631989 h 5169003"/>
              <a:gd name="connsiteX5-97" fmla="*/ 2261286 w 12192000"/>
              <a:gd name="connsiteY5-98" fmla="*/ 3002692 h 5169003"/>
              <a:gd name="connsiteX6-99" fmla="*/ 0 w 12192000"/>
              <a:gd name="connsiteY6-100" fmla="*/ 1927654 h 5169003"/>
              <a:gd name="connsiteX7-101" fmla="*/ 0 w 12192000"/>
              <a:gd name="connsiteY7-102" fmla="*/ 0 h 5169003"/>
              <a:gd name="connsiteX0-103" fmla="*/ 0 w 12192000"/>
              <a:gd name="connsiteY0-104" fmla="*/ 0 h 5169003"/>
              <a:gd name="connsiteX1-105" fmla="*/ 12192000 w 12192000"/>
              <a:gd name="connsiteY1-106" fmla="*/ 0 h 5169003"/>
              <a:gd name="connsiteX2-107" fmla="*/ 12192000 w 12192000"/>
              <a:gd name="connsiteY2-108" fmla="*/ 4967416 h 5169003"/>
              <a:gd name="connsiteX3-109" fmla="*/ 6746789 w 12192000"/>
              <a:gd name="connsiteY3-110" fmla="*/ 4114800 h 5169003"/>
              <a:gd name="connsiteX4-111" fmla="*/ 4411362 w 12192000"/>
              <a:gd name="connsiteY4-112" fmla="*/ 2631989 h 5169003"/>
              <a:gd name="connsiteX5-113" fmla="*/ 2261286 w 12192000"/>
              <a:gd name="connsiteY5-114" fmla="*/ 3002692 h 5169003"/>
              <a:gd name="connsiteX6-115" fmla="*/ 0 w 12192000"/>
              <a:gd name="connsiteY6-116" fmla="*/ 1927654 h 5169003"/>
              <a:gd name="connsiteX7-117" fmla="*/ 0 w 12192000"/>
              <a:gd name="connsiteY7-118" fmla="*/ 0 h 5169003"/>
              <a:gd name="connsiteX0-119" fmla="*/ 0 w 12192000"/>
              <a:gd name="connsiteY0-120" fmla="*/ 0 h 5310570"/>
              <a:gd name="connsiteX1-121" fmla="*/ 12192000 w 12192000"/>
              <a:gd name="connsiteY1-122" fmla="*/ 0 h 5310570"/>
              <a:gd name="connsiteX2-123" fmla="*/ 12192000 w 12192000"/>
              <a:gd name="connsiteY2-124" fmla="*/ 4967416 h 5310570"/>
              <a:gd name="connsiteX3-125" fmla="*/ 6746789 w 12192000"/>
              <a:gd name="connsiteY3-126" fmla="*/ 4114800 h 5310570"/>
              <a:gd name="connsiteX4-127" fmla="*/ 4411362 w 12192000"/>
              <a:gd name="connsiteY4-128" fmla="*/ 2631989 h 5310570"/>
              <a:gd name="connsiteX5-129" fmla="*/ 2261286 w 12192000"/>
              <a:gd name="connsiteY5-130" fmla="*/ 3002692 h 5310570"/>
              <a:gd name="connsiteX6-131" fmla="*/ 0 w 12192000"/>
              <a:gd name="connsiteY6-132" fmla="*/ 1927654 h 5310570"/>
              <a:gd name="connsiteX7-133" fmla="*/ 0 w 12192000"/>
              <a:gd name="connsiteY7-134" fmla="*/ 0 h 5310570"/>
              <a:gd name="connsiteX0-135" fmla="*/ 0 w 12192000"/>
              <a:gd name="connsiteY0-136" fmla="*/ 0 h 5185568"/>
              <a:gd name="connsiteX1-137" fmla="*/ 12192000 w 12192000"/>
              <a:gd name="connsiteY1-138" fmla="*/ 0 h 5185568"/>
              <a:gd name="connsiteX2-139" fmla="*/ 12192000 w 12192000"/>
              <a:gd name="connsiteY2-140" fmla="*/ 4967416 h 5185568"/>
              <a:gd name="connsiteX3-141" fmla="*/ 6746789 w 12192000"/>
              <a:gd name="connsiteY3-142" fmla="*/ 4114800 h 5185568"/>
              <a:gd name="connsiteX4-143" fmla="*/ 4411362 w 12192000"/>
              <a:gd name="connsiteY4-144" fmla="*/ 2631989 h 5185568"/>
              <a:gd name="connsiteX5-145" fmla="*/ 2261286 w 12192000"/>
              <a:gd name="connsiteY5-146" fmla="*/ 3002692 h 5185568"/>
              <a:gd name="connsiteX6-147" fmla="*/ 0 w 12192000"/>
              <a:gd name="connsiteY6-148" fmla="*/ 1927654 h 5185568"/>
              <a:gd name="connsiteX7-149" fmla="*/ 0 w 12192000"/>
              <a:gd name="connsiteY7-150" fmla="*/ 0 h 5185568"/>
              <a:gd name="connsiteX0-151" fmla="*/ 0 w 12192000"/>
              <a:gd name="connsiteY0-152" fmla="*/ 0 h 5185568"/>
              <a:gd name="connsiteX1-153" fmla="*/ 12192000 w 12192000"/>
              <a:gd name="connsiteY1-154" fmla="*/ 0 h 5185568"/>
              <a:gd name="connsiteX2-155" fmla="*/ 12192000 w 12192000"/>
              <a:gd name="connsiteY2-156" fmla="*/ 4967416 h 5185568"/>
              <a:gd name="connsiteX3-157" fmla="*/ 6746789 w 12192000"/>
              <a:gd name="connsiteY3-158" fmla="*/ 4114800 h 5185568"/>
              <a:gd name="connsiteX4-159" fmla="*/ 4411362 w 12192000"/>
              <a:gd name="connsiteY4-160" fmla="*/ 2631989 h 5185568"/>
              <a:gd name="connsiteX5-161" fmla="*/ 2261286 w 12192000"/>
              <a:gd name="connsiteY5-162" fmla="*/ 3002692 h 5185568"/>
              <a:gd name="connsiteX6-163" fmla="*/ 0 w 12192000"/>
              <a:gd name="connsiteY6-164" fmla="*/ 1927654 h 5185568"/>
              <a:gd name="connsiteX7-165" fmla="*/ 0 w 12192000"/>
              <a:gd name="connsiteY7-166" fmla="*/ 0 h 5185568"/>
              <a:gd name="connsiteX0-167" fmla="*/ 0 w 12192000"/>
              <a:gd name="connsiteY0-168" fmla="*/ 0 h 5185568"/>
              <a:gd name="connsiteX1-169" fmla="*/ 12192000 w 12192000"/>
              <a:gd name="connsiteY1-170" fmla="*/ 0 h 5185568"/>
              <a:gd name="connsiteX2-171" fmla="*/ 12192000 w 12192000"/>
              <a:gd name="connsiteY2-172" fmla="*/ 4967416 h 5185568"/>
              <a:gd name="connsiteX3-173" fmla="*/ 6746789 w 12192000"/>
              <a:gd name="connsiteY3-174" fmla="*/ 4114800 h 5185568"/>
              <a:gd name="connsiteX4-175" fmla="*/ 4411362 w 12192000"/>
              <a:gd name="connsiteY4-176" fmla="*/ 2631989 h 5185568"/>
              <a:gd name="connsiteX5-177" fmla="*/ 2261286 w 12192000"/>
              <a:gd name="connsiteY5-178" fmla="*/ 3002692 h 5185568"/>
              <a:gd name="connsiteX6-179" fmla="*/ 0 w 12192000"/>
              <a:gd name="connsiteY6-180" fmla="*/ 1927654 h 5185568"/>
              <a:gd name="connsiteX7-181" fmla="*/ 0 w 12192000"/>
              <a:gd name="connsiteY7-182" fmla="*/ 0 h 5185568"/>
              <a:gd name="connsiteX0-183" fmla="*/ 0 w 12192000"/>
              <a:gd name="connsiteY0-184" fmla="*/ 0 h 5162737"/>
              <a:gd name="connsiteX1-185" fmla="*/ 12192000 w 12192000"/>
              <a:gd name="connsiteY1-186" fmla="*/ 0 h 5162737"/>
              <a:gd name="connsiteX2-187" fmla="*/ 12192000 w 12192000"/>
              <a:gd name="connsiteY2-188" fmla="*/ 4967416 h 5162737"/>
              <a:gd name="connsiteX3-189" fmla="*/ 9551773 w 12192000"/>
              <a:gd name="connsiteY3-190" fmla="*/ 3892377 h 5162737"/>
              <a:gd name="connsiteX4-191" fmla="*/ 6746789 w 12192000"/>
              <a:gd name="connsiteY4-192" fmla="*/ 4114800 h 5162737"/>
              <a:gd name="connsiteX5-193" fmla="*/ 4411362 w 12192000"/>
              <a:gd name="connsiteY5-194" fmla="*/ 2631989 h 5162737"/>
              <a:gd name="connsiteX6-195" fmla="*/ 2261286 w 12192000"/>
              <a:gd name="connsiteY6-196" fmla="*/ 3002692 h 5162737"/>
              <a:gd name="connsiteX7-197" fmla="*/ 0 w 12192000"/>
              <a:gd name="connsiteY7-198" fmla="*/ 1927654 h 5162737"/>
              <a:gd name="connsiteX8" fmla="*/ 0 w 12192000"/>
              <a:gd name="connsiteY8" fmla="*/ 0 h 5162737"/>
              <a:gd name="connsiteX0-199" fmla="*/ 0 w 12192000"/>
              <a:gd name="connsiteY0-200" fmla="*/ 0 h 5162737"/>
              <a:gd name="connsiteX1-201" fmla="*/ 12192000 w 12192000"/>
              <a:gd name="connsiteY1-202" fmla="*/ 0 h 5162737"/>
              <a:gd name="connsiteX2-203" fmla="*/ 12192000 w 12192000"/>
              <a:gd name="connsiteY2-204" fmla="*/ 4967416 h 5162737"/>
              <a:gd name="connsiteX3-205" fmla="*/ 9551773 w 12192000"/>
              <a:gd name="connsiteY3-206" fmla="*/ 3892377 h 5162737"/>
              <a:gd name="connsiteX4-207" fmla="*/ 6746789 w 12192000"/>
              <a:gd name="connsiteY4-208" fmla="*/ 4114800 h 5162737"/>
              <a:gd name="connsiteX5-209" fmla="*/ 4411362 w 12192000"/>
              <a:gd name="connsiteY5-210" fmla="*/ 2631989 h 5162737"/>
              <a:gd name="connsiteX6-211" fmla="*/ 2261286 w 12192000"/>
              <a:gd name="connsiteY6-212" fmla="*/ 3002692 h 5162737"/>
              <a:gd name="connsiteX7-213" fmla="*/ 0 w 12192000"/>
              <a:gd name="connsiteY7-214" fmla="*/ 1927654 h 5162737"/>
              <a:gd name="connsiteX8-215" fmla="*/ 0 w 12192000"/>
              <a:gd name="connsiteY8-216" fmla="*/ 0 h 5162737"/>
              <a:gd name="connsiteX0-217" fmla="*/ 0 w 12192000"/>
              <a:gd name="connsiteY0-218" fmla="*/ 0 h 5162737"/>
              <a:gd name="connsiteX1-219" fmla="*/ 12192000 w 12192000"/>
              <a:gd name="connsiteY1-220" fmla="*/ 0 h 5162737"/>
              <a:gd name="connsiteX2-221" fmla="*/ 12192000 w 12192000"/>
              <a:gd name="connsiteY2-222" fmla="*/ 4967416 h 5162737"/>
              <a:gd name="connsiteX3-223" fmla="*/ 9551773 w 12192000"/>
              <a:gd name="connsiteY3-224" fmla="*/ 3892377 h 5162737"/>
              <a:gd name="connsiteX4-225" fmla="*/ 6746789 w 12192000"/>
              <a:gd name="connsiteY4-226" fmla="*/ 4114800 h 5162737"/>
              <a:gd name="connsiteX5-227" fmla="*/ 4411362 w 12192000"/>
              <a:gd name="connsiteY5-228" fmla="*/ 2631989 h 5162737"/>
              <a:gd name="connsiteX6-229" fmla="*/ 2261286 w 12192000"/>
              <a:gd name="connsiteY6-230" fmla="*/ 3002692 h 5162737"/>
              <a:gd name="connsiteX7-231" fmla="*/ 0 w 12192000"/>
              <a:gd name="connsiteY7-232" fmla="*/ 1927654 h 5162737"/>
              <a:gd name="connsiteX8-233" fmla="*/ 0 w 12192000"/>
              <a:gd name="connsiteY8-234" fmla="*/ 0 h 5162737"/>
              <a:gd name="connsiteX0-235" fmla="*/ 0 w 12192000"/>
              <a:gd name="connsiteY0-236" fmla="*/ 0 h 5204441"/>
              <a:gd name="connsiteX1-237" fmla="*/ 12192000 w 12192000"/>
              <a:gd name="connsiteY1-238" fmla="*/ 0 h 5204441"/>
              <a:gd name="connsiteX2-239" fmla="*/ 12192000 w 12192000"/>
              <a:gd name="connsiteY2-240" fmla="*/ 4967416 h 5204441"/>
              <a:gd name="connsiteX3-241" fmla="*/ 9551773 w 12192000"/>
              <a:gd name="connsiteY3-242" fmla="*/ 3892377 h 5204441"/>
              <a:gd name="connsiteX4-243" fmla="*/ 6746789 w 12192000"/>
              <a:gd name="connsiteY4-244" fmla="*/ 4114800 h 5204441"/>
              <a:gd name="connsiteX5-245" fmla="*/ 4411362 w 12192000"/>
              <a:gd name="connsiteY5-246" fmla="*/ 2631989 h 5204441"/>
              <a:gd name="connsiteX6-247" fmla="*/ 2261286 w 12192000"/>
              <a:gd name="connsiteY6-248" fmla="*/ 3002692 h 5204441"/>
              <a:gd name="connsiteX7-249" fmla="*/ 0 w 12192000"/>
              <a:gd name="connsiteY7-250" fmla="*/ 1927654 h 5204441"/>
              <a:gd name="connsiteX8-251" fmla="*/ 0 w 12192000"/>
              <a:gd name="connsiteY8-252" fmla="*/ 0 h 5204441"/>
              <a:gd name="connsiteX0-253" fmla="*/ 0 w 12192000"/>
              <a:gd name="connsiteY0-254" fmla="*/ 0 h 4967416"/>
              <a:gd name="connsiteX1-255" fmla="*/ 12192000 w 12192000"/>
              <a:gd name="connsiteY1-256" fmla="*/ 0 h 4967416"/>
              <a:gd name="connsiteX2-257" fmla="*/ 12192000 w 12192000"/>
              <a:gd name="connsiteY2-258" fmla="*/ 4967416 h 4967416"/>
              <a:gd name="connsiteX3-259" fmla="*/ 9551773 w 12192000"/>
              <a:gd name="connsiteY3-260" fmla="*/ 3892377 h 4967416"/>
              <a:gd name="connsiteX4-261" fmla="*/ 6746789 w 12192000"/>
              <a:gd name="connsiteY4-262" fmla="*/ 4114800 h 4967416"/>
              <a:gd name="connsiteX5-263" fmla="*/ 4411362 w 12192000"/>
              <a:gd name="connsiteY5-264" fmla="*/ 2631989 h 4967416"/>
              <a:gd name="connsiteX6-265" fmla="*/ 2261286 w 12192000"/>
              <a:gd name="connsiteY6-266" fmla="*/ 3002692 h 4967416"/>
              <a:gd name="connsiteX7-267" fmla="*/ 0 w 12192000"/>
              <a:gd name="connsiteY7-268" fmla="*/ 1927654 h 4967416"/>
              <a:gd name="connsiteX8-269" fmla="*/ 0 w 12192000"/>
              <a:gd name="connsiteY8-270" fmla="*/ 0 h 4967416"/>
              <a:gd name="connsiteX0-271" fmla="*/ 0 w 12192000"/>
              <a:gd name="connsiteY0-272" fmla="*/ 0 h 4967416"/>
              <a:gd name="connsiteX1-273" fmla="*/ 12192000 w 12192000"/>
              <a:gd name="connsiteY1-274" fmla="*/ 0 h 4967416"/>
              <a:gd name="connsiteX2-275" fmla="*/ 12192000 w 12192000"/>
              <a:gd name="connsiteY2-276" fmla="*/ 4967416 h 4967416"/>
              <a:gd name="connsiteX3-277" fmla="*/ 9551773 w 12192000"/>
              <a:gd name="connsiteY3-278" fmla="*/ 3892377 h 4967416"/>
              <a:gd name="connsiteX4-279" fmla="*/ 6746789 w 12192000"/>
              <a:gd name="connsiteY4-280" fmla="*/ 4114800 h 4967416"/>
              <a:gd name="connsiteX5-281" fmla="*/ 4411362 w 12192000"/>
              <a:gd name="connsiteY5-282" fmla="*/ 2631989 h 4967416"/>
              <a:gd name="connsiteX6-283" fmla="*/ 2261286 w 12192000"/>
              <a:gd name="connsiteY6-284" fmla="*/ 3002692 h 4967416"/>
              <a:gd name="connsiteX7-285" fmla="*/ 0 w 12192000"/>
              <a:gd name="connsiteY7-286" fmla="*/ 1927654 h 4967416"/>
              <a:gd name="connsiteX8-287" fmla="*/ 0 w 12192000"/>
              <a:gd name="connsiteY8-288" fmla="*/ 0 h 4967416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31" y="connsiteY5-32"/>
              </a:cxn>
              <a:cxn ang="0">
                <a:pos x="connsiteX6-69" y="connsiteY6-70"/>
              </a:cxn>
              <a:cxn ang="0">
                <a:pos x="connsiteX7-85" y="connsiteY7-86"/>
              </a:cxn>
              <a:cxn ang="0">
                <a:pos x="connsiteX8-215" y="connsiteY8-216"/>
              </a:cxn>
            </a:cxnLst>
            <a:rect l="l" t="t" r="r" b="b"/>
            <a:pathLst>
              <a:path w="12192000" h="4967416">
                <a:moveTo>
                  <a:pt x="0" y="0"/>
                </a:moveTo>
                <a:lnTo>
                  <a:pt x="12192000" y="0"/>
                </a:lnTo>
                <a:lnTo>
                  <a:pt x="12192000" y="4967416"/>
                </a:lnTo>
                <a:cubicBezTo>
                  <a:pt x="9748107" y="3935626"/>
                  <a:pt x="11176000" y="4516394"/>
                  <a:pt x="9551773" y="3892377"/>
                </a:cubicBezTo>
                <a:cubicBezTo>
                  <a:pt x="8458887" y="3972696"/>
                  <a:pt x="7996880" y="3978875"/>
                  <a:pt x="6746789" y="4114800"/>
                </a:cubicBezTo>
                <a:cubicBezTo>
                  <a:pt x="5289378" y="3268361"/>
                  <a:pt x="5434913" y="3313671"/>
                  <a:pt x="4411362" y="2631989"/>
                </a:cubicBezTo>
                <a:lnTo>
                  <a:pt x="2261286" y="3002692"/>
                </a:lnTo>
                <a:lnTo>
                  <a:pt x="0" y="1927654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1" cstate="screen"/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cxnSp>
        <p:nvCxnSpPr>
          <p:cNvPr id="9" name="直接连接符 8"/>
          <p:cNvCxnSpPr/>
          <p:nvPr/>
        </p:nvCxnSpPr>
        <p:spPr>
          <a:xfrm flipH="1" flipV="1">
            <a:off x="7758972" y="2639284"/>
            <a:ext cx="2150076" cy="370703"/>
          </a:xfrm>
          <a:prstGeom prst="line">
            <a:avLst/>
          </a:prstGeom>
          <a:ln w="73025" cap="rnd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 flipH="1">
            <a:off x="5411541" y="2644866"/>
            <a:ext cx="2335427" cy="1482811"/>
          </a:xfrm>
          <a:prstGeom prst="line">
            <a:avLst/>
          </a:prstGeom>
          <a:ln w="73025" cap="rnd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 flipH="1" flipV="1">
            <a:off x="2601550" y="3905254"/>
            <a:ext cx="2804984" cy="222423"/>
          </a:xfrm>
          <a:prstGeom prst="line">
            <a:avLst/>
          </a:prstGeom>
          <a:ln w="73025" cap="rnd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椭圆 11"/>
          <p:cNvSpPr/>
          <p:nvPr/>
        </p:nvSpPr>
        <p:spPr>
          <a:xfrm flipH="1">
            <a:off x="7577348" y="2460483"/>
            <a:ext cx="360000" cy="3600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189F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3" name="椭圆 12"/>
          <p:cNvSpPr/>
          <p:nvPr/>
        </p:nvSpPr>
        <p:spPr>
          <a:xfrm flipH="1">
            <a:off x="7649801" y="2531284"/>
            <a:ext cx="216000" cy="216000"/>
          </a:xfrm>
          <a:prstGeom prst="ellipse">
            <a:avLst/>
          </a:prstGeom>
          <a:solidFill>
            <a:srgbClr val="189F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" name="椭圆 15"/>
          <p:cNvSpPr/>
          <p:nvPr/>
        </p:nvSpPr>
        <p:spPr>
          <a:xfrm flipH="1">
            <a:off x="5225180" y="3954972"/>
            <a:ext cx="360000" cy="3600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2038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7" name="椭圆 16"/>
          <p:cNvSpPr/>
          <p:nvPr/>
        </p:nvSpPr>
        <p:spPr>
          <a:xfrm flipH="1">
            <a:off x="5291537" y="4019677"/>
            <a:ext cx="216000" cy="216000"/>
          </a:xfrm>
          <a:prstGeom prst="ellipse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cxnSp>
        <p:nvCxnSpPr>
          <p:cNvPr id="20" name="直接连接符 19"/>
          <p:cNvCxnSpPr/>
          <p:nvPr/>
        </p:nvCxnSpPr>
        <p:spPr>
          <a:xfrm flipH="1">
            <a:off x="9919881" y="1952921"/>
            <a:ext cx="2261286" cy="1075038"/>
          </a:xfrm>
          <a:prstGeom prst="line">
            <a:avLst/>
          </a:prstGeom>
          <a:ln w="73025" cap="rnd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/>
          <p:cNvCxnSpPr/>
          <p:nvPr/>
        </p:nvCxnSpPr>
        <p:spPr>
          <a:xfrm flipH="1">
            <a:off x="0" y="3892377"/>
            <a:ext cx="2640227" cy="1075039"/>
          </a:xfrm>
          <a:prstGeom prst="line">
            <a:avLst/>
          </a:prstGeom>
          <a:ln w="73025" cap="rnd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椭圆 17"/>
          <p:cNvSpPr/>
          <p:nvPr/>
        </p:nvSpPr>
        <p:spPr>
          <a:xfrm flipH="1">
            <a:off x="2446479" y="3718854"/>
            <a:ext cx="360000" cy="3600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189F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9" name="椭圆 18"/>
          <p:cNvSpPr/>
          <p:nvPr/>
        </p:nvSpPr>
        <p:spPr>
          <a:xfrm flipH="1">
            <a:off x="2522996" y="3793719"/>
            <a:ext cx="216000" cy="216000"/>
          </a:xfrm>
          <a:prstGeom prst="ellipse">
            <a:avLst/>
          </a:prstGeom>
          <a:solidFill>
            <a:srgbClr val="189F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4" name="椭圆 13"/>
          <p:cNvSpPr/>
          <p:nvPr/>
        </p:nvSpPr>
        <p:spPr>
          <a:xfrm flipH="1">
            <a:off x="9779711" y="2834965"/>
            <a:ext cx="360000" cy="3600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2038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5" name="椭圆 14"/>
          <p:cNvSpPr/>
          <p:nvPr/>
        </p:nvSpPr>
        <p:spPr>
          <a:xfrm flipH="1">
            <a:off x="9851148" y="2904750"/>
            <a:ext cx="216000" cy="216000"/>
          </a:xfrm>
          <a:prstGeom prst="ellipse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8771392" y="3700270"/>
            <a:ext cx="28006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dirty="0">
                <a:solidFill>
                  <a:srgbClr val="189FA0"/>
                </a:solidFill>
                <a:cs typeface="+mn-ea"/>
                <a:sym typeface="+mn-lt"/>
              </a:rPr>
              <a:t>PRAT 01</a:t>
            </a:r>
            <a:endParaRPr lang="zh-CN" altLang="en-US" sz="4800" dirty="0">
              <a:solidFill>
                <a:srgbClr val="189FA0"/>
              </a:solidFill>
              <a:cs typeface="+mn-ea"/>
              <a:sym typeface="+mn-lt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8309587" y="4648947"/>
            <a:ext cx="326243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5400" b="1" spc="600" dirty="0">
                <a:solidFill>
                  <a:schemeClr val="accent1">
                    <a:lumMod val="50000"/>
                  </a:schemeClr>
                </a:solidFill>
                <a:cs typeface="+mn-ea"/>
                <a:sym typeface="+mn-lt"/>
              </a:rPr>
              <a:t>如何开场</a:t>
            </a:r>
            <a:endParaRPr lang="zh-CN" altLang="en-US" sz="5400" b="1" spc="600" dirty="0">
              <a:solidFill>
                <a:schemeClr val="accent1">
                  <a:lumMod val="50000"/>
                </a:schemeClr>
              </a:solidFill>
              <a:cs typeface="+mn-ea"/>
              <a:sym typeface="+mn-lt"/>
            </a:endParaRPr>
          </a:p>
        </p:txBody>
      </p:sp>
      <p:cxnSp>
        <p:nvCxnSpPr>
          <p:cNvPr id="25" name="直接连接符 24"/>
          <p:cNvCxnSpPr/>
          <p:nvPr/>
        </p:nvCxnSpPr>
        <p:spPr>
          <a:xfrm>
            <a:off x="7386258" y="5945001"/>
            <a:ext cx="4185761" cy="0"/>
          </a:xfrm>
          <a:prstGeom prst="line">
            <a:avLst/>
          </a:prstGeom>
          <a:ln w="349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big-dollar-coin_21221"/>
          <p:cNvSpPr>
            <a:spLocks noChangeAspect="1"/>
          </p:cNvSpPr>
          <p:nvPr/>
        </p:nvSpPr>
        <p:spPr bwMode="auto">
          <a:xfrm>
            <a:off x="525705" y="5731596"/>
            <a:ext cx="504700" cy="504000"/>
          </a:xfrm>
          <a:custGeom>
            <a:avLst/>
            <a:gdLst>
              <a:gd name="connsiteX0" fmla="*/ 302713 w 581025"/>
              <a:gd name="connsiteY0" fmla="*/ 301562 h 580219"/>
              <a:gd name="connsiteX1" fmla="*/ 347900 w 581025"/>
              <a:gd name="connsiteY1" fmla="*/ 319465 h 580219"/>
              <a:gd name="connsiteX2" fmla="*/ 370852 w 581025"/>
              <a:gd name="connsiteY2" fmla="*/ 367444 h 580219"/>
              <a:gd name="connsiteX3" fmla="*/ 362245 w 581025"/>
              <a:gd name="connsiteY3" fmla="*/ 402533 h 580219"/>
              <a:gd name="connsiteX4" fmla="*/ 302713 w 581025"/>
              <a:gd name="connsiteY4" fmla="*/ 434042 h 580219"/>
              <a:gd name="connsiteX5" fmla="*/ 279003 w 581025"/>
              <a:gd name="connsiteY5" fmla="*/ 131099 h 580219"/>
              <a:gd name="connsiteX6" fmla="*/ 279003 w 581025"/>
              <a:gd name="connsiteY6" fmla="*/ 249307 h 580219"/>
              <a:gd name="connsiteX7" fmla="*/ 233809 w 581025"/>
              <a:gd name="connsiteY7" fmla="*/ 229964 h 580219"/>
              <a:gd name="connsiteX8" fmla="*/ 217309 w 581025"/>
              <a:gd name="connsiteY8" fmla="*/ 190561 h 580219"/>
              <a:gd name="connsiteX9" fmla="*/ 230939 w 581025"/>
              <a:gd name="connsiteY9" fmla="*/ 151159 h 580219"/>
              <a:gd name="connsiteX10" fmla="*/ 279003 w 581025"/>
              <a:gd name="connsiteY10" fmla="*/ 131099 h 580219"/>
              <a:gd name="connsiteX11" fmla="*/ 279035 w 581025"/>
              <a:gd name="connsiteY11" fmla="*/ 60171 h 580219"/>
              <a:gd name="connsiteX12" fmla="*/ 279035 w 581025"/>
              <a:gd name="connsiteY12" fmla="*/ 93122 h 580219"/>
              <a:gd name="connsiteX13" fmla="*/ 199414 w 581025"/>
              <a:gd name="connsiteY13" fmla="*/ 124640 h 580219"/>
              <a:gd name="connsiteX14" fmla="*/ 171438 w 581025"/>
              <a:gd name="connsiteY14" fmla="*/ 194123 h 580219"/>
              <a:gd name="connsiteX15" fmla="*/ 197979 w 581025"/>
              <a:gd name="connsiteY15" fmla="*/ 260740 h 580219"/>
              <a:gd name="connsiteX16" fmla="*/ 279035 w 581025"/>
              <a:gd name="connsiteY16" fmla="*/ 295840 h 580219"/>
              <a:gd name="connsiteX17" fmla="*/ 279035 w 581025"/>
              <a:gd name="connsiteY17" fmla="*/ 432657 h 580219"/>
              <a:gd name="connsiteX18" fmla="*/ 220216 w 581025"/>
              <a:gd name="connsiteY18" fmla="*/ 401139 h 580219"/>
              <a:gd name="connsiteX19" fmla="*/ 209456 w 581025"/>
              <a:gd name="connsiteY19" fmla="*/ 350280 h 580219"/>
              <a:gd name="connsiteX20" fmla="*/ 164265 w 581025"/>
              <a:gd name="connsiteY20" fmla="*/ 350280 h 580219"/>
              <a:gd name="connsiteX21" fmla="*/ 178611 w 581025"/>
              <a:gd name="connsiteY21" fmla="*/ 419047 h 580219"/>
              <a:gd name="connsiteX22" fmla="*/ 279035 w 581025"/>
              <a:gd name="connsiteY22" fmla="*/ 471338 h 580219"/>
              <a:gd name="connsiteX23" fmla="*/ 279035 w 581025"/>
              <a:gd name="connsiteY23" fmla="*/ 520048 h 580219"/>
              <a:gd name="connsiteX24" fmla="*/ 302707 w 581025"/>
              <a:gd name="connsiteY24" fmla="*/ 520048 h 580219"/>
              <a:gd name="connsiteX25" fmla="*/ 302707 w 581025"/>
              <a:gd name="connsiteY25" fmla="*/ 471338 h 580219"/>
              <a:gd name="connsiteX26" fmla="*/ 373004 w 581025"/>
              <a:gd name="connsiteY26" fmla="*/ 450565 h 580219"/>
              <a:gd name="connsiteX27" fmla="*/ 416760 w 581025"/>
              <a:gd name="connsiteY27" fmla="*/ 355295 h 580219"/>
              <a:gd name="connsiteX28" fmla="*/ 382329 w 581025"/>
              <a:gd name="connsiteY28" fmla="*/ 285095 h 580219"/>
              <a:gd name="connsiteX29" fmla="*/ 302707 w 581025"/>
              <a:gd name="connsiteY29" fmla="*/ 254294 h 580219"/>
              <a:gd name="connsiteX30" fmla="*/ 302707 w 581025"/>
              <a:gd name="connsiteY30" fmla="*/ 131803 h 580219"/>
              <a:gd name="connsiteX31" fmla="*/ 353636 w 581025"/>
              <a:gd name="connsiteY31" fmla="*/ 158307 h 580219"/>
              <a:gd name="connsiteX32" fmla="*/ 363679 w 581025"/>
              <a:gd name="connsiteY32" fmla="*/ 191257 h 580219"/>
              <a:gd name="connsiteX33" fmla="*/ 408152 w 581025"/>
              <a:gd name="connsiteY33" fmla="*/ 191257 h 580219"/>
              <a:gd name="connsiteX34" fmla="*/ 380177 w 581025"/>
              <a:gd name="connsiteY34" fmla="*/ 122491 h 580219"/>
              <a:gd name="connsiteX35" fmla="*/ 302707 w 581025"/>
              <a:gd name="connsiteY35" fmla="*/ 93122 h 580219"/>
              <a:gd name="connsiteX36" fmla="*/ 302707 w 581025"/>
              <a:gd name="connsiteY36" fmla="*/ 60171 h 580219"/>
              <a:gd name="connsiteX37" fmla="*/ 290512 w 581025"/>
              <a:gd name="connsiteY37" fmla="*/ 0 h 580219"/>
              <a:gd name="connsiteX38" fmla="*/ 581025 w 581025"/>
              <a:gd name="connsiteY38" fmla="*/ 290110 h 580219"/>
              <a:gd name="connsiteX39" fmla="*/ 290512 w 581025"/>
              <a:gd name="connsiteY39" fmla="*/ 580219 h 580219"/>
              <a:gd name="connsiteX40" fmla="*/ 0 w 581025"/>
              <a:gd name="connsiteY40" fmla="*/ 290110 h 580219"/>
              <a:gd name="connsiteX41" fmla="*/ 290512 w 581025"/>
              <a:gd name="connsiteY41" fmla="*/ 0 h 580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581025" h="580219">
                <a:moveTo>
                  <a:pt x="302713" y="301562"/>
                </a:moveTo>
                <a:cubicBezTo>
                  <a:pt x="323513" y="307291"/>
                  <a:pt x="338576" y="313020"/>
                  <a:pt x="347900" y="319465"/>
                </a:cubicBezTo>
                <a:cubicBezTo>
                  <a:pt x="362962" y="330922"/>
                  <a:pt x="370852" y="346677"/>
                  <a:pt x="370852" y="367444"/>
                </a:cubicBezTo>
                <a:cubicBezTo>
                  <a:pt x="370852" y="381050"/>
                  <a:pt x="367983" y="392508"/>
                  <a:pt x="362245" y="402533"/>
                </a:cubicBezTo>
                <a:cubicBezTo>
                  <a:pt x="351486" y="422584"/>
                  <a:pt x="331403" y="432610"/>
                  <a:pt x="302713" y="434042"/>
                </a:cubicBezTo>
                <a:close/>
                <a:moveTo>
                  <a:pt x="279003" y="131099"/>
                </a:moveTo>
                <a:lnTo>
                  <a:pt x="279003" y="249307"/>
                </a:lnTo>
                <a:cubicBezTo>
                  <a:pt x="259634" y="245725"/>
                  <a:pt x="244569" y="239277"/>
                  <a:pt x="233809" y="229964"/>
                </a:cubicBezTo>
                <a:cubicBezTo>
                  <a:pt x="222331" y="220651"/>
                  <a:pt x="217309" y="207755"/>
                  <a:pt x="217309" y="190561"/>
                </a:cubicBezTo>
                <a:cubicBezTo>
                  <a:pt x="217309" y="176949"/>
                  <a:pt x="221613" y="164054"/>
                  <a:pt x="230939" y="151159"/>
                </a:cubicBezTo>
                <a:cubicBezTo>
                  <a:pt x="240265" y="138263"/>
                  <a:pt x="256764" y="131815"/>
                  <a:pt x="279003" y="131099"/>
                </a:cubicBezTo>
                <a:close/>
                <a:moveTo>
                  <a:pt x="279035" y="60171"/>
                </a:moveTo>
                <a:lnTo>
                  <a:pt x="279035" y="93122"/>
                </a:lnTo>
                <a:cubicBezTo>
                  <a:pt x="244604" y="93838"/>
                  <a:pt x="218781" y="103866"/>
                  <a:pt x="199414" y="124640"/>
                </a:cubicBezTo>
                <a:cubicBezTo>
                  <a:pt x="180763" y="145413"/>
                  <a:pt x="171438" y="168335"/>
                  <a:pt x="171438" y="194123"/>
                </a:cubicBezTo>
                <a:cubicBezTo>
                  <a:pt x="171438" y="222059"/>
                  <a:pt x="180046" y="244981"/>
                  <a:pt x="197979" y="260740"/>
                </a:cubicBezTo>
                <a:cubicBezTo>
                  <a:pt x="215194" y="277216"/>
                  <a:pt x="242452" y="288677"/>
                  <a:pt x="279035" y="295840"/>
                </a:cubicBezTo>
                <a:lnTo>
                  <a:pt x="279035" y="432657"/>
                </a:lnTo>
                <a:cubicBezTo>
                  <a:pt x="250343" y="430508"/>
                  <a:pt x="230975" y="419763"/>
                  <a:pt x="220216" y="401139"/>
                </a:cubicBezTo>
                <a:cubicBezTo>
                  <a:pt x="214477" y="390394"/>
                  <a:pt x="210891" y="373203"/>
                  <a:pt x="209456" y="350280"/>
                </a:cubicBezTo>
                <a:lnTo>
                  <a:pt x="164265" y="350280"/>
                </a:lnTo>
                <a:cubicBezTo>
                  <a:pt x="164265" y="379650"/>
                  <a:pt x="169286" y="402572"/>
                  <a:pt x="178611" y="419047"/>
                </a:cubicBezTo>
                <a:cubicBezTo>
                  <a:pt x="196544" y="450565"/>
                  <a:pt x="229541" y="467757"/>
                  <a:pt x="279035" y="471338"/>
                </a:cubicBezTo>
                <a:lnTo>
                  <a:pt x="279035" y="520048"/>
                </a:lnTo>
                <a:lnTo>
                  <a:pt x="302707" y="520048"/>
                </a:lnTo>
                <a:lnTo>
                  <a:pt x="302707" y="471338"/>
                </a:lnTo>
                <a:cubicBezTo>
                  <a:pt x="332834" y="467757"/>
                  <a:pt x="356505" y="461310"/>
                  <a:pt x="373004" y="450565"/>
                </a:cubicBezTo>
                <a:cubicBezTo>
                  <a:pt x="401696" y="431941"/>
                  <a:pt x="416043" y="399707"/>
                  <a:pt x="416760" y="355295"/>
                </a:cubicBezTo>
                <a:cubicBezTo>
                  <a:pt x="416760" y="324493"/>
                  <a:pt x="405283" y="300854"/>
                  <a:pt x="382329" y="285095"/>
                </a:cubicBezTo>
                <a:cubicBezTo>
                  <a:pt x="368700" y="275783"/>
                  <a:pt x="342159" y="265038"/>
                  <a:pt x="302707" y="254294"/>
                </a:cubicBezTo>
                <a:lnTo>
                  <a:pt x="302707" y="131803"/>
                </a:lnTo>
                <a:cubicBezTo>
                  <a:pt x="325661" y="132519"/>
                  <a:pt x="342876" y="141115"/>
                  <a:pt x="353636" y="158307"/>
                </a:cubicBezTo>
                <a:cubicBezTo>
                  <a:pt x="359375" y="167619"/>
                  <a:pt x="362961" y="178364"/>
                  <a:pt x="363679" y="191257"/>
                </a:cubicBezTo>
                <a:lnTo>
                  <a:pt x="408152" y="191257"/>
                </a:lnTo>
                <a:cubicBezTo>
                  <a:pt x="407435" y="162605"/>
                  <a:pt x="398110" y="139682"/>
                  <a:pt x="380177" y="122491"/>
                </a:cubicBezTo>
                <a:cubicBezTo>
                  <a:pt x="362244" y="105299"/>
                  <a:pt x="336421" y="95271"/>
                  <a:pt x="302707" y="93122"/>
                </a:cubicBezTo>
                <a:lnTo>
                  <a:pt x="302707" y="60171"/>
                </a:lnTo>
                <a:close/>
                <a:moveTo>
                  <a:pt x="290512" y="0"/>
                </a:moveTo>
                <a:cubicBezTo>
                  <a:pt x="450474" y="0"/>
                  <a:pt x="581025" y="129654"/>
                  <a:pt x="581025" y="290110"/>
                </a:cubicBezTo>
                <a:cubicBezTo>
                  <a:pt x="581025" y="449849"/>
                  <a:pt x="450474" y="580219"/>
                  <a:pt x="290512" y="580219"/>
                </a:cubicBezTo>
                <a:cubicBezTo>
                  <a:pt x="129834" y="580219"/>
                  <a:pt x="0" y="449849"/>
                  <a:pt x="0" y="290110"/>
                </a:cubicBezTo>
                <a:cubicBezTo>
                  <a:pt x="0" y="129654"/>
                  <a:pt x="129834" y="0"/>
                  <a:pt x="290512" y="0"/>
                </a:cubicBezTo>
                <a:close/>
              </a:path>
            </a:pathLst>
          </a:custGeom>
          <a:solidFill>
            <a:srgbClr val="189FA0"/>
          </a:solidFill>
          <a:ln>
            <a:noFill/>
          </a:ln>
        </p:spPr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31" name="yen-coin_20958"/>
          <p:cNvSpPr>
            <a:spLocks noChangeAspect="1"/>
          </p:cNvSpPr>
          <p:nvPr/>
        </p:nvSpPr>
        <p:spPr bwMode="auto">
          <a:xfrm>
            <a:off x="1272349" y="5731596"/>
            <a:ext cx="504704" cy="504000"/>
          </a:xfrm>
          <a:custGeom>
            <a:avLst/>
            <a:gdLst>
              <a:gd name="T0" fmla="*/ 1034 w 2069"/>
              <a:gd name="T1" fmla="*/ 0 h 2069"/>
              <a:gd name="T2" fmla="*/ 0 w 2069"/>
              <a:gd name="T3" fmla="*/ 1034 h 2069"/>
              <a:gd name="T4" fmla="*/ 1034 w 2069"/>
              <a:gd name="T5" fmla="*/ 2069 h 2069"/>
              <a:gd name="T6" fmla="*/ 2069 w 2069"/>
              <a:gd name="T7" fmla="*/ 1034 h 2069"/>
              <a:gd name="T8" fmla="*/ 1034 w 2069"/>
              <a:gd name="T9" fmla="*/ 0 h 2069"/>
              <a:gd name="T10" fmla="*/ 1537 w 2069"/>
              <a:gd name="T11" fmla="*/ 776 h 2069"/>
              <a:gd name="T12" fmla="*/ 1537 w 2069"/>
              <a:gd name="T13" fmla="*/ 912 h 2069"/>
              <a:gd name="T14" fmla="*/ 1282 w 2069"/>
              <a:gd name="T15" fmla="*/ 912 h 2069"/>
              <a:gd name="T16" fmla="*/ 1153 w 2069"/>
              <a:gd name="T17" fmla="*/ 1132 h 2069"/>
              <a:gd name="T18" fmla="*/ 1504 w 2069"/>
              <a:gd name="T19" fmla="*/ 1132 h 2069"/>
              <a:gd name="T20" fmla="*/ 1504 w 2069"/>
              <a:gd name="T21" fmla="*/ 1267 h 2069"/>
              <a:gd name="T22" fmla="*/ 1128 w 2069"/>
              <a:gd name="T23" fmla="*/ 1267 h 2069"/>
              <a:gd name="T24" fmla="*/ 1128 w 2069"/>
              <a:gd name="T25" fmla="*/ 1742 h 2069"/>
              <a:gd name="T26" fmla="*/ 938 w 2069"/>
              <a:gd name="T27" fmla="*/ 1742 h 2069"/>
              <a:gd name="T28" fmla="*/ 938 w 2069"/>
              <a:gd name="T29" fmla="*/ 1267 h 2069"/>
              <a:gd name="T30" fmla="*/ 572 w 2069"/>
              <a:gd name="T31" fmla="*/ 1267 h 2069"/>
              <a:gd name="T32" fmla="*/ 572 w 2069"/>
              <a:gd name="T33" fmla="*/ 1132 h 2069"/>
              <a:gd name="T34" fmla="*/ 914 w 2069"/>
              <a:gd name="T35" fmla="*/ 1132 h 2069"/>
              <a:gd name="T36" fmla="*/ 785 w 2069"/>
              <a:gd name="T37" fmla="*/ 912 h 2069"/>
              <a:gd name="T38" fmla="*/ 525 w 2069"/>
              <a:gd name="T39" fmla="*/ 912 h 2069"/>
              <a:gd name="T40" fmla="*/ 525 w 2069"/>
              <a:gd name="T41" fmla="*/ 776 h 2069"/>
              <a:gd name="T42" fmla="*/ 705 w 2069"/>
              <a:gd name="T43" fmla="*/ 776 h 2069"/>
              <a:gd name="T44" fmla="*/ 441 w 2069"/>
              <a:gd name="T45" fmla="*/ 327 h 2069"/>
              <a:gd name="T46" fmla="*/ 665 w 2069"/>
              <a:gd name="T47" fmla="*/ 327 h 2069"/>
              <a:gd name="T48" fmla="*/ 1033 w 2069"/>
              <a:gd name="T49" fmla="*/ 1007 h 2069"/>
              <a:gd name="T50" fmla="*/ 1403 w 2069"/>
              <a:gd name="T51" fmla="*/ 327 h 2069"/>
              <a:gd name="T52" fmla="*/ 1627 w 2069"/>
              <a:gd name="T53" fmla="*/ 327 h 2069"/>
              <a:gd name="T54" fmla="*/ 1362 w 2069"/>
              <a:gd name="T55" fmla="*/ 776 h 2069"/>
              <a:gd name="T56" fmla="*/ 1537 w 2069"/>
              <a:gd name="T57" fmla="*/ 776 h 20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2069" h="2069">
                <a:moveTo>
                  <a:pt x="1034" y="0"/>
                </a:moveTo>
                <a:cubicBezTo>
                  <a:pt x="463" y="0"/>
                  <a:pt x="0" y="463"/>
                  <a:pt x="0" y="1034"/>
                </a:cubicBezTo>
                <a:cubicBezTo>
                  <a:pt x="0" y="1605"/>
                  <a:pt x="463" y="2069"/>
                  <a:pt x="1034" y="2069"/>
                </a:cubicBezTo>
                <a:cubicBezTo>
                  <a:pt x="1605" y="2069"/>
                  <a:pt x="2069" y="1605"/>
                  <a:pt x="2069" y="1034"/>
                </a:cubicBezTo>
                <a:cubicBezTo>
                  <a:pt x="2069" y="463"/>
                  <a:pt x="1605" y="0"/>
                  <a:pt x="1034" y="0"/>
                </a:cubicBezTo>
                <a:close/>
                <a:moveTo>
                  <a:pt x="1537" y="776"/>
                </a:moveTo>
                <a:lnTo>
                  <a:pt x="1537" y="912"/>
                </a:lnTo>
                <a:lnTo>
                  <a:pt x="1282" y="912"/>
                </a:lnTo>
                <a:lnTo>
                  <a:pt x="1153" y="1132"/>
                </a:lnTo>
                <a:lnTo>
                  <a:pt x="1504" y="1132"/>
                </a:lnTo>
                <a:lnTo>
                  <a:pt x="1504" y="1267"/>
                </a:lnTo>
                <a:lnTo>
                  <a:pt x="1128" y="1267"/>
                </a:lnTo>
                <a:lnTo>
                  <a:pt x="1128" y="1742"/>
                </a:lnTo>
                <a:lnTo>
                  <a:pt x="938" y="1742"/>
                </a:lnTo>
                <a:lnTo>
                  <a:pt x="938" y="1267"/>
                </a:lnTo>
                <a:lnTo>
                  <a:pt x="572" y="1267"/>
                </a:lnTo>
                <a:lnTo>
                  <a:pt x="572" y="1132"/>
                </a:lnTo>
                <a:lnTo>
                  <a:pt x="914" y="1132"/>
                </a:lnTo>
                <a:lnTo>
                  <a:pt x="785" y="912"/>
                </a:lnTo>
                <a:lnTo>
                  <a:pt x="525" y="912"/>
                </a:lnTo>
                <a:lnTo>
                  <a:pt x="525" y="776"/>
                </a:lnTo>
                <a:lnTo>
                  <a:pt x="705" y="776"/>
                </a:lnTo>
                <a:lnTo>
                  <a:pt x="441" y="327"/>
                </a:lnTo>
                <a:lnTo>
                  <a:pt x="665" y="327"/>
                </a:lnTo>
                <a:lnTo>
                  <a:pt x="1033" y="1007"/>
                </a:lnTo>
                <a:lnTo>
                  <a:pt x="1403" y="327"/>
                </a:lnTo>
                <a:lnTo>
                  <a:pt x="1627" y="327"/>
                </a:lnTo>
                <a:lnTo>
                  <a:pt x="1362" y="776"/>
                </a:lnTo>
                <a:lnTo>
                  <a:pt x="1537" y="776"/>
                </a:lnTo>
                <a:close/>
              </a:path>
            </a:pathLst>
          </a:custGeom>
          <a:solidFill>
            <a:srgbClr val="189FA0"/>
          </a:solidFill>
          <a:ln>
            <a:noFill/>
          </a:ln>
        </p:spPr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33" name="iconfont-11790-5634499"/>
          <p:cNvSpPr>
            <a:spLocks noChangeAspect="1"/>
          </p:cNvSpPr>
          <p:nvPr/>
        </p:nvSpPr>
        <p:spPr bwMode="auto">
          <a:xfrm>
            <a:off x="2018996" y="5731596"/>
            <a:ext cx="504000" cy="504000"/>
          </a:xfrm>
          <a:custGeom>
            <a:avLst/>
            <a:gdLst>
              <a:gd name="T0" fmla="*/ 6200 w 12400"/>
              <a:gd name="T1" fmla="*/ 0 h 12400"/>
              <a:gd name="T2" fmla="*/ 0 w 12400"/>
              <a:gd name="T3" fmla="*/ 6200 h 12400"/>
              <a:gd name="T4" fmla="*/ 6200 w 12400"/>
              <a:gd name="T5" fmla="*/ 12400 h 12400"/>
              <a:gd name="T6" fmla="*/ 12400 w 12400"/>
              <a:gd name="T7" fmla="*/ 6200 h 12400"/>
              <a:gd name="T8" fmla="*/ 6200 w 12400"/>
              <a:gd name="T9" fmla="*/ 0 h 12400"/>
              <a:gd name="T10" fmla="*/ 6200 w 12400"/>
              <a:gd name="T11" fmla="*/ 2400 h 12400"/>
              <a:gd name="T12" fmla="*/ 8400 w 12400"/>
              <a:gd name="T13" fmla="*/ 4600 h 12400"/>
              <a:gd name="T14" fmla="*/ 6200 w 12400"/>
              <a:gd name="T15" fmla="*/ 6800 h 12400"/>
              <a:gd name="T16" fmla="*/ 4000 w 12400"/>
              <a:gd name="T17" fmla="*/ 4600 h 12400"/>
              <a:gd name="T18" fmla="*/ 6200 w 12400"/>
              <a:gd name="T19" fmla="*/ 2400 h 12400"/>
              <a:gd name="T20" fmla="*/ 6200 w 12400"/>
              <a:gd name="T21" fmla="*/ 11000 h 12400"/>
              <a:gd name="T22" fmla="*/ 2538 w 12400"/>
              <a:gd name="T23" fmla="*/ 9295 h 12400"/>
              <a:gd name="T24" fmla="*/ 5000 w 12400"/>
              <a:gd name="T25" fmla="*/ 7800 h 12400"/>
              <a:gd name="T26" fmla="*/ 5178 w 12400"/>
              <a:gd name="T27" fmla="*/ 7828 h 12400"/>
              <a:gd name="T28" fmla="*/ 6200 w 12400"/>
              <a:gd name="T29" fmla="*/ 8000 h 12400"/>
              <a:gd name="T30" fmla="*/ 7222 w 12400"/>
              <a:gd name="T31" fmla="*/ 7828 h 12400"/>
              <a:gd name="T32" fmla="*/ 7400 w 12400"/>
              <a:gd name="T33" fmla="*/ 7800 h 12400"/>
              <a:gd name="T34" fmla="*/ 9863 w 12400"/>
              <a:gd name="T35" fmla="*/ 9295 h 12400"/>
              <a:gd name="T36" fmla="*/ 6200 w 12400"/>
              <a:gd name="T37" fmla="*/ 11000 h 12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2400" h="12400">
                <a:moveTo>
                  <a:pt x="6200" y="0"/>
                </a:moveTo>
                <a:cubicBezTo>
                  <a:pt x="2775" y="0"/>
                  <a:pt x="0" y="2775"/>
                  <a:pt x="0" y="6200"/>
                </a:cubicBezTo>
                <a:cubicBezTo>
                  <a:pt x="0" y="9625"/>
                  <a:pt x="2775" y="12400"/>
                  <a:pt x="6200" y="12400"/>
                </a:cubicBezTo>
                <a:cubicBezTo>
                  <a:pt x="9625" y="12400"/>
                  <a:pt x="12400" y="9625"/>
                  <a:pt x="12400" y="6200"/>
                </a:cubicBezTo>
                <a:cubicBezTo>
                  <a:pt x="12400" y="2775"/>
                  <a:pt x="9625" y="0"/>
                  <a:pt x="6200" y="0"/>
                </a:cubicBezTo>
                <a:close/>
                <a:moveTo>
                  <a:pt x="6200" y="2400"/>
                </a:moveTo>
                <a:cubicBezTo>
                  <a:pt x="7415" y="2400"/>
                  <a:pt x="8400" y="3385"/>
                  <a:pt x="8400" y="4600"/>
                </a:cubicBezTo>
                <a:cubicBezTo>
                  <a:pt x="8400" y="5815"/>
                  <a:pt x="7415" y="6800"/>
                  <a:pt x="6200" y="6800"/>
                </a:cubicBezTo>
                <a:cubicBezTo>
                  <a:pt x="4985" y="6800"/>
                  <a:pt x="4000" y="5815"/>
                  <a:pt x="4000" y="4600"/>
                </a:cubicBezTo>
                <a:cubicBezTo>
                  <a:pt x="4000" y="3385"/>
                  <a:pt x="4985" y="2400"/>
                  <a:pt x="6200" y="2400"/>
                </a:cubicBezTo>
                <a:close/>
                <a:moveTo>
                  <a:pt x="6200" y="11000"/>
                </a:moveTo>
                <a:cubicBezTo>
                  <a:pt x="4733" y="11000"/>
                  <a:pt x="3417" y="10335"/>
                  <a:pt x="2538" y="9295"/>
                </a:cubicBezTo>
                <a:cubicBezTo>
                  <a:pt x="3008" y="8410"/>
                  <a:pt x="3928" y="7800"/>
                  <a:pt x="5000" y="7800"/>
                </a:cubicBezTo>
                <a:cubicBezTo>
                  <a:pt x="5060" y="7800"/>
                  <a:pt x="5120" y="7810"/>
                  <a:pt x="5178" y="7828"/>
                </a:cubicBezTo>
                <a:cubicBezTo>
                  <a:pt x="5503" y="7933"/>
                  <a:pt x="5843" y="8000"/>
                  <a:pt x="6200" y="8000"/>
                </a:cubicBezTo>
                <a:cubicBezTo>
                  <a:pt x="6558" y="8000"/>
                  <a:pt x="6900" y="7933"/>
                  <a:pt x="7222" y="7828"/>
                </a:cubicBezTo>
                <a:cubicBezTo>
                  <a:pt x="7280" y="7810"/>
                  <a:pt x="7340" y="7800"/>
                  <a:pt x="7400" y="7800"/>
                </a:cubicBezTo>
                <a:cubicBezTo>
                  <a:pt x="8473" y="7800"/>
                  <a:pt x="9393" y="8410"/>
                  <a:pt x="9863" y="9295"/>
                </a:cubicBezTo>
                <a:cubicBezTo>
                  <a:pt x="8983" y="10335"/>
                  <a:pt x="7668" y="11000"/>
                  <a:pt x="6200" y="11000"/>
                </a:cubicBezTo>
                <a:close/>
              </a:path>
            </a:pathLst>
          </a:custGeom>
          <a:solidFill>
            <a:srgbClr val="189FA0"/>
          </a:solidFill>
          <a:ln>
            <a:noFill/>
          </a:ln>
        </p:spPr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 advClick="0" advTm="6000">
        <p:cut/>
      </p:transition>
    </mc:Choice>
    <mc:Fallback>
      <p:transition advClick="0" advTm="6000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500"/>
                            </p:stCondLst>
                            <p:childTnLst>
                              <p:par>
                                <p:cTn id="5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000"/>
                            </p:stCondLst>
                            <p:childTnLst>
                              <p:par>
                                <p:cTn id="61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2" grpId="0" animBg="1"/>
      <p:bldP spid="13" grpId="0" animBg="1"/>
      <p:bldP spid="16" grpId="0" animBg="1"/>
      <p:bldP spid="17" grpId="0" animBg="1"/>
      <p:bldP spid="18" grpId="0" animBg="1"/>
      <p:bldP spid="19" grpId="0" animBg="1"/>
      <p:bldP spid="14" grpId="0" animBg="1"/>
      <p:bldP spid="15" grpId="0" animBg="1"/>
      <p:bldP spid="22" grpId="0"/>
      <p:bldP spid="24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8"/>
          <p:cNvSpPr/>
          <p:nvPr/>
        </p:nvSpPr>
        <p:spPr>
          <a:xfrm flipH="1">
            <a:off x="0" y="0"/>
            <a:ext cx="12192000" cy="4967416"/>
          </a:xfrm>
          <a:custGeom>
            <a:avLst/>
            <a:gdLst>
              <a:gd name="connsiteX0" fmla="*/ 0 w 12192000"/>
              <a:gd name="connsiteY0" fmla="*/ 0 h 4967416"/>
              <a:gd name="connsiteX1" fmla="*/ 12192000 w 12192000"/>
              <a:gd name="connsiteY1" fmla="*/ 0 h 4967416"/>
              <a:gd name="connsiteX2" fmla="*/ 12192000 w 12192000"/>
              <a:gd name="connsiteY2" fmla="*/ 4967416 h 4967416"/>
              <a:gd name="connsiteX3" fmla="*/ 0 w 12192000"/>
              <a:gd name="connsiteY3" fmla="*/ 4967416 h 4967416"/>
              <a:gd name="connsiteX4" fmla="*/ 0 w 12192000"/>
              <a:gd name="connsiteY4" fmla="*/ 0 h 4967416"/>
              <a:gd name="connsiteX0-1" fmla="*/ 0 w 12192000"/>
              <a:gd name="connsiteY0-2" fmla="*/ 0 h 4967416"/>
              <a:gd name="connsiteX1-3" fmla="*/ 12192000 w 12192000"/>
              <a:gd name="connsiteY1-4" fmla="*/ 0 h 4967416"/>
              <a:gd name="connsiteX2-5" fmla="*/ 12192000 w 12192000"/>
              <a:gd name="connsiteY2-6" fmla="*/ 4967416 h 4967416"/>
              <a:gd name="connsiteX3-7" fmla="*/ 0 w 12192000"/>
              <a:gd name="connsiteY3-8" fmla="*/ 1927654 h 4967416"/>
              <a:gd name="connsiteX4-9" fmla="*/ 0 w 12192000"/>
              <a:gd name="connsiteY4-10" fmla="*/ 0 h 4967416"/>
              <a:gd name="connsiteX0-11" fmla="*/ 0 w 12192000"/>
              <a:gd name="connsiteY0-12" fmla="*/ 0 h 4967416"/>
              <a:gd name="connsiteX1-13" fmla="*/ 12192000 w 12192000"/>
              <a:gd name="connsiteY1-14" fmla="*/ 0 h 4967416"/>
              <a:gd name="connsiteX2-15" fmla="*/ 12192000 w 12192000"/>
              <a:gd name="connsiteY2-16" fmla="*/ 4967416 h 4967416"/>
              <a:gd name="connsiteX3-17" fmla="*/ 4572000 w 12192000"/>
              <a:gd name="connsiteY3-18" fmla="*/ 3089189 h 4967416"/>
              <a:gd name="connsiteX4-19" fmla="*/ 0 w 12192000"/>
              <a:gd name="connsiteY4-20" fmla="*/ 1927654 h 4967416"/>
              <a:gd name="connsiteX5" fmla="*/ 0 w 12192000"/>
              <a:gd name="connsiteY5" fmla="*/ 0 h 4967416"/>
              <a:gd name="connsiteX0-21" fmla="*/ 0 w 12192000"/>
              <a:gd name="connsiteY0-22" fmla="*/ 0 h 4967416"/>
              <a:gd name="connsiteX1-23" fmla="*/ 12192000 w 12192000"/>
              <a:gd name="connsiteY1-24" fmla="*/ 0 h 4967416"/>
              <a:gd name="connsiteX2-25" fmla="*/ 12192000 w 12192000"/>
              <a:gd name="connsiteY2-26" fmla="*/ 4967416 h 4967416"/>
              <a:gd name="connsiteX3-27" fmla="*/ 4361935 w 12192000"/>
              <a:gd name="connsiteY3-28" fmla="*/ 3669957 h 4967416"/>
              <a:gd name="connsiteX4-29" fmla="*/ 0 w 12192000"/>
              <a:gd name="connsiteY4-30" fmla="*/ 1927654 h 4967416"/>
              <a:gd name="connsiteX5-31" fmla="*/ 0 w 12192000"/>
              <a:gd name="connsiteY5-32" fmla="*/ 0 h 4967416"/>
              <a:gd name="connsiteX0-33" fmla="*/ 0 w 12192000"/>
              <a:gd name="connsiteY0-34" fmla="*/ 0 h 4967416"/>
              <a:gd name="connsiteX1-35" fmla="*/ 12192000 w 12192000"/>
              <a:gd name="connsiteY1-36" fmla="*/ 0 h 4967416"/>
              <a:gd name="connsiteX2-37" fmla="*/ 12192000 w 12192000"/>
              <a:gd name="connsiteY2-38" fmla="*/ 4967416 h 4967416"/>
              <a:gd name="connsiteX3-39" fmla="*/ 2261286 w 12192000"/>
              <a:gd name="connsiteY3-40" fmla="*/ 3002692 h 4967416"/>
              <a:gd name="connsiteX4-41" fmla="*/ 0 w 12192000"/>
              <a:gd name="connsiteY4-42" fmla="*/ 1927654 h 4967416"/>
              <a:gd name="connsiteX5-43" fmla="*/ 0 w 12192000"/>
              <a:gd name="connsiteY5-44" fmla="*/ 0 h 4967416"/>
              <a:gd name="connsiteX0-45" fmla="*/ 0 w 12192000"/>
              <a:gd name="connsiteY0-46" fmla="*/ 0 h 4967416"/>
              <a:gd name="connsiteX1-47" fmla="*/ 12192000 w 12192000"/>
              <a:gd name="connsiteY1-48" fmla="*/ 0 h 4967416"/>
              <a:gd name="connsiteX2-49" fmla="*/ 12192000 w 12192000"/>
              <a:gd name="connsiteY2-50" fmla="*/ 4967416 h 4967416"/>
              <a:gd name="connsiteX3-51" fmla="*/ 4411362 w 12192000"/>
              <a:gd name="connsiteY3-52" fmla="*/ 2631989 h 4967416"/>
              <a:gd name="connsiteX4-53" fmla="*/ 2261286 w 12192000"/>
              <a:gd name="connsiteY4-54" fmla="*/ 3002692 h 4967416"/>
              <a:gd name="connsiteX5-55" fmla="*/ 0 w 12192000"/>
              <a:gd name="connsiteY5-56" fmla="*/ 1927654 h 4967416"/>
              <a:gd name="connsiteX6" fmla="*/ 0 w 12192000"/>
              <a:gd name="connsiteY6" fmla="*/ 0 h 4967416"/>
              <a:gd name="connsiteX0-57" fmla="*/ 0 w 12192000"/>
              <a:gd name="connsiteY0-58" fmla="*/ 0 h 5137821"/>
              <a:gd name="connsiteX1-59" fmla="*/ 12192000 w 12192000"/>
              <a:gd name="connsiteY1-60" fmla="*/ 0 h 5137821"/>
              <a:gd name="connsiteX2-61" fmla="*/ 12192000 w 12192000"/>
              <a:gd name="connsiteY2-62" fmla="*/ 4967416 h 5137821"/>
              <a:gd name="connsiteX3-63" fmla="*/ 6746789 w 12192000"/>
              <a:gd name="connsiteY3-64" fmla="*/ 4114800 h 5137821"/>
              <a:gd name="connsiteX4-65" fmla="*/ 4411362 w 12192000"/>
              <a:gd name="connsiteY4-66" fmla="*/ 2631989 h 5137821"/>
              <a:gd name="connsiteX5-67" fmla="*/ 2261286 w 12192000"/>
              <a:gd name="connsiteY5-68" fmla="*/ 3002692 h 5137821"/>
              <a:gd name="connsiteX6-69" fmla="*/ 0 w 12192000"/>
              <a:gd name="connsiteY6-70" fmla="*/ 1927654 h 5137821"/>
              <a:gd name="connsiteX7" fmla="*/ 0 w 12192000"/>
              <a:gd name="connsiteY7" fmla="*/ 0 h 5137821"/>
              <a:gd name="connsiteX0-71" fmla="*/ 0 w 12192000"/>
              <a:gd name="connsiteY0-72" fmla="*/ 0 h 5181245"/>
              <a:gd name="connsiteX1-73" fmla="*/ 12192000 w 12192000"/>
              <a:gd name="connsiteY1-74" fmla="*/ 0 h 5181245"/>
              <a:gd name="connsiteX2-75" fmla="*/ 12192000 w 12192000"/>
              <a:gd name="connsiteY2-76" fmla="*/ 4967416 h 5181245"/>
              <a:gd name="connsiteX3-77" fmla="*/ 6746789 w 12192000"/>
              <a:gd name="connsiteY3-78" fmla="*/ 4114800 h 5181245"/>
              <a:gd name="connsiteX4-79" fmla="*/ 4411362 w 12192000"/>
              <a:gd name="connsiteY4-80" fmla="*/ 2631989 h 5181245"/>
              <a:gd name="connsiteX5-81" fmla="*/ 2261286 w 12192000"/>
              <a:gd name="connsiteY5-82" fmla="*/ 3002692 h 5181245"/>
              <a:gd name="connsiteX6-83" fmla="*/ 0 w 12192000"/>
              <a:gd name="connsiteY6-84" fmla="*/ 1927654 h 5181245"/>
              <a:gd name="connsiteX7-85" fmla="*/ 0 w 12192000"/>
              <a:gd name="connsiteY7-86" fmla="*/ 0 h 5181245"/>
              <a:gd name="connsiteX0-87" fmla="*/ 0 w 12192000"/>
              <a:gd name="connsiteY0-88" fmla="*/ 0 h 5169003"/>
              <a:gd name="connsiteX1-89" fmla="*/ 12192000 w 12192000"/>
              <a:gd name="connsiteY1-90" fmla="*/ 0 h 5169003"/>
              <a:gd name="connsiteX2-91" fmla="*/ 12192000 w 12192000"/>
              <a:gd name="connsiteY2-92" fmla="*/ 4967416 h 5169003"/>
              <a:gd name="connsiteX3-93" fmla="*/ 6746789 w 12192000"/>
              <a:gd name="connsiteY3-94" fmla="*/ 4114800 h 5169003"/>
              <a:gd name="connsiteX4-95" fmla="*/ 4411362 w 12192000"/>
              <a:gd name="connsiteY4-96" fmla="*/ 2631989 h 5169003"/>
              <a:gd name="connsiteX5-97" fmla="*/ 2261286 w 12192000"/>
              <a:gd name="connsiteY5-98" fmla="*/ 3002692 h 5169003"/>
              <a:gd name="connsiteX6-99" fmla="*/ 0 w 12192000"/>
              <a:gd name="connsiteY6-100" fmla="*/ 1927654 h 5169003"/>
              <a:gd name="connsiteX7-101" fmla="*/ 0 w 12192000"/>
              <a:gd name="connsiteY7-102" fmla="*/ 0 h 5169003"/>
              <a:gd name="connsiteX0-103" fmla="*/ 0 w 12192000"/>
              <a:gd name="connsiteY0-104" fmla="*/ 0 h 5169003"/>
              <a:gd name="connsiteX1-105" fmla="*/ 12192000 w 12192000"/>
              <a:gd name="connsiteY1-106" fmla="*/ 0 h 5169003"/>
              <a:gd name="connsiteX2-107" fmla="*/ 12192000 w 12192000"/>
              <a:gd name="connsiteY2-108" fmla="*/ 4967416 h 5169003"/>
              <a:gd name="connsiteX3-109" fmla="*/ 6746789 w 12192000"/>
              <a:gd name="connsiteY3-110" fmla="*/ 4114800 h 5169003"/>
              <a:gd name="connsiteX4-111" fmla="*/ 4411362 w 12192000"/>
              <a:gd name="connsiteY4-112" fmla="*/ 2631989 h 5169003"/>
              <a:gd name="connsiteX5-113" fmla="*/ 2261286 w 12192000"/>
              <a:gd name="connsiteY5-114" fmla="*/ 3002692 h 5169003"/>
              <a:gd name="connsiteX6-115" fmla="*/ 0 w 12192000"/>
              <a:gd name="connsiteY6-116" fmla="*/ 1927654 h 5169003"/>
              <a:gd name="connsiteX7-117" fmla="*/ 0 w 12192000"/>
              <a:gd name="connsiteY7-118" fmla="*/ 0 h 5169003"/>
              <a:gd name="connsiteX0-119" fmla="*/ 0 w 12192000"/>
              <a:gd name="connsiteY0-120" fmla="*/ 0 h 5310570"/>
              <a:gd name="connsiteX1-121" fmla="*/ 12192000 w 12192000"/>
              <a:gd name="connsiteY1-122" fmla="*/ 0 h 5310570"/>
              <a:gd name="connsiteX2-123" fmla="*/ 12192000 w 12192000"/>
              <a:gd name="connsiteY2-124" fmla="*/ 4967416 h 5310570"/>
              <a:gd name="connsiteX3-125" fmla="*/ 6746789 w 12192000"/>
              <a:gd name="connsiteY3-126" fmla="*/ 4114800 h 5310570"/>
              <a:gd name="connsiteX4-127" fmla="*/ 4411362 w 12192000"/>
              <a:gd name="connsiteY4-128" fmla="*/ 2631989 h 5310570"/>
              <a:gd name="connsiteX5-129" fmla="*/ 2261286 w 12192000"/>
              <a:gd name="connsiteY5-130" fmla="*/ 3002692 h 5310570"/>
              <a:gd name="connsiteX6-131" fmla="*/ 0 w 12192000"/>
              <a:gd name="connsiteY6-132" fmla="*/ 1927654 h 5310570"/>
              <a:gd name="connsiteX7-133" fmla="*/ 0 w 12192000"/>
              <a:gd name="connsiteY7-134" fmla="*/ 0 h 5310570"/>
              <a:gd name="connsiteX0-135" fmla="*/ 0 w 12192000"/>
              <a:gd name="connsiteY0-136" fmla="*/ 0 h 5185568"/>
              <a:gd name="connsiteX1-137" fmla="*/ 12192000 w 12192000"/>
              <a:gd name="connsiteY1-138" fmla="*/ 0 h 5185568"/>
              <a:gd name="connsiteX2-139" fmla="*/ 12192000 w 12192000"/>
              <a:gd name="connsiteY2-140" fmla="*/ 4967416 h 5185568"/>
              <a:gd name="connsiteX3-141" fmla="*/ 6746789 w 12192000"/>
              <a:gd name="connsiteY3-142" fmla="*/ 4114800 h 5185568"/>
              <a:gd name="connsiteX4-143" fmla="*/ 4411362 w 12192000"/>
              <a:gd name="connsiteY4-144" fmla="*/ 2631989 h 5185568"/>
              <a:gd name="connsiteX5-145" fmla="*/ 2261286 w 12192000"/>
              <a:gd name="connsiteY5-146" fmla="*/ 3002692 h 5185568"/>
              <a:gd name="connsiteX6-147" fmla="*/ 0 w 12192000"/>
              <a:gd name="connsiteY6-148" fmla="*/ 1927654 h 5185568"/>
              <a:gd name="connsiteX7-149" fmla="*/ 0 w 12192000"/>
              <a:gd name="connsiteY7-150" fmla="*/ 0 h 5185568"/>
              <a:gd name="connsiteX0-151" fmla="*/ 0 w 12192000"/>
              <a:gd name="connsiteY0-152" fmla="*/ 0 h 5185568"/>
              <a:gd name="connsiteX1-153" fmla="*/ 12192000 w 12192000"/>
              <a:gd name="connsiteY1-154" fmla="*/ 0 h 5185568"/>
              <a:gd name="connsiteX2-155" fmla="*/ 12192000 w 12192000"/>
              <a:gd name="connsiteY2-156" fmla="*/ 4967416 h 5185568"/>
              <a:gd name="connsiteX3-157" fmla="*/ 6746789 w 12192000"/>
              <a:gd name="connsiteY3-158" fmla="*/ 4114800 h 5185568"/>
              <a:gd name="connsiteX4-159" fmla="*/ 4411362 w 12192000"/>
              <a:gd name="connsiteY4-160" fmla="*/ 2631989 h 5185568"/>
              <a:gd name="connsiteX5-161" fmla="*/ 2261286 w 12192000"/>
              <a:gd name="connsiteY5-162" fmla="*/ 3002692 h 5185568"/>
              <a:gd name="connsiteX6-163" fmla="*/ 0 w 12192000"/>
              <a:gd name="connsiteY6-164" fmla="*/ 1927654 h 5185568"/>
              <a:gd name="connsiteX7-165" fmla="*/ 0 w 12192000"/>
              <a:gd name="connsiteY7-166" fmla="*/ 0 h 5185568"/>
              <a:gd name="connsiteX0-167" fmla="*/ 0 w 12192000"/>
              <a:gd name="connsiteY0-168" fmla="*/ 0 h 5185568"/>
              <a:gd name="connsiteX1-169" fmla="*/ 12192000 w 12192000"/>
              <a:gd name="connsiteY1-170" fmla="*/ 0 h 5185568"/>
              <a:gd name="connsiteX2-171" fmla="*/ 12192000 w 12192000"/>
              <a:gd name="connsiteY2-172" fmla="*/ 4967416 h 5185568"/>
              <a:gd name="connsiteX3-173" fmla="*/ 6746789 w 12192000"/>
              <a:gd name="connsiteY3-174" fmla="*/ 4114800 h 5185568"/>
              <a:gd name="connsiteX4-175" fmla="*/ 4411362 w 12192000"/>
              <a:gd name="connsiteY4-176" fmla="*/ 2631989 h 5185568"/>
              <a:gd name="connsiteX5-177" fmla="*/ 2261286 w 12192000"/>
              <a:gd name="connsiteY5-178" fmla="*/ 3002692 h 5185568"/>
              <a:gd name="connsiteX6-179" fmla="*/ 0 w 12192000"/>
              <a:gd name="connsiteY6-180" fmla="*/ 1927654 h 5185568"/>
              <a:gd name="connsiteX7-181" fmla="*/ 0 w 12192000"/>
              <a:gd name="connsiteY7-182" fmla="*/ 0 h 5185568"/>
              <a:gd name="connsiteX0-183" fmla="*/ 0 w 12192000"/>
              <a:gd name="connsiteY0-184" fmla="*/ 0 h 5162737"/>
              <a:gd name="connsiteX1-185" fmla="*/ 12192000 w 12192000"/>
              <a:gd name="connsiteY1-186" fmla="*/ 0 h 5162737"/>
              <a:gd name="connsiteX2-187" fmla="*/ 12192000 w 12192000"/>
              <a:gd name="connsiteY2-188" fmla="*/ 4967416 h 5162737"/>
              <a:gd name="connsiteX3-189" fmla="*/ 9551773 w 12192000"/>
              <a:gd name="connsiteY3-190" fmla="*/ 3892377 h 5162737"/>
              <a:gd name="connsiteX4-191" fmla="*/ 6746789 w 12192000"/>
              <a:gd name="connsiteY4-192" fmla="*/ 4114800 h 5162737"/>
              <a:gd name="connsiteX5-193" fmla="*/ 4411362 w 12192000"/>
              <a:gd name="connsiteY5-194" fmla="*/ 2631989 h 5162737"/>
              <a:gd name="connsiteX6-195" fmla="*/ 2261286 w 12192000"/>
              <a:gd name="connsiteY6-196" fmla="*/ 3002692 h 5162737"/>
              <a:gd name="connsiteX7-197" fmla="*/ 0 w 12192000"/>
              <a:gd name="connsiteY7-198" fmla="*/ 1927654 h 5162737"/>
              <a:gd name="connsiteX8" fmla="*/ 0 w 12192000"/>
              <a:gd name="connsiteY8" fmla="*/ 0 h 5162737"/>
              <a:gd name="connsiteX0-199" fmla="*/ 0 w 12192000"/>
              <a:gd name="connsiteY0-200" fmla="*/ 0 h 5162737"/>
              <a:gd name="connsiteX1-201" fmla="*/ 12192000 w 12192000"/>
              <a:gd name="connsiteY1-202" fmla="*/ 0 h 5162737"/>
              <a:gd name="connsiteX2-203" fmla="*/ 12192000 w 12192000"/>
              <a:gd name="connsiteY2-204" fmla="*/ 4967416 h 5162737"/>
              <a:gd name="connsiteX3-205" fmla="*/ 9551773 w 12192000"/>
              <a:gd name="connsiteY3-206" fmla="*/ 3892377 h 5162737"/>
              <a:gd name="connsiteX4-207" fmla="*/ 6746789 w 12192000"/>
              <a:gd name="connsiteY4-208" fmla="*/ 4114800 h 5162737"/>
              <a:gd name="connsiteX5-209" fmla="*/ 4411362 w 12192000"/>
              <a:gd name="connsiteY5-210" fmla="*/ 2631989 h 5162737"/>
              <a:gd name="connsiteX6-211" fmla="*/ 2261286 w 12192000"/>
              <a:gd name="connsiteY6-212" fmla="*/ 3002692 h 5162737"/>
              <a:gd name="connsiteX7-213" fmla="*/ 0 w 12192000"/>
              <a:gd name="connsiteY7-214" fmla="*/ 1927654 h 5162737"/>
              <a:gd name="connsiteX8-215" fmla="*/ 0 w 12192000"/>
              <a:gd name="connsiteY8-216" fmla="*/ 0 h 5162737"/>
              <a:gd name="connsiteX0-217" fmla="*/ 0 w 12192000"/>
              <a:gd name="connsiteY0-218" fmla="*/ 0 h 5162737"/>
              <a:gd name="connsiteX1-219" fmla="*/ 12192000 w 12192000"/>
              <a:gd name="connsiteY1-220" fmla="*/ 0 h 5162737"/>
              <a:gd name="connsiteX2-221" fmla="*/ 12192000 w 12192000"/>
              <a:gd name="connsiteY2-222" fmla="*/ 4967416 h 5162737"/>
              <a:gd name="connsiteX3-223" fmla="*/ 9551773 w 12192000"/>
              <a:gd name="connsiteY3-224" fmla="*/ 3892377 h 5162737"/>
              <a:gd name="connsiteX4-225" fmla="*/ 6746789 w 12192000"/>
              <a:gd name="connsiteY4-226" fmla="*/ 4114800 h 5162737"/>
              <a:gd name="connsiteX5-227" fmla="*/ 4411362 w 12192000"/>
              <a:gd name="connsiteY5-228" fmla="*/ 2631989 h 5162737"/>
              <a:gd name="connsiteX6-229" fmla="*/ 2261286 w 12192000"/>
              <a:gd name="connsiteY6-230" fmla="*/ 3002692 h 5162737"/>
              <a:gd name="connsiteX7-231" fmla="*/ 0 w 12192000"/>
              <a:gd name="connsiteY7-232" fmla="*/ 1927654 h 5162737"/>
              <a:gd name="connsiteX8-233" fmla="*/ 0 w 12192000"/>
              <a:gd name="connsiteY8-234" fmla="*/ 0 h 5162737"/>
              <a:gd name="connsiteX0-235" fmla="*/ 0 w 12192000"/>
              <a:gd name="connsiteY0-236" fmla="*/ 0 h 5204441"/>
              <a:gd name="connsiteX1-237" fmla="*/ 12192000 w 12192000"/>
              <a:gd name="connsiteY1-238" fmla="*/ 0 h 5204441"/>
              <a:gd name="connsiteX2-239" fmla="*/ 12192000 w 12192000"/>
              <a:gd name="connsiteY2-240" fmla="*/ 4967416 h 5204441"/>
              <a:gd name="connsiteX3-241" fmla="*/ 9551773 w 12192000"/>
              <a:gd name="connsiteY3-242" fmla="*/ 3892377 h 5204441"/>
              <a:gd name="connsiteX4-243" fmla="*/ 6746789 w 12192000"/>
              <a:gd name="connsiteY4-244" fmla="*/ 4114800 h 5204441"/>
              <a:gd name="connsiteX5-245" fmla="*/ 4411362 w 12192000"/>
              <a:gd name="connsiteY5-246" fmla="*/ 2631989 h 5204441"/>
              <a:gd name="connsiteX6-247" fmla="*/ 2261286 w 12192000"/>
              <a:gd name="connsiteY6-248" fmla="*/ 3002692 h 5204441"/>
              <a:gd name="connsiteX7-249" fmla="*/ 0 w 12192000"/>
              <a:gd name="connsiteY7-250" fmla="*/ 1927654 h 5204441"/>
              <a:gd name="connsiteX8-251" fmla="*/ 0 w 12192000"/>
              <a:gd name="connsiteY8-252" fmla="*/ 0 h 5204441"/>
              <a:gd name="connsiteX0-253" fmla="*/ 0 w 12192000"/>
              <a:gd name="connsiteY0-254" fmla="*/ 0 h 4967416"/>
              <a:gd name="connsiteX1-255" fmla="*/ 12192000 w 12192000"/>
              <a:gd name="connsiteY1-256" fmla="*/ 0 h 4967416"/>
              <a:gd name="connsiteX2-257" fmla="*/ 12192000 w 12192000"/>
              <a:gd name="connsiteY2-258" fmla="*/ 4967416 h 4967416"/>
              <a:gd name="connsiteX3-259" fmla="*/ 9551773 w 12192000"/>
              <a:gd name="connsiteY3-260" fmla="*/ 3892377 h 4967416"/>
              <a:gd name="connsiteX4-261" fmla="*/ 6746789 w 12192000"/>
              <a:gd name="connsiteY4-262" fmla="*/ 4114800 h 4967416"/>
              <a:gd name="connsiteX5-263" fmla="*/ 4411362 w 12192000"/>
              <a:gd name="connsiteY5-264" fmla="*/ 2631989 h 4967416"/>
              <a:gd name="connsiteX6-265" fmla="*/ 2261286 w 12192000"/>
              <a:gd name="connsiteY6-266" fmla="*/ 3002692 h 4967416"/>
              <a:gd name="connsiteX7-267" fmla="*/ 0 w 12192000"/>
              <a:gd name="connsiteY7-268" fmla="*/ 1927654 h 4967416"/>
              <a:gd name="connsiteX8-269" fmla="*/ 0 w 12192000"/>
              <a:gd name="connsiteY8-270" fmla="*/ 0 h 4967416"/>
              <a:gd name="connsiteX0-271" fmla="*/ 0 w 12192000"/>
              <a:gd name="connsiteY0-272" fmla="*/ 0 h 4967416"/>
              <a:gd name="connsiteX1-273" fmla="*/ 12192000 w 12192000"/>
              <a:gd name="connsiteY1-274" fmla="*/ 0 h 4967416"/>
              <a:gd name="connsiteX2-275" fmla="*/ 12192000 w 12192000"/>
              <a:gd name="connsiteY2-276" fmla="*/ 4967416 h 4967416"/>
              <a:gd name="connsiteX3-277" fmla="*/ 9551773 w 12192000"/>
              <a:gd name="connsiteY3-278" fmla="*/ 3892377 h 4967416"/>
              <a:gd name="connsiteX4-279" fmla="*/ 6746789 w 12192000"/>
              <a:gd name="connsiteY4-280" fmla="*/ 4114800 h 4967416"/>
              <a:gd name="connsiteX5-281" fmla="*/ 4411362 w 12192000"/>
              <a:gd name="connsiteY5-282" fmla="*/ 2631989 h 4967416"/>
              <a:gd name="connsiteX6-283" fmla="*/ 2261286 w 12192000"/>
              <a:gd name="connsiteY6-284" fmla="*/ 3002692 h 4967416"/>
              <a:gd name="connsiteX7-285" fmla="*/ 0 w 12192000"/>
              <a:gd name="connsiteY7-286" fmla="*/ 1927654 h 4967416"/>
              <a:gd name="connsiteX8-287" fmla="*/ 0 w 12192000"/>
              <a:gd name="connsiteY8-288" fmla="*/ 0 h 4967416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31" y="connsiteY5-32"/>
              </a:cxn>
              <a:cxn ang="0">
                <a:pos x="connsiteX6-69" y="connsiteY6-70"/>
              </a:cxn>
              <a:cxn ang="0">
                <a:pos x="connsiteX7-85" y="connsiteY7-86"/>
              </a:cxn>
              <a:cxn ang="0">
                <a:pos x="connsiteX8-215" y="connsiteY8-216"/>
              </a:cxn>
            </a:cxnLst>
            <a:rect l="l" t="t" r="r" b="b"/>
            <a:pathLst>
              <a:path w="12192000" h="4967416">
                <a:moveTo>
                  <a:pt x="0" y="0"/>
                </a:moveTo>
                <a:lnTo>
                  <a:pt x="12192000" y="0"/>
                </a:lnTo>
                <a:lnTo>
                  <a:pt x="12192000" y="4967416"/>
                </a:lnTo>
                <a:cubicBezTo>
                  <a:pt x="9748107" y="3935626"/>
                  <a:pt x="11176000" y="4516394"/>
                  <a:pt x="9551773" y="3892377"/>
                </a:cubicBezTo>
                <a:cubicBezTo>
                  <a:pt x="8458887" y="3972696"/>
                  <a:pt x="7996880" y="3978875"/>
                  <a:pt x="6746789" y="4114800"/>
                </a:cubicBezTo>
                <a:cubicBezTo>
                  <a:pt x="5289378" y="3268361"/>
                  <a:pt x="5434913" y="3313671"/>
                  <a:pt x="4411362" y="2631989"/>
                </a:cubicBezTo>
                <a:lnTo>
                  <a:pt x="2261286" y="3002692"/>
                </a:lnTo>
                <a:lnTo>
                  <a:pt x="0" y="1927654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1" cstate="screen"/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cxnSp>
        <p:nvCxnSpPr>
          <p:cNvPr id="9" name="直接连接符 8"/>
          <p:cNvCxnSpPr/>
          <p:nvPr/>
        </p:nvCxnSpPr>
        <p:spPr>
          <a:xfrm flipH="1" flipV="1">
            <a:off x="7758972" y="2639284"/>
            <a:ext cx="2150076" cy="370703"/>
          </a:xfrm>
          <a:prstGeom prst="line">
            <a:avLst/>
          </a:prstGeom>
          <a:ln w="73025" cap="rnd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 flipH="1">
            <a:off x="5411541" y="2644866"/>
            <a:ext cx="2335427" cy="1482811"/>
          </a:xfrm>
          <a:prstGeom prst="line">
            <a:avLst/>
          </a:prstGeom>
          <a:ln w="73025" cap="rnd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 flipH="1" flipV="1">
            <a:off x="2601550" y="3905254"/>
            <a:ext cx="2804984" cy="222423"/>
          </a:xfrm>
          <a:prstGeom prst="line">
            <a:avLst/>
          </a:prstGeom>
          <a:ln w="73025" cap="rnd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椭圆 11"/>
          <p:cNvSpPr/>
          <p:nvPr/>
        </p:nvSpPr>
        <p:spPr>
          <a:xfrm flipH="1">
            <a:off x="7577348" y="2460483"/>
            <a:ext cx="360000" cy="3600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189F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3" name="椭圆 12"/>
          <p:cNvSpPr/>
          <p:nvPr/>
        </p:nvSpPr>
        <p:spPr>
          <a:xfrm flipH="1">
            <a:off x="7649801" y="2531284"/>
            <a:ext cx="216000" cy="216000"/>
          </a:xfrm>
          <a:prstGeom prst="ellipse">
            <a:avLst/>
          </a:prstGeom>
          <a:solidFill>
            <a:srgbClr val="189F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" name="椭圆 15"/>
          <p:cNvSpPr/>
          <p:nvPr/>
        </p:nvSpPr>
        <p:spPr>
          <a:xfrm flipH="1">
            <a:off x="5225180" y="3954972"/>
            <a:ext cx="360000" cy="3600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2038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7" name="椭圆 16"/>
          <p:cNvSpPr/>
          <p:nvPr/>
        </p:nvSpPr>
        <p:spPr>
          <a:xfrm flipH="1">
            <a:off x="5291537" y="4019677"/>
            <a:ext cx="216000" cy="216000"/>
          </a:xfrm>
          <a:prstGeom prst="ellipse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cxnSp>
        <p:nvCxnSpPr>
          <p:cNvPr id="20" name="直接连接符 19"/>
          <p:cNvCxnSpPr/>
          <p:nvPr/>
        </p:nvCxnSpPr>
        <p:spPr>
          <a:xfrm flipH="1">
            <a:off x="9919881" y="1952921"/>
            <a:ext cx="2261286" cy="1075038"/>
          </a:xfrm>
          <a:prstGeom prst="line">
            <a:avLst/>
          </a:prstGeom>
          <a:ln w="73025" cap="rnd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/>
          <p:cNvCxnSpPr/>
          <p:nvPr/>
        </p:nvCxnSpPr>
        <p:spPr>
          <a:xfrm flipH="1">
            <a:off x="0" y="3892377"/>
            <a:ext cx="2640227" cy="1075039"/>
          </a:xfrm>
          <a:prstGeom prst="line">
            <a:avLst/>
          </a:prstGeom>
          <a:ln w="73025" cap="rnd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椭圆 17"/>
          <p:cNvSpPr/>
          <p:nvPr/>
        </p:nvSpPr>
        <p:spPr>
          <a:xfrm flipH="1">
            <a:off x="2446479" y="3718854"/>
            <a:ext cx="360000" cy="3600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189F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9" name="椭圆 18"/>
          <p:cNvSpPr/>
          <p:nvPr/>
        </p:nvSpPr>
        <p:spPr>
          <a:xfrm flipH="1">
            <a:off x="2522996" y="3793719"/>
            <a:ext cx="216000" cy="216000"/>
          </a:xfrm>
          <a:prstGeom prst="ellipse">
            <a:avLst/>
          </a:prstGeom>
          <a:solidFill>
            <a:srgbClr val="189F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4" name="椭圆 13"/>
          <p:cNvSpPr/>
          <p:nvPr/>
        </p:nvSpPr>
        <p:spPr>
          <a:xfrm flipH="1">
            <a:off x="9779711" y="2834965"/>
            <a:ext cx="360000" cy="3600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2038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5" name="椭圆 14"/>
          <p:cNvSpPr/>
          <p:nvPr/>
        </p:nvSpPr>
        <p:spPr>
          <a:xfrm flipH="1">
            <a:off x="9851148" y="2904750"/>
            <a:ext cx="216000" cy="216000"/>
          </a:xfrm>
          <a:prstGeom prst="ellipse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8927684" y="3700270"/>
            <a:ext cx="28006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dirty="0">
                <a:solidFill>
                  <a:srgbClr val="189FA0"/>
                </a:solidFill>
                <a:cs typeface="+mn-ea"/>
                <a:sym typeface="+mn-lt"/>
              </a:rPr>
              <a:t>PRAT 04</a:t>
            </a:r>
            <a:endParaRPr lang="zh-CN" altLang="en-US" sz="4800" dirty="0">
              <a:solidFill>
                <a:srgbClr val="189FA0"/>
              </a:solidFill>
              <a:cs typeface="+mn-ea"/>
              <a:sym typeface="+mn-lt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2310348" y="4655887"/>
            <a:ext cx="941796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5400" b="1" spc="600" dirty="0">
                <a:solidFill>
                  <a:schemeClr val="accent1">
                    <a:lumMod val="50000"/>
                  </a:schemeClr>
                </a:solidFill>
                <a:cs typeface="+mn-ea"/>
                <a:sym typeface="+mn-lt"/>
              </a:rPr>
              <a:t>成交的时机判定及结束技巧</a:t>
            </a:r>
            <a:endParaRPr lang="zh-CN" altLang="en-US" sz="5400" b="1" spc="600" dirty="0">
              <a:solidFill>
                <a:schemeClr val="accent1">
                  <a:lumMod val="50000"/>
                </a:schemeClr>
              </a:solidFill>
              <a:cs typeface="+mn-ea"/>
              <a:sym typeface="+mn-lt"/>
            </a:endParaRPr>
          </a:p>
        </p:txBody>
      </p:sp>
      <p:cxnSp>
        <p:nvCxnSpPr>
          <p:cNvPr id="25" name="直接连接符 24"/>
          <p:cNvCxnSpPr/>
          <p:nvPr/>
        </p:nvCxnSpPr>
        <p:spPr>
          <a:xfrm>
            <a:off x="7542550" y="5945001"/>
            <a:ext cx="4185761" cy="0"/>
          </a:xfrm>
          <a:prstGeom prst="line">
            <a:avLst/>
          </a:prstGeom>
          <a:ln w="349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big-dollar-coin_21221"/>
          <p:cNvSpPr>
            <a:spLocks noChangeAspect="1"/>
          </p:cNvSpPr>
          <p:nvPr/>
        </p:nvSpPr>
        <p:spPr bwMode="auto">
          <a:xfrm>
            <a:off x="525705" y="5731596"/>
            <a:ext cx="504700" cy="504000"/>
          </a:xfrm>
          <a:custGeom>
            <a:avLst/>
            <a:gdLst>
              <a:gd name="connsiteX0" fmla="*/ 302713 w 581025"/>
              <a:gd name="connsiteY0" fmla="*/ 301562 h 580219"/>
              <a:gd name="connsiteX1" fmla="*/ 347900 w 581025"/>
              <a:gd name="connsiteY1" fmla="*/ 319465 h 580219"/>
              <a:gd name="connsiteX2" fmla="*/ 370852 w 581025"/>
              <a:gd name="connsiteY2" fmla="*/ 367444 h 580219"/>
              <a:gd name="connsiteX3" fmla="*/ 362245 w 581025"/>
              <a:gd name="connsiteY3" fmla="*/ 402533 h 580219"/>
              <a:gd name="connsiteX4" fmla="*/ 302713 w 581025"/>
              <a:gd name="connsiteY4" fmla="*/ 434042 h 580219"/>
              <a:gd name="connsiteX5" fmla="*/ 279003 w 581025"/>
              <a:gd name="connsiteY5" fmla="*/ 131099 h 580219"/>
              <a:gd name="connsiteX6" fmla="*/ 279003 w 581025"/>
              <a:gd name="connsiteY6" fmla="*/ 249307 h 580219"/>
              <a:gd name="connsiteX7" fmla="*/ 233809 w 581025"/>
              <a:gd name="connsiteY7" fmla="*/ 229964 h 580219"/>
              <a:gd name="connsiteX8" fmla="*/ 217309 w 581025"/>
              <a:gd name="connsiteY8" fmla="*/ 190561 h 580219"/>
              <a:gd name="connsiteX9" fmla="*/ 230939 w 581025"/>
              <a:gd name="connsiteY9" fmla="*/ 151159 h 580219"/>
              <a:gd name="connsiteX10" fmla="*/ 279003 w 581025"/>
              <a:gd name="connsiteY10" fmla="*/ 131099 h 580219"/>
              <a:gd name="connsiteX11" fmla="*/ 279035 w 581025"/>
              <a:gd name="connsiteY11" fmla="*/ 60171 h 580219"/>
              <a:gd name="connsiteX12" fmla="*/ 279035 w 581025"/>
              <a:gd name="connsiteY12" fmla="*/ 93122 h 580219"/>
              <a:gd name="connsiteX13" fmla="*/ 199414 w 581025"/>
              <a:gd name="connsiteY13" fmla="*/ 124640 h 580219"/>
              <a:gd name="connsiteX14" fmla="*/ 171438 w 581025"/>
              <a:gd name="connsiteY14" fmla="*/ 194123 h 580219"/>
              <a:gd name="connsiteX15" fmla="*/ 197979 w 581025"/>
              <a:gd name="connsiteY15" fmla="*/ 260740 h 580219"/>
              <a:gd name="connsiteX16" fmla="*/ 279035 w 581025"/>
              <a:gd name="connsiteY16" fmla="*/ 295840 h 580219"/>
              <a:gd name="connsiteX17" fmla="*/ 279035 w 581025"/>
              <a:gd name="connsiteY17" fmla="*/ 432657 h 580219"/>
              <a:gd name="connsiteX18" fmla="*/ 220216 w 581025"/>
              <a:gd name="connsiteY18" fmla="*/ 401139 h 580219"/>
              <a:gd name="connsiteX19" fmla="*/ 209456 w 581025"/>
              <a:gd name="connsiteY19" fmla="*/ 350280 h 580219"/>
              <a:gd name="connsiteX20" fmla="*/ 164265 w 581025"/>
              <a:gd name="connsiteY20" fmla="*/ 350280 h 580219"/>
              <a:gd name="connsiteX21" fmla="*/ 178611 w 581025"/>
              <a:gd name="connsiteY21" fmla="*/ 419047 h 580219"/>
              <a:gd name="connsiteX22" fmla="*/ 279035 w 581025"/>
              <a:gd name="connsiteY22" fmla="*/ 471338 h 580219"/>
              <a:gd name="connsiteX23" fmla="*/ 279035 w 581025"/>
              <a:gd name="connsiteY23" fmla="*/ 520048 h 580219"/>
              <a:gd name="connsiteX24" fmla="*/ 302707 w 581025"/>
              <a:gd name="connsiteY24" fmla="*/ 520048 h 580219"/>
              <a:gd name="connsiteX25" fmla="*/ 302707 w 581025"/>
              <a:gd name="connsiteY25" fmla="*/ 471338 h 580219"/>
              <a:gd name="connsiteX26" fmla="*/ 373004 w 581025"/>
              <a:gd name="connsiteY26" fmla="*/ 450565 h 580219"/>
              <a:gd name="connsiteX27" fmla="*/ 416760 w 581025"/>
              <a:gd name="connsiteY27" fmla="*/ 355295 h 580219"/>
              <a:gd name="connsiteX28" fmla="*/ 382329 w 581025"/>
              <a:gd name="connsiteY28" fmla="*/ 285095 h 580219"/>
              <a:gd name="connsiteX29" fmla="*/ 302707 w 581025"/>
              <a:gd name="connsiteY29" fmla="*/ 254294 h 580219"/>
              <a:gd name="connsiteX30" fmla="*/ 302707 w 581025"/>
              <a:gd name="connsiteY30" fmla="*/ 131803 h 580219"/>
              <a:gd name="connsiteX31" fmla="*/ 353636 w 581025"/>
              <a:gd name="connsiteY31" fmla="*/ 158307 h 580219"/>
              <a:gd name="connsiteX32" fmla="*/ 363679 w 581025"/>
              <a:gd name="connsiteY32" fmla="*/ 191257 h 580219"/>
              <a:gd name="connsiteX33" fmla="*/ 408152 w 581025"/>
              <a:gd name="connsiteY33" fmla="*/ 191257 h 580219"/>
              <a:gd name="connsiteX34" fmla="*/ 380177 w 581025"/>
              <a:gd name="connsiteY34" fmla="*/ 122491 h 580219"/>
              <a:gd name="connsiteX35" fmla="*/ 302707 w 581025"/>
              <a:gd name="connsiteY35" fmla="*/ 93122 h 580219"/>
              <a:gd name="connsiteX36" fmla="*/ 302707 w 581025"/>
              <a:gd name="connsiteY36" fmla="*/ 60171 h 580219"/>
              <a:gd name="connsiteX37" fmla="*/ 290512 w 581025"/>
              <a:gd name="connsiteY37" fmla="*/ 0 h 580219"/>
              <a:gd name="connsiteX38" fmla="*/ 581025 w 581025"/>
              <a:gd name="connsiteY38" fmla="*/ 290110 h 580219"/>
              <a:gd name="connsiteX39" fmla="*/ 290512 w 581025"/>
              <a:gd name="connsiteY39" fmla="*/ 580219 h 580219"/>
              <a:gd name="connsiteX40" fmla="*/ 0 w 581025"/>
              <a:gd name="connsiteY40" fmla="*/ 290110 h 580219"/>
              <a:gd name="connsiteX41" fmla="*/ 290512 w 581025"/>
              <a:gd name="connsiteY41" fmla="*/ 0 h 580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581025" h="580219">
                <a:moveTo>
                  <a:pt x="302713" y="301562"/>
                </a:moveTo>
                <a:cubicBezTo>
                  <a:pt x="323513" y="307291"/>
                  <a:pt x="338576" y="313020"/>
                  <a:pt x="347900" y="319465"/>
                </a:cubicBezTo>
                <a:cubicBezTo>
                  <a:pt x="362962" y="330922"/>
                  <a:pt x="370852" y="346677"/>
                  <a:pt x="370852" y="367444"/>
                </a:cubicBezTo>
                <a:cubicBezTo>
                  <a:pt x="370852" y="381050"/>
                  <a:pt x="367983" y="392508"/>
                  <a:pt x="362245" y="402533"/>
                </a:cubicBezTo>
                <a:cubicBezTo>
                  <a:pt x="351486" y="422584"/>
                  <a:pt x="331403" y="432610"/>
                  <a:pt x="302713" y="434042"/>
                </a:cubicBezTo>
                <a:close/>
                <a:moveTo>
                  <a:pt x="279003" y="131099"/>
                </a:moveTo>
                <a:lnTo>
                  <a:pt x="279003" y="249307"/>
                </a:lnTo>
                <a:cubicBezTo>
                  <a:pt x="259634" y="245725"/>
                  <a:pt x="244569" y="239277"/>
                  <a:pt x="233809" y="229964"/>
                </a:cubicBezTo>
                <a:cubicBezTo>
                  <a:pt x="222331" y="220651"/>
                  <a:pt x="217309" y="207755"/>
                  <a:pt x="217309" y="190561"/>
                </a:cubicBezTo>
                <a:cubicBezTo>
                  <a:pt x="217309" y="176949"/>
                  <a:pt x="221613" y="164054"/>
                  <a:pt x="230939" y="151159"/>
                </a:cubicBezTo>
                <a:cubicBezTo>
                  <a:pt x="240265" y="138263"/>
                  <a:pt x="256764" y="131815"/>
                  <a:pt x="279003" y="131099"/>
                </a:cubicBezTo>
                <a:close/>
                <a:moveTo>
                  <a:pt x="279035" y="60171"/>
                </a:moveTo>
                <a:lnTo>
                  <a:pt x="279035" y="93122"/>
                </a:lnTo>
                <a:cubicBezTo>
                  <a:pt x="244604" y="93838"/>
                  <a:pt x="218781" y="103866"/>
                  <a:pt x="199414" y="124640"/>
                </a:cubicBezTo>
                <a:cubicBezTo>
                  <a:pt x="180763" y="145413"/>
                  <a:pt x="171438" y="168335"/>
                  <a:pt x="171438" y="194123"/>
                </a:cubicBezTo>
                <a:cubicBezTo>
                  <a:pt x="171438" y="222059"/>
                  <a:pt x="180046" y="244981"/>
                  <a:pt x="197979" y="260740"/>
                </a:cubicBezTo>
                <a:cubicBezTo>
                  <a:pt x="215194" y="277216"/>
                  <a:pt x="242452" y="288677"/>
                  <a:pt x="279035" y="295840"/>
                </a:cubicBezTo>
                <a:lnTo>
                  <a:pt x="279035" y="432657"/>
                </a:lnTo>
                <a:cubicBezTo>
                  <a:pt x="250343" y="430508"/>
                  <a:pt x="230975" y="419763"/>
                  <a:pt x="220216" y="401139"/>
                </a:cubicBezTo>
                <a:cubicBezTo>
                  <a:pt x="214477" y="390394"/>
                  <a:pt x="210891" y="373203"/>
                  <a:pt x="209456" y="350280"/>
                </a:cubicBezTo>
                <a:lnTo>
                  <a:pt x="164265" y="350280"/>
                </a:lnTo>
                <a:cubicBezTo>
                  <a:pt x="164265" y="379650"/>
                  <a:pt x="169286" y="402572"/>
                  <a:pt x="178611" y="419047"/>
                </a:cubicBezTo>
                <a:cubicBezTo>
                  <a:pt x="196544" y="450565"/>
                  <a:pt x="229541" y="467757"/>
                  <a:pt x="279035" y="471338"/>
                </a:cubicBezTo>
                <a:lnTo>
                  <a:pt x="279035" y="520048"/>
                </a:lnTo>
                <a:lnTo>
                  <a:pt x="302707" y="520048"/>
                </a:lnTo>
                <a:lnTo>
                  <a:pt x="302707" y="471338"/>
                </a:lnTo>
                <a:cubicBezTo>
                  <a:pt x="332834" y="467757"/>
                  <a:pt x="356505" y="461310"/>
                  <a:pt x="373004" y="450565"/>
                </a:cubicBezTo>
                <a:cubicBezTo>
                  <a:pt x="401696" y="431941"/>
                  <a:pt x="416043" y="399707"/>
                  <a:pt x="416760" y="355295"/>
                </a:cubicBezTo>
                <a:cubicBezTo>
                  <a:pt x="416760" y="324493"/>
                  <a:pt x="405283" y="300854"/>
                  <a:pt x="382329" y="285095"/>
                </a:cubicBezTo>
                <a:cubicBezTo>
                  <a:pt x="368700" y="275783"/>
                  <a:pt x="342159" y="265038"/>
                  <a:pt x="302707" y="254294"/>
                </a:cubicBezTo>
                <a:lnTo>
                  <a:pt x="302707" y="131803"/>
                </a:lnTo>
                <a:cubicBezTo>
                  <a:pt x="325661" y="132519"/>
                  <a:pt x="342876" y="141115"/>
                  <a:pt x="353636" y="158307"/>
                </a:cubicBezTo>
                <a:cubicBezTo>
                  <a:pt x="359375" y="167619"/>
                  <a:pt x="362961" y="178364"/>
                  <a:pt x="363679" y="191257"/>
                </a:cubicBezTo>
                <a:lnTo>
                  <a:pt x="408152" y="191257"/>
                </a:lnTo>
                <a:cubicBezTo>
                  <a:pt x="407435" y="162605"/>
                  <a:pt x="398110" y="139682"/>
                  <a:pt x="380177" y="122491"/>
                </a:cubicBezTo>
                <a:cubicBezTo>
                  <a:pt x="362244" y="105299"/>
                  <a:pt x="336421" y="95271"/>
                  <a:pt x="302707" y="93122"/>
                </a:cubicBezTo>
                <a:lnTo>
                  <a:pt x="302707" y="60171"/>
                </a:lnTo>
                <a:close/>
                <a:moveTo>
                  <a:pt x="290512" y="0"/>
                </a:moveTo>
                <a:cubicBezTo>
                  <a:pt x="450474" y="0"/>
                  <a:pt x="581025" y="129654"/>
                  <a:pt x="581025" y="290110"/>
                </a:cubicBezTo>
                <a:cubicBezTo>
                  <a:pt x="581025" y="449849"/>
                  <a:pt x="450474" y="580219"/>
                  <a:pt x="290512" y="580219"/>
                </a:cubicBezTo>
                <a:cubicBezTo>
                  <a:pt x="129834" y="580219"/>
                  <a:pt x="0" y="449849"/>
                  <a:pt x="0" y="290110"/>
                </a:cubicBezTo>
                <a:cubicBezTo>
                  <a:pt x="0" y="129654"/>
                  <a:pt x="129834" y="0"/>
                  <a:pt x="290512" y="0"/>
                </a:cubicBezTo>
                <a:close/>
              </a:path>
            </a:pathLst>
          </a:custGeom>
          <a:solidFill>
            <a:srgbClr val="189FA0"/>
          </a:solidFill>
          <a:ln>
            <a:noFill/>
          </a:ln>
        </p:spPr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31" name="yen-coin_20958"/>
          <p:cNvSpPr>
            <a:spLocks noChangeAspect="1"/>
          </p:cNvSpPr>
          <p:nvPr/>
        </p:nvSpPr>
        <p:spPr bwMode="auto">
          <a:xfrm>
            <a:off x="1272349" y="5731596"/>
            <a:ext cx="504704" cy="504000"/>
          </a:xfrm>
          <a:custGeom>
            <a:avLst/>
            <a:gdLst>
              <a:gd name="T0" fmla="*/ 1034 w 2069"/>
              <a:gd name="T1" fmla="*/ 0 h 2069"/>
              <a:gd name="T2" fmla="*/ 0 w 2069"/>
              <a:gd name="T3" fmla="*/ 1034 h 2069"/>
              <a:gd name="T4" fmla="*/ 1034 w 2069"/>
              <a:gd name="T5" fmla="*/ 2069 h 2069"/>
              <a:gd name="T6" fmla="*/ 2069 w 2069"/>
              <a:gd name="T7" fmla="*/ 1034 h 2069"/>
              <a:gd name="T8" fmla="*/ 1034 w 2069"/>
              <a:gd name="T9" fmla="*/ 0 h 2069"/>
              <a:gd name="T10" fmla="*/ 1537 w 2069"/>
              <a:gd name="T11" fmla="*/ 776 h 2069"/>
              <a:gd name="T12" fmla="*/ 1537 w 2069"/>
              <a:gd name="T13" fmla="*/ 912 h 2069"/>
              <a:gd name="T14" fmla="*/ 1282 w 2069"/>
              <a:gd name="T15" fmla="*/ 912 h 2069"/>
              <a:gd name="T16" fmla="*/ 1153 w 2069"/>
              <a:gd name="T17" fmla="*/ 1132 h 2069"/>
              <a:gd name="T18" fmla="*/ 1504 w 2069"/>
              <a:gd name="T19" fmla="*/ 1132 h 2069"/>
              <a:gd name="T20" fmla="*/ 1504 w 2069"/>
              <a:gd name="T21" fmla="*/ 1267 h 2069"/>
              <a:gd name="T22" fmla="*/ 1128 w 2069"/>
              <a:gd name="T23" fmla="*/ 1267 h 2069"/>
              <a:gd name="T24" fmla="*/ 1128 w 2069"/>
              <a:gd name="T25" fmla="*/ 1742 h 2069"/>
              <a:gd name="T26" fmla="*/ 938 w 2069"/>
              <a:gd name="T27" fmla="*/ 1742 h 2069"/>
              <a:gd name="T28" fmla="*/ 938 w 2069"/>
              <a:gd name="T29" fmla="*/ 1267 h 2069"/>
              <a:gd name="T30" fmla="*/ 572 w 2069"/>
              <a:gd name="T31" fmla="*/ 1267 h 2069"/>
              <a:gd name="T32" fmla="*/ 572 w 2069"/>
              <a:gd name="T33" fmla="*/ 1132 h 2069"/>
              <a:gd name="T34" fmla="*/ 914 w 2069"/>
              <a:gd name="T35" fmla="*/ 1132 h 2069"/>
              <a:gd name="T36" fmla="*/ 785 w 2069"/>
              <a:gd name="T37" fmla="*/ 912 h 2069"/>
              <a:gd name="T38" fmla="*/ 525 w 2069"/>
              <a:gd name="T39" fmla="*/ 912 h 2069"/>
              <a:gd name="T40" fmla="*/ 525 w 2069"/>
              <a:gd name="T41" fmla="*/ 776 h 2069"/>
              <a:gd name="T42" fmla="*/ 705 w 2069"/>
              <a:gd name="T43" fmla="*/ 776 h 2069"/>
              <a:gd name="T44" fmla="*/ 441 w 2069"/>
              <a:gd name="T45" fmla="*/ 327 h 2069"/>
              <a:gd name="T46" fmla="*/ 665 w 2069"/>
              <a:gd name="T47" fmla="*/ 327 h 2069"/>
              <a:gd name="T48" fmla="*/ 1033 w 2069"/>
              <a:gd name="T49" fmla="*/ 1007 h 2069"/>
              <a:gd name="T50" fmla="*/ 1403 w 2069"/>
              <a:gd name="T51" fmla="*/ 327 h 2069"/>
              <a:gd name="T52" fmla="*/ 1627 w 2069"/>
              <a:gd name="T53" fmla="*/ 327 h 2069"/>
              <a:gd name="T54" fmla="*/ 1362 w 2069"/>
              <a:gd name="T55" fmla="*/ 776 h 2069"/>
              <a:gd name="T56" fmla="*/ 1537 w 2069"/>
              <a:gd name="T57" fmla="*/ 776 h 20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2069" h="2069">
                <a:moveTo>
                  <a:pt x="1034" y="0"/>
                </a:moveTo>
                <a:cubicBezTo>
                  <a:pt x="463" y="0"/>
                  <a:pt x="0" y="463"/>
                  <a:pt x="0" y="1034"/>
                </a:cubicBezTo>
                <a:cubicBezTo>
                  <a:pt x="0" y="1605"/>
                  <a:pt x="463" y="2069"/>
                  <a:pt x="1034" y="2069"/>
                </a:cubicBezTo>
                <a:cubicBezTo>
                  <a:pt x="1605" y="2069"/>
                  <a:pt x="2069" y="1605"/>
                  <a:pt x="2069" y="1034"/>
                </a:cubicBezTo>
                <a:cubicBezTo>
                  <a:pt x="2069" y="463"/>
                  <a:pt x="1605" y="0"/>
                  <a:pt x="1034" y="0"/>
                </a:cubicBezTo>
                <a:close/>
                <a:moveTo>
                  <a:pt x="1537" y="776"/>
                </a:moveTo>
                <a:lnTo>
                  <a:pt x="1537" y="912"/>
                </a:lnTo>
                <a:lnTo>
                  <a:pt x="1282" y="912"/>
                </a:lnTo>
                <a:lnTo>
                  <a:pt x="1153" y="1132"/>
                </a:lnTo>
                <a:lnTo>
                  <a:pt x="1504" y="1132"/>
                </a:lnTo>
                <a:lnTo>
                  <a:pt x="1504" y="1267"/>
                </a:lnTo>
                <a:lnTo>
                  <a:pt x="1128" y="1267"/>
                </a:lnTo>
                <a:lnTo>
                  <a:pt x="1128" y="1742"/>
                </a:lnTo>
                <a:lnTo>
                  <a:pt x="938" y="1742"/>
                </a:lnTo>
                <a:lnTo>
                  <a:pt x="938" y="1267"/>
                </a:lnTo>
                <a:lnTo>
                  <a:pt x="572" y="1267"/>
                </a:lnTo>
                <a:lnTo>
                  <a:pt x="572" y="1132"/>
                </a:lnTo>
                <a:lnTo>
                  <a:pt x="914" y="1132"/>
                </a:lnTo>
                <a:lnTo>
                  <a:pt x="785" y="912"/>
                </a:lnTo>
                <a:lnTo>
                  <a:pt x="525" y="912"/>
                </a:lnTo>
                <a:lnTo>
                  <a:pt x="525" y="776"/>
                </a:lnTo>
                <a:lnTo>
                  <a:pt x="705" y="776"/>
                </a:lnTo>
                <a:lnTo>
                  <a:pt x="441" y="327"/>
                </a:lnTo>
                <a:lnTo>
                  <a:pt x="665" y="327"/>
                </a:lnTo>
                <a:lnTo>
                  <a:pt x="1033" y="1007"/>
                </a:lnTo>
                <a:lnTo>
                  <a:pt x="1403" y="327"/>
                </a:lnTo>
                <a:lnTo>
                  <a:pt x="1627" y="327"/>
                </a:lnTo>
                <a:lnTo>
                  <a:pt x="1362" y="776"/>
                </a:lnTo>
                <a:lnTo>
                  <a:pt x="1537" y="776"/>
                </a:lnTo>
                <a:close/>
              </a:path>
            </a:pathLst>
          </a:custGeom>
          <a:solidFill>
            <a:srgbClr val="189FA0"/>
          </a:solidFill>
          <a:ln>
            <a:noFill/>
          </a:ln>
        </p:spPr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33" name="iconfont-11790-5634499"/>
          <p:cNvSpPr>
            <a:spLocks noChangeAspect="1"/>
          </p:cNvSpPr>
          <p:nvPr/>
        </p:nvSpPr>
        <p:spPr bwMode="auto">
          <a:xfrm>
            <a:off x="2018996" y="5731596"/>
            <a:ext cx="504000" cy="504000"/>
          </a:xfrm>
          <a:custGeom>
            <a:avLst/>
            <a:gdLst>
              <a:gd name="T0" fmla="*/ 6200 w 12400"/>
              <a:gd name="T1" fmla="*/ 0 h 12400"/>
              <a:gd name="T2" fmla="*/ 0 w 12400"/>
              <a:gd name="T3" fmla="*/ 6200 h 12400"/>
              <a:gd name="T4" fmla="*/ 6200 w 12400"/>
              <a:gd name="T5" fmla="*/ 12400 h 12400"/>
              <a:gd name="T6" fmla="*/ 12400 w 12400"/>
              <a:gd name="T7" fmla="*/ 6200 h 12400"/>
              <a:gd name="T8" fmla="*/ 6200 w 12400"/>
              <a:gd name="T9" fmla="*/ 0 h 12400"/>
              <a:gd name="T10" fmla="*/ 6200 w 12400"/>
              <a:gd name="T11" fmla="*/ 2400 h 12400"/>
              <a:gd name="T12" fmla="*/ 8400 w 12400"/>
              <a:gd name="T13" fmla="*/ 4600 h 12400"/>
              <a:gd name="T14" fmla="*/ 6200 w 12400"/>
              <a:gd name="T15" fmla="*/ 6800 h 12400"/>
              <a:gd name="T16" fmla="*/ 4000 w 12400"/>
              <a:gd name="T17" fmla="*/ 4600 h 12400"/>
              <a:gd name="T18" fmla="*/ 6200 w 12400"/>
              <a:gd name="T19" fmla="*/ 2400 h 12400"/>
              <a:gd name="T20" fmla="*/ 6200 w 12400"/>
              <a:gd name="T21" fmla="*/ 11000 h 12400"/>
              <a:gd name="T22" fmla="*/ 2538 w 12400"/>
              <a:gd name="T23" fmla="*/ 9295 h 12400"/>
              <a:gd name="T24" fmla="*/ 5000 w 12400"/>
              <a:gd name="T25" fmla="*/ 7800 h 12400"/>
              <a:gd name="T26" fmla="*/ 5178 w 12400"/>
              <a:gd name="T27" fmla="*/ 7828 h 12400"/>
              <a:gd name="T28" fmla="*/ 6200 w 12400"/>
              <a:gd name="T29" fmla="*/ 8000 h 12400"/>
              <a:gd name="T30" fmla="*/ 7222 w 12400"/>
              <a:gd name="T31" fmla="*/ 7828 h 12400"/>
              <a:gd name="T32" fmla="*/ 7400 w 12400"/>
              <a:gd name="T33" fmla="*/ 7800 h 12400"/>
              <a:gd name="T34" fmla="*/ 9863 w 12400"/>
              <a:gd name="T35" fmla="*/ 9295 h 12400"/>
              <a:gd name="T36" fmla="*/ 6200 w 12400"/>
              <a:gd name="T37" fmla="*/ 11000 h 12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2400" h="12400">
                <a:moveTo>
                  <a:pt x="6200" y="0"/>
                </a:moveTo>
                <a:cubicBezTo>
                  <a:pt x="2775" y="0"/>
                  <a:pt x="0" y="2775"/>
                  <a:pt x="0" y="6200"/>
                </a:cubicBezTo>
                <a:cubicBezTo>
                  <a:pt x="0" y="9625"/>
                  <a:pt x="2775" y="12400"/>
                  <a:pt x="6200" y="12400"/>
                </a:cubicBezTo>
                <a:cubicBezTo>
                  <a:pt x="9625" y="12400"/>
                  <a:pt x="12400" y="9625"/>
                  <a:pt x="12400" y="6200"/>
                </a:cubicBezTo>
                <a:cubicBezTo>
                  <a:pt x="12400" y="2775"/>
                  <a:pt x="9625" y="0"/>
                  <a:pt x="6200" y="0"/>
                </a:cubicBezTo>
                <a:close/>
                <a:moveTo>
                  <a:pt x="6200" y="2400"/>
                </a:moveTo>
                <a:cubicBezTo>
                  <a:pt x="7415" y="2400"/>
                  <a:pt x="8400" y="3385"/>
                  <a:pt x="8400" y="4600"/>
                </a:cubicBezTo>
                <a:cubicBezTo>
                  <a:pt x="8400" y="5815"/>
                  <a:pt x="7415" y="6800"/>
                  <a:pt x="6200" y="6800"/>
                </a:cubicBezTo>
                <a:cubicBezTo>
                  <a:pt x="4985" y="6800"/>
                  <a:pt x="4000" y="5815"/>
                  <a:pt x="4000" y="4600"/>
                </a:cubicBezTo>
                <a:cubicBezTo>
                  <a:pt x="4000" y="3385"/>
                  <a:pt x="4985" y="2400"/>
                  <a:pt x="6200" y="2400"/>
                </a:cubicBezTo>
                <a:close/>
                <a:moveTo>
                  <a:pt x="6200" y="11000"/>
                </a:moveTo>
                <a:cubicBezTo>
                  <a:pt x="4733" y="11000"/>
                  <a:pt x="3417" y="10335"/>
                  <a:pt x="2538" y="9295"/>
                </a:cubicBezTo>
                <a:cubicBezTo>
                  <a:pt x="3008" y="8410"/>
                  <a:pt x="3928" y="7800"/>
                  <a:pt x="5000" y="7800"/>
                </a:cubicBezTo>
                <a:cubicBezTo>
                  <a:pt x="5060" y="7800"/>
                  <a:pt x="5120" y="7810"/>
                  <a:pt x="5178" y="7828"/>
                </a:cubicBezTo>
                <a:cubicBezTo>
                  <a:pt x="5503" y="7933"/>
                  <a:pt x="5843" y="8000"/>
                  <a:pt x="6200" y="8000"/>
                </a:cubicBezTo>
                <a:cubicBezTo>
                  <a:pt x="6558" y="8000"/>
                  <a:pt x="6900" y="7933"/>
                  <a:pt x="7222" y="7828"/>
                </a:cubicBezTo>
                <a:cubicBezTo>
                  <a:pt x="7280" y="7810"/>
                  <a:pt x="7340" y="7800"/>
                  <a:pt x="7400" y="7800"/>
                </a:cubicBezTo>
                <a:cubicBezTo>
                  <a:pt x="8473" y="7800"/>
                  <a:pt x="9393" y="8410"/>
                  <a:pt x="9863" y="9295"/>
                </a:cubicBezTo>
                <a:cubicBezTo>
                  <a:pt x="8983" y="10335"/>
                  <a:pt x="7668" y="11000"/>
                  <a:pt x="6200" y="11000"/>
                </a:cubicBezTo>
                <a:close/>
              </a:path>
            </a:pathLst>
          </a:custGeom>
          <a:solidFill>
            <a:srgbClr val="189FA0"/>
          </a:solidFill>
          <a:ln>
            <a:noFill/>
          </a:ln>
        </p:spPr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 advClick="0" advTm="6000">
        <p:cut/>
      </p:transition>
    </mc:Choice>
    <mc:Fallback>
      <p:transition advClick="0" advTm="6000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500"/>
                            </p:stCondLst>
                            <p:childTnLst>
                              <p:par>
                                <p:cTn id="5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000"/>
                            </p:stCondLst>
                            <p:childTnLst>
                              <p:par>
                                <p:cTn id="61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2" grpId="0" animBg="1"/>
      <p:bldP spid="13" grpId="0" animBg="1"/>
      <p:bldP spid="16" grpId="0" animBg="1"/>
      <p:bldP spid="17" grpId="0" animBg="1"/>
      <p:bldP spid="18" grpId="0" animBg="1"/>
      <p:bldP spid="19" grpId="0" animBg="1"/>
      <p:bldP spid="14" grpId="0" animBg="1"/>
      <p:bldP spid="15" grpId="0" animBg="1"/>
      <p:bldP spid="22" grpId="0"/>
      <p:bldP spid="24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平行四边形 3"/>
          <p:cNvSpPr/>
          <p:nvPr/>
        </p:nvSpPr>
        <p:spPr>
          <a:xfrm>
            <a:off x="518160" y="350520"/>
            <a:ext cx="762000" cy="640080"/>
          </a:xfrm>
          <a:prstGeom prst="parallelogram">
            <a:avLst/>
          </a:prstGeom>
          <a:solidFill>
            <a:schemeClr val="bg1"/>
          </a:solidFill>
          <a:ln w="38100">
            <a:solidFill>
              <a:srgbClr val="189F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>
                <a:solidFill>
                  <a:srgbClr val="189FA0"/>
                </a:solidFill>
                <a:cs typeface="+mn-ea"/>
                <a:sym typeface="+mn-lt"/>
              </a:rPr>
              <a:t>04</a:t>
            </a:r>
            <a:endParaRPr lang="zh-CN" altLang="en-US" sz="2000" b="1" dirty="0">
              <a:solidFill>
                <a:srgbClr val="189FA0"/>
              </a:solidFill>
              <a:cs typeface="+mn-ea"/>
              <a:sym typeface="+mn-lt"/>
            </a:endParaRPr>
          </a:p>
        </p:txBody>
      </p:sp>
      <p:sp>
        <p:nvSpPr>
          <p:cNvPr id="5" name="平行四边形 4"/>
          <p:cNvSpPr/>
          <p:nvPr/>
        </p:nvSpPr>
        <p:spPr>
          <a:xfrm>
            <a:off x="1524000" y="350520"/>
            <a:ext cx="5577840" cy="640080"/>
          </a:xfrm>
          <a:prstGeom prst="parallelogram">
            <a:avLst/>
          </a:prstGeom>
          <a:solidFill>
            <a:schemeClr val="bg1"/>
          </a:solidFill>
          <a:ln w="38100">
            <a:solidFill>
              <a:srgbClr val="189F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200" b="1" dirty="0">
                <a:solidFill>
                  <a:srgbClr val="189FA0"/>
                </a:solidFill>
                <a:cs typeface="+mn-ea"/>
                <a:sym typeface="+mn-lt"/>
              </a:rPr>
              <a:t>成交的时机判断</a:t>
            </a:r>
            <a:endParaRPr lang="zh-CN" altLang="en-US" sz="3200" b="1" dirty="0">
              <a:solidFill>
                <a:srgbClr val="189FA0"/>
              </a:solidFill>
              <a:cs typeface="+mn-ea"/>
              <a:sym typeface="+mn-lt"/>
            </a:endParaRPr>
          </a:p>
        </p:txBody>
      </p:sp>
      <p:grpSp>
        <p:nvGrpSpPr>
          <p:cNvPr id="45" name="#464269" descr="本素材由iSlide™ 提供&#10;iSlide™尊重知识产权并注重保护用户享有的各项权利。郑重提醒您：&#10;iSlide™插件中提供的任何信息内容的所有权、知识产权归其原始权利人或权利受让人所有，您免费/购买获得的是信息内容的使用权，并受下述条款的约束；&#10;1. 您仅可以个人非商业用途使用该等信息内容，不可将信息内容的全部或部分用于出售，或以出租、出借、转让、分销、发布等其他任何方式供他人使用；&#10;2. 禁止在接入互联网或移动互联网的任何网站、平台、应用或程序上以任何方式为他人提供iSlide™插件资源内容的下载。&#10;The resource is supplied by iSlide™.&#10;iSlide™ respects all intellectual property rights and protects all the rights its users acquired.Solemnly remind you:&#10;The ownership and intellectual property of the resources supplied in iSlide Add-in belongs to its owner or the assignee of this ownership.you only acquired the usage of the resources supplied in iSlide Add-in, as well as respected the following restrain terms:&#10;1.You are only allowed to use such resource for personal and non-commercial aim, not allowed to use such resource or part of it for the sale; or rent, lend, transfer to others; or distribution or release it in any way.&#10;2.You are not permitted to provide the resource of iSlide Add-in in any website, platform, application access to the Internet or mobile Internet." title="iSlide™ 版权声明  COPYRIGHT NOTICE"/>
          <p:cNvGrpSpPr>
            <a:grpSpLocks noChangeAspect="1"/>
          </p:cNvGrpSpPr>
          <p:nvPr>
            <p:custDataLst>
              <p:tags r:id="rId1"/>
            </p:custDataLst>
          </p:nvPr>
        </p:nvGrpSpPr>
        <p:grpSpPr>
          <a:xfrm>
            <a:off x="2182080" y="1753385"/>
            <a:ext cx="7744068" cy="3478401"/>
            <a:chOff x="1569614" y="1619949"/>
            <a:chExt cx="9052771" cy="4066230"/>
          </a:xfrm>
        </p:grpSpPr>
        <p:grpSp>
          <p:nvGrpSpPr>
            <p:cNvPr id="46" name="ïṩḻidé"/>
            <p:cNvGrpSpPr/>
            <p:nvPr/>
          </p:nvGrpSpPr>
          <p:grpSpPr>
            <a:xfrm>
              <a:off x="1569614" y="1619949"/>
              <a:ext cx="4214071" cy="896257"/>
              <a:chOff x="1519071" y="2078755"/>
              <a:chExt cx="4214071" cy="896257"/>
            </a:xfrm>
          </p:grpSpPr>
          <p:sp>
            <p:nvSpPr>
              <p:cNvPr id="84" name="îsḻîḋe"/>
              <p:cNvSpPr/>
              <p:nvPr/>
            </p:nvSpPr>
            <p:spPr>
              <a:xfrm>
                <a:off x="1519071" y="2078755"/>
                <a:ext cx="4214071" cy="896257"/>
              </a:xfrm>
              <a:prstGeom prst="rect">
                <a:avLst/>
              </a:prstGeom>
              <a:solidFill>
                <a:schemeClr val="bg1"/>
              </a:solidFill>
              <a:ln w="12700" cap="rnd">
                <a:noFill/>
                <a:prstDash val="solid"/>
                <a:round/>
              </a:ln>
              <a:effectLst>
                <a:outerShdw blurRad="254000" dist="127000" algn="ctr" rotWithShape="0">
                  <a:schemeClr val="tx1">
                    <a:lumMod val="85000"/>
                    <a:lumOff val="15000"/>
                    <a:alpha val="1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rmAutofit/>
              </a:bodyPr>
              <a:lstStyle/>
              <a:p>
                <a:pPr algn="ctr" defTabSz="914400"/>
                <a:endParaRPr lang="zh-CN" altLang="en-US" sz="1400" b="1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85" name="iṩľidê"/>
              <p:cNvSpPr txBox="1"/>
              <p:nvPr/>
            </p:nvSpPr>
            <p:spPr>
              <a:xfrm>
                <a:off x="1890465" y="2078755"/>
                <a:ext cx="600023" cy="4636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altLang="zh-CN" i="1" dirty="0">
                    <a:solidFill>
                      <a:schemeClr val="accent1"/>
                    </a:solidFill>
                    <a:cs typeface="+mn-ea"/>
                    <a:sym typeface="+mn-lt"/>
                  </a:rPr>
                  <a:t>0</a:t>
                </a:r>
                <a:r>
                  <a:rPr lang="en-US" altLang="zh-CN" sz="100" i="1" dirty="0">
                    <a:solidFill>
                      <a:schemeClr val="accent1"/>
                    </a:solidFill>
                    <a:cs typeface="+mn-ea"/>
                    <a:sym typeface="+mn-lt"/>
                  </a:rPr>
                  <a:t> </a:t>
                </a:r>
                <a:r>
                  <a:rPr lang="en-US" altLang="zh-CN" i="1" dirty="0">
                    <a:solidFill>
                      <a:schemeClr val="accent1"/>
                    </a:solidFill>
                    <a:cs typeface="+mn-ea"/>
                    <a:sym typeface="+mn-lt"/>
                  </a:rPr>
                  <a:t>1.</a:t>
                </a:r>
                <a:endParaRPr lang="en-US" altLang="zh-CN" i="1" dirty="0">
                  <a:solidFill>
                    <a:schemeClr val="accent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86" name="iṥlîde"/>
              <p:cNvSpPr txBox="1"/>
              <p:nvPr/>
            </p:nvSpPr>
            <p:spPr>
              <a:xfrm>
                <a:off x="1950352" y="2452188"/>
                <a:ext cx="3569097" cy="4241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CN" altLang="en-US" sz="1600" dirty="0">
                    <a:solidFill>
                      <a:srgbClr val="203864"/>
                    </a:solidFill>
                    <a:cs typeface="+mn-ea"/>
                    <a:sym typeface="+mn-lt"/>
                  </a:rPr>
                  <a:t>顾客提出价格的问题</a:t>
                </a:r>
                <a:endParaRPr lang="zh-CN" altLang="en-US" sz="1600" dirty="0">
                  <a:solidFill>
                    <a:srgbClr val="203864"/>
                  </a:solidFill>
                  <a:cs typeface="+mn-ea"/>
                  <a:sym typeface="+mn-lt"/>
                </a:endParaRPr>
              </a:p>
            </p:txBody>
          </p:sp>
          <p:cxnSp>
            <p:nvCxnSpPr>
              <p:cNvPr id="87" name="直接连接符 86"/>
              <p:cNvCxnSpPr/>
              <p:nvPr/>
            </p:nvCxnSpPr>
            <p:spPr>
              <a:xfrm flipV="1">
                <a:off x="1737981" y="2246539"/>
                <a:ext cx="0" cy="560689"/>
              </a:xfrm>
              <a:prstGeom prst="line">
                <a:avLst/>
              </a:prstGeom>
              <a:ln>
                <a:solidFill>
                  <a:schemeClr val="tx1">
                    <a:alpha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7" name="ïślíḑè"/>
            <p:cNvGrpSpPr/>
            <p:nvPr/>
          </p:nvGrpSpPr>
          <p:grpSpPr>
            <a:xfrm>
              <a:off x="6408314" y="1619949"/>
              <a:ext cx="4214071" cy="896257"/>
              <a:chOff x="1519071" y="2078755"/>
              <a:chExt cx="4214071" cy="896257"/>
            </a:xfrm>
          </p:grpSpPr>
          <p:sp>
            <p:nvSpPr>
              <p:cNvPr id="80" name="iṣļide"/>
              <p:cNvSpPr/>
              <p:nvPr/>
            </p:nvSpPr>
            <p:spPr>
              <a:xfrm>
                <a:off x="1519071" y="2078755"/>
                <a:ext cx="4214071" cy="896257"/>
              </a:xfrm>
              <a:prstGeom prst="rect">
                <a:avLst/>
              </a:prstGeom>
              <a:solidFill>
                <a:schemeClr val="bg1"/>
              </a:solidFill>
              <a:ln w="12700" cap="rnd">
                <a:noFill/>
                <a:prstDash val="solid"/>
                <a:round/>
              </a:ln>
              <a:effectLst>
                <a:outerShdw blurRad="254000" dist="127000" algn="ctr" rotWithShape="0">
                  <a:schemeClr val="tx1">
                    <a:lumMod val="85000"/>
                    <a:lumOff val="15000"/>
                    <a:alpha val="1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rmAutofit/>
              </a:bodyPr>
              <a:lstStyle/>
              <a:p>
                <a:pPr algn="ctr" defTabSz="914400"/>
                <a:endParaRPr lang="zh-CN" altLang="en-US" sz="1400" b="1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81" name="íṡḻîďê"/>
              <p:cNvSpPr txBox="1"/>
              <p:nvPr/>
            </p:nvSpPr>
            <p:spPr>
              <a:xfrm>
                <a:off x="1890465" y="2078755"/>
                <a:ext cx="600023" cy="4636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altLang="zh-CN" i="1">
                    <a:solidFill>
                      <a:schemeClr val="accent1"/>
                    </a:solidFill>
                    <a:cs typeface="+mn-ea"/>
                    <a:sym typeface="+mn-lt"/>
                  </a:rPr>
                  <a:t>0</a:t>
                </a:r>
                <a:r>
                  <a:rPr lang="en-US" altLang="zh-CN" sz="100" i="1">
                    <a:solidFill>
                      <a:schemeClr val="accent1"/>
                    </a:solidFill>
                    <a:cs typeface="+mn-ea"/>
                    <a:sym typeface="+mn-lt"/>
                  </a:rPr>
                  <a:t> </a:t>
                </a:r>
                <a:r>
                  <a:rPr lang="en-US" altLang="zh-CN" i="1">
                    <a:solidFill>
                      <a:schemeClr val="accent1"/>
                    </a:solidFill>
                    <a:cs typeface="+mn-ea"/>
                    <a:sym typeface="+mn-lt"/>
                  </a:rPr>
                  <a:t>2</a:t>
                </a:r>
                <a:r>
                  <a:rPr lang="en-US" altLang="zh-CN" i="1" dirty="0">
                    <a:solidFill>
                      <a:schemeClr val="accent1"/>
                    </a:solidFill>
                    <a:cs typeface="+mn-ea"/>
                    <a:sym typeface="+mn-lt"/>
                  </a:rPr>
                  <a:t>.</a:t>
                </a:r>
                <a:endParaRPr lang="en-US" altLang="zh-CN" i="1" dirty="0">
                  <a:solidFill>
                    <a:schemeClr val="accent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82" name="ïŝ1îḑé"/>
              <p:cNvSpPr txBox="1"/>
              <p:nvPr/>
            </p:nvSpPr>
            <p:spPr>
              <a:xfrm>
                <a:off x="1950352" y="2452188"/>
                <a:ext cx="3569097" cy="4241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CN" altLang="en-US" sz="1600" dirty="0">
                    <a:solidFill>
                      <a:srgbClr val="203864"/>
                    </a:solidFill>
                    <a:cs typeface="+mn-ea"/>
                    <a:sym typeface="+mn-lt"/>
                  </a:rPr>
                  <a:t>询问退换货或保养相关的细节</a:t>
                </a:r>
                <a:endParaRPr lang="zh-CN" altLang="en-US" sz="1600" dirty="0">
                  <a:solidFill>
                    <a:srgbClr val="203864"/>
                  </a:solidFill>
                  <a:cs typeface="+mn-ea"/>
                  <a:sym typeface="+mn-lt"/>
                </a:endParaRPr>
              </a:p>
            </p:txBody>
          </p:sp>
          <p:cxnSp>
            <p:nvCxnSpPr>
              <p:cNvPr id="83" name="直接连接符 82"/>
              <p:cNvCxnSpPr/>
              <p:nvPr/>
            </p:nvCxnSpPr>
            <p:spPr>
              <a:xfrm flipV="1">
                <a:off x="1737981" y="2246539"/>
                <a:ext cx="0" cy="560689"/>
              </a:xfrm>
              <a:prstGeom prst="line">
                <a:avLst/>
              </a:prstGeom>
              <a:ln>
                <a:solidFill>
                  <a:schemeClr val="tx1">
                    <a:alpha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9" name="iṥľîďê"/>
            <p:cNvGrpSpPr/>
            <p:nvPr/>
          </p:nvGrpSpPr>
          <p:grpSpPr>
            <a:xfrm>
              <a:off x="1569614" y="2676607"/>
              <a:ext cx="4214071" cy="896257"/>
              <a:chOff x="1519071" y="2078755"/>
              <a:chExt cx="4214071" cy="896257"/>
            </a:xfrm>
          </p:grpSpPr>
          <p:sp>
            <p:nvSpPr>
              <p:cNvPr id="76" name="íśḻíďê"/>
              <p:cNvSpPr/>
              <p:nvPr/>
            </p:nvSpPr>
            <p:spPr>
              <a:xfrm>
                <a:off x="1519071" y="2078755"/>
                <a:ext cx="4214071" cy="896257"/>
              </a:xfrm>
              <a:prstGeom prst="rect">
                <a:avLst/>
              </a:prstGeom>
              <a:solidFill>
                <a:schemeClr val="bg1"/>
              </a:solidFill>
              <a:ln w="12700" cap="rnd">
                <a:noFill/>
                <a:prstDash val="solid"/>
                <a:round/>
              </a:ln>
              <a:effectLst>
                <a:outerShdw blurRad="254000" dist="127000" algn="ctr" rotWithShape="0">
                  <a:schemeClr val="tx1">
                    <a:lumMod val="85000"/>
                    <a:lumOff val="15000"/>
                    <a:alpha val="1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rmAutofit/>
              </a:bodyPr>
              <a:lstStyle/>
              <a:p>
                <a:pPr algn="ctr" defTabSz="914400"/>
                <a:endParaRPr lang="zh-CN" altLang="en-US" sz="1400" b="1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77" name="iślïḍè"/>
              <p:cNvSpPr txBox="1"/>
              <p:nvPr/>
            </p:nvSpPr>
            <p:spPr>
              <a:xfrm>
                <a:off x="1890465" y="2078755"/>
                <a:ext cx="600023" cy="4636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altLang="zh-CN" i="1">
                    <a:solidFill>
                      <a:schemeClr val="accent1"/>
                    </a:solidFill>
                    <a:cs typeface="+mn-ea"/>
                    <a:sym typeface="+mn-lt"/>
                  </a:rPr>
                  <a:t>0</a:t>
                </a:r>
                <a:r>
                  <a:rPr lang="en-US" altLang="zh-CN" sz="100" i="1">
                    <a:solidFill>
                      <a:schemeClr val="accent1"/>
                    </a:solidFill>
                    <a:cs typeface="+mn-ea"/>
                    <a:sym typeface="+mn-lt"/>
                  </a:rPr>
                  <a:t> </a:t>
                </a:r>
                <a:r>
                  <a:rPr lang="en-US" altLang="zh-CN" i="1">
                    <a:solidFill>
                      <a:schemeClr val="accent1"/>
                    </a:solidFill>
                    <a:cs typeface="+mn-ea"/>
                    <a:sym typeface="+mn-lt"/>
                  </a:rPr>
                  <a:t>3</a:t>
                </a:r>
                <a:r>
                  <a:rPr lang="en-US" altLang="zh-CN" i="1" dirty="0">
                    <a:solidFill>
                      <a:schemeClr val="accent1"/>
                    </a:solidFill>
                    <a:cs typeface="+mn-ea"/>
                    <a:sym typeface="+mn-lt"/>
                  </a:rPr>
                  <a:t>.</a:t>
                </a:r>
                <a:endParaRPr lang="en-US" altLang="zh-CN" i="1" dirty="0">
                  <a:solidFill>
                    <a:schemeClr val="accent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78" name="iṥḷîḑe"/>
              <p:cNvSpPr txBox="1"/>
              <p:nvPr/>
            </p:nvSpPr>
            <p:spPr>
              <a:xfrm>
                <a:off x="1950352" y="2452188"/>
                <a:ext cx="3569097" cy="4241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CN" altLang="en-US" sz="1600" dirty="0">
                    <a:solidFill>
                      <a:srgbClr val="203864"/>
                    </a:solidFill>
                    <a:cs typeface="+mn-ea"/>
                    <a:sym typeface="+mn-lt"/>
                  </a:rPr>
                  <a:t>顾客计算数字</a:t>
                </a:r>
                <a:endParaRPr lang="zh-CN" altLang="en-US" sz="1600" dirty="0">
                  <a:solidFill>
                    <a:srgbClr val="203864"/>
                  </a:solidFill>
                  <a:cs typeface="+mn-ea"/>
                  <a:sym typeface="+mn-lt"/>
                </a:endParaRPr>
              </a:p>
            </p:txBody>
          </p:sp>
          <p:cxnSp>
            <p:nvCxnSpPr>
              <p:cNvPr id="79" name="直接连接符 78"/>
              <p:cNvCxnSpPr/>
              <p:nvPr/>
            </p:nvCxnSpPr>
            <p:spPr>
              <a:xfrm flipV="1">
                <a:off x="1737981" y="2246539"/>
                <a:ext cx="0" cy="560689"/>
              </a:xfrm>
              <a:prstGeom prst="line">
                <a:avLst/>
              </a:prstGeom>
              <a:ln>
                <a:solidFill>
                  <a:schemeClr val="tx1">
                    <a:alpha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1" name="iś1ïḍê"/>
            <p:cNvGrpSpPr/>
            <p:nvPr/>
          </p:nvGrpSpPr>
          <p:grpSpPr>
            <a:xfrm>
              <a:off x="6408314" y="2676607"/>
              <a:ext cx="4214071" cy="896257"/>
              <a:chOff x="1519071" y="2078755"/>
              <a:chExt cx="4214071" cy="896257"/>
            </a:xfrm>
          </p:grpSpPr>
          <p:sp>
            <p:nvSpPr>
              <p:cNvPr id="72" name="iṡ1ïḍê"/>
              <p:cNvSpPr/>
              <p:nvPr/>
            </p:nvSpPr>
            <p:spPr>
              <a:xfrm>
                <a:off x="1519071" y="2078755"/>
                <a:ext cx="4214071" cy="896257"/>
              </a:xfrm>
              <a:prstGeom prst="rect">
                <a:avLst/>
              </a:prstGeom>
              <a:solidFill>
                <a:schemeClr val="bg1"/>
              </a:solidFill>
              <a:ln w="12700" cap="rnd">
                <a:noFill/>
                <a:prstDash val="solid"/>
                <a:round/>
              </a:ln>
              <a:effectLst>
                <a:outerShdw blurRad="254000" dist="127000" algn="ctr" rotWithShape="0">
                  <a:schemeClr val="tx1">
                    <a:lumMod val="85000"/>
                    <a:lumOff val="15000"/>
                    <a:alpha val="1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rmAutofit/>
              </a:bodyPr>
              <a:lstStyle/>
              <a:p>
                <a:pPr algn="ctr" defTabSz="914400"/>
                <a:endParaRPr lang="zh-CN" altLang="en-U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73" name="iṡļîdè"/>
              <p:cNvSpPr txBox="1"/>
              <p:nvPr/>
            </p:nvSpPr>
            <p:spPr>
              <a:xfrm>
                <a:off x="1890465" y="2078755"/>
                <a:ext cx="600023" cy="4636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altLang="zh-CN" i="1">
                    <a:solidFill>
                      <a:schemeClr val="accent1"/>
                    </a:solidFill>
                    <a:cs typeface="+mn-ea"/>
                    <a:sym typeface="+mn-lt"/>
                  </a:rPr>
                  <a:t>0</a:t>
                </a:r>
                <a:r>
                  <a:rPr lang="en-US" altLang="zh-CN" sz="100" i="1">
                    <a:solidFill>
                      <a:schemeClr val="accent1"/>
                    </a:solidFill>
                    <a:cs typeface="+mn-ea"/>
                    <a:sym typeface="+mn-lt"/>
                  </a:rPr>
                  <a:t> </a:t>
                </a:r>
                <a:r>
                  <a:rPr lang="en-US" altLang="zh-CN" i="1">
                    <a:solidFill>
                      <a:schemeClr val="accent1"/>
                    </a:solidFill>
                    <a:cs typeface="+mn-ea"/>
                    <a:sym typeface="+mn-lt"/>
                  </a:rPr>
                  <a:t>4</a:t>
                </a:r>
                <a:r>
                  <a:rPr lang="en-US" altLang="zh-CN" i="1" dirty="0">
                    <a:solidFill>
                      <a:schemeClr val="accent1"/>
                    </a:solidFill>
                    <a:cs typeface="+mn-ea"/>
                    <a:sym typeface="+mn-lt"/>
                  </a:rPr>
                  <a:t>.</a:t>
                </a:r>
                <a:endParaRPr lang="en-US" altLang="zh-CN" i="1" dirty="0">
                  <a:solidFill>
                    <a:schemeClr val="accent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74" name="îṩḻîḋê"/>
              <p:cNvSpPr txBox="1"/>
              <p:nvPr/>
            </p:nvSpPr>
            <p:spPr>
              <a:xfrm>
                <a:off x="1950352" y="2452188"/>
                <a:ext cx="3569097" cy="4241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CN" altLang="en-US" sz="1600" dirty="0">
                    <a:solidFill>
                      <a:srgbClr val="203864"/>
                    </a:solidFill>
                    <a:cs typeface="+mn-ea"/>
                    <a:sym typeface="+mn-lt"/>
                  </a:rPr>
                  <a:t>散播烟雾式异议讯号</a:t>
                </a:r>
                <a:endParaRPr lang="zh-CN" altLang="en-US" sz="1600" dirty="0">
                  <a:solidFill>
                    <a:srgbClr val="203864"/>
                  </a:solidFill>
                  <a:cs typeface="+mn-ea"/>
                  <a:sym typeface="+mn-lt"/>
                </a:endParaRPr>
              </a:p>
            </p:txBody>
          </p:sp>
          <p:cxnSp>
            <p:nvCxnSpPr>
              <p:cNvPr id="75" name="直接连接符 74"/>
              <p:cNvCxnSpPr/>
              <p:nvPr/>
            </p:nvCxnSpPr>
            <p:spPr>
              <a:xfrm flipV="1">
                <a:off x="1737981" y="2246539"/>
                <a:ext cx="0" cy="560689"/>
              </a:xfrm>
              <a:prstGeom prst="line">
                <a:avLst/>
              </a:prstGeom>
              <a:ln>
                <a:solidFill>
                  <a:schemeClr val="tx1">
                    <a:alpha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2" name="îṧlîďe"/>
            <p:cNvGrpSpPr/>
            <p:nvPr/>
          </p:nvGrpSpPr>
          <p:grpSpPr>
            <a:xfrm>
              <a:off x="1569614" y="3733265"/>
              <a:ext cx="4214071" cy="896257"/>
              <a:chOff x="1519071" y="2078755"/>
              <a:chExt cx="4214071" cy="896257"/>
            </a:xfrm>
          </p:grpSpPr>
          <p:sp>
            <p:nvSpPr>
              <p:cNvPr id="68" name="íṧḷîdê"/>
              <p:cNvSpPr/>
              <p:nvPr/>
            </p:nvSpPr>
            <p:spPr>
              <a:xfrm>
                <a:off x="1519071" y="2078755"/>
                <a:ext cx="4214071" cy="896257"/>
              </a:xfrm>
              <a:prstGeom prst="rect">
                <a:avLst/>
              </a:prstGeom>
              <a:solidFill>
                <a:schemeClr val="bg1"/>
              </a:solidFill>
              <a:ln w="12700" cap="rnd">
                <a:noFill/>
                <a:prstDash val="solid"/>
                <a:round/>
              </a:ln>
              <a:effectLst>
                <a:outerShdw blurRad="254000" dist="127000" algn="ctr" rotWithShape="0">
                  <a:schemeClr val="tx1">
                    <a:lumMod val="85000"/>
                    <a:lumOff val="15000"/>
                    <a:alpha val="1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rmAutofit/>
              </a:bodyPr>
              <a:lstStyle/>
              <a:p>
                <a:pPr algn="ctr" defTabSz="914400"/>
                <a:endParaRPr lang="zh-CN" altLang="en-US" sz="1400" b="1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9" name="ïṩ1îḑè"/>
              <p:cNvSpPr txBox="1"/>
              <p:nvPr/>
            </p:nvSpPr>
            <p:spPr>
              <a:xfrm>
                <a:off x="1890465" y="2078755"/>
                <a:ext cx="600023" cy="4636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altLang="zh-CN" i="1">
                    <a:solidFill>
                      <a:schemeClr val="accent1"/>
                    </a:solidFill>
                    <a:cs typeface="+mn-ea"/>
                    <a:sym typeface="+mn-lt"/>
                  </a:rPr>
                  <a:t>0</a:t>
                </a:r>
                <a:r>
                  <a:rPr lang="en-US" altLang="zh-CN" sz="100" i="1">
                    <a:solidFill>
                      <a:schemeClr val="accent1"/>
                    </a:solidFill>
                    <a:cs typeface="+mn-ea"/>
                    <a:sym typeface="+mn-lt"/>
                  </a:rPr>
                  <a:t> </a:t>
                </a:r>
                <a:r>
                  <a:rPr lang="en-US" altLang="zh-CN" i="1">
                    <a:solidFill>
                      <a:schemeClr val="accent1"/>
                    </a:solidFill>
                    <a:cs typeface="+mn-ea"/>
                    <a:sym typeface="+mn-lt"/>
                  </a:rPr>
                  <a:t>5</a:t>
                </a:r>
                <a:r>
                  <a:rPr lang="en-US" altLang="zh-CN" i="1" dirty="0">
                    <a:solidFill>
                      <a:schemeClr val="accent1"/>
                    </a:solidFill>
                    <a:cs typeface="+mn-ea"/>
                    <a:sym typeface="+mn-lt"/>
                  </a:rPr>
                  <a:t>.</a:t>
                </a:r>
                <a:endParaRPr lang="en-US" altLang="zh-CN" i="1" dirty="0">
                  <a:solidFill>
                    <a:schemeClr val="accent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70" name="iś1ïḑe"/>
              <p:cNvSpPr txBox="1"/>
              <p:nvPr/>
            </p:nvSpPr>
            <p:spPr>
              <a:xfrm>
                <a:off x="1950352" y="2452188"/>
                <a:ext cx="3569097" cy="4241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CN" altLang="en-US" sz="1600" dirty="0">
                    <a:solidFill>
                      <a:srgbClr val="203864"/>
                    </a:solidFill>
                    <a:cs typeface="+mn-ea"/>
                    <a:sym typeface="+mn-lt"/>
                  </a:rPr>
                  <a:t>顾客屡次问道同一个问题</a:t>
                </a:r>
                <a:endParaRPr lang="zh-CN" altLang="en-US" sz="1600" dirty="0">
                  <a:solidFill>
                    <a:srgbClr val="203864"/>
                  </a:solidFill>
                  <a:cs typeface="+mn-ea"/>
                  <a:sym typeface="+mn-lt"/>
                </a:endParaRPr>
              </a:p>
            </p:txBody>
          </p:sp>
          <p:cxnSp>
            <p:nvCxnSpPr>
              <p:cNvPr id="71" name="直接连接符 70"/>
              <p:cNvCxnSpPr/>
              <p:nvPr/>
            </p:nvCxnSpPr>
            <p:spPr>
              <a:xfrm flipV="1">
                <a:off x="1737981" y="2246539"/>
                <a:ext cx="0" cy="560689"/>
              </a:xfrm>
              <a:prstGeom prst="line">
                <a:avLst/>
              </a:prstGeom>
              <a:ln>
                <a:solidFill>
                  <a:schemeClr val="tx1">
                    <a:alpha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3" name="ïSlïďé"/>
            <p:cNvGrpSpPr/>
            <p:nvPr/>
          </p:nvGrpSpPr>
          <p:grpSpPr>
            <a:xfrm>
              <a:off x="6408314" y="3733265"/>
              <a:ext cx="4214071" cy="896257"/>
              <a:chOff x="1519071" y="2078755"/>
              <a:chExt cx="4214071" cy="896257"/>
            </a:xfrm>
          </p:grpSpPr>
          <p:sp>
            <p:nvSpPr>
              <p:cNvPr id="64" name="îŝḻiḋé"/>
              <p:cNvSpPr/>
              <p:nvPr/>
            </p:nvSpPr>
            <p:spPr>
              <a:xfrm>
                <a:off x="1519071" y="2078755"/>
                <a:ext cx="4214071" cy="896257"/>
              </a:xfrm>
              <a:prstGeom prst="rect">
                <a:avLst/>
              </a:prstGeom>
              <a:solidFill>
                <a:schemeClr val="bg1"/>
              </a:solidFill>
              <a:ln w="12700" cap="rnd">
                <a:noFill/>
                <a:prstDash val="solid"/>
                <a:round/>
              </a:ln>
              <a:effectLst>
                <a:outerShdw blurRad="254000" dist="127000" algn="ctr" rotWithShape="0">
                  <a:schemeClr val="tx1">
                    <a:lumMod val="85000"/>
                    <a:lumOff val="15000"/>
                    <a:alpha val="1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rmAutofit/>
              </a:bodyPr>
              <a:lstStyle/>
              <a:p>
                <a:pPr algn="ctr" defTabSz="914400"/>
                <a:endParaRPr lang="zh-CN" altLang="en-US" sz="1400" b="1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5" name="íṣ1ïdê"/>
              <p:cNvSpPr txBox="1"/>
              <p:nvPr/>
            </p:nvSpPr>
            <p:spPr>
              <a:xfrm>
                <a:off x="1890465" y="2078755"/>
                <a:ext cx="600023" cy="4636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altLang="zh-CN" i="1">
                    <a:solidFill>
                      <a:schemeClr val="accent1"/>
                    </a:solidFill>
                    <a:cs typeface="+mn-ea"/>
                    <a:sym typeface="+mn-lt"/>
                  </a:rPr>
                  <a:t>0</a:t>
                </a:r>
                <a:r>
                  <a:rPr lang="en-US" altLang="zh-CN" sz="100" i="1">
                    <a:solidFill>
                      <a:schemeClr val="accent1"/>
                    </a:solidFill>
                    <a:cs typeface="+mn-ea"/>
                    <a:sym typeface="+mn-lt"/>
                  </a:rPr>
                  <a:t> </a:t>
                </a:r>
                <a:r>
                  <a:rPr lang="en-US" altLang="zh-CN" i="1">
                    <a:solidFill>
                      <a:schemeClr val="accent1"/>
                    </a:solidFill>
                    <a:cs typeface="+mn-ea"/>
                    <a:sym typeface="+mn-lt"/>
                  </a:rPr>
                  <a:t>6</a:t>
                </a:r>
                <a:r>
                  <a:rPr lang="en-US" altLang="zh-CN" i="1" dirty="0">
                    <a:solidFill>
                      <a:schemeClr val="accent1"/>
                    </a:solidFill>
                    <a:cs typeface="+mn-ea"/>
                    <a:sym typeface="+mn-lt"/>
                  </a:rPr>
                  <a:t>.</a:t>
                </a:r>
                <a:endParaRPr lang="en-US" altLang="zh-CN" i="1" dirty="0">
                  <a:solidFill>
                    <a:schemeClr val="accent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6" name="íṩlïḋê"/>
              <p:cNvSpPr txBox="1"/>
              <p:nvPr/>
            </p:nvSpPr>
            <p:spPr>
              <a:xfrm>
                <a:off x="1950352" y="2452188"/>
                <a:ext cx="3569097" cy="4241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CN" altLang="en-US" sz="1600" dirty="0">
                    <a:solidFill>
                      <a:srgbClr val="203864"/>
                    </a:solidFill>
                    <a:cs typeface="+mn-ea"/>
                    <a:sym typeface="+mn-lt"/>
                  </a:rPr>
                  <a:t>双手抱胸陷入沉思</a:t>
                </a:r>
                <a:endParaRPr lang="zh-CN" altLang="en-US" sz="1600" dirty="0">
                  <a:solidFill>
                    <a:srgbClr val="203864"/>
                  </a:solidFill>
                  <a:cs typeface="+mn-ea"/>
                  <a:sym typeface="+mn-lt"/>
                </a:endParaRPr>
              </a:p>
            </p:txBody>
          </p:sp>
          <p:cxnSp>
            <p:nvCxnSpPr>
              <p:cNvPr id="67" name="直接连接符 66"/>
              <p:cNvCxnSpPr/>
              <p:nvPr/>
            </p:nvCxnSpPr>
            <p:spPr>
              <a:xfrm flipV="1">
                <a:off x="1737981" y="2246539"/>
                <a:ext cx="0" cy="560689"/>
              </a:xfrm>
              <a:prstGeom prst="line">
                <a:avLst/>
              </a:prstGeom>
              <a:ln>
                <a:solidFill>
                  <a:schemeClr val="tx1">
                    <a:alpha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4" name="îšlïḍê"/>
            <p:cNvGrpSpPr/>
            <p:nvPr/>
          </p:nvGrpSpPr>
          <p:grpSpPr>
            <a:xfrm>
              <a:off x="1569614" y="4789922"/>
              <a:ext cx="4214071" cy="896257"/>
              <a:chOff x="1519071" y="2078755"/>
              <a:chExt cx="4214071" cy="896257"/>
            </a:xfrm>
          </p:grpSpPr>
          <p:sp>
            <p:nvSpPr>
              <p:cNvPr id="60" name="íṡľiďê"/>
              <p:cNvSpPr/>
              <p:nvPr/>
            </p:nvSpPr>
            <p:spPr>
              <a:xfrm>
                <a:off x="1519071" y="2078755"/>
                <a:ext cx="4214071" cy="896257"/>
              </a:xfrm>
              <a:prstGeom prst="rect">
                <a:avLst/>
              </a:prstGeom>
              <a:solidFill>
                <a:schemeClr val="bg1"/>
              </a:solidFill>
              <a:ln w="12700" cap="rnd">
                <a:noFill/>
                <a:prstDash val="solid"/>
                <a:round/>
              </a:ln>
              <a:effectLst>
                <a:outerShdw blurRad="254000" dist="127000" algn="ctr" rotWithShape="0">
                  <a:schemeClr val="tx1">
                    <a:lumMod val="85000"/>
                    <a:lumOff val="15000"/>
                    <a:alpha val="1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rmAutofit/>
              </a:bodyPr>
              <a:lstStyle/>
              <a:p>
                <a:pPr algn="ctr" defTabSz="914400"/>
                <a:endParaRPr lang="zh-CN" altLang="en-US" sz="1400" b="1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1" name="ïṩḷiḍê"/>
              <p:cNvSpPr txBox="1"/>
              <p:nvPr/>
            </p:nvSpPr>
            <p:spPr>
              <a:xfrm>
                <a:off x="1890466" y="2078755"/>
                <a:ext cx="600023" cy="4636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altLang="zh-CN" i="1">
                    <a:solidFill>
                      <a:schemeClr val="accent1"/>
                    </a:solidFill>
                    <a:cs typeface="+mn-ea"/>
                    <a:sym typeface="+mn-lt"/>
                  </a:rPr>
                  <a:t>0</a:t>
                </a:r>
                <a:r>
                  <a:rPr lang="en-US" altLang="zh-CN" sz="100" i="1">
                    <a:solidFill>
                      <a:schemeClr val="accent1"/>
                    </a:solidFill>
                    <a:cs typeface="+mn-ea"/>
                    <a:sym typeface="+mn-lt"/>
                  </a:rPr>
                  <a:t> </a:t>
                </a:r>
                <a:r>
                  <a:rPr lang="en-US" altLang="zh-CN" i="1">
                    <a:solidFill>
                      <a:schemeClr val="accent1"/>
                    </a:solidFill>
                    <a:cs typeface="+mn-ea"/>
                    <a:sym typeface="+mn-lt"/>
                  </a:rPr>
                  <a:t>7</a:t>
                </a:r>
                <a:r>
                  <a:rPr lang="en-US" altLang="zh-CN" i="1" dirty="0">
                    <a:solidFill>
                      <a:schemeClr val="accent1"/>
                    </a:solidFill>
                    <a:cs typeface="+mn-ea"/>
                    <a:sym typeface="+mn-lt"/>
                  </a:rPr>
                  <a:t>.</a:t>
                </a:r>
                <a:endParaRPr lang="en-US" altLang="zh-CN" i="1" dirty="0">
                  <a:solidFill>
                    <a:schemeClr val="accent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2" name="íṧḻïdé"/>
              <p:cNvSpPr txBox="1"/>
              <p:nvPr/>
            </p:nvSpPr>
            <p:spPr>
              <a:xfrm>
                <a:off x="1950352" y="2452188"/>
                <a:ext cx="3569097" cy="4241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CN" altLang="en-US" sz="1600" dirty="0">
                    <a:solidFill>
                      <a:srgbClr val="203864"/>
                    </a:solidFill>
                    <a:cs typeface="+mn-ea"/>
                    <a:sym typeface="+mn-lt"/>
                  </a:rPr>
                  <a:t>询问同伴的看法</a:t>
                </a:r>
                <a:endParaRPr lang="zh-CN" altLang="en-US" sz="1600" dirty="0">
                  <a:solidFill>
                    <a:srgbClr val="203864"/>
                  </a:solidFill>
                  <a:cs typeface="+mn-ea"/>
                  <a:sym typeface="+mn-lt"/>
                </a:endParaRPr>
              </a:p>
            </p:txBody>
          </p:sp>
          <p:cxnSp>
            <p:nvCxnSpPr>
              <p:cNvPr id="63" name="直接连接符 62"/>
              <p:cNvCxnSpPr/>
              <p:nvPr/>
            </p:nvCxnSpPr>
            <p:spPr>
              <a:xfrm flipV="1">
                <a:off x="1737981" y="2246539"/>
                <a:ext cx="0" cy="560689"/>
              </a:xfrm>
              <a:prstGeom prst="line">
                <a:avLst/>
              </a:prstGeom>
              <a:ln>
                <a:solidFill>
                  <a:schemeClr val="tx1">
                    <a:alpha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5" name="iṩľidé"/>
            <p:cNvGrpSpPr/>
            <p:nvPr/>
          </p:nvGrpSpPr>
          <p:grpSpPr>
            <a:xfrm>
              <a:off x="6408314" y="4789922"/>
              <a:ext cx="4214071" cy="896257"/>
              <a:chOff x="1519071" y="2078755"/>
              <a:chExt cx="4214071" cy="896257"/>
            </a:xfrm>
          </p:grpSpPr>
          <p:sp>
            <p:nvSpPr>
              <p:cNvPr id="56" name="ïṡļiḋè"/>
              <p:cNvSpPr/>
              <p:nvPr/>
            </p:nvSpPr>
            <p:spPr>
              <a:xfrm>
                <a:off x="1519071" y="2078755"/>
                <a:ext cx="4214071" cy="896257"/>
              </a:xfrm>
              <a:prstGeom prst="rect">
                <a:avLst/>
              </a:prstGeom>
              <a:solidFill>
                <a:schemeClr val="bg1"/>
              </a:solidFill>
              <a:ln w="12700" cap="rnd">
                <a:noFill/>
                <a:prstDash val="solid"/>
                <a:round/>
              </a:ln>
              <a:effectLst>
                <a:outerShdw blurRad="254000" dist="127000" algn="ctr" rotWithShape="0">
                  <a:schemeClr val="tx1">
                    <a:lumMod val="85000"/>
                    <a:lumOff val="15000"/>
                    <a:alpha val="1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rmAutofit/>
              </a:bodyPr>
              <a:lstStyle/>
              <a:p>
                <a:pPr algn="ctr" defTabSz="914400"/>
                <a:endParaRPr lang="zh-CN" altLang="en-US" sz="1400" b="1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7" name="îSľiḋe"/>
              <p:cNvSpPr txBox="1"/>
              <p:nvPr/>
            </p:nvSpPr>
            <p:spPr>
              <a:xfrm>
                <a:off x="1890466" y="2078755"/>
                <a:ext cx="600023" cy="4636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altLang="zh-CN" i="1">
                    <a:solidFill>
                      <a:schemeClr val="accent1"/>
                    </a:solidFill>
                    <a:cs typeface="+mn-ea"/>
                    <a:sym typeface="+mn-lt"/>
                  </a:rPr>
                  <a:t>0</a:t>
                </a:r>
                <a:r>
                  <a:rPr lang="en-US" altLang="zh-CN" sz="100" i="1">
                    <a:solidFill>
                      <a:schemeClr val="accent1"/>
                    </a:solidFill>
                    <a:cs typeface="+mn-ea"/>
                    <a:sym typeface="+mn-lt"/>
                  </a:rPr>
                  <a:t> </a:t>
                </a:r>
                <a:r>
                  <a:rPr lang="en-US" altLang="zh-CN" i="1">
                    <a:solidFill>
                      <a:schemeClr val="accent1"/>
                    </a:solidFill>
                    <a:cs typeface="+mn-ea"/>
                    <a:sym typeface="+mn-lt"/>
                  </a:rPr>
                  <a:t>8</a:t>
                </a:r>
                <a:r>
                  <a:rPr lang="en-US" altLang="zh-CN" i="1" dirty="0">
                    <a:solidFill>
                      <a:schemeClr val="accent1"/>
                    </a:solidFill>
                    <a:cs typeface="+mn-ea"/>
                    <a:sym typeface="+mn-lt"/>
                  </a:rPr>
                  <a:t>.</a:t>
                </a:r>
                <a:endParaRPr lang="en-US" altLang="zh-CN" i="1" dirty="0">
                  <a:solidFill>
                    <a:schemeClr val="accent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8" name="iśḻíḍe"/>
              <p:cNvSpPr txBox="1"/>
              <p:nvPr/>
            </p:nvSpPr>
            <p:spPr>
              <a:xfrm>
                <a:off x="1950352" y="2452188"/>
                <a:ext cx="3569097" cy="4241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CN" altLang="en-US" sz="1600" dirty="0">
                    <a:solidFill>
                      <a:srgbClr val="203864"/>
                    </a:solidFill>
                    <a:cs typeface="+mn-ea"/>
                    <a:sym typeface="+mn-lt"/>
                  </a:rPr>
                  <a:t>表情改变，由思考到豁然开朗</a:t>
                </a:r>
                <a:endParaRPr lang="zh-CN" altLang="en-US" sz="1600" dirty="0">
                  <a:solidFill>
                    <a:srgbClr val="203864"/>
                  </a:solidFill>
                  <a:cs typeface="+mn-ea"/>
                  <a:sym typeface="+mn-lt"/>
                </a:endParaRPr>
              </a:p>
            </p:txBody>
          </p:sp>
          <p:cxnSp>
            <p:nvCxnSpPr>
              <p:cNvPr id="59" name="直接连接符 58"/>
              <p:cNvCxnSpPr/>
              <p:nvPr/>
            </p:nvCxnSpPr>
            <p:spPr>
              <a:xfrm flipV="1">
                <a:off x="1737981" y="2246539"/>
                <a:ext cx="0" cy="560689"/>
              </a:xfrm>
              <a:prstGeom prst="line">
                <a:avLst/>
              </a:prstGeom>
              <a:ln>
                <a:solidFill>
                  <a:schemeClr val="tx1">
                    <a:alpha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8" name="#464269" descr="本素材由iSlide™ 提供&#10;iSlide™尊重知识产权并注重保护用户享有的各项权利。郑重提醒您：&#10;iSlide™插件中提供的任何信息内容的所有权、知识产权归其原始权利人或权利受让人所有，您免费/购买获得的是信息内容的使用权，并受下述条款的约束；&#10;1. 您仅可以个人非商业用途使用该等信息内容，不可将信息内容的全部或部分用于出售，或以出租、出借、转让、分销、发布等其他任何方式供他人使用；&#10;2. 禁止在接入互联网或移动互联网的任何网站、平台、应用或程序上以任何方式为他人提供iSlide™插件资源内容的下载。&#10;The resource is supplied by iSlide™.&#10;iSlide™ respects all intellectual property rights and protects all the rights its users acquired.Solemnly remind you:&#10;The ownership and intellectual property of the resources supplied in iSlide Add-in belongs to its owner or the assignee of this ownership.you only acquired the usage of the resources supplied in iSlide Add-in, as well as respected the following restrain terms:&#10;1.You are only allowed to use such resource for personal and non-commercial aim, not allowed to use such resource or part of it for the sale; or rent, lend, transfer to others; or distribution or release it in any way.&#10;2.You are not permitted to provide the resource of iSlide Add-in in any website, platform, application access to the Internet or mobile Internet." title="iSlide™ 版权声明  COPYRIGHT NOTICE"/>
          <p:cNvGrpSpPr>
            <a:grpSpLocks noChangeAspect="1"/>
          </p:cNvGrpSpPr>
          <p:nvPr>
            <p:custDataLst>
              <p:tags r:id="rId2"/>
            </p:custDataLst>
          </p:nvPr>
        </p:nvGrpSpPr>
        <p:grpSpPr>
          <a:xfrm>
            <a:off x="2182080" y="5368998"/>
            <a:ext cx="7744068" cy="766691"/>
            <a:chOff x="1569614" y="2980871"/>
            <a:chExt cx="9052771" cy="896257"/>
          </a:xfrm>
        </p:grpSpPr>
        <p:grpSp>
          <p:nvGrpSpPr>
            <p:cNvPr id="89" name="îšḻiďe"/>
            <p:cNvGrpSpPr/>
            <p:nvPr/>
          </p:nvGrpSpPr>
          <p:grpSpPr>
            <a:xfrm>
              <a:off x="1569614" y="2980871"/>
              <a:ext cx="4214071" cy="896257"/>
              <a:chOff x="1519071" y="2078755"/>
              <a:chExt cx="4214071" cy="896257"/>
            </a:xfrm>
          </p:grpSpPr>
          <p:sp>
            <p:nvSpPr>
              <p:cNvPr id="95" name="ïṡľide"/>
              <p:cNvSpPr/>
              <p:nvPr/>
            </p:nvSpPr>
            <p:spPr>
              <a:xfrm>
                <a:off x="1519071" y="2078755"/>
                <a:ext cx="4214071" cy="896257"/>
              </a:xfrm>
              <a:prstGeom prst="rect">
                <a:avLst/>
              </a:prstGeom>
              <a:solidFill>
                <a:schemeClr val="bg1"/>
              </a:solidFill>
              <a:ln w="12700" cap="rnd">
                <a:noFill/>
                <a:prstDash val="solid"/>
                <a:round/>
              </a:ln>
              <a:effectLst>
                <a:outerShdw blurRad="254000" dist="127000" algn="ctr" rotWithShape="0">
                  <a:schemeClr val="tx1">
                    <a:lumMod val="85000"/>
                    <a:lumOff val="15000"/>
                    <a:alpha val="1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rmAutofit/>
              </a:bodyPr>
              <a:lstStyle/>
              <a:p>
                <a:pPr algn="ctr" defTabSz="914400"/>
                <a:endParaRPr lang="zh-CN" altLang="en-US" sz="1400" b="1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96" name="ïš1iḍè"/>
              <p:cNvSpPr txBox="1"/>
              <p:nvPr/>
            </p:nvSpPr>
            <p:spPr>
              <a:xfrm>
                <a:off x="1890465" y="2078755"/>
                <a:ext cx="600023" cy="4636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altLang="zh-CN" i="1" dirty="0">
                    <a:solidFill>
                      <a:schemeClr val="accent1"/>
                    </a:solidFill>
                    <a:cs typeface="+mn-ea"/>
                    <a:sym typeface="+mn-lt"/>
                  </a:rPr>
                  <a:t>0</a:t>
                </a:r>
                <a:r>
                  <a:rPr lang="en-US" altLang="zh-CN" sz="100" i="1" dirty="0">
                    <a:solidFill>
                      <a:schemeClr val="accent1"/>
                    </a:solidFill>
                    <a:cs typeface="+mn-ea"/>
                    <a:sym typeface="+mn-lt"/>
                  </a:rPr>
                  <a:t> </a:t>
                </a:r>
                <a:r>
                  <a:rPr lang="en-US" altLang="zh-CN" i="1" dirty="0">
                    <a:solidFill>
                      <a:schemeClr val="accent1"/>
                    </a:solidFill>
                    <a:cs typeface="+mn-ea"/>
                    <a:sym typeface="+mn-lt"/>
                  </a:rPr>
                  <a:t>9.</a:t>
                </a:r>
                <a:endParaRPr lang="en-US" altLang="zh-CN" i="1" dirty="0">
                  <a:solidFill>
                    <a:schemeClr val="accent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97" name="í$ľiḍé"/>
              <p:cNvSpPr txBox="1"/>
              <p:nvPr/>
            </p:nvSpPr>
            <p:spPr>
              <a:xfrm>
                <a:off x="1950352" y="2441168"/>
                <a:ext cx="3569097" cy="4241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CN" altLang="en-US" sz="1600" dirty="0">
                    <a:solidFill>
                      <a:srgbClr val="203864"/>
                    </a:solidFill>
                    <a:cs typeface="+mn-ea"/>
                    <a:sym typeface="+mn-lt"/>
                  </a:rPr>
                  <a:t>转而赞美销售人员</a:t>
                </a:r>
                <a:endParaRPr lang="zh-CN" altLang="en-US" sz="1600" dirty="0">
                  <a:solidFill>
                    <a:srgbClr val="203864"/>
                  </a:solidFill>
                  <a:cs typeface="+mn-ea"/>
                  <a:sym typeface="+mn-lt"/>
                </a:endParaRPr>
              </a:p>
            </p:txBody>
          </p:sp>
          <p:cxnSp>
            <p:nvCxnSpPr>
              <p:cNvPr id="98" name="直接连接符 97"/>
              <p:cNvCxnSpPr/>
              <p:nvPr/>
            </p:nvCxnSpPr>
            <p:spPr>
              <a:xfrm flipV="1">
                <a:off x="1737981" y="2246539"/>
                <a:ext cx="0" cy="560689"/>
              </a:xfrm>
              <a:prstGeom prst="line">
                <a:avLst/>
              </a:prstGeom>
              <a:ln>
                <a:solidFill>
                  <a:schemeClr val="tx1">
                    <a:alpha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0" name="îṣľïḍe"/>
            <p:cNvGrpSpPr/>
            <p:nvPr/>
          </p:nvGrpSpPr>
          <p:grpSpPr>
            <a:xfrm>
              <a:off x="6408314" y="2980871"/>
              <a:ext cx="4214071" cy="896257"/>
              <a:chOff x="1519071" y="2078755"/>
              <a:chExt cx="4214071" cy="896257"/>
            </a:xfrm>
          </p:grpSpPr>
          <p:sp>
            <p:nvSpPr>
              <p:cNvPr id="91" name="i$ļïde"/>
              <p:cNvSpPr/>
              <p:nvPr/>
            </p:nvSpPr>
            <p:spPr>
              <a:xfrm>
                <a:off x="1519071" y="2078755"/>
                <a:ext cx="4214071" cy="896257"/>
              </a:xfrm>
              <a:prstGeom prst="rect">
                <a:avLst/>
              </a:prstGeom>
              <a:solidFill>
                <a:schemeClr val="bg1"/>
              </a:solidFill>
              <a:ln w="12700" cap="rnd">
                <a:noFill/>
                <a:prstDash val="solid"/>
                <a:round/>
              </a:ln>
              <a:effectLst>
                <a:outerShdw blurRad="254000" dist="127000" algn="ctr" rotWithShape="0">
                  <a:schemeClr val="tx1">
                    <a:lumMod val="85000"/>
                    <a:lumOff val="15000"/>
                    <a:alpha val="1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rmAutofit/>
              </a:bodyPr>
              <a:lstStyle/>
              <a:p>
                <a:pPr algn="ctr" defTabSz="914400"/>
                <a:endParaRPr lang="zh-CN" altLang="en-US" sz="1400" b="1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92" name="î$ḻiḓe"/>
              <p:cNvSpPr txBox="1"/>
              <p:nvPr/>
            </p:nvSpPr>
            <p:spPr>
              <a:xfrm>
                <a:off x="1892339" y="2078755"/>
                <a:ext cx="596275" cy="4636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altLang="zh-CN" i="1" dirty="0">
                    <a:solidFill>
                      <a:schemeClr val="accent1"/>
                    </a:solidFill>
                    <a:cs typeface="+mn-ea"/>
                    <a:sym typeface="+mn-lt"/>
                  </a:rPr>
                  <a:t>10.</a:t>
                </a:r>
                <a:endParaRPr lang="en-US" altLang="zh-CN" i="1" dirty="0">
                  <a:solidFill>
                    <a:schemeClr val="accent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93" name="íṥḷíḓé"/>
              <p:cNvSpPr txBox="1"/>
              <p:nvPr/>
            </p:nvSpPr>
            <p:spPr>
              <a:xfrm>
                <a:off x="1950352" y="2441168"/>
                <a:ext cx="3569097" cy="4241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CN" altLang="en-US" sz="1600" dirty="0">
                    <a:solidFill>
                      <a:srgbClr val="203864"/>
                    </a:solidFill>
                    <a:cs typeface="+mn-ea"/>
                    <a:sym typeface="+mn-lt"/>
                  </a:rPr>
                  <a:t>在两件产品当中比较选择</a:t>
                </a:r>
                <a:endParaRPr lang="zh-CN" altLang="en-US" sz="1600" dirty="0">
                  <a:solidFill>
                    <a:srgbClr val="203864"/>
                  </a:solidFill>
                  <a:cs typeface="+mn-ea"/>
                  <a:sym typeface="+mn-lt"/>
                </a:endParaRPr>
              </a:p>
            </p:txBody>
          </p:sp>
          <p:cxnSp>
            <p:nvCxnSpPr>
              <p:cNvPr id="94" name="直接连接符 93"/>
              <p:cNvCxnSpPr/>
              <p:nvPr/>
            </p:nvCxnSpPr>
            <p:spPr>
              <a:xfrm flipV="1">
                <a:off x="1737981" y="2246539"/>
                <a:ext cx="0" cy="560689"/>
              </a:xfrm>
              <a:prstGeom prst="line">
                <a:avLst/>
              </a:prstGeom>
              <a:ln>
                <a:solidFill>
                  <a:schemeClr val="tx1">
                    <a:alpha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custDataLst>
      <p:tags r:id="rId3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6000">
        <p:fade/>
      </p:transition>
    </mc:Choice>
    <mc:Fallback>
      <p:transition spd="med" advClick="0" advTm="6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平行四边形 3"/>
          <p:cNvSpPr/>
          <p:nvPr/>
        </p:nvSpPr>
        <p:spPr>
          <a:xfrm>
            <a:off x="518160" y="350520"/>
            <a:ext cx="762000" cy="640080"/>
          </a:xfrm>
          <a:prstGeom prst="parallelogram">
            <a:avLst/>
          </a:prstGeom>
          <a:solidFill>
            <a:schemeClr val="bg1"/>
          </a:solidFill>
          <a:ln w="38100">
            <a:solidFill>
              <a:srgbClr val="189F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>
                <a:solidFill>
                  <a:srgbClr val="189FA0"/>
                </a:solidFill>
                <a:cs typeface="+mn-ea"/>
                <a:sym typeface="+mn-lt"/>
              </a:rPr>
              <a:t>04</a:t>
            </a:r>
            <a:endParaRPr lang="zh-CN" altLang="en-US" sz="2000" b="1" dirty="0">
              <a:solidFill>
                <a:srgbClr val="189FA0"/>
              </a:solidFill>
              <a:cs typeface="+mn-ea"/>
              <a:sym typeface="+mn-lt"/>
            </a:endParaRPr>
          </a:p>
        </p:txBody>
      </p:sp>
      <p:sp>
        <p:nvSpPr>
          <p:cNvPr id="5" name="平行四边形 4"/>
          <p:cNvSpPr/>
          <p:nvPr/>
        </p:nvSpPr>
        <p:spPr>
          <a:xfrm>
            <a:off x="1524000" y="350520"/>
            <a:ext cx="5577840" cy="640080"/>
          </a:xfrm>
          <a:prstGeom prst="parallelogram">
            <a:avLst/>
          </a:prstGeom>
          <a:solidFill>
            <a:schemeClr val="bg1"/>
          </a:solidFill>
          <a:ln w="38100">
            <a:solidFill>
              <a:srgbClr val="189F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200" b="1" dirty="0">
                <a:solidFill>
                  <a:srgbClr val="189FA0"/>
                </a:solidFill>
                <a:cs typeface="+mn-ea"/>
                <a:sym typeface="+mn-lt"/>
              </a:rPr>
              <a:t>成交的时机判断</a:t>
            </a:r>
            <a:endParaRPr lang="zh-CN" altLang="en-US" sz="3200" b="1" dirty="0">
              <a:solidFill>
                <a:srgbClr val="189FA0"/>
              </a:solidFill>
              <a:cs typeface="+mn-ea"/>
              <a:sym typeface="+mn-lt"/>
            </a:endParaRPr>
          </a:p>
        </p:txBody>
      </p:sp>
      <p:grpSp>
        <p:nvGrpSpPr>
          <p:cNvPr id="99" name="组合 98"/>
          <p:cNvGrpSpPr/>
          <p:nvPr/>
        </p:nvGrpSpPr>
        <p:grpSpPr>
          <a:xfrm>
            <a:off x="1356065" y="1309658"/>
            <a:ext cx="1737085" cy="1737085"/>
            <a:chOff x="1205548" y="2764469"/>
            <a:chExt cx="1737085" cy="1737085"/>
          </a:xfrm>
        </p:grpSpPr>
        <p:sp>
          <p:nvSpPr>
            <p:cNvPr id="100" name="椭圆 99"/>
            <p:cNvSpPr/>
            <p:nvPr/>
          </p:nvSpPr>
          <p:spPr>
            <a:xfrm>
              <a:off x="1205548" y="2764469"/>
              <a:ext cx="1737085" cy="1737085"/>
            </a:xfrm>
            <a:prstGeom prst="ellipse">
              <a:avLst/>
            </a:prstGeom>
            <a:solidFill>
              <a:srgbClr val="203864"/>
            </a:solidFill>
            <a:ln>
              <a:noFill/>
            </a:ln>
            <a:effectLst>
              <a:outerShdw blurRad="177800" dist="139700" dir="2700000" algn="tl" rotWithShape="0">
                <a:prstClr val="black">
                  <a:alpha val="18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>
                <a:lnSpc>
                  <a:spcPct val="130000"/>
                </a:lnSpc>
              </a:pPr>
              <a:endParaRPr lang="zh-CN" altLang="en-US" sz="1400" dirty="0">
                <a:cs typeface="+mn-ea"/>
                <a:sym typeface="+mn-lt"/>
              </a:endParaRPr>
            </a:p>
          </p:txBody>
        </p:sp>
        <p:sp>
          <p:nvSpPr>
            <p:cNvPr id="101" name="矩形 100"/>
            <p:cNvSpPr/>
            <p:nvPr/>
          </p:nvSpPr>
          <p:spPr>
            <a:xfrm>
              <a:off x="1316512" y="3130437"/>
              <a:ext cx="1511019" cy="85356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>
                <a:lnSpc>
                  <a:spcPct val="130000"/>
                </a:lnSpc>
              </a:pPr>
              <a:r>
                <a:rPr lang="zh-CN" altLang="en-US" sz="2000" b="1" dirty="0">
                  <a:solidFill>
                    <a:schemeClr val="bg1"/>
                  </a:solidFill>
                  <a:cs typeface="+mn-ea"/>
                  <a:sym typeface="+mn-lt"/>
                </a:rPr>
                <a:t>结束时机</a:t>
              </a:r>
              <a:endParaRPr lang="en-US" altLang="zh-CN" sz="2000" b="1" dirty="0">
                <a:solidFill>
                  <a:schemeClr val="bg1"/>
                </a:solidFill>
                <a:cs typeface="+mn-ea"/>
                <a:sym typeface="+mn-lt"/>
              </a:endParaRPr>
            </a:p>
            <a:p>
              <a:pPr lvl="0" algn="ctr">
                <a:lnSpc>
                  <a:spcPct val="130000"/>
                </a:lnSpc>
              </a:pPr>
              <a:r>
                <a:rPr lang="zh-CN" altLang="en-US" sz="2000" b="1" dirty="0">
                  <a:solidFill>
                    <a:schemeClr val="bg1"/>
                  </a:solidFill>
                  <a:cs typeface="+mn-ea"/>
                  <a:sym typeface="+mn-lt"/>
                </a:rPr>
                <a:t>的把握</a:t>
              </a:r>
              <a:endParaRPr lang="zh-CN" altLang="en-US" sz="20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102" name="矩形 101"/>
          <p:cNvSpPr/>
          <p:nvPr/>
        </p:nvSpPr>
        <p:spPr>
          <a:xfrm>
            <a:off x="3623605" y="1549630"/>
            <a:ext cx="747522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2400" b="1" dirty="0">
                <a:solidFill>
                  <a:srgbClr val="203864"/>
                </a:solidFill>
                <a:cs typeface="+mn-ea"/>
                <a:sym typeface="+mn-lt"/>
              </a:rPr>
              <a:t>结束销售的方法：</a:t>
            </a:r>
            <a:endParaRPr lang="en-US" altLang="zh-CN" sz="2400" b="1" dirty="0">
              <a:solidFill>
                <a:srgbClr val="203864"/>
              </a:solidFill>
              <a:cs typeface="+mn-ea"/>
              <a:sym typeface="+mn-lt"/>
            </a:endParaRPr>
          </a:p>
          <a:p>
            <a:pPr>
              <a:lnSpc>
                <a:spcPct val="130000"/>
              </a:lnSpc>
            </a:pPr>
            <a:r>
              <a:rPr lang="zh-CN" altLang="en-US" dirty="0">
                <a:cs typeface="+mn-ea"/>
                <a:sym typeface="+mn-lt"/>
              </a:rPr>
              <a:t>“请问一下，待会您是刷卡方便一点还收付现金方便一点？”</a:t>
            </a:r>
            <a:endParaRPr lang="zh-CN" altLang="en-US" dirty="0">
              <a:cs typeface="+mn-ea"/>
              <a:sym typeface="+mn-lt"/>
            </a:endParaRPr>
          </a:p>
          <a:p>
            <a:pPr>
              <a:lnSpc>
                <a:spcPct val="130000"/>
              </a:lnSpc>
            </a:pPr>
            <a:r>
              <a:rPr lang="zh-CN" altLang="en-US" dirty="0">
                <a:cs typeface="+mn-ea"/>
                <a:sym typeface="+mn-lt"/>
              </a:rPr>
              <a:t>“请问一下，你现在还在考虑的是？”</a:t>
            </a:r>
            <a:endParaRPr lang="en-US" altLang="zh-CN" dirty="0">
              <a:cs typeface="+mn-ea"/>
              <a:sym typeface="+mn-lt"/>
            </a:endParaRPr>
          </a:p>
        </p:txBody>
      </p:sp>
      <p:grpSp>
        <p:nvGrpSpPr>
          <p:cNvPr id="103" name="组合 102"/>
          <p:cNvGrpSpPr/>
          <p:nvPr/>
        </p:nvGrpSpPr>
        <p:grpSpPr>
          <a:xfrm>
            <a:off x="1468346" y="3717292"/>
            <a:ext cx="1935480" cy="852414"/>
            <a:chOff x="4160520" y="2141220"/>
            <a:chExt cx="1935480" cy="852414"/>
          </a:xfrm>
        </p:grpSpPr>
        <p:sp>
          <p:nvSpPr>
            <p:cNvPr id="104" name="矩形: 圆角 103"/>
            <p:cNvSpPr/>
            <p:nvPr/>
          </p:nvSpPr>
          <p:spPr>
            <a:xfrm>
              <a:off x="4160520" y="2141220"/>
              <a:ext cx="1935480" cy="852414"/>
            </a:xfrm>
            <a:prstGeom prst="roundRect">
              <a:avLst>
                <a:gd name="adj" fmla="val 50000"/>
              </a:avLst>
            </a:prstGeom>
            <a:noFill/>
            <a:ln w="25400">
              <a:solidFill>
                <a:srgbClr val="189FA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b="1">
                <a:solidFill>
                  <a:srgbClr val="189FA0"/>
                </a:solidFill>
                <a:cs typeface="+mn-ea"/>
                <a:sym typeface="+mn-lt"/>
              </a:endParaRPr>
            </a:p>
          </p:txBody>
        </p:sp>
        <p:sp>
          <p:nvSpPr>
            <p:cNvPr id="105" name="矩形 104"/>
            <p:cNvSpPr/>
            <p:nvPr/>
          </p:nvSpPr>
          <p:spPr>
            <a:xfrm>
              <a:off x="4343430" y="2212675"/>
              <a:ext cx="1569660" cy="75713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b="1" dirty="0">
                  <a:solidFill>
                    <a:srgbClr val="189FA0"/>
                  </a:solidFill>
                  <a:cs typeface="+mn-ea"/>
                  <a:sym typeface="+mn-lt"/>
                </a:rPr>
                <a:t>如果顾客又把</a:t>
              </a:r>
              <a:endParaRPr lang="en-US" altLang="zh-CN" b="1" dirty="0">
                <a:solidFill>
                  <a:srgbClr val="189FA0"/>
                </a:solidFill>
                <a:cs typeface="+mn-ea"/>
                <a:sym typeface="+mn-lt"/>
              </a:endParaRPr>
            </a:p>
            <a:p>
              <a:pPr algn="ctr">
                <a:lnSpc>
                  <a:spcPct val="120000"/>
                </a:lnSpc>
              </a:pPr>
              <a:r>
                <a:rPr lang="zh-CN" altLang="en-US" b="1" dirty="0">
                  <a:solidFill>
                    <a:srgbClr val="189FA0"/>
                  </a:solidFill>
                  <a:cs typeface="+mn-ea"/>
                  <a:sym typeface="+mn-lt"/>
                </a:rPr>
                <a:t>问题提出来</a:t>
              </a:r>
              <a:endParaRPr lang="zh-CN" altLang="en-US" b="1" dirty="0">
                <a:solidFill>
                  <a:srgbClr val="189FA0"/>
                </a:solidFill>
                <a:cs typeface="+mn-ea"/>
                <a:sym typeface="+mn-lt"/>
              </a:endParaRPr>
            </a:p>
          </p:txBody>
        </p:sp>
      </p:grpSp>
      <p:sp>
        <p:nvSpPr>
          <p:cNvPr id="106" name="箭头: V 形 105"/>
          <p:cNvSpPr/>
          <p:nvPr/>
        </p:nvSpPr>
        <p:spPr>
          <a:xfrm>
            <a:off x="3505495" y="3863340"/>
            <a:ext cx="236220" cy="541020"/>
          </a:xfrm>
          <a:prstGeom prst="chevron">
            <a:avLst/>
          </a:prstGeom>
          <a:solidFill>
            <a:srgbClr val="189F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07" name="矩形 106"/>
          <p:cNvSpPr/>
          <p:nvPr/>
        </p:nvSpPr>
        <p:spPr>
          <a:xfrm>
            <a:off x="3843384" y="3912729"/>
            <a:ext cx="659667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zh-CN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你就可以又回到处理反对问题的方面，然后再结束销售。</a:t>
            </a:r>
            <a:endParaRPr lang="en-US" altLang="zh-CN" sz="2000" b="1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108" name="组合 107"/>
          <p:cNvGrpSpPr/>
          <p:nvPr/>
        </p:nvGrpSpPr>
        <p:grpSpPr>
          <a:xfrm>
            <a:off x="1468346" y="4900170"/>
            <a:ext cx="1935480" cy="852414"/>
            <a:chOff x="4160520" y="2141220"/>
            <a:chExt cx="1935480" cy="852414"/>
          </a:xfrm>
        </p:grpSpPr>
        <p:sp>
          <p:nvSpPr>
            <p:cNvPr id="109" name="矩形: 圆角 108"/>
            <p:cNvSpPr/>
            <p:nvPr/>
          </p:nvSpPr>
          <p:spPr>
            <a:xfrm>
              <a:off x="4160520" y="2141220"/>
              <a:ext cx="1935480" cy="852414"/>
            </a:xfrm>
            <a:prstGeom prst="roundRect">
              <a:avLst>
                <a:gd name="adj" fmla="val 50000"/>
              </a:avLst>
            </a:prstGeom>
            <a:noFill/>
            <a:ln w="25400">
              <a:solidFill>
                <a:srgbClr val="189FA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b="1">
                <a:solidFill>
                  <a:srgbClr val="189FA0"/>
                </a:solidFill>
                <a:cs typeface="+mn-ea"/>
                <a:sym typeface="+mn-lt"/>
              </a:endParaRPr>
            </a:p>
          </p:txBody>
        </p:sp>
        <p:sp>
          <p:nvSpPr>
            <p:cNvPr id="110" name="矩形 109"/>
            <p:cNvSpPr/>
            <p:nvPr/>
          </p:nvSpPr>
          <p:spPr>
            <a:xfrm>
              <a:off x="4343430" y="2323459"/>
              <a:ext cx="1569660" cy="39658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b="1" dirty="0">
                  <a:solidFill>
                    <a:srgbClr val="189FA0"/>
                  </a:solidFill>
                  <a:cs typeface="+mn-ea"/>
                  <a:sym typeface="+mn-lt"/>
                </a:rPr>
                <a:t>不要害怕问题</a:t>
              </a:r>
              <a:endParaRPr lang="zh-CN" altLang="en-US" b="1" dirty="0">
                <a:solidFill>
                  <a:srgbClr val="189FA0"/>
                </a:solidFill>
                <a:cs typeface="+mn-ea"/>
                <a:sym typeface="+mn-lt"/>
              </a:endParaRPr>
            </a:p>
          </p:txBody>
        </p:sp>
      </p:grpSp>
      <p:sp>
        <p:nvSpPr>
          <p:cNvPr id="111" name="箭头: V 形 110"/>
          <p:cNvSpPr/>
          <p:nvPr/>
        </p:nvSpPr>
        <p:spPr>
          <a:xfrm>
            <a:off x="3505495" y="5076933"/>
            <a:ext cx="236220" cy="541020"/>
          </a:xfrm>
          <a:prstGeom prst="chevron">
            <a:avLst/>
          </a:prstGeom>
          <a:solidFill>
            <a:srgbClr val="189F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12" name="矩形 111"/>
          <p:cNvSpPr/>
          <p:nvPr/>
        </p:nvSpPr>
        <p:spPr>
          <a:xfrm>
            <a:off x="3843384" y="4908773"/>
            <a:ext cx="71903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20000"/>
              </a:lnSpc>
            </a:pPr>
            <a:r>
              <a:rPr lang="zh-CN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问题如果在顾客的心里反而使销售更困难，只有把他心中的问题解开，他才可以放心成交</a:t>
            </a:r>
            <a:endParaRPr lang="en-US" altLang="zh-CN" sz="2000" b="1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6000">
        <p:fade/>
      </p:transition>
    </mc:Choice>
    <mc:Fallback>
      <p:transition spd="med" advClick="0" advTm="6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000"/>
                            </p:stCondLst>
                            <p:childTnLst>
                              <p:par>
                                <p:cTn id="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102" grpId="0"/>
      <p:bldP spid="106" grpId="0" animBg="1"/>
      <p:bldP spid="107" grpId="0"/>
      <p:bldP spid="111" grpId="0" animBg="1"/>
      <p:bldP spid="112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平行四边形 3"/>
          <p:cNvSpPr/>
          <p:nvPr/>
        </p:nvSpPr>
        <p:spPr>
          <a:xfrm>
            <a:off x="518160" y="350520"/>
            <a:ext cx="762000" cy="640080"/>
          </a:xfrm>
          <a:prstGeom prst="parallelogram">
            <a:avLst/>
          </a:prstGeom>
          <a:solidFill>
            <a:schemeClr val="bg1"/>
          </a:solidFill>
          <a:ln w="38100">
            <a:solidFill>
              <a:srgbClr val="189F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>
                <a:solidFill>
                  <a:srgbClr val="189FA0"/>
                </a:solidFill>
                <a:cs typeface="+mn-ea"/>
                <a:sym typeface="+mn-lt"/>
              </a:rPr>
              <a:t>04</a:t>
            </a:r>
            <a:endParaRPr lang="zh-CN" altLang="en-US" sz="2000" b="1" dirty="0">
              <a:solidFill>
                <a:srgbClr val="189FA0"/>
              </a:solidFill>
              <a:cs typeface="+mn-ea"/>
              <a:sym typeface="+mn-lt"/>
            </a:endParaRPr>
          </a:p>
        </p:txBody>
      </p:sp>
      <p:sp>
        <p:nvSpPr>
          <p:cNvPr id="5" name="平行四边形 4"/>
          <p:cNvSpPr/>
          <p:nvPr/>
        </p:nvSpPr>
        <p:spPr>
          <a:xfrm>
            <a:off x="1524000" y="350520"/>
            <a:ext cx="5577840" cy="640080"/>
          </a:xfrm>
          <a:prstGeom prst="parallelogram">
            <a:avLst/>
          </a:prstGeom>
          <a:solidFill>
            <a:schemeClr val="bg1"/>
          </a:solidFill>
          <a:ln w="38100">
            <a:solidFill>
              <a:srgbClr val="189F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200" b="1" dirty="0">
                <a:solidFill>
                  <a:srgbClr val="189FA0"/>
                </a:solidFill>
                <a:cs typeface="+mn-ea"/>
                <a:sym typeface="+mn-lt"/>
              </a:rPr>
              <a:t>成交的时机判断</a:t>
            </a:r>
            <a:endParaRPr lang="zh-CN" altLang="en-US" sz="3200" b="1" dirty="0">
              <a:solidFill>
                <a:srgbClr val="189FA0"/>
              </a:solidFill>
              <a:cs typeface="+mn-ea"/>
              <a:sym typeface="+mn-lt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1158240" y="1345615"/>
            <a:ext cx="9220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dirty="0">
                <a:cs typeface="+mn-ea"/>
                <a:sym typeface="+mn-lt"/>
              </a:rPr>
              <a:t>结束销售技巧中最常用的、最实战的、最靠谱的、最直接拿下的就是二选一法！</a:t>
            </a:r>
            <a:endParaRPr lang="zh-CN" altLang="en-US" dirty="0">
              <a:cs typeface="+mn-ea"/>
              <a:sym typeface="+mn-lt"/>
            </a:endParaRPr>
          </a:p>
        </p:txBody>
      </p:sp>
      <p:grpSp>
        <p:nvGrpSpPr>
          <p:cNvPr id="19" name="组合 18"/>
          <p:cNvGrpSpPr/>
          <p:nvPr/>
        </p:nvGrpSpPr>
        <p:grpSpPr>
          <a:xfrm>
            <a:off x="1356065" y="2610607"/>
            <a:ext cx="2102376" cy="2102376"/>
            <a:chOff x="1356065" y="3307081"/>
            <a:chExt cx="2102376" cy="2102376"/>
          </a:xfrm>
        </p:grpSpPr>
        <p:sp>
          <p:nvSpPr>
            <p:cNvPr id="20" name="椭圆 19"/>
            <p:cNvSpPr/>
            <p:nvPr/>
          </p:nvSpPr>
          <p:spPr>
            <a:xfrm>
              <a:off x="1356065" y="3307081"/>
              <a:ext cx="2102376" cy="2102376"/>
            </a:xfrm>
            <a:prstGeom prst="ellipse">
              <a:avLst/>
            </a:prstGeom>
            <a:solidFill>
              <a:srgbClr val="203864"/>
            </a:solidFill>
            <a:ln>
              <a:noFill/>
            </a:ln>
            <a:effectLst>
              <a:outerShdw blurRad="177800" dist="139700" dir="2700000" algn="tl" rotWithShape="0">
                <a:prstClr val="black">
                  <a:alpha val="18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>
                <a:lnSpc>
                  <a:spcPct val="130000"/>
                </a:lnSpc>
              </a:pPr>
              <a:endParaRPr lang="zh-CN" altLang="en-US" sz="1400" dirty="0">
                <a:cs typeface="+mn-ea"/>
                <a:sym typeface="+mn-lt"/>
              </a:endParaRPr>
            </a:p>
          </p:txBody>
        </p:sp>
        <p:sp>
          <p:nvSpPr>
            <p:cNvPr id="21" name="矩形 20"/>
            <p:cNvSpPr/>
            <p:nvPr/>
          </p:nvSpPr>
          <p:spPr>
            <a:xfrm>
              <a:off x="1484103" y="3852911"/>
              <a:ext cx="1846300" cy="88678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>
                <a:lnSpc>
                  <a:spcPct val="130000"/>
                </a:lnSpc>
              </a:pPr>
              <a:r>
                <a:rPr lang="en-US" altLang="zh-CN" sz="4400" b="1" dirty="0">
                  <a:solidFill>
                    <a:schemeClr val="bg1"/>
                  </a:solidFill>
                  <a:cs typeface="+mn-ea"/>
                  <a:sym typeface="+mn-lt"/>
                </a:rPr>
                <a:t>2</a:t>
              </a:r>
              <a:r>
                <a:rPr lang="zh-CN" altLang="en-US" sz="4400" b="1" dirty="0">
                  <a:solidFill>
                    <a:schemeClr val="bg1"/>
                  </a:solidFill>
                  <a:cs typeface="+mn-ea"/>
                  <a:sym typeface="+mn-lt"/>
                </a:rPr>
                <a:t>选</a:t>
              </a:r>
              <a:r>
                <a:rPr lang="en-US" altLang="zh-CN" sz="4400" b="1" dirty="0">
                  <a:solidFill>
                    <a:schemeClr val="bg1"/>
                  </a:solidFill>
                  <a:cs typeface="+mn-ea"/>
                  <a:sym typeface="+mn-lt"/>
                </a:rPr>
                <a:t>1</a:t>
              </a:r>
              <a:endParaRPr lang="zh-CN" altLang="en-US" sz="44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22" name="矩形 21"/>
          <p:cNvSpPr/>
          <p:nvPr/>
        </p:nvSpPr>
        <p:spPr>
          <a:xfrm>
            <a:off x="3586479" y="2676435"/>
            <a:ext cx="7726680" cy="18461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“请问一下，您待会儿是刷卡方便一点，还是付现金方便一点？”</a:t>
            </a:r>
            <a:endParaRPr lang="zh-CN" altLang="en-US" sz="2000" b="1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  <a:p>
            <a:pPr>
              <a:lnSpc>
                <a:spcPct val="200000"/>
              </a:lnSpc>
            </a:pPr>
            <a:r>
              <a:rPr lang="zh-CN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“这一款还是那一款？”</a:t>
            </a:r>
            <a:endParaRPr lang="zh-CN" altLang="en-US" sz="2000" b="1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  <a:p>
            <a:pPr>
              <a:lnSpc>
                <a:spcPct val="200000"/>
              </a:lnSpc>
            </a:pPr>
            <a:r>
              <a:rPr lang="zh-CN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“我帮您包起来还是您现在就戴着？”</a:t>
            </a:r>
            <a:endParaRPr lang="zh-CN" altLang="en-US" sz="2000" b="1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23" name="组合 22"/>
          <p:cNvGrpSpPr/>
          <p:nvPr/>
        </p:nvGrpSpPr>
        <p:grpSpPr>
          <a:xfrm>
            <a:off x="1036320" y="5684797"/>
            <a:ext cx="10020300" cy="554964"/>
            <a:chOff x="1036320" y="5684797"/>
            <a:chExt cx="10020300" cy="554964"/>
          </a:xfrm>
        </p:grpSpPr>
        <p:sp>
          <p:nvSpPr>
            <p:cNvPr id="24" name="矩形: 对角圆角 23"/>
            <p:cNvSpPr/>
            <p:nvPr/>
          </p:nvSpPr>
          <p:spPr>
            <a:xfrm>
              <a:off x="1036320" y="5684797"/>
              <a:ext cx="10020300" cy="554964"/>
            </a:xfrm>
            <a:prstGeom prst="round2DiagRect">
              <a:avLst>
                <a:gd name="adj1" fmla="val 50000"/>
                <a:gd name="adj2" fmla="val 32790"/>
              </a:avLst>
            </a:prstGeom>
            <a:solidFill>
              <a:srgbClr val="189FA0"/>
            </a:solidFill>
            <a:ln>
              <a:noFill/>
            </a:ln>
            <a:effectLst>
              <a:outerShdw blurRad="177800" dist="139700" dir="2700000" algn="tl" rotWithShape="0">
                <a:prstClr val="black">
                  <a:alpha val="18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>
                <a:lnSpc>
                  <a:spcPct val="130000"/>
                </a:lnSpc>
              </a:pPr>
              <a:endParaRPr lang="zh-CN" altLang="en-US" sz="1400">
                <a:cs typeface="+mn-ea"/>
                <a:sym typeface="+mn-lt"/>
              </a:endParaRPr>
            </a:p>
          </p:txBody>
        </p:sp>
        <p:sp>
          <p:nvSpPr>
            <p:cNvPr id="25" name="矩形 24"/>
            <p:cNvSpPr/>
            <p:nvPr/>
          </p:nvSpPr>
          <p:spPr>
            <a:xfrm>
              <a:off x="2106930" y="5762224"/>
              <a:ext cx="7879080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2000" b="1" dirty="0">
                  <a:solidFill>
                    <a:schemeClr val="bg1"/>
                  </a:solidFill>
                  <a:cs typeface="+mn-ea"/>
                  <a:sym typeface="+mn-lt"/>
                </a:rPr>
                <a:t>要注意的是：自然肯定的语调！坚定无疑的眼神！理所当然的态度！</a:t>
              </a:r>
              <a:endParaRPr lang="zh-CN" altLang="en-US" sz="20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6000">
        <p:fade/>
      </p:transition>
    </mc:Choice>
    <mc:Fallback>
      <p:transition spd="med" advClick="0" advTm="6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18" grpId="0" build="allAtOnce"/>
      <p:bldP spid="22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L 形 15"/>
          <p:cNvSpPr/>
          <p:nvPr/>
        </p:nvSpPr>
        <p:spPr>
          <a:xfrm rot="5400000">
            <a:off x="11106385" y="4974825"/>
            <a:ext cx="1348270" cy="822960"/>
          </a:xfrm>
          <a:prstGeom prst="corner">
            <a:avLst>
              <a:gd name="adj1" fmla="val 32895"/>
              <a:gd name="adj2" fmla="val 31579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2" name="图文框 11"/>
          <p:cNvSpPr/>
          <p:nvPr/>
        </p:nvSpPr>
        <p:spPr>
          <a:xfrm>
            <a:off x="2630403" y="934876"/>
            <a:ext cx="1176779" cy="1186522"/>
          </a:xfrm>
          <a:prstGeom prst="frame">
            <a:avLst>
              <a:gd name="adj1" fmla="val 14120"/>
            </a:avLst>
          </a:prstGeom>
          <a:solidFill>
            <a:srgbClr val="189F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0840825" y="197963"/>
            <a:ext cx="546754" cy="518474"/>
          </a:xfrm>
          <a:prstGeom prst="rect">
            <a:avLst/>
          </a:prstGeom>
          <a:solidFill>
            <a:srgbClr val="2038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0558021" y="716436"/>
            <a:ext cx="282804" cy="263951"/>
          </a:xfrm>
          <a:prstGeom prst="rect">
            <a:avLst/>
          </a:prstGeom>
          <a:solidFill>
            <a:srgbClr val="189F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8" name="图文框 7"/>
          <p:cNvSpPr/>
          <p:nvPr/>
        </p:nvSpPr>
        <p:spPr>
          <a:xfrm>
            <a:off x="-1871953" y="457200"/>
            <a:ext cx="2982012" cy="2215299"/>
          </a:xfrm>
          <a:prstGeom prst="frame">
            <a:avLst>
              <a:gd name="adj1" fmla="val 18760"/>
            </a:avLst>
          </a:prstGeom>
          <a:solidFill>
            <a:srgbClr val="2038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0" name="图文框 9"/>
          <p:cNvSpPr/>
          <p:nvPr/>
        </p:nvSpPr>
        <p:spPr>
          <a:xfrm>
            <a:off x="1920094" y="1404881"/>
            <a:ext cx="1298699" cy="4369570"/>
          </a:xfrm>
          <a:prstGeom prst="frame">
            <a:avLst>
              <a:gd name="adj1" fmla="val 19623"/>
            </a:avLst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637290" y="5774451"/>
            <a:ext cx="282804" cy="26395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8" name="L 形 17"/>
          <p:cNvSpPr/>
          <p:nvPr/>
        </p:nvSpPr>
        <p:spPr>
          <a:xfrm flipV="1">
            <a:off x="9723120" y="5774453"/>
            <a:ext cx="1914546" cy="1083547"/>
          </a:xfrm>
          <a:prstGeom prst="corner">
            <a:avLst>
              <a:gd name="adj1" fmla="val 28207"/>
              <a:gd name="adj2" fmla="val 26593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3848858" y="2228671"/>
            <a:ext cx="518603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7200" b="1" spc="600" dirty="0">
                <a:solidFill>
                  <a:schemeClr val="accent1">
                    <a:lumMod val="50000"/>
                  </a:schemeClr>
                </a:solidFill>
                <a:cs typeface="+mn-ea"/>
                <a:sym typeface="+mn-lt"/>
              </a:rPr>
              <a:t>感谢观看！</a:t>
            </a:r>
            <a:endParaRPr lang="zh-CN" altLang="en-US" sz="7200" b="1" spc="600" dirty="0">
              <a:solidFill>
                <a:schemeClr val="accent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4397205" y="4546711"/>
            <a:ext cx="48013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dirty="0">
                <a:solidFill>
                  <a:schemeClr val="accent1">
                    <a:lumMod val="50000"/>
                  </a:schemeClr>
                </a:solidFill>
                <a:cs typeface="+mn-ea"/>
                <a:sym typeface="+mn-lt"/>
              </a:rPr>
              <a:t>人人都可以成为销售冠军，只要你努力！</a:t>
            </a:r>
            <a:endParaRPr lang="zh-CN" altLang="en-US" sz="2000" dirty="0">
              <a:solidFill>
                <a:schemeClr val="accent1">
                  <a:lumMod val="50000"/>
                </a:schemeClr>
              </a:solidFill>
              <a:cs typeface="+mn-ea"/>
              <a:sym typeface="+mn-lt"/>
            </a:endParaRPr>
          </a:p>
        </p:txBody>
      </p:sp>
      <p:cxnSp>
        <p:nvCxnSpPr>
          <p:cNvPr id="21" name="直接连接符 20"/>
          <p:cNvCxnSpPr/>
          <p:nvPr/>
        </p:nvCxnSpPr>
        <p:spPr>
          <a:xfrm>
            <a:off x="3848858" y="3528074"/>
            <a:ext cx="5898008" cy="0"/>
          </a:xfrm>
          <a:prstGeom prst="line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图片 24"/>
          <p:cNvPicPr>
            <a:picLocks noChangeAspect="1"/>
          </p:cNvPicPr>
          <p:nvPr/>
        </p:nvPicPr>
        <p:blipFill>
          <a:blip r:embed="rId1" cstate="screen"/>
          <a:stretch>
            <a:fillRect/>
          </a:stretch>
        </p:blipFill>
        <p:spPr>
          <a:xfrm>
            <a:off x="53889" y="3000356"/>
            <a:ext cx="2842706" cy="189513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  <a:headEnd/>
            <a:tailEnd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5" name="矩形 14"/>
          <p:cNvSpPr/>
          <p:nvPr/>
        </p:nvSpPr>
        <p:spPr>
          <a:xfrm>
            <a:off x="10558021" y="5262880"/>
            <a:ext cx="1633979" cy="1595120"/>
          </a:xfrm>
          <a:prstGeom prst="rect">
            <a:avLst/>
          </a:prstGeom>
          <a:blipFill dpi="0" rotWithShape="1">
            <a:blip r:embed="rId2" cstate="screen"/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11015222" y="1330752"/>
            <a:ext cx="1176778" cy="148257"/>
          </a:xfrm>
          <a:prstGeom prst="rect">
            <a:avLst/>
          </a:prstGeom>
          <a:solidFill>
            <a:srgbClr val="189F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7" name="big-dollar-coin_21221"/>
          <p:cNvSpPr>
            <a:spLocks noChangeAspect="1"/>
          </p:cNvSpPr>
          <p:nvPr/>
        </p:nvSpPr>
        <p:spPr bwMode="auto">
          <a:xfrm>
            <a:off x="3803513" y="6038402"/>
            <a:ext cx="504700" cy="504000"/>
          </a:xfrm>
          <a:custGeom>
            <a:avLst/>
            <a:gdLst>
              <a:gd name="connsiteX0" fmla="*/ 302713 w 581025"/>
              <a:gd name="connsiteY0" fmla="*/ 301562 h 580219"/>
              <a:gd name="connsiteX1" fmla="*/ 347900 w 581025"/>
              <a:gd name="connsiteY1" fmla="*/ 319465 h 580219"/>
              <a:gd name="connsiteX2" fmla="*/ 370852 w 581025"/>
              <a:gd name="connsiteY2" fmla="*/ 367444 h 580219"/>
              <a:gd name="connsiteX3" fmla="*/ 362245 w 581025"/>
              <a:gd name="connsiteY3" fmla="*/ 402533 h 580219"/>
              <a:gd name="connsiteX4" fmla="*/ 302713 w 581025"/>
              <a:gd name="connsiteY4" fmla="*/ 434042 h 580219"/>
              <a:gd name="connsiteX5" fmla="*/ 279003 w 581025"/>
              <a:gd name="connsiteY5" fmla="*/ 131099 h 580219"/>
              <a:gd name="connsiteX6" fmla="*/ 279003 w 581025"/>
              <a:gd name="connsiteY6" fmla="*/ 249307 h 580219"/>
              <a:gd name="connsiteX7" fmla="*/ 233809 w 581025"/>
              <a:gd name="connsiteY7" fmla="*/ 229964 h 580219"/>
              <a:gd name="connsiteX8" fmla="*/ 217309 w 581025"/>
              <a:gd name="connsiteY8" fmla="*/ 190561 h 580219"/>
              <a:gd name="connsiteX9" fmla="*/ 230939 w 581025"/>
              <a:gd name="connsiteY9" fmla="*/ 151159 h 580219"/>
              <a:gd name="connsiteX10" fmla="*/ 279003 w 581025"/>
              <a:gd name="connsiteY10" fmla="*/ 131099 h 580219"/>
              <a:gd name="connsiteX11" fmla="*/ 279035 w 581025"/>
              <a:gd name="connsiteY11" fmla="*/ 60171 h 580219"/>
              <a:gd name="connsiteX12" fmla="*/ 279035 w 581025"/>
              <a:gd name="connsiteY12" fmla="*/ 93122 h 580219"/>
              <a:gd name="connsiteX13" fmla="*/ 199414 w 581025"/>
              <a:gd name="connsiteY13" fmla="*/ 124640 h 580219"/>
              <a:gd name="connsiteX14" fmla="*/ 171438 w 581025"/>
              <a:gd name="connsiteY14" fmla="*/ 194123 h 580219"/>
              <a:gd name="connsiteX15" fmla="*/ 197979 w 581025"/>
              <a:gd name="connsiteY15" fmla="*/ 260740 h 580219"/>
              <a:gd name="connsiteX16" fmla="*/ 279035 w 581025"/>
              <a:gd name="connsiteY16" fmla="*/ 295840 h 580219"/>
              <a:gd name="connsiteX17" fmla="*/ 279035 w 581025"/>
              <a:gd name="connsiteY17" fmla="*/ 432657 h 580219"/>
              <a:gd name="connsiteX18" fmla="*/ 220216 w 581025"/>
              <a:gd name="connsiteY18" fmla="*/ 401139 h 580219"/>
              <a:gd name="connsiteX19" fmla="*/ 209456 w 581025"/>
              <a:gd name="connsiteY19" fmla="*/ 350280 h 580219"/>
              <a:gd name="connsiteX20" fmla="*/ 164265 w 581025"/>
              <a:gd name="connsiteY20" fmla="*/ 350280 h 580219"/>
              <a:gd name="connsiteX21" fmla="*/ 178611 w 581025"/>
              <a:gd name="connsiteY21" fmla="*/ 419047 h 580219"/>
              <a:gd name="connsiteX22" fmla="*/ 279035 w 581025"/>
              <a:gd name="connsiteY22" fmla="*/ 471338 h 580219"/>
              <a:gd name="connsiteX23" fmla="*/ 279035 w 581025"/>
              <a:gd name="connsiteY23" fmla="*/ 520048 h 580219"/>
              <a:gd name="connsiteX24" fmla="*/ 302707 w 581025"/>
              <a:gd name="connsiteY24" fmla="*/ 520048 h 580219"/>
              <a:gd name="connsiteX25" fmla="*/ 302707 w 581025"/>
              <a:gd name="connsiteY25" fmla="*/ 471338 h 580219"/>
              <a:gd name="connsiteX26" fmla="*/ 373004 w 581025"/>
              <a:gd name="connsiteY26" fmla="*/ 450565 h 580219"/>
              <a:gd name="connsiteX27" fmla="*/ 416760 w 581025"/>
              <a:gd name="connsiteY27" fmla="*/ 355295 h 580219"/>
              <a:gd name="connsiteX28" fmla="*/ 382329 w 581025"/>
              <a:gd name="connsiteY28" fmla="*/ 285095 h 580219"/>
              <a:gd name="connsiteX29" fmla="*/ 302707 w 581025"/>
              <a:gd name="connsiteY29" fmla="*/ 254294 h 580219"/>
              <a:gd name="connsiteX30" fmla="*/ 302707 w 581025"/>
              <a:gd name="connsiteY30" fmla="*/ 131803 h 580219"/>
              <a:gd name="connsiteX31" fmla="*/ 353636 w 581025"/>
              <a:gd name="connsiteY31" fmla="*/ 158307 h 580219"/>
              <a:gd name="connsiteX32" fmla="*/ 363679 w 581025"/>
              <a:gd name="connsiteY32" fmla="*/ 191257 h 580219"/>
              <a:gd name="connsiteX33" fmla="*/ 408152 w 581025"/>
              <a:gd name="connsiteY33" fmla="*/ 191257 h 580219"/>
              <a:gd name="connsiteX34" fmla="*/ 380177 w 581025"/>
              <a:gd name="connsiteY34" fmla="*/ 122491 h 580219"/>
              <a:gd name="connsiteX35" fmla="*/ 302707 w 581025"/>
              <a:gd name="connsiteY35" fmla="*/ 93122 h 580219"/>
              <a:gd name="connsiteX36" fmla="*/ 302707 w 581025"/>
              <a:gd name="connsiteY36" fmla="*/ 60171 h 580219"/>
              <a:gd name="connsiteX37" fmla="*/ 290512 w 581025"/>
              <a:gd name="connsiteY37" fmla="*/ 0 h 580219"/>
              <a:gd name="connsiteX38" fmla="*/ 581025 w 581025"/>
              <a:gd name="connsiteY38" fmla="*/ 290110 h 580219"/>
              <a:gd name="connsiteX39" fmla="*/ 290512 w 581025"/>
              <a:gd name="connsiteY39" fmla="*/ 580219 h 580219"/>
              <a:gd name="connsiteX40" fmla="*/ 0 w 581025"/>
              <a:gd name="connsiteY40" fmla="*/ 290110 h 580219"/>
              <a:gd name="connsiteX41" fmla="*/ 290512 w 581025"/>
              <a:gd name="connsiteY41" fmla="*/ 0 h 580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581025" h="580219">
                <a:moveTo>
                  <a:pt x="302713" y="301562"/>
                </a:moveTo>
                <a:cubicBezTo>
                  <a:pt x="323513" y="307291"/>
                  <a:pt x="338576" y="313020"/>
                  <a:pt x="347900" y="319465"/>
                </a:cubicBezTo>
                <a:cubicBezTo>
                  <a:pt x="362962" y="330922"/>
                  <a:pt x="370852" y="346677"/>
                  <a:pt x="370852" y="367444"/>
                </a:cubicBezTo>
                <a:cubicBezTo>
                  <a:pt x="370852" y="381050"/>
                  <a:pt x="367983" y="392508"/>
                  <a:pt x="362245" y="402533"/>
                </a:cubicBezTo>
                <a:cubicBezTo>
                  <a:pt x="351486" y="422584"/>
                  <a:pt x="331403" y="432610"/>
                  <a:pt x="302713" y="434042"/>
                </a:cubicBezTo>
                <a:close/>
                <a:moveTo>
                  <a:pt x="279003" y="131099"/>
                </a:moveTo>
                <a:lnTo>
                  <a:pt x="279003" y="249307"/>
                </a:lnTo>
                <a:cubicBezTo>
                  <a:pt x="259634" y="245725"/>
                  <a:pt x="244569" y="239277"/>
                  <a:pt x="233809" y="229964"/>
                </a:cubicBezTo>
                <a:cubicBezTo>
                  <a:pt x="222331" y="220651"/>
                  <a:pt x="217309" y="207755"/>
                  <a:pt x="217309" y="190561"/>
                </a:cubicBezTo>
                <a:cubicBezTo>
                  <a:pt x="217309" y="176949"/>
                  <a:pt x="221613" y="164054"/>
                  <a:pt x="230939" y="151159"/>
                </a:cubicBezTo>
                <a:cubicBezTo>
                  <a:pt x="240265" y="138263"/>
                  <a:pt x="256764" y="131815"/>
                  <a:pt x="279003" y="131099"/>
                </a:cubicBezTo>
                <a:close/>
                <a:moveTo>
                  <a:pt x="279035" y="60171"/>
                </a:moveTo>
                <a:lnTo>
                  <a:pt x="279035" y="93122"/>
                </a:lnTo>
                <a:cubicBezTo>
                  <a:pt x="244604" y="93838"/>
                  <a:pt x="218781" y="103866"/>
                  <a:pt x="199414" y="124640"/>
                </a:cubicBezTo>
                <a:cubicBezTo>
                  <a:pt x="180763" y="145413"/>
                  <a:pt x="171438" y="168335"/>
                  <a:pt x="171438" y="194123"/>
                </a:cubicBezTo>
                <a:cubicBezTo>
                  <a:pt x="171438" y="222059"/>
                  <a:pt x="180046" y="244981"/>
                  <a:pt x="197979" y="260740"/>
                </a:cubicBezTo>
                <a:cubicBezTo>
                  <a:pt x="215194" y="277216"/>
                  <a:pt x="242452" y="288677"/>
                  <a:pt x="279035" y="295840"/>
                </a:cubicBezTo>
                <a:lnTo>
                  <a:pt x="279035" y="432657"/>
                </a:lnTo>
                <a:cubicBezTo>
                  <a:pt x="250343" y="430508"/>
                  <a:pt x="230975" y="419763"/>
                  <a:pt x="220216" y="401139"/>
                </a:cubicBezTo>
                <a:cubicBezTo>
                  <a:pt x="214477" y="390394"/>
                  <a:pt x="210891" y="373203"/>
                  <a:pt x="209456" y="350280"/>
                </a:cubicBezTo>
                <a:lnTo>
                  <a:pt x="164265" y="350280"/>
                </a:lnTo>
                <a:cubicBezTo>
                  <a:pt x="164265" y="379650"/>
                  <a:pt x="169286" y="402572"/>
                  <a:pt x="178611" y="419047"/>
                </a:cubicBezTo>
                <a:cubicBezTo>
                  <a:pt x="196544" y="450565"/>
                  <a:pt x="229541" y="467757"/>
                  <a:pt x="279035" y="471338"/>
                </a:cubicBezTo>
                <a:lnTo>
                  <a:pt x="279035" y="520048"/>
                </a:lnTo>
                <a:lnTo>
                  <a:pt x="302707" y="520048"/>
                </a:lnTo>
                <a:lnTo>
                  <a:pt x="302707" y="471338"/>
                </a:lnTo>
                <a:cubicBezTo>
                  <a:pt x="332834" y="467757"/>
                  <a:pt x="356505" y="461310"/>
                  <a:pt x="373004" y="450565"/>
                </a:cubicBezTo>
                <a:cubicBezTo>
                  <a:pt x="401696" y="431941"/>
                  <a:pt x="416043" y="399707"/>
                  <a:pt x="416760" y="355295"/>
                </a:cubicBezTo>
                <a:cubicBezTo>
                  <a:pt x="416760" y="324493"/>
                  <a:pt x="405283" y="300854"/>
                  <a:pt x="382329" y="285095"/>
                </a:cubicBezTo>
                <a:cubicBezTo>
                  <a:pt x="368700" y="275783"/>
                  <a:pt x="342159" y="265038"/>
                  <a:pt x="302707" y="254294"/>
                </a:cubicBezTo>
                <a:lnTo>
                  <a:pt x="302707" y="131803"/>
                </a:lnTo>
                <a:cubicBezTo>
                  <a:pt x="325661" y="132519"/>
                  <a:pt x="342876" y="141115"/>
                  <a:pt x="353636" y="158307"/>
                </a:cubicBezTo>
                <a:cubicBezTo>
                  <a:pt x="359375" y="167619"/>
                  <a:pt x="362961" y="178364"/>
                  <a:pt x="363679" y="191257"/>
                </a:cubicBezTo>
                <a:lnTo>
                  <a:pt x="408152" y="191257"/>
                </a:lnTo>
                <a:cubicBezTo>
                  <a:pt x="407435" y="162605"/>
                  <a:pt x="398110" y="139682"/>
                  <a:pt x="380177" y="122491"/>
                </a:cubicBezTo>
                <a:cubicBezTo>
                  <a:pt x="362244" y="105299"/>
                  <a:pt x="336421" y="95271"/>
                  <a:pt x="302707" y="93122"/>
                </a:cubicBezTo>
                <a:lnTo>
                  <a:pt x="302707" y="60171"/>
                </a:lnTo>
                <a:close/>
                <a:moveTo>
                  <a:pt x="290512" y="0"/>
                </a:moveTo>
                <a:cubicBezTo>
                  <a:pt x="450474" y="0"/>
                  <a:pt x="581025" y="129654"/>
                  <a:pt x="581025" y="290110"/>
                </a:cubicBezTo>
                <a:cubicBezTo>
                  <a:pt x="581025" y="449849"/>
                  <a:pt x="450474" y="580219"/>
                  <a:pt x="290512" y="580219"/>
                </a:cubicBezTo>
                <a:cubicBezTo>
                  <a:pt x="129834" y="580219"/>
                  <a:pt x="0" y="449849"/>
                  <a:pt x="0" y="290110"/>
                </a:cubicBezTo>
                <a:cubicBezTo>
                  <a:pt x="0" y="129654"/>
                  <a:pt x="129834" y="0"/>
                  <a:pt x="290512" y="0"/>
                </a:cubicBezTo>
                <a:close/>
              </a:path>
            </a:pathLst>
          </a:custGeom>
          <a:solidFill>
            <a:srgbClr val="189FA0"/>
          </a:solidFill>
          <a:ln>
            <a:noFill/>
          </a:ln>
        </p:spPr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28" name="yen-coin_20958"/>
          <p:cNvSpPr>
            <a:spLocks noChangeAspect="1"/>
          </p:cNvSpPr>
          <p:nvPr/>
        </p:nvSpPr>
        <p:spPr bwMode="auto">
          <a:xfrm>
            <a:off x="4550157" y="6038402"/>
            <a:ext cx="504704" cy="504000"/>
          </a:xfrm>
          <a:custGeom>
            <a:avLst/>
            <a:gdLst>
              <a:gd name="T0" fmla="*/ 1034 w 2069"/>
              <a:gd name="T1" fmla="*/ 0 h 2069"/>
              <a:gd name="T2" fmla="*/ 0 w 2069"/>
              <a:gd name="T3" fmla="*/ 1034 h 2069"/>
              <a:gd name="T4" fmla="*/ 1034 w 2069"/>
              <a:gd name="T5" fmla="*/ 2069 h 2069"/>
              <a:gd name="T6" fmla="*/ 2069 w 2069"/>
              <a:gd name="T7" fmla="*/ 1034 h 2069"/>
              <a:gd name="T8" fmla="*/ 1034 w 2069"/>
              <a:gd name="T9" fmla="*/ 0 h 2069"/>
              <a:gd name="T10" fmla="*/ 1537 w 2069"/>
              <a:gd name="T11" fmla="*/ 776 h 2069"/>
              <a:gd name="T12" fmla="*/ 1537 w 2069"/>
              <a:gd name="T13" fmla="*/ 912 h 2069"/>
              <a:gd name="T14" fmla="*/ 1282 w 2069"/>
              <a:gd name="T15" fmla="*/ 912 h 2069"/>
              <a:gd name="T16" fmla="*/ 1153 w 2069"/>
              <a:gd name="T17" fmla="*/ 1132 h 2069"/>
              <a:gd name="T18" fmla="*/ 1504 w 2069"/>
              <a:gd name="T19" fmla="*/ 1132 h 2069"/>
              <a:gd name="T20" fmla="*/ 1504 w 2069"/>
              <a:gd name="T21" fmla="*/ 1267 h 2069"/>
              <a:gd name="T22" fmla="*/ 1128 w 2069"/>
              <a:gd name="T23" fmla="*/ 1267 h 2069"/>
              <a:gd name="T24" fmla="*/ 1128 w 2069"/>
              <a:gd name="T25" fmla="*/ 1742 h 2069"/>
              <a:gd name="T26" fmla="*/ 938 w 2069"/>
              <a:gd name="T27" fmla="*/ 1742 h 2069"/>
              <a:gd name="T28" fmla="*/ 938 w 2069"/>
              <a:gd name="T29" fmla="*/ 1267 h 2069"/>
              <a:gd name="T30" fmla="*/ 572 w 2069"/>
              <a:gd name="T31" fmla="*/ 1267 h 2069"/>
              <a:gd name="T32" fmla="*/ 572 w 2069"/>
              <a:gd name="T33" fmla="*/ 1132 h 2069"/>
              <a:gd name="T34" fmla="*/ 914 w 2069"/>
              <a:gd name="T35" fmla="*/ 1132 h 2069"/>
              <a:gd name="T36" fmla="*/ 785 w 2069"/>
              <a:gd name="T37" fmla="*/ 912 h 2069"/>
              <a:gd name="T38" fmla="*/ 525 w 2069"/>
              <a:gd name="T39" fmla="*/ 912 h 2069"/>
              <a:gd name="T40" fmla="*/ 525 w 2069"/>
              <a:gd name="T41" fmla="*/ 776 h 2069"/>
              <a:gd name="T42" fmla="*/ 705 w 2069"/>
              <a:gd name="T43" fmla="*/ 776 h 2069"/>
              <a:gd name="T44" fmla="*/ 441 w 2069"/>
              <a:gd name="T45" fmla="*/ 327 h 2069"/>
              <a:gd name="T46" fmla="*/ 665 w 2069"/>
              <a:gd name="T47" fmla="*/ 327 h 2069"/>
              <a:gd name="T48" fmla="*/ 1033 w 2069"/>
              <a:gd name="T49" fmla="*/ 1007 h 2069"/>
              <a:gd name="T50" fmla="*/ 1403 w 2069"/>
              <a:gd name="T51" fmla="*/ 327 h 2069"/>
              <a:gd name="T52" fmla="*/ 1627 w 2069"/>
              <a:gd name="T53" fmla="*/ 327 h 2069"/>
              <a:gd name="T54" fmla="*/ 1362 w 2069"/>
              <a:gd name="T55" fmla="*/ 776 h 2069"/>
              <a:gd name="T56" fmla="*/ 1537 w 2069"/>
              <a:gd name="T57" fmla="*/ 776 h 20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2069" h="2069">
                <a:moveTo>
                  <a:pt x="1034" y="0"/>
                </a:moveTo>
                <a:cubicBezTo>
                  <a:pt x="463" y="0"/>
                  <a:pt x="0" y="463"/>
                  <a:pt x="0" y="1034"/>
                </a:cubicBezTo>
                <a:cubicBezTo>
                  <a:pt x="0" y="1605"/>
                  <a:pt x="463" y="2069"/>
                  <a:pt x="1034" y="2069"/>
                </a:cubicBezTo>
                <a:cubicBezTo>
                  <a:pt x="1605" y="2069"/>
                  <a:pt x="2069" y="1605"/>
                  <a:pt x="2069" y="1034"/>
                </a:cubicBezTo>
                <a:cubicBezTo>
                  <a:pt x="2069" y="463"/>
                  <a:pt x="1605" y="0"/>
                  <a:pt x="1034" y="0"/>
                </a:cubicBezTo>
                <a:close/>
                <a:moveTo>
                  <a:pt x="1537" y="776"/>
                </a:moveTo>
                <a:lnTo>
                  <a:pt x="1537" y="912"/>
                </a:lnTo>
                <a:lnTo>
                  <a:pt x="1282" y="912"/>
                </a:lnTo>
                <a:lnTo>
                  <a:pt x="1153" y="1132"/>
                </a:lnTo>
                <a:lnTo>
                  <a:pt x="1504" y="1132"/>
                </a:lnTo>
                <a:lnTo>
                  <a:pt x="1504" y="1267"/>
                </a:lnTo>
                <a:lnTo>
                  <a:pt x="1128" y="1267"/>
                </a:lnTo>
                <a:lnTo>
                  <a:pt x="1128" y="1742"/>
                </a:lnTo>
                <a:lnTo>
                  <a:pt x="938" y="1742"/>
                </a:lnTo>
                <a:lnTo>
                  <a:pt x="938" y="1267"/>
                </a:lnTo>
                <a:lnTo>
                  <a:pt x="572" y="1267"/>
                </a:lnTo>
                <a:lnTo>
                  <a:pt x="572" y="1132"/>
                </a:lnTo>
                <a:lnTo>
                  <a:pt x="914" y="1132"/>
                </a:lnTo>
                <a:lnTo>
                  <a:pt x="785" y="912"/>
                </a:lnTo>
                <a:lnTo>
                  <a:pt x="525" y="912"/>
                </a:lnTo>
                <a:lnTo>
                  <a:pt x="525" y="776"/>
                </a:lnTo>
                <a:lnTo>
                  <a:pt x="705" y="776"/>
                </a:lnTo>
                <a:lnTo>
                  <a:pt x="441" y="327"/>
                </a:lnTo>
                <a:lnTo>
                  <a:pt x="665" y="327"/>
                </a:lnTo>
                <a:lnTo>
                  <a:pt x="1033" y="1007"/>
                </a:lnTo>
                <a:lnTo>
                  <a:pt x="1403" y="327"/>
                </a:lnTo>
                <a:lnTo>
                  <a:pt x="1627" y="327"/>
                </a:lnTo>
                <a:lnTo>
                  <a:pt x="1362" y="776"/>
                </a:lnTo>
                <a:lnTo>
                  <a:pt x="1537" y="776"/>
                </a:lnTo>
                <a:close/>
              </a:path>
            </a:pathLst>
          </a:custGeom>
          <a:solidFill>
            <a:srgbClr val="189FA0"/>
          </a:solidFill>
          <a:ln>
            <a:noFill/>
          </a:ln>
        </p:spPr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29" name="iconfont-11790-5634499"/>
          <p:cNvSpPr>
            <a:spLocks noChangeAspect="1"/>
          </p:cNvSpPr>
          <p:nvPr/>
        </p:nvSpPr>
        <p:spPr bwMode="auto">
          <a:xfrm>
            <a:off x="5296804" y="6038402"/>
            <a:ext cx="504000" cy="504000"/>
          </a:xfrm>
          <a:custGeom>
            <a:avLst/>
            <a:gdLst>
              <a:gd name="T0" fmla="*/ 6200 w 12400"/>
              <a:gd name="T1" fmla="*/ 0 h 12400"/>
              <a:gd name="T2" fmla="*/ 0 w 12400"/>
              <a:gd name="T3" fmla="*/ 6200 h 12400"/>
              <a:gd name="T4" fmla="*/ 6200 w 12400"/>
              <a:gd name="T5" fmla="*/ 12400 h 12400"/>
              <a:gd name="T6" fmla="*/ 12400 w 12400"/>
              <a:gd name="T7" fmla="*/ 6200 h 12400"/>
              <a:gd name="T8" fmla="*/ 6200 w 12400"/>
              <a:gd name="T9" fmla="*/ 0 h 12400"/>
              <a:gd name="T10" fmla="*/ 6200 w 12400"/>
              <a:gd name="T11" fmla="*/ 2400 h 12400"/>
              <a:gd name="T12" fmla="*/ 8400 w 12400"/>
              <a:gd name="T13" fmla="*/ 4600 h 12400"/>
              <a:gd name="T14" fmla="*/ 6200 w 12400"/>
              <a:gd name="T15" fmla="*/ 6800 h 12400"/>
              <a:gd name="T16" fmla="*/ 4000 w 12400"/>
              <a:gd name="T17" fmla="*/ 4600 h 12400"/>
              <a:gd name="T18" fmla="*/ 6200 w 12400"/>
              <a:gd name="T19" fmla="*/ 2400 h 12400"/>
              <a:gd name="T20" fmla="*/ 6200 w 12400"/>
              <a:gd name="T21" fmla="*/ 11000 h 12400"/>
              <a:gd name="T22" fmla="*/ 2538 w 12400"/>
              <a:gd name="T23" fmla="*/ 9295 h 12400"/>
              <a:gd name="T24" fmla="*/ 5000 w 12400"/>
              <a:gd name="T25" fmla="*/ 7800 h 12400"/>
              <a:gd name="T26" fmla="*/ 5178 w 12400"/>
              <a:gd name="T27" fmla="*/ 7828 h 12400"/>
              <a:gd name="T28" fmla="*/ 6200 w 12400"/>
              <a:gd name="T29" fmla="*/ 8000 h 12400"/>
              <a:gd name="T30" fmla="*/ 7222 w 12400"/>
              <a:gd name="T31" fmla="*/ 7828 h 12400"/>
              <a:gd name="T32" fmla="*/ 7400 w 12400"/>
              <a:gd name="T33" fmla="*/ 7800 h 12400"/>
              <a:gd name="T34" fmla="*/ 9863 w 12400"/>
              <a:gd name="T35" fmla="*/ 9295 h 12400"/>
              <a:gd name="T36" fmla="*/ 6200 w 12400"/>
              <a:gd name="T37" fmla="*/ 11000 h 12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2400" h="12400">
                <a:moveTo>
                  <a:pt x="6200" y="0"/>
                </a:moveTo>
                <a:cubicBezTo>
                  <a:pt x="2775" y="0"/>
                  <a:pt x="0" y="2775"/>
                  <a:pt x="0" y="6200"/>
                </a:cubicBezTo>
                <a:cubicBezTo>
                  <a:pt x="0" y="9625"/>
                  <a:pt x="2775" y="12400"/>
                  <a:pt x="6200" y="12400"/>
                </a:cubicBezTo>
                <a:cubicBezTo>
                  <a:pt x="9625" y="12400"/>
                  <a:pt x="12400" y="9625"/>
                  <a:pt x="12400" y="6200"/>
                </a:cubicBezTo>
                <a:cubicBezTo>
                  <a:pt x="12400" y="2775"/>
                  <a:pt x="9625" y="0"/>
                  <a:pt x="6200" y="0"/>
                </a:cubicBezTo>
                <a:close/>
                <a:moveTo>
                  <a:pt x="6200" y="2400"/>
                </a:moveTo>
                <a:cubicBezTo>
                  <a:pt x="7415" y="2400"/>
                  <a:pt x="8400" y="3385"/>
                  <a:pt x="8400" y="4600"/>
                </a:cubicBezTo>
                <a:cubicBezTo>
                  <a:pt x="8400" y="5815"/>
                  <a:pt x="7415" y="6800"/>
                  <a:pt x="6200" y="6800"/>
                </a:cubicBezTo>
                <a:cubicBezTo>
                  <a:pt x="4985" y="6800"/>
                  <a:pt x="4000" y="5815"/>
                  <a:pt x="4000" y="4600"/>
                </a:cubicBezTo>
                <a:cubicBezTo>
                  <a:pt x="4000" y="3385"/>
                  <a:pt x="4985" y="2400"/>
                  <a:pt x="6200" y="2400"/>
                </a:cubicBezTo>
                <a:close/>
                <a:moveTo>
                  <a:pt x="6200" y="11000"/>
                </a:moveTo>
                <a:cubicBezTo>
                  <a:pt x="4733" y="11000"/>
                  <a:pt x="3417" y="10335"/>
                  <a:pt x="2538" y="9295"/>
                </a:cubicBezTo>
                <a:cubicBezTo>
                  <a:pt x="3008" y="8410"/>
                  <a:pt x="3928" y="7800"/>
                  <a:pt x="5000" y="7800"/>
                </a:cubicBezTo>
                <a:cubicBezTo>
                  <a:pt x="5060" y="7800"/>
                  <a:pt x="5120" y="7810"/>
                  <a:pt x="5178" y="7828"/>
                </a:cubicBezTo>
                <a:cubicBezTo>
                  <a:pt x="5503" y="7933"/>
                  <a:pt x="5843" y="8000"/>
                  <a:pt x="6200" y="8000"/>
                </a:cubicBezTo>
                <a:cubicBezTo>
                  <a:pt x="6558" y="8000"/>
                  <a:pt x="6900" y="7933"/>
                  <a:pt x="7222" y="7828"/>
                </a:cubicBezTo>
                <a:cubicBezTo>
                  <a:pt x="7280" y="7810"/>
                  <a:pt x="7340" y="7800"/>
                  <a:pt x="7400" y="7800"/>
                </a:cubicBezTo>
                <a:cubicBezTo>
                  <a:pt x="8473" y="7800"/>
                  <a:pt x="9393" y="8410"/>
                  <a:pt x="9863" y="9295"/>
                </a:cubicBezTo>
                <a:cubicBezTo>
                  <a:pt x="8983" y="10335"/>
                  <a:pt x="7668" y="11000"/>
                  <a:pt x="6200" y="11000"/>
                </a:cubicBezTo>
                <a:close/>
              </a:path>
            </a:pathLst>
          </a:custGeom>
          <a:solidFill>
            <a:srgbClr val="189FA0"/>
          </a:solidFill>
          <a:ln>
            <a:noFill/>
          </a:ln>
        </p:spPr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3848858" y="3854066"/>
            <a:ext cx="5898008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 dirty="0">
                <a:cs typeface="+mn-ea"/>
                <a:sym typeface="+mn-lt"/>
              </a:rPr>
              <a:t>主讲人</a:t>
            </a:r>
            <a:r>
              <a:rPr lang="zh-CN" altLang="en-US" sz="2000" dirty="0" smtClean="0">
                <a:cs typeface="+mn-ea"/>
                <a:sym typeface="+mn-lt"/>
              </a:rPr>
              <a:t>：</a:t>
            </a:r>
            <a:r>
              <a:rPr lang="en-US" altLang="zh-CN" sz="2000" dirty="0" smtClean="0">
                <a:cs typeface="+mn-ea"/>
                <a:sym typeface="+mn-lt"/>
              </a:rPr>
              <a:t>PPT</a:t>
            </a:r>
            <a:r>
              <a:rPr lang="zh-CN" altLang="en-US" sz="2000" dirty="0" smtClean="0">
                <a:cs typeface="+mn-ea"/>
                <a:sym typeface="+mn-lt"/>
              </a:rPr>
              <a:t>营         </a:t>
            </a:r>
            <a:r>
              <a:rPr lang="zh-CN" altLang="en-US" sz="2000" dirty="0">
                <a:cs typeface="+mn-ea"/>
                <a:sym typeface="+mn-lt"/>
              </a:rPr>
              <a:t>时间：</a:t>
            </a:r>
            <a:r>
              <a:rPr lang="en-US" altLang="zh-CN" sz="2000" dirty="0" smtClean="0">
                <a:cs typeface="+mn-ea"/>
                <a:sym typeface="+mn-lt"/>
              </a:rPr>
              <a:t>20XX</a:t>
            </a:r>
            <a:r>
              <a:rPr lang="zh-CN" altLang="en-US" sz="2000" dirty="0" smtClean="0">
                <a:cs typeface="+mn-ea"/>
                <a:sym typeface="+mn-lt"/>
              </a:rPr>
              <a:t>年</a:t>
            </a:r>
            <a:endParaRPr lang="zh-CN" altLang="en-US" sz="2000" dirty="0"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6000">
        <p:fade/>
      </p:transition>
    </mc:Choice>
    <mc:Fallback>
      <p:transition spd="med" advClick="0" advTm="6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5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500"/>
                            </p:stCondLst>
                            <p:childTnLst>
                              <p:par>
                                <p:cTn id="50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11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000"/>
                            </p:stCondLst>
                            <p:childTnLst>
                              <p:par>
                                <p:cTn id="5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4500"/>
                            </p:stCondLst>
                            <p:childTnLst>
                              <p:par>
                                <p:cTn id="58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2" grpId="0" animBg="1"/>
      <p:bldP spid="4" grpId="0" animBg="1"/>
      <p:bldP spid="5" grpId="0" animBg="1"/>
      <p:bldP spid="8" grpId="0" animBg="1"/>
      <p:bldP spid="10" grpId="0" animBg="1"/>
      <p:bldP spid="14" grpId="0" animBg="1"/>
      <p:bldP spid="18" grpId="0" animBg="1"/>
      <p:bldP spid="19" grpId="0"/>
      <p:bldP spid="20" grpId="0"/>
      <p:bldP spid="15" grpId="0" animBg="1"/>
      <p:bldP spid="26" grpId="0" animBg="1"/>
      <p:bldP spid="30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9525" y="-36195"/>
            <a:ext cx="12182475" cy="68941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635" y="2586990"/>
            <a:ext cx="12191365" cy="123761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80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10000+套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精品</a:t>
            </a:r>
            <a:r>
              <a:rPr kumimoji="0" lang="en-US" altLang="zh-CN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PPT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模板</a:t>
            </a:r>
            <a:r>
              <a:rPr kumimoji="0" lang="zh-CN" altLang="en-US" sz="2780" b="1" i="0" u="none" strike="noStrike" kern="1200" cap="none" spc="200" normalizeH="0" baseline="0" noProof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全部免费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下载</a:t>
            </a:r>
            <a:endParaRPr kumimoji="0" lang="en-US" altLang="zh-CN" sz="2775" b="1" i="0" u="none" strike="noStrike" kern="1200" cap="none" spc="200" normalizeH="0" baseline="0" noProof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  <p:pic>
        <p:nvPicPr>
          <p:cNvPr id="4" name="图片 3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843145" y="1400175"/>
            <a:ext cx="2505075" cy="76200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4200525" y="4134485"/>
            <a:ext cx="3800475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PPT</a:t>
            </a:r>
            <a:r>
              <a:rPr lang="zh-CN" altLang="en-US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营</a:t>
            </a:r>
            <a:endParaRPr lang="zh-CN" altLang="en-US" sz="32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  <a:p>
            <a:pPr algn="ctr"/>
            <a:r>
              <a:rPr lang="en-US" altLang="zh-CN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www.pptying.com</a:t>
            </a:r>
            <a:endParaRPr lang="en-US" altLang="zh-CN" sz="32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</p:txBody>
      </p:sp>
    </p:spTree>
  </p:cSld>
  <p:clrMapOvr>
    <a:masterClrMapping/>
  </p:clrMapOvr>
  <p:transition spd="med" advClick="0" advTm="0">
    <p:push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矩形 74"/>
          <p:cNvSpPr/>
          <p:nvPr/>
        </p:nvSpPr>
        <p:spPr>
          <a:xfrm>
            <a:off x="4149541" y="3770428"/>
            <a:ext cx="2344348" cy="785884"/>
          </a:xfrm>
          <a:prstGeom prst="rect">
            <a:avLst/>
          </a:prstGeom>
          <a:noFill/>
          <a:ln w="47625">
            <a:solidFill>
              <a:srgbClr val="2038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73" name="矩形 72"/>
          <p:cNvSpPr/>
          <p:nvPr/>
        </p:nvSpPr>
        <p:spPr>
          <a:xfrm>
            <a:off x="4149541" y="1924910"/>
            <a:ext cx="2344348" cy="785884"/>
          </a:xfrm>
          <a:prstGeom prst="rect">
            <a:avLst/>
          </a:prstGeom>
          <a:noFill/>
          <a:ln w="47625">
            <a:solidFill>
              <a:srgbClr val="2038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71" name="矩形 70"/>
          <p:cNvSpPr/>
          <p:nvPr/>
        </p:nvSpPr>
        <p:spPr>
          <a:xfrm>
            <a:off x="609368" y="2855431"/>
            <a:ext cx="2344348" cy="785885"/>
          </a:xfrm>
          <a:prstGeom prst="rect">
            <a:avLst/>
          </a:prstGeom>
          <a:noFill/>
          <a:ln w="47625">
            <a:solidFill>
              <a:srgbClr val="189F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4" name="平行四边形 3"/>
          <p:cNvSpPr/>
          <p:nvPr/>
        </p:nvSpPr>
        <p:spPr>
          <a:xfrm>
            <a:off x="518160" y="350520"/>
            <a:ext cx="762000" cy="640080"/>
          </a:xfrm>
          <a:prstGeom prst="parallelogram">
            <a:avLst/>
          </a:prstGeom>
          <a:solidFill>
            <a:schemeClr val="bg1"/>
          </a:solidFill>
          <a:ln w="38100">
            <a:solidFill>
              <a:srgbClr val="189F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>
                <a:solidFill>
                  <a:srgbClr val="189FA0"/>
                </a:solidFill>
                <a:cs typeface="+mn-ea"/>
                <a:sym typeface="+mn-lt"/>
              </a:rPr>
              <a:t>01</a:t>
            </a:r>
            <a:endParaRPr lang="zh-CN" altLang="en-US" sz="2000" b="1" dirty="0">
              <a:solidFill>
                <a:srgbClr val="189FA0"/>
              </a:solidFill>
              <a:cs typeface="+mn-ea"/>
              <a:sym typeface="+mn-lt"/>
            </a:endParaRPr>
          </a:p>
        </p:txBody>
      </p:sp>
      <p:sp>
        <p:nvSpPr>
          <p:cNvPr id="6" name="平行四边形 5"/>
          <p:cNvSpPr/>
          <p:nvPr/>
        </p:nvSpPr>
        <p:spPr>
          <a:xfrm>
            <a:off x="1524000" y="350520"/>
            <a:ext cx="3200400" cy="640080"/>
          </a:xfrm>
          <a:prstGeom prst="parallelogram">
            <a:avLst/>
          </a:prstGeom>
          <a:solidFill>
            <a:schemeClr val="bg1"/>
          </a:solidFill>
          <a:ln w="38100">
            <a:solidFill>
              <a:srgbClr val="189F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200" b="1" dirty="0">
                <a:solidFill>
                  <a:srgbClr val="189FA0"/>
                </a:solidFill>
                <a:cs typeface="+mn-ea"/>
                <a:sym typeface="+mn-lt"/>
              </a:rPr>
              <a:t>开场白</a:t>
            </a:r>
            <a:endParaRPr lang="zh-CN" altLang="en-US" sz="3200" b="1" dirty="0">
              <a:solidFill>
                <a:srgbClr val="189FA0"/>
              </a:solidFill>
              <a:cs typeface="+mn-ea"/>
              <a:sym typeface="+mn-lt"/>
            </a:endParaRPr>
          </a:p>
        </p:txBody>
      </p:sp>
      <p:sp>
        <p:nvSpPr>
          <p:cNvPr id="7" name="íṣlïďê"/>
          <p:cNvSpPr/>
          <p:nvPr/>
        </p:nvSpPr>
        <p:spPr>
          <a:xfrm>
            <a:off x="518160" y="2759528"/>
            <a:ext cx="2344348" cy="785884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 cap="rnd">
            <a:noFill/>
            <a:prstDash val="solid"/>
            <a:round/>
          </a:ln>
          <a:effectLst>
            <a:outerShdw blurRad="254000" dist="127000" algn="ctr" rotWithShape="0">
              <a:schemeClr val="tx1">
                <a:lumMod val="85000"/>
                <a:lumOff val="15000"/>
                <a:alpha val="1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720000" bIns="45720" numCol="1" spcCol="0" rtlCol="0" fromWordArt="0" anchor="ctr" anchorCtr="0" forceAA="0" compatLnSpc="1">
            <a:normAutofit/>
          </a:bodyPr>
          <a:lstStyle/>
          <a:p>
            <a:endParaRPr lang="en-US" altLang="zh-CN" sz="1600" b="1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9" name="iṧľîḋê"/>
          <p:cNvSpPr txBox="1"/>
          <p:nvPr/>
        </p:nvSpPr>
        <p:spPr>
          <a:xfrm>
            <a:off x="518160" y="2935050"/>
            <a:ext cx="234434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CN" altLang="en-US" sz="2400" b="1" dirty="0">
                <a:solidFill>
                  <a:srgbClr val="203864"/>
                </a:solidFill>
                <a:cs typeface="+mn-ea"/>
                <a:sym typeface="+mn-lt"/>
              </a:rPr>
              <a:t>常用开场白</a:t>
            </a:r>
            <a:endParaRPr lang="en-US" altLang="zh-CN" sz="2400" b="1" dirty="0">
              <a:solidFill>
                <a:srgbClr val="203864"/>
              </a:solidFill>
              <a:cs typeface="+mn-ea"/>
              <a:sym typeface="+mn-lt"/>
            </a:endParaRPr>
          </a:p>
        </p:txBody>
      </p:sp>
      <p:sp>
        <p:nvSpPr>
          <p:cNvPr id="10" name="ï$ļïḍè"/>
          <p:cNvSpPr/>
          <p:nvPr/>
        </p:nvSpPr>
        <p:spPr>
          <a:xfrm>
            <a:off x="3232736" y="3062811"/>
            <a:ext cx="450949" cy="254000"/>
          </a:xfrm>
          <a:prstGeom prst="rightArrow">
            <a:avLst/>
          </a:prstGeom>
          <a:gradFill>
            <a:gsLst>
              <a:gs pos="10000">
                <a:srgbClr val="189FA0"/>
              </a:gs>
              <a:gs pos="100000">
                <a:srgbClr val="BDF5F5"/>
              </a:gs>
            </a:gsLst>
            <a:lin ang="0" scaled="0"/>
          </a:gradFill>
          <a:ln w="12700" cap="rnd">
            <a:noFill/>
            <a:prstDash val="solid"/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rmAutofit fontScale="25000" lnSpcReduction="20000"/>
          </a:bodyPr>
          <a:lstStyle/>
          <a:p>
            <a:pPr algn="ctr" defTabSz="914400"/>
            <a:endParaRPr lang="zh-CN" altLang="en-US" sz="20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1" name="íśľïḋê"/>
          <p:cNvSpPr/>
          <p:nvPr/>
        </p:nvSpPr>
        <p:spPr>
          <a:xfrm>
            <a:off x="4053912" y="1836769"/>
            <a:ext cx="2344348" cy="785884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 cap="rnd">
            <a:noFill/>
            <a:prstDash val="solid"/>
            <a:round/>
          </a:ln>
          <a:effectLst>
            <a:outerShdw blurRad="254000" dist="127000" algn="ctr" rotWithShape="0">
              <a:schemeClr val="tx1">
                <a:lumMod val="85000"/>
                <a:lumOff val="15000"/>
                <a:alpha val="1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720000" bIns="45720" numCol="1" spcCol="0" rtlCol="0" fromWordArt="0" anchor="ctr" anchorCtr="0" forceAA="0" compatLnSpc="1">
            <a:normAutofit/>
          </a:bodyPr>
          <a:lstStyle/>
          <a:p>
            <a:endParaRPr lang="en-US" altLang="zh-CN" sz="1600" b="1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3" name="îsḻïde"/>
          <p:cNvSpPr txBox="1"/>
          <p:nvPr/>
        </p:nvSpPr>
        <p:spPr>
          <a:xfrm>
            <a:off x="4053912" y="2042770"/>
            <a:ext cx="234434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CN" altLang="en-US" sz="2000" b="1" dirty="0">
                <a:solidFill>
                  <a:srgbClr val="203864"/>
                </a:solidFill>
                <a:cs typeface="+mn-ea"/>
                <a:sym typeface="+mn-lt"/>
              </a:rPr>
              <a:t>第一句话</a:t>
            </a:r>
            <a:endParaRPr lang="en-US" altLang="zh-CN" sz="2000" b="1" dirty="0">
              <a:solidFill>
                <a:srgbClr val="203864"/>
              </a:solidFill>
              <a:cs typeface="+mn-ea"/>
              <a:sym typeface="+mn-lt"/>
            </a:endParaRPr>
          </a:p>
        </p:txBody>
      </p:sp>
      <p:sp>
        <p:nvSpPr>
          <p:cNvPr id="14" name="íŝḻíďê"/>
          <p:cNvSpPr/>
          <p:nvPr/>
        </p:nvSpPr>
        <p:spPr>
          <a:xfrm>
            <a:off x="4053912" y="3682287"/>
            <a:ext cx="2344348" cy="785884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 cap="rnd">
            <a:noFill/>
            <a:prstDash val="solid"/>
            <a:round/>
          </a:ln>
          <a:effectLst>
            <a:outerShdw blurRad="254000" dist="127000" algn="ctr" rotWithShape="0">
              <a:schemeClr val="tx1">
                <a:lumMod val="85000"/>
                <a:lumOff val="15000"/>
                <a:alpha val="1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720000" bIns="45720" numCol="1" spcCol="0" rtlCol="0" fromWordArt="0" anchor="ctr" anchorCtr="0" forceAA="0" compatLnSpc="1">
            <a:normAutofit/>
          </a:bodyPr>
          <a:lstStyle/>
          <a:p>
            <a:endParaRPr lang="en-US" altLang="zh-CN" sz="1600" b="1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6" name="íṩlîḑé"/>
          <p:cNvSpPr txBox="1"/>
          <p:nvPr/>
        </p:nvSpPr>
        <p:spPr>
          <a:xfrm>
            <a:off x="4053912" y="3888288"/>
            <a:ext cx="234434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CN" altLang="en-US" sz="2000" b="1" dirty="0">
                <a:solidFill>
                  <a:srgbClr val="203864"/>
                </a:solidFill>
                <a:cs typeface="+mn-ea"/>
                <a:sym typeface="+mn-lt"/>
              </a:rPr>
              <a:t>第二句话</a:t>
            </a:r>
            <a:endParaRPr lang="en-US" altLang="zh-CN" sz="2000" b="1" dirty="0">
              <a:solidFill>
                <a:srgbClr val="203864"/>
              </a:solidFill>
              <a:cs typeface="+mn-ea"/>
              <a:sym typeface="+mn-lt"/>
            </a:endParaRPr>
          </a:p>
        </p:txBody>
      </p:sp>
      <p:sp>
        <p:nvSpPr>
          <p:cNvPr id="17" name="íṧľíďè"/>
          <p:cNvSpPr/>
          <p:nvPr/>
        </p:nvSpPr>
        <p:spPr>
          <a:xfrm>
            <a:off x="7570434" y="1834001"/>
            <a:ext cx="3549932" cy="726319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 cap="rnd">
            <a:noFill/>
            <a:prstDash val="solid"/>
            <a:round/>
          </a:ln>
          <a:effectLst>
            <a:outerShdw blurRad="254000" dist="127000" algn="ctr" rotWithShape="0">
              <a:schemeClr val="tx1">
                <a:lumMod val="85000"/>
                <a:lumOff val="15000"/>
                <a:alpha val="1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720000" bIns="45720" numCol="1" spcCol="0" rtlCol="0" fromWordArt="0" anchor="ctr" anchorCtr="0" forceAA="0" compatLnSpc="1">
            <a:normAutofit/>
          </a:bodyPr>
          <a:lstStyle/>
          <a:p>
            <a:endParaRPr lang="en-US" altLang="zh-CN" sz="1600" b="1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9" name="iş1íḑé"/>
          <p:cNvSpPr txBox="1"/>
          <p:nvPr/>
        </p:nvSpPr>
        <p:spPr>
          <a:xfrm>
            <a:off x="7570434" y="2040004"/>
            <a:ext cx="354993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CN" altLang="en-US" b="1" dirty="0">
                <a:cs typeface="+mn-ea"/>
                <a:sym typeface="+mn-lt"/>
              </a:rPr>
              <a:t>“你好，欢迎光临！”</a:t>
            </a:r>
            <a:endParaRPr lang="zh-CN" altLang="en-US" b="1" dirty="0">
              <a:cs typeface="+mn-ea"/>
              <a:sym typeface="+mn-lt"/>
            </a:endParaRPr>
          </a:p>
        </p:txBody>
      </p:sp>
      <p:sp>
        <p:nvSpPr>
          <p:cNvPr id="23" name="îšḷíďe"/>
          <p:cNvSpPr/>
          <p:nvPr/>
        </p:nvSpPr>
        <p:spPr>
          <a:xfrm>
            <a:off x="7570433" y="3200400"/>
            <a:ext cx="3549933" cy="2926080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 cap="rnd">
            <a:noFill/>
            <a:prstDash val="solid"/>
            <a:round/>
          </a:ln>
          <a:effectLst>
            <a:outerShdw blurRad="254000" dist="127000" algn="ctr" rotWithShape="0">
              <a:schemeClr val="tx1">
                <a:lumMod val="85000"/>
                <a:lumOff val="15000"/>
                <a:alpha val="1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720000" bIns="45720" numCol="1" spcCol="0" rtlCol="0" fromWordArt="0" anchor="ctr" anchorCtr="0" forceAA="0" compatLnSpc="1">
            <a:normAutofit/>
          </a:bodyPr>
          <a:lstStyle/>
          <a:p>
            <a:endParaRPr lang="en-US" altLang="zh-CN" sz="1600" b="1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25" name="îşḻîḋé"/>
          <p:cNvSpPr txBox="1"/>
          <p:nvPr/>
        </p:nvSpPr>
        <p:spPr>
          <a:xfrm>
            <a:off x="7589665" y="3187491"/>
            <a:ext cx="3516520" cy="30008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zh-CN" altLang="en-US" b="1" dirty="0">
                <a:cs typeface="+mn-ea"/>
                <a:sym typeface="+mn-lt"/>
              </a:rPr>
              <a:t>“您想要点什么？”</a:t>
            </a:r>
            <a:endParaRPr lang="zh-CN" altLang="en-US" b="1" dirty="0">
              <a:cs typeface="+mn-ea"/>
              <a:sym typeface="+mn-lt"/>
            </a:endParaRPr>
          </a:p>
          <a:p>
            <a:pPr lvl="0" algn="ctr">
              <a:lnSpc>
                <a:spcPct val="150000"/>
              </a:lnSpc>
            </a:pPr>
            <a:r>
              <a:rPr lang="zh-CN" altLang="en-US" b="1" dirty="0">
                <a:cs typeface="+mn-ea"/>
                <a:sym typeface="+mn-lt"/>
              </a:rPr>
              <a:t>“有什么可以帮到您的吗？”</a:t>
            </a:r>
            <a:endParaRPr lang="zh-CN" altLang="en-US" b="1" dirty="0">
              <a:cs typeface="+mn-ea"/>
              <a:sym typeface="+mn-lt"/>
            </a:endParaRPr>
          </a:p>
          <a:p>
            <a:pPr lvl="0" algn="ctr">
              <a:lnSpc>
                <a:spcPct val="150000"/>
              </a:lnSpc>
            </a:pPr>
            <a:r>
              <a:rPr lang="zh-CN" altLang="en-US" b="1" dirty="0">
                <a:cs typeface="+mn-ea"/>
                <a:sym typeface="+mn-lt"/>
              </a:rPr>
              <a:t>“先生，请随便看看！”</a:t>
            </a:r>
            <a:endParaRPr lang="zh-CN" altLang="en-US" b="1" dirty="0">
              <a:cs typeface="+mn-ea"/>
              <a:sym typeface="+mn-lt"/>
            </a:endParaRPr>
          </a:p>
          <a:p>
            <a:pPr lvl="0" algn="ctr">
              <a:lnSpc>
                <a:spcPct val="150000"/>
              </a:lnSpc>
            </a:pPr>
            <a:r>
              <a:rPr lang="zh-CN" altLang="en-US" b="1" dirty="0">
                <a:cs typeface="+mn-ea"/>
                <a:sym typeface="+mn-lt"/>
              </a:rPr>
              <a:t>“你想看个什么价位的？”</a:t>
            </a:r>
            <a:endParaRPr lang="zh-CN" altLang="en-US" b="1" dirty="0">
              <a:cs typeface="+mn-ea"/>
              <a:sym typeface="+mn-lt"/>
            </a:endParaRPr>
          </a:p>
          <a:p>
            <a:pPr lvl="0" algn="ctr">
              <a:lnSpc>
                <a:spcPct val="150000"/>
              </a:lnSpc>
            </a:pPr>
            <a:r>
              <a:rPr lang="zh-CN" altLang="en-US" b="1" dirty="0">
                <a:cs typeface="+mn-ea"/>
                <a:sym typeface="+mn-lt"/>
              </a:rPr>
              <a:t>“能耽误您几分钟时间吗？”</a:t>
            </a:r>
            <a:endParaRPr lang="zh-CN" altLang="en-US" b="1" dirty="0">
              <a:cs typeface="+mn-ea"/>
              <a:sym typeface="+mn-lt"/>
            </a:endParaRPr>
          </a:p>
          <a:p>
            <a:pPr lvl="0" algn="ctr">
              <a:lnSpc>
                <a:spcPct val="150000"/>
              </a:lnSpc>
            </a:pPr>
            <a:r>
              <a:rPr lang="zh-CN" altLang="en-US" b="1" dirty="0">
                <a:cs typeface="+mn-ea"/>
                <a:sym typeface="+mn-lt"/>
              </a:rPr>
              <a:t>“我能帮您做些什么？”</a:t>
            </a:r>
            <a:endParaRPr lang="zh-CN" altLang="en-US" b="1" dirty="0">
              <a:cs typeface="+mn-ea"/>
              <a:sym typeface="+mn-lt"/>
            </a:endParaRPr>
          </a:p>
          <a:p>
            <a:pPr lvl="0" algn="ctr">
              <a:lnSpc>
                <a:spcPct val="150000"/>
              </a:lnSpc>
            </a:pPr>
            <a:r>
              <a:rPr lang="zh-CN" altLang="en-US" b="1" dirty="0">
                <a:cs typeface="+mn-ea"/>
                <a:sym typeface="+mn-lt"/>
              </a:rPr>
              <a:t>“喜欢的话，可以看一看。 ”</a:t>
            </a:r>
            <a:endParaRPr lang="en-US" altLang="zh-CN" b="1" dirty="0">
              <a:cs typeface="+mn-ea"/>
              <a:sym typeface="+mn-lt"/>
            </a:endParaRPr>
          </a:p>
        </p:txBody>
      </p:sp>
      <p:sp>
        <p:nvSpPr>
          <p:cNvPr id="26" name="íšliďe"/>
          <p:cNvSpPr/>
          <p:nvPr/>
        </p:nvSpPr>
        <p:spPr>
          <a:xfrm>
            <a:off x="6768488" y="2079092"/>
            <a:ext cx="450949" cy="254000"/>
          </a:xfrm>
          <a:prstGeom prst="rightArrow">
            <a:avLst/>
          </a:prstGeom>
          <a:gradFill>
            <a:gsLst>
              <a:gs pos="10000">
                <a:srgbClr val="189FA0"/>
              </a:gs>
              <a:gs pos="100000">
                <a:srgbClr val="BDF5F5"/>
              </a:gs>
            </a:gsLst>
            <a:lin ang="0" scaled="0"/>
          </a:gradFill>
          <a:ln w="12700" cap="rnd">
            <a:noFill/>
            <a:prstDash val="solid"/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rmAutofit fontScale="25000" lnSpcReduction="20000"/>
          </a:bodyPr>
          <a:lstStyle/>
          <a:p>
            <a:pPr algn="ctr" defTabSz="914400"/>
            <a:endParaRPr lang="zh-CN" altLang="en-US" sz="20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7" name="iṧliďe"/>
          <p:cNvSpPr/>
          <p:nvPr/>
        </p:nvSpPr>
        <p:spPr>
          <a:xfrm>
            <a:off x="6768488" y="3924610"/>
            <a:ext cx="450949" cy="254000"/>
          </a:xfrm>
          <a:prstGeom prst="rightArrow">
            <a:avLst/>
          </a:prstGeom>
          <a:gradFill>
            <a:gsLst>
              <a:gs pos="10000">
                <a:srgbClr val="189FA0"/>
              </a:gs>
              <a:gs pos="100000">
                <a:srgbClr val="BDF5F5"/>
              </a:gs>
            </a:gsLst>
            <a:lin ang="0" scaled="0"/>
          </a:gradFill>
          <a:ln w="12700" cap="rnd">
            <a:noFill/>
            <a:prstDash val="solid"/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rmAutofit fontScale="25000" lnSpcReduction="20000"/>
          </a:bodyPr>
          <a:lstStyle/>
          <a:p>
            <a:pPr algn="ctr" defTabSz="914400"/>
            <a:endParaRPr lang="zh-CN" altLang="en-US" sz="20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grpSp>
        <p:nvGrpSpPr>
          <p:cNvPr id="40" name="103d58c3-ded4-497d-bffe-c749298ecda7" descr="本素材由iSlide™ 提供&#10;iSlide™尊重知识产权并注重保护用户享有的各项权利。郑重提醒您：&#10;iSlide™插件中提供的任何信息内容的所有权、知识产权归其原始权利人或权利受让人所有，您免费/购买获得的是信息内容的使用权，并受下述条款的约束；&#10;1. 您仅可以个人非商业用途使用该等信息内容，不可将信息内容的全部或部分用于出售，或以出租、出借、转让、分销、发布等其他任何方式供他人使用；&#10;2. 禁止在接入互联网或移动互联网的任何网站、平台、应用或程序上以任何方式为他人提供iSlide™插件资源内容的下载。&#10;The resource is supplied by iSlide™.&#10;iSlide™ respects all intellectual property rights and protects all the rights its users acquired.Solemnly remind you:&#10;The ownership and intellectual property of the resources supplied in iSlide Add-in belongs to its owner or the assignee of this ownership.you only acquired the usage of the resources supplied in iSlide Add-in, as well as respected the following restrain terms:&#10;1.You are only allowed to use such resource for personal and non-commercial aim, not allowed to use such resource or part of it for the sale; or rent, lend, transfer to others; or distribution or release it in any way.&#10;2.You are not permitted to provide the resource of iSlide Add-in in any website, platform, application access to the Internet or mobile Internet." title="iSlide™ 版权声明  COPYRIGHT NOTICE"/>
          <p:cNvGrpSpPr>
            <a:grpSpLocks noChangeAspect="1"/>
          </p:cNvGrpSpPr>
          <p:nvPr>
            <p:custDataLst>
              <p:tags r:id="rId1"/>
            </p:custDataLst>
          </p:nvPr>
        </p:nvGrpSpPr>
        <p:grpSpPr>
          <a:xfrm>
            <a:off x="518160" y="4630629"/>
            <a:ext cx="2621060" cy="1920027"/>
            <a:chOff x="3767138" y="1727200"/>
            <a:chExt cx="4659312" cy="3413125"/>
          </a:xfrm>
        </p:grpSpPr>
        <p:sp>
          <p:nvSpPr>
            <p:cNvPr id="41" name="îş1iḓé"/>
            <p:cNvSpPr/>
            <p:nvPr/>
          </p:nvSpPr>
          <p:spPr bwMode="auto">
            <a:xfrm>
              <a:off x="4989513" y="1943100"/>
              <a:ext cx="2870200" cy="2692400"/>
            </a:xfrm>
            <a:prstGeom prst="rect">
              <a:avLst/>
            </a:prstGeom>
            <a:solidFill>
              <a:srgbClr val="00608B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2" name="ïṣļíďè"/>
            <p:cNvSpPr/>
            <p:nvPr/>
          </p:nvSpPr>
          <p:spPr bwMode="auto">
            <a:xfrm>
              <a:off x="4783138" y="1727200"/>
              <a:ext cx="2860675" cy="26924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3" name="íṥḷîḑe"/>
            <p:cNvSpPr/>
            <p:nvPr/>
          </p:nvSpPr>
          <p:spPr bwMode="auto">
            <a:xfrm>
              <a:off x="4783138" y="1727200"/>
              <a:ext cx="2860675" cy="404813"/>
            </a:xfrm>
            <a:prstGeom prst="rect">
              <a:avLst/>
            </a:prstGeom>
            <a:solidFill>
              <a:srgbClr val="189F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4" name="îṩḷïḍe"/>
            <p:cNvSpPr/>
            <p:nvPr/>
          </p:nvSpPr>
          <p:spPr bwMode="auto">
            <a:xfrm>
              <a:off x="5170488" y="2501900"/>
              <a:ext cx="701675" cy="522288"/>
            </a:xfrm>
            <a:prstGeom prst="rect">
              <a:avLst/>
            </a:prstGeom>
            <a:solidFill>
              <a:srgbClr val="189F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5" name="îṡļîdè"/>
            <p:cNvSpPr/>
            <p:nvPr/>
          </p:nvSpPr>
          <p:spPr bwMode="auto">
            <a:xfrm>
              <a:off x="5170488" y="3240088"/>
              <a:ext cx="701675" cy="522288"/>
            </a:xfrm>
            <a:prstGeom prst="rect">
              <a:avLst/>
            </a:prstGeom>
            <a:solidFill>
              <a:srgbClr val="2038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" name="îṧḷîḑe"/>
            <p:cNvSpPr/>
            <p:nvPr/>
          </p:nvSpPr>
          <p:spPr bwMode="auto">
            <a:xfrm>
              <a:off x="4198938" y="2771775"/>
              <a:ext cx="458788" cy="450850"/>
            </a:xfrm>
            <a:custGeom>
              <a:avLst/>
              <a:gdLst>
                <a:gd name="T0" fmla="*/ 12 w 51"/>
                <a:gd name="T1" fmla="*/ 50 h 50"/>
                <a:gd name="T2" fmla="*/ 0 w 51"/>
                <a:gd name="T3" fmla="*/ 39 h 50"/>
                <a:gd name="T4" fmla="*/ 37 w 51"/>
                <a:gd name="T5" fmla="*/ 3 h 50"/>
                <a:gd name="T6" fmla="*/ 48 w 51"/>
                <a:gd name="T7" fmla="*/ 3 h 50"/>
                <a:gd name="T8" fmla="*/ 48 w 51"/>
                <a:gd name="T9" fmla="*/ 3 h 50"/>
                <a:gd name="T10" fmla="*/ 48 w 51"/>
                <a:gd name="T11" fmla="*/ 14 h 50"/>
                <a:gd name="T12" fmla="*/ 12 w 51"/>
                <a:gd name="T13" fmla="*/ 5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1" h="50">
                  <a:moveTo>
                    <a:pt x="12" y="50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37" y="3"/>
                    <a:pt x="37" y="3"/>
                    <a:pt x="37" y="3"/>
                  </a:cubicBezTo>
                  <a:cubicBezTo>
                    <a:pt x="40" y="0"/>
                    <a:pt x="45" y="0"/>
                    <a:pt x="48" y="3"/>
                  </a:cubicBezTo>
                  <a:cubicBezTo>
                    <a:pt x="48" y="3"/>
                    <a:pt x="48" y="3"/>
                    <a:pt x="48" y="3"/>
                  </a:cubicBezTo>
                  <a:cubicBezTo>
                    <a:pt x="51" y="6"/>
                    <a:pt x="51" y="11"/>
                    <a:pt x="48" y="14"/>
                  </a:cubicBezTo>
                  <a:lnTo>
                    <a:pt x="12" y="5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7" name="îSḻíḑé"/>
            <p:cNvSpPr/>
            <p:nvPr/>
          </p:nvSpPr>
          <p:spPr bwMode="auto">
            <a:xfrm>
              <a:off x="4378325" y="2266950"/>
              <a:ext cx="800100" cy="792163"/>
            </a:xfrm>
            <a:custGeom>
              <a:avLst/>
              <a:gdLst>
                <a:gd name="T0" fmla="*/ 73 w 89"/>
                <a:gd name="T1" fmla="*/ 72 h 88"/>
                <a:gd name="T2" fmla="*/ 16 w 89"/>
                <a:gd name="T3" fmla="*/ 72 h 88"/>
                <a:gd name="T4" fmla="*/ 16 w 89"/>
                <a:gd name="T5" fmla="*/ 15 h 88"/>
                <a:gd name="T6" fmla="*/ 73 w 89"/>
                <a:gd name="T7" fmla="*/ 15 h 88"/>
                <a:gd name="T8" fmla="*/ 73 w 89"/>
                <a:gd name="T9" fmla="*/ 72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9" h="88">
                  <a:moveTo>
                    <a:pt x="73" y="72"/>
                  </a:moveTo>
                  <a:cubicBezTo>
                    <a:pt x="57" y="88"/>
                    <a:pt x="32" y="88"/>
                    <a:pt x="16" y="72"/>
                  </a:cubicBezTo>
                  <a:cubicBezTo>
                    <a:pt x="0" y="57"/>
                    <a:pt x="0" y="31"/>
                    <a:pt x="16" y="15"/>
                  </a:cubicBezTo>
                  <a:cubicBezTo>
                    <a:pt x="32" y="0"/>
                    <a:pt x="57" y="0"/>
                    <a:pt x="73" y="15"/>
                  </a:cubicBezTo>
                  <a:cubicBezTo>
                    <a:pt x="89" y="31"/>
                    <a:pt x="89" y="57"/>
                    <a:pt x="73" y="72"/>
                  </a:cubicBezTo>
                  <a:close/>
                </a:path>
              </a:pathLst>
            </a:custGeom>
            <a:solidFill>
              <a:srgbClr val="58BC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8" name="îṩḻiḓe"/>
            <p:cNvSpPr/>
            <p:nvPr/>
          </p:nvSpPr>
          <p:spPr bwMode="auto">
            <a:xfrm>
              <a:off x="3767138" y="3051175"/>
              <a:ext cx="611188" cy="603250"/>
            </a:xfrm>
            <a:custGeom>
              <a:avLst/>
              <a:gdLst>
                <a:gd name="T0" fmla="*/ 20 w 68"/>
                <a:gd name="T1" fmla="*/ 67 h 67"/>
                <a:gd name="T2" fmla="*/ 0 w 68"/>
                <a:gd name="T3" fmla="*/ 47 h 67"/>
                <a:gd name="T4" fmla="*/ 45 w 68"/>
                <a:gd name="T5" fmla="*/ 2 h 67"/>
                <a:gd name="T6" fmla="*/ 55 w 68"/>
                <a:gd name="T7" fmla="*/ 2 h 67"/>
                <a:gd name="T8" fmla="*/ 65 w 68"/>
                <a:gd name="T9" fmla="*/ 12 h 67"/>
                <a:gd name="T10" fmla="*/ 65 w 68"/>
                <a:gd name="T11" fmla="*/ 22 h 67"/>
                <a:gd name="T12" fmla="*/ 20 w 68"/>
                <a:gd name="T13" fmla="*/ 67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8" h="67">
                  <a:moveTo>
                    <a:pt x="20" y="67"/>
                  </a:moveTo>
                  <a:cubicBezTo>
                    <a:pt x="0" y="47"/>
                    <a:pt x="0" y="47"/>
                    <a:pt x="0" y="47"/>
                  </a:cubicBezTo>
                  <a:cubicBezTo>
                    <a:pt x="45" y="2"/>
                    <a:pt x="45" y="2"/>
                    <a:pt x="45" y="2"/>
                  </a:cubicBezTo>
                  <a:cubicBezTo>
                    <a:pt x="48" y="0"/>
                    <a:pt x="53" y="0"/>
                    <a:pt x="55" y="2"/>
                  </a:cubicBezTo>
                  <a:cubicBezTo>
                    <a:pt x="65" y="12"/>
                    <a:pt x="65" y="12"/>
                    <a:pt x="65" y="12"/>
                  </a:cubicBezTo>
                  <a:cubicBezTo>
                    <a:pt x="68" y="15"/>
                    <a:pt x="68" y="19"/>
                    <a:pt x="65" y="22"/>
                  </a:cubicBezTo>
                  <a:lnTo>
                    <a:pt x="20" y="67"/>
                  </a:lnTo>
                  <a:close/>
                </a:path>
              </a:pathLst>
            </a:custGeom>
            <a:solidFill>
              <a:srgbClr val="0072A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9" name="iŝlïḓe"/>
            <p:cNvSpPr/>
            <p:nvPr/>
          </p:nvSpPr>
          <p:spPr bwMode="auto">
            <a:xfrm>
              <a:off x="4378325" y="2303463"/>
              <a:ext cx="395288" cy="720725"/>
            </a:xfrm>
            <a:custGeom>
              <a:avLst/>
              <a:gdLst>
                <a:gd name="T0" fmla="*/ 44 w 44"/>
                <a:gd name="T1" fmla="*/ 0 h 80"/>
                <a:gd name="T2" fmla="*/ 16 w 44"/>
                <a:gd name="T3" fmla="*/ 11 h 80"/>
                <a:gd name="T4" fmla="*/ 16 w 44"/>
                <a:gd name="T5" fmla="*/ 68 h 80"/>
                <a:gd name="T6" fmla="*/ 44 w 44"/>
                <a:gd name="T7" fmla="*/ 80 h 80"/>
                <a:gd name="T8" fmla="*/ 44 w 44"/>
                <a:gd name="T9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80">
                  <a:moveTo>
                    <a:pt x="44" y="0"/>
                  </a:moveTo>
                  <a:cubicBezTo>
                    <a:pt x="34" y="0"/>
                    <a:pt x="24" y="4"/>
                    <a:pt x="16" y="11"/>
                  </a:cubicBezTo>
                  <a:cubicBezTo>
                    <a:pt x="0" y="27"/>
                    <a:pt x="0" y="53"/>
                    <a:pt x="16" y="68"/>
                  </a:cubicBezTo>
                  <a:cubicBezTo>
                    <a:pt x="24" y="76"/>
                    <a:pt x="34" y="80"/>
                    <a:pt x="44" y="80"/>
                  </a:cubicBezTo>
                  <a:lnTo>
                    <a:pt x="4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0" name="íṣļiḍè"/>
            <p:cNvSpPr/>
            <p:nvPr/>
          </p:nvSpPr>
          <p:spPr bwMode="auto">
            <a:xfrm>
              <a:off x="4243388" y="2141538"/>
              <a:ext cx="1035050" cy="1035050"/>
            </a:xfrm>
            <a:custGeom>
              <a:avLst/>
              <a:gdLst>
                <a:gd name="T0" fmla="*/ 21 w 115"/>
                <a:gd name="T1" fmla="*/ 95 h 115"/>
                <a:gd name="T2" fmla="*/ 21 w 115"/>
                <a:gd name="T3" fmla="*/ 21 h 115"/>
                <a:gd name="T4" fmla="*/ 95 w 115"/>
                <a:gd name="T5" fmla="*/ 21 h 115"/>
                <a:gd name="T6" fmla="*/ 95 w 115"/>
                <a:gd name="T7" fmla="*/ 95 h 115"/>
                <a:gd name="T8" fmla="*/ 21 w 115"/>
                <a:gd name="T9" fmla="*/ 95 h 115"/>
                <a:gd name="T10" fmla="*/ 83 w 115"/>
                <a:gd name="T11" fmla="*/ 32 h 115"/>
                <a:gd name="T12" fmla="*/ 32 w 115"/>
                <a:gd name="T13" fmla="*/ 32 h 115"/>
                <a:gd name="T14" fmla="*/ 32 w 115"/>
                <a:gd name="T15" fmla="*/ 84 h 115"/>
                <a:gd name="T16" fmla="*/ 83 w 115"/>
                <a:gd name="T17" fmla="*/ 84 h 115"/>
                <a:gd name="T18" fmla="*/ 83 w 115"/>
                <a:gd name="T19" fmla="*/ 32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5" h="115">
                  <a:moveTo>
                    <a:pt x="21" y="95"/>
                  </a:moveTo>
                  <a:cubicBezTo>
                    <a:pt x="0" y="74"/>
                    <a:pt x="0" y="41"/>
                    <a:pt x="21" y="21"/>
                  </a:cubicBezTo>
                  <a:cubicBezTo>
                    <a:pt x="41" y="0"/>
                    <a:pt x="74" y="0"/>
                    <a:pt x="95" y="21"/>
                  </a:cubicBezTo>
                  <a:cubicBezTo>
                    <a:pt x="115" y="41"/>
                    <a:pt x="115" y="74"/>
                    <a:pt x="95" y="95"/>
                  </a:cubicBezTo>
                  <a:cubicBezTo>
                    <a:pt x="74" y="115"/>
                    <a:pt x="41" y="115"/>
                    <a:pt x="21" y="95"/>
                  </a:cubicBezTo>
                  <a:close/>
                  <a:moveTo>
                    <a:pt x="83" y="32"/>
                  </a:moveTo>
                  <a:cubicBezTo>
                    <a:pt x="69" y="18"/>
                    <a:pt x="46" y="18"/>
                    <a:pt x="32" y="32"/>
                  </a:cubicBezTo>
                  <a:cubicBezTo>
                    <a:pt x="18" y="46"/>
                    <a:pt x="18" y="69"/>
                    <a:pt x="32" y="84"/>
                  </a:cubicBezTo>
                  <a:cubicBezTo>
                    <a:pt x="46" y="98"/>
                    <a:pt x="69" y="98"/>
                    <a:pt x="83" y="84"/>
                  </a:cubicBezTo>
                  <a:cubicBezTo>
                    <a:pt x="98" y="69"/>
                    <a:pt x="98" y="46"/>
                    <a:pt x="83" y="32"/>
                  </a:cubicBezTo>
                  <a:close/>
                </a:path>
              </a:pathLst>
            </a:custGeom>
            <a:solidFill>
              <a:srgbClr val="0072A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1" name="iṩļíḓe"/>
            <p:cNvSpPr/>
            <p:nvPr/>
          </p:nvSpPr>
          <p:spPr bwMode="auto">
            <a:xfrm>
              <a:off x="6061075" y="2501900"/>
              <a:ext cx="800100" cy="107950"/>
            </a:xfrm>
            <a:prstGeom prst="rect">
              <a:avLst/>
            </a:prstGeom>
            <a:solidFill>
              <a:srgbClr val="A0A0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2" name="îŝ1îḋé"/>
            <p:cNvSpPr/>
            <p:nvPr/>
          </p:nvSpPr>
          <p:spPr bwMode="auto">
            <a:xfrm>
              <a:off x="6061075" y="2717800"/>
              <a:ext cx="800100" cy="98425"/>
            </a:xfrm>
            <a:prstGeom prst="rect">
              <a:avLst/>
            </a:prstGeom>
            <a:solidFill>
              <a:srgbClr val="A0A0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3" name="íṡḻiḋe"/>
            <p:cNvSpPr/>
            <p:nvPr/>
          </p:nvSpPr>
          <p:spPr bwMode="auto">
            <a:xfrm>
              <a:off x="6061075" y="2924175"/>
              <a:ext cx="404813" cy="107950"/>
            </a:xfrm>
            <a:prstGeom prst="rect">
              <a:avLst/>
            </a:prstGeom>
            <a:solidFill>
              <a:srgbClr val="A0A0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4" name="iṣḷîḑè"/>
            <p:cNvSpPr/>
            <p:nvPr/>
          </p:nvSpPr>
          <p:spPr bwMode="auto">
            <a:xfrm>
              <a:off x="6061075" y="3240088"/>
              <a:ext cx="800100" cy="107950"/>
            </a:xfrm>
            <a:prstGeom prst="rect">
              <a:avLst/>
            </a:prstGeom>
            <a:solidFill>
              <a:srgbClr val="A0A0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5" name="iŝ1îḋê"/>
            <p:cNvSpPr/>
            <p:nvPr/>
          </p:nvSpPr>
          <p:spPr bwMode="auto">
            <a:xfrm>
              <a:off x="6061075" y="3446463"/>
              <a:ext cx="800100" cy="107950"/>
            </a:xfrm>
            <a:prstGeom prst="rect">
              <a:avLst/>
            </a:prstGeom>
            <a:solidFill>
              <a:srgbClr val="A0A0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6" name="íṩļîḋe"/>
            <p:cNvSpPr/>
            <p:nvPr/>
          </p:nvSpPr>
          <p:spPr bwMode="auto">
            <a:xfrm>
              <a:off x="6061075" y="3663950"/>
              <a:ext cx="404813" cy="107950"/>
            </a:xfrm>
            <a:prstGeom prst="rect">
              <a:avLst/>
            </a:prstGeom>
            <a:solidFill>
              <a:srgbClr val="A0A0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7" name="iśļïḍê"/>
            <p:cNvSpPr/>
            <p:nvPr/>
          </p:nvSpPr>
          <p:spPr bwMode="auto">
            <a:xfrm>
              <a:off x="4368800" y="3744913"/>
              <a:ext cx="585788" cy="836613"/>
            </a:xfrm>
            <a:custGeom>
              <a:avLst/>
              <a:gdLst>
                <a:gd name="T0" fmla="*/ 65 w 65"/>
                <a:gd name="T1" fmla="*/ 93 h 93"/>
                <a:gd name="T2" fmla="*/ 0 w 65"/>
                <a:gd name="T3" fmla="*/ 93 h 93"/>
                <a:gd name="T4" fmla="*/ 0 w 65"/>
                <a:gd name="T5" fmla="*/ 32 h 93"/>
                <a:gd name="T6" fmla="*/ 33 w 65"/>
                <a:gd name="T7" fmla="*/ 0 h 93"/>
                <a:gd name="T8" fmla="*/ 65 w 65"/>
                <a:gd name="T9" fmla="*/ 32 h 93"/>
                <a:gd name="T10" fmla="*/ 65 w 65"/>
                <a:gd name="T11" fmla="*/ 93 h 93"/>
                <a:gd name="T12" fmla="*/ 12 w 65"/>
                <a:gd name="T13" fmla="*/ 82 h 93"/>
                <a:gd name="T14" fmla="*/ 53 w 65"/>
                <a:gd name="T15" fmla="*/ 82 h 93"/>
                <a:gd name="T16" fmla="*/ 53 w 65"/>
                <a:gd name="T17" fmla="*/ 32 h 93"/>
                <a:gd name="T18" fmla="*/ 33 w 65"/>
                <a:gd name="T19" fmla="*/ 11 h 93"/>
                <a:gd name="T20" fmla="*/ 12 w 65"/>
                <a:gd name="T21" fmla="*/ 32 h 93"/>
                <a:gd name="T22" fmla="*/ 12 w 65"/>
                <a:gd name="T23" fmla="*/ 82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5" h="93">
                  <a:moveTo>
                    <a:pt x="65" y="93"/>
                  </a:moveTo>
                  <a:cubicBezTo>
                    <a:pt x="0" y="93"/>
                    <a:pt x="0" y="93"/>
                    <a:pt x="0" y="93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14"/>
                    <a:pt x="15" y="0"/>
                    <a:pt x="33" y="0"/>
                  </a:cubicBezTo>
                  <a:cubicBezTo>
                    <a:pt x="50" y="0"/>
                    <a:pt x="65" y="14"/>
                    <a:pt x="65" y="32"/>
                  </a:cubicBezTo>
                  <a:lnTo>
                    <a:pt x="65" y="93"/>
                  </a:lnTo>
                  <a:close/>
                  <a:moveTo>
                    <a:pt x="12" y="82"/>
                  </a:moveTo>
                  <a:cubicBezTo>
                    <a:pt x="53" y="82"/>
                    <a:pt x="53" y="82"/>
                    <a:pt x="53" y="82"/>
                  </a:cubicBezTo>
                  <a:cubicBezTo>
                    <a:pt x="53" y="32"/>
                    <a:pt x="53" y="32"/>
                    <a:pt x="53" y="32"/>
                  </a:cubicBezTo>
                  <a:cubicBezTo>
                    <a:pt x="53" y="21"/>
                    <a:pt x="44" y="11"/>
                    <a:pt x="33" y="11"/>
                  </a:cubicBezTo>
                  <a:cubicBezTo>
                    <a:pt x="21" y="11"/>
                    <a:pt x="12" y="21"/>
                    <a:pt x="12" y="32"/>
                  </a:cubicBezTo>
                  <a:lnTo>
                    <a:pt x="12" y="82"/>
                  </a:lnTo>
                  <a:close/>
                </a:path>
              </a:pathLst>
            </a:custGeom>
            <a:solidFill>
              <a:srgbClr val="58BC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8" name="iśļîḑè"/>
            <p:cNvSpPr/>
            <p:nvPr/>
          </p:nvSpPr>
          <p:spPr bwMode="auto">
            <a:xfrm>
              <a:off x="4117975" y="3744913"/>
              <a:ext cx="584200" cy="836613"/>
            </a:xfrm>
            <a:custGeom>
              <a:avLst/>
              <a:gdLst>
                <a:gd name="T0" fmla="*/ 65 w 65"/>
                <a:gd name="T1" fmla="*/ 93 h 93"/>
                <a:gd name="T2" fmla="*/ 0 w 65"/>
                <a:gd name="T3" fmla="*/ 93 h 93"/>
                <a:gd name="T4" fmla="*/ 0 w 65"/>
                <a:gd name="T5" fmla="*/ 32 h 93"/>
                <a:gd name="T6" fmla="*/ 33 w 65"/>
                <a:gd name="T7" fmla="*/ 0 h 93"/>
                <a:gd name="T8" fmla="*/ 65 w 65"/>
                <a:gd name="T9" fmla="*/ 32 h 93"/>
                <a:gd name="T10" fmla="*/ 65 w 65"/>
                <a:gd name="T11" fmla="*/ 93 h 93"/>
                <a:gd name="T12" fmla="*/ 12 w 65"/>
                <a:gd name="T13" fmla="*/ 82 h 93"/>
                <a:gd name="T14" fmla="*/ 53 w 65"/>
                <a:gd name="T15" fmla="*/ 82 h 93"/>
                <a:gd name="T16" fmla="*/ 53 w 65"/>
                <a:gd name="T17" fmla="*/ 32 h 93"/>
                <a:gd name="T18" fmla="*/ 33 w 65"/>
                <a:gd name="T19" fmla="*/ 11 h 93"/>
                <a:gd name="T20" fmla="*/ 12 w 65"/>
                <a:gd name="T21" fmla="*/ 32 h 93"/>
                <a:gd name="T22" fmla="*/ 12 w 65"/>
                <a:gd name="T23" fmla="*/ 82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5" h="93">
                  <a:moveTo>
                    <a:pt x="65" y="93"/>
                  </a:moveTo>
                  <a:cubicBezTo>
                    <a:pt x="0" y="93"/>
                    <a:pt x="0" y="93"/>
                    <a:pt x="0" y="93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14"/>
                    <a:pt x="15" y="0"/>
                    <a:pt x="33" y="0"/>
                  </a:cubicBezTo>
                  <a:cubicBezTo>
                    <a:pt x="50" y="0"/>
                    <a:pt x="65" y="14"/>
                    <a:pt x="65" y="32"/>
                  </a:cubicBezTo>
                  <a:lnTo>
                    <a:pt x="65" y="93"/>
                  </a:lnTo>
                  <a:close/>
                  <a:moveTo>
                    <a:pt x="12" y="82"/>
                  </a:moveTo>
                  <a:cubicBezTo>
                    <a:pt x="53" y="82"/>
                    <a:pt x="53" y="82"/>
                    <a:pt x="53" y="82"/>
                  </a:cubicBezTo>
                  <a:cubicBezTo>
                    <a:pt x="53" y="32"/>
                    <a:pt x="53" y="32"/>
                    <a:pt x="53" y="32"/>
                  </a:cubicBezTo>
                  <a:cubicBezTo>
                    <a:pt x="53" y="21"/>
                    <a:pt x="44" y="11"/>
                    <a:pt x="33" y="11"/>
                  </a:cubicBezTo>
                  <a:cubicBezTo>
                    <a:pt x="21" y="11"/>
                    <a:pt x="12" y="21"/>
                    <a:pt x="12" y="32"/>
                  </a:cubicBezTo>
                  <a:lnTo>
                    <a:pt x="12" y="8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9" name="í$ľíḓê"/>
            <p:cNvSpPr/>
            <p:nvPr/>
          </p:nvSpPr>
          <p:spPr bwMode="auto">
            <a:xfrm>
              <a:off x="4198938" y="4194175"/>
              <a:ext cx="944563" cy="946150"/>
            </a:xfrm>
            <a:prstGeom prst="rect">
              <a:avLst/>
            </a:prstGeom>
            <a:solidFill>
              <a:srgbClr val="0060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0" name="îṩḻide"/>
            <p:cNvSpPr/>
            <p:nvPr/>
          </p:nvSpPr>
          <p:spPr bwMode="auto">
            <a:xfrm>
              <a:off x="3946525" y="4194175"/>
              <a:ext cx="944563" cy="946150"/>
            </a:xfrm>
            <a:prstGeom prst="rect">
              <a:avLst/>
            </a:prstGeom>
            <a:solidFill>
              <a:srgbClr val="0072A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1" name="ïsľiḋé"/>
            <p:cNvSpPr/>
            <p:nvPr/>
          </p:nvSpPr>
          <p:spPr bwMode="auto">
            <a:xfrm>
              <a:off x="4260850" y="4510088"/>
              <a:ext cx="323850" cy="314325"/>
            </a:xfrm>
            <a:custGeom>
              <a:avLst/>
              <a:gdLst>
                <a:gd name="T0" fmla="*/ 204 w 204"/>
                <a:gd name="T1" fmla="*/ 62 h 198"/>
                <a:gd name="T2" fmla="*/ 136 w 204"/>
                <a:gd name="T3" fmla="*/ 62 h 198"/>
                <a:gd name="T4" fmla="*/ 136 w 204"/>
                <a:gd name="T5" fmla="*/ 0 h 198"/>
                <a:gd name="T6" fmla="*/ 63 w 204"/>
                <a:gd name="T7" fmla="*/ 0 h 198"/>
                <a:gd name="T8" fmla="*/ 63 w 204"/>
                <a:gd name="T9" fmla="*/ 62 h 198"/>
                <a:gd name="T10" fmla="*/ 0 w 204"/>
                <a:gd name="T11" fmla="*/ 62 h 198"/>
                <a:gd name="T12" fmla="*/ 0 w 204"/>
                <a:gd name="T13" fmla="*/ 136 h 198"/>
                <a:gd name="T14" fmla="*/ 63 w 204"/>
                <a:gd name="T15" fmla="*/ 136 h 198"/>
                <a:gd name="T16" fmla="*/ 63 w 204"/>
                <a:gd name="T17" fmla="*/ 198 h 198"/>
                <a:gd name="T18" fmla="*/ 136 w 204"/>
                <a:gd name="T19" fmla="*/ 198 h 198"/>
                <a:gd name="T20" fmla="*/ 136 w 204"/>
                <a:gd name="T21" fmla="*/ 136 h 198"/>
                <a:gd name="T22" fmla="*/ 204 w 204"/>
                <a:gd name="T23" fmla="*/ 136 h 198"/>
                <a:gd name="T24" fmla="*/ 204 w 204"/>
                <a:gd name="T25" fmla="*/ 62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04" h="198">
                  <a:moveTo>
                    <a:pt x="204" y="62"/>
                  </a:moveTo>
                  <a:lnTo>
                    <a:pt x="136" y="62"/>
                  </a:lnTo>
                  <a:lnTo>
                    <a:pt x="136" y="0"/>
                  </a:lnTo>
                  <a:lnTo>
                    <a:pt x="63" y="0"/>
                  </a:lnTo>
                  <a:lnTo>
                    <a:pt x="63" y="62"/>
                  </a:lnTo>
                  <a:lnTo>
                    <a:pt x="0" y="62"/>
                  </a:lnTo>
                  <a:lnTo>
                    <a:pt x="0" y="136"/>
                  </a:lnTo>
                  <a:lnTo>
                    <a:pt x="63" y="136"/>
                  </a:lnTo>
                  <a:lnTo>
                    <a:pt x="63" y="198"/>
                  </a:lnTo>
                  <a:lnTo>
                    <a:pt x="136" y="198"/>
                  </a:lnTo>
                  <a:lnTo>
                    <a:pt x="136" y="136"/>
                  </a:lnTo>
                  <a:lnTo>
                    <a:pt x="204" y="136"/>
                  </a:lnTo>
                  <a:lnTo>
                    <a:pt x="204" y="6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2" name="ïṧ1îďe"/>
            <p:cNvSpPr/>
            <p:nvPr/>
          </p:nvSpPr>
          <p:spPr bwMode="auto">
            <a:xfrm>
              <a:off x="7400925" y="2347913"/>
              <a:ext cx="1025525" cy="1701800"/>
            </a:xfrm>
            <a:prstGeom prst="rect">
              <a:avLst/>
            </a:prstGeom>
            <a:solidFill>
              <a:srgbClr val="0060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3" name="íṡlîḑe"/>
            <p:cNvSpPr/>
            <p:nvPr/>
          </p:nvSpPr>
          <p:spPr bwMode="auto">
            <a:xfrm>
              <a:off x="7202488" y="2347913"/>
              <a:ext cx="1025525" cy="1701800"/>
            </a:xfrm>
            <a:prstGeom prst="rect">
              <a:avLst/>
            </a:prstGeom>
            <a:solidFill>
              <a:srgbClr val="189F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4" name="ïṣ1îḋe"/>
            <p:cNvSpPr/>
            <p:nvPr/>
          </p:nvSpPr>
          <p:spPr bwMode="auto">
            <a:xfrm>
              <a:off x="7319963" y="2455863"/>
              <a:ext cx="800100" cy="127952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5" name="îSļïďé"/>
            <p:cNvSpPr/>
            <p:nvPr/>
          </p:nvSpPr>
          <p:spPr bwMode="auto">
            <a:xfrm>
              <a:off x="7643813" y="3806825"/>
              <a:ext cx="179388" cy="18097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6" name="iş1îďe"/>
            <p:cNvSpPr/>
            <p:nvPr/>
          </p:nvSpPr>
          <p:spPr bwMode="auto">
            <a:xfrm>
              <a:off x="7464425" y="2852738"/>
              <a:ext cx="547688" cy="477838"/>
            </a:xfrm>
            <a:custGeom>
              <a:avLst/>
              <a:gdLst>
                <a:gd name="T0" fmla="*/ 130 w 345"/>
                <a:gd name="T1" fmla="*/ 301 h 301"/>
                <a:gd name="T2" fmla="*/ 0 w 345"/>
                <a:gd name="T3" fmla="*/ 170 h 301"/>
                <a:gd name="T4" fmla="*/ 45 w 345"/>
                <a:gd name="T5" fmla="*/ 119 h 301"/>
                <a:gd name="T6" fmla="*/ 124 w 345"/>
                <a:gd name="T7" fmla="*/ 199 h 301"/>
                <a:gd name="T8" fmla="*/ 294 w 345"/>
                <a:gd name="T9" fmla="*/ 0 h 301"/>
                <a:gd name="T10" fmla="*/ 345 w 345"/>
                <a:gd name="T11" fmla="*/ 45 h 301"/>
                <a:gd name="T12" fmla="*/ 130 w 345"/>
                <a:gd name="T13" fmla="*/ 301 h 3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45" h="301">
                  <a:moveTo>
                    <a:pt x="130" y="301"/>
                  </a:moveTo>
                  <a:lnTo>
                    <a:pt x="0" y="170"/>
                  </a:lnTo>
                  <a:lnTo>
                    <a:pt x="45" y="119"/>
                  </a:lnTo>
                  <a:lnTo>
                    <a:pt x="124" y="199"/>
                  </a:lnTo>
                  <a:lnTo>
                    <a:pt x="294" y="0"/>
                  </a:lnTo>
                  <a:lnTo>
                    <a:pt x="345" y="45"/>
                  </a:lnTo>
                  <a:lnTo>
                    <a:pt x="130" y="301"/>
                  </a:lnTo>
                  <a:close/>
                </a:path>
              </a:pathLst>
            </a:custGeom>
            <a:solidFill>
              <a:srgbClr val="A0A0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7" name="îš1ïḑê"/>
            <p:cNvSpPr/>
            <p:nvPr/>
          </p:nvSpPr>
          <p:spPr bwMode="auto">
            <a:xfrm>
              <a:off x="5359400" y="4806950"/>
              <a:ext cx="2078038" cy="333375"/>
            </a:xfrm>
            <a:prstGeom prst="rect">
              <a:avLst/>
            </a:prstGeom>
            <a:solidFill>
              <a:srgbClr val="0072A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8" name="iŝlídè"/>
            <p:cNvSpPr/>
            <p:nvPr/>
          </p:nvSpPr>
          <p:spPr bwMode="auto">
            <a:xfrm>
              <a:off x="7437438" y="4806950"/>
              <a:ext cx="520700" cy="333375"/>
            </a:xfrm>
            <a:custGeom>
              <a:avLst/>
              <a:gdLst>
                <a:gd name="T0" fmla="*/ 0 w 328"/>
                <a:gd name="T1" fmla="*/ 210 h 210"/>
                <a:gd name="T2" fmla="*/ 328 w 328"/>
                <a:gd name="T3" fmla="*/ 102 h 210"/>
                <a:gd name="T4" fmla="*/ 0 w 328"/>
                <a:gd name="T5" fmla="*/ 0 h 210"/>
                <a:gd name="T6" fmla="*/ 0 w 328"/>
                <a:gd name="T7" fmla="*/ 210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8" h="210">
                  <a:moveTo>
                    <a:pt x="0" y="210"/>
                  </a:moveTo>
                  <a:lnTo>
                    <a:pt x="328" y="102"/>
                  </a:lnTo>
                  <a:lnTo>
                    <a:pt x="0" y="0"/>
                  </a:lnTo>
                  <a:lnTo>
                    <a:pt x="0" y="2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9" name="íşḻîḋè"/>
            <p:cNvSpPr/>
            <p:nvPr/>
          </p:nvSpPr>
          <p:spPr bwMode="auto">
            <a:xfrm>
              <a:off x="7761288" y="4905375"/>
              <a:ext cx="196850" cy="127000"/>
            </a:xfrm>
            <a:custGeom>
              <a:avLst/>
              <a:gdLst>
                <a:gd name="T0" fmla="*/ 0 w 124"/>
                <a:gd name="T1" fmla="*/ 80 h 80"/>
                <a:gd name="T2" fmla="*/ 124 w 124"/>
                <a:gd name="T3" fmla="*/ 40 h 80"/>
                <a:gd name="T4" fmla="*/ 0 w 124"/>
                <a:gd name="T5" fmla="*/ 0 h 80"/>
                <a:gd name="T6" fmla="*/ 0 w 124"/>
                <a:gd name="T7" fmla="*/ 8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4" h="80">
                  <a:moveTo>
                    <a:pt x="0" y="80"/>
                  </a:moveTo>
                  <a:lnTo>
                    <a:pt x="124" y="40"/>
                  </a:lnTo>
                  <a:lnTo>
                    <a:pt x="0" y="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rgbClr val="0072A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0" name="iśḻíḑe"/>
            <p:cNvSpPr/>
            <p:nvPr/>
          </p:nvSpPr>
          <p:spPr bwMode="auto">
            <a:xfrm>
              <a:off x="5359400" y="4806950"/>
              <a:ext cx="2078038" cy="161925"/>
            </a:xfrm>
            <a:prstGeom prst="rect">
              <a:avLst/>
            </a:prstGeom>
            <a:solidFill>
              <a:srgbClr val="58BC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2" name="文本框 1"/>
          <p:cNvSpPr txBox="1"/>
          <p:nvPr/>
        </p:nvSpPr>
        <p:spPr>
          <a:xfrm>
            <a:off x="6684885" y="603682"/>
            <a:ext cx="18288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50" dirty="0">
                <a:solidFill>
                  <a:srgbClr val="F2F2F2"/>
                </a:solidFill>
              </a:rPr>
              <a:t>https://www.ypppt.com/</a:t>
            </a:r>
            <a:endParaRPr lang="zh-CN" altLang="en-US" sz="1050" dirty="0">
              <a:solidFill>
                <a:srgbClr val="F2F2F2"/>
              </a:solidFill>
            </a:endParaRPr>
          </a:p>
        </p:txBody>
      </p:sp>
    </p:spTree>
    <p:custDataLst>
      <p:tags r:id="rId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6000">
        <p:fade/>
      </p:transition>
    </mc:Choice>
    <mc:Fallback>
      <p:transition spd="med" advClick="0" advTm="6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500"/>
                            </p:stCondLst>
                            <p:childTnLst>
                              <p:par>
                                <p:cTn id="61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 animBg="1"/>
      <p:bldP spid="73" grpId="0" animBg="1"/>
      <p:bldP spid="71" grpId="0" animBg="1"/>
      <p:bldP spid="4" grpId="0" animBg="1"/>
      <p:bldP spid="6" grpId="0" animBg="1"/>
      <p:bldP spid="7" grpId="0" animBg="1"/>
      <p:bldP spid="9" grpId="0"/>
      <p:bldP spid="10" grpId="0" animBg="1"/>
      <p:bldP spid="11" grpId="0" animBg="1"/>
      <p:bldP spid="13" grpId="0"/>
      <p:bldP spid="14" grpId="0" animBg="1"/>
      <p:bldP spid="16" grpId="0"/>
      <p:bldP spid="17" grpId="0" animBg="1"/>
      <p:bldP spid="19" grpId="0"/>
      <p:bldP spid="23" grpId="0" animBg="1"/>
      <p:bldP spid="25" grpId="0"/>
      <p:bldP spid="26" grpId="0" animBg="1"/>
      <p:bldP spid="2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平行四边形 3"/>
          <p:cNvSpPr/>
          <p:nvPr/>
        </p:nvSpPr>
        <p:spPr>
          <a:xfrm>
            <a:off x="518160" y="350520"/>
            <a:ext cx="762000" cy="640080"/>
          </a:xfrm>
          <a:prstGeom prst="parallelogram">
            <a:avLst/>
          </a:prstGeom>
          <a:solidFill>
            <a:schemeClr val="bg1"/>
          </a:solidFill>
          <a:ln w="38100">
            <a:solidFill>
              <a:srgbClr val="189F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>
                <a:solidFill>
                  <a:srgbClr val="189FA0"/>
                </a:solidFill>
                <a:cs typeface="+mn-ea"/>
                <a:sym typeface="+mn-lt"/>
              </a:rPr>
              <a:t>01</a:t>
            </a:r>
            <a:endParaRPr lang="zh-CN" altLang="en-US" sz="2000" b="1" dirty="0">
              <a:solidFill>
                <a:srgbClr val="189FA0"/>
              </a:solidFill>
              <a:cs typeface="+mn-ea"/>
              <a:sym typeface="+mn-lt"/>
            </a:endParaRPr>
          </a:p>
        </p:txBody>
      </p:sp>
      <p:sp>
        <p:nvSpPr>
          <p:cNvPr id="6" name="平行四边形 5"/>
          <p:cNvSpPr/>
          <p:nvPr/>
        </p:nvSpPr>
        <p:spPr>
          <a:xfrm>
            <a:off x="1524000" y="350520"/>
            <a:ext cx="3200400" cy="640080"/>
          </a:xfrm>
          <a:prstGeom prst="parallelogram">
            <a:avLst/>
          </a:prstGeom>
          <a:solidFill>
            <a:schemeClr val="bg1"/>
          </a:solidFill>
          <a:ln w="38100">
            <a:solidFill>
              <a:srgbClr val="189F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200" b="1" dirty="0">
                <a:solidFill>
                  <a:srgbClr val="189FA0"/>
                </a:solidFill>
                <a:cs typeface="+mn-ea"/>
                <a:sym typeface="+mn-lt"/>
              </a:rPr>
              <a:t>开场白</a:t>
            </a:r>
            <a:endParaRPr lang="zh-CN" altLang="en-US" sz="3200" b="1" dirty="0">
              <a:solidFill>
                <a:srgbClr val="189FA0"/>
              </a:solidFill>
              <a:cs typeface="+mn-ea"/>
              <a:sym typeface="+mn-lt"/>
            </a:endParaRPr>
          </a:p>
        </p:txBody>
      </p:sp>
      <p:grpSp>
        <p:nvGrpSpPr>
          <p:cNvPr id="95" name="#474405" descr="本素材由iSlide™ 提供&#10;iSlide™尊重知识产权并注重保护用户享有的各项权利。郑重提醒您：&#10;iSlide™插件中提供的任何信息内容的所有权、知识产权归其原始权利人或权利受让人所有，您免费/购买获得的是信息内容的使用权，并受下述条款的约束；&#10;1. 您仅可以个人非商业用途使用该等信息内容，不可将信息内容的全部或部分用于出售，或以出租、出借、转让、分销、发布等其他任何方式供他人使用；&#10;2. 禁止在接入互联网或移动互联网的任何网站、平台、应用或程序上以任何方式为他人提供iSlide™插件资源内容的下载。&#10;The resource is supplied by iSlide™.&#10;iSlide™ respects all intellectual property rights and protects all the rights its users acquired.Solemnly remind you:&#10;The ownership and intellectual property of the resources supplied in iSlide Add-in belongs to its owner or the assignee of this ownership.you only acquired the usage of the resources supplied in iSlide Add-in, as well as respected the following restrain terms:&#10;1.You are only allowed to use such resource for personal and non-commercial aim, not allowed to use such resource or part of it for the sale; or rent, lend, transfer to others; or distribution or release it in any way.&#10;2.You are not permitted to provide the resource of iSlide Add-in in any website, platform, application access to the Internet or mobile Internet." title="iSlide™ 版权声明  COPYRIGHT NOTICE"/>
          <p:cNvGrpSpPr>
            <a:grpSpLocks noChangeAspect="1"/>
          </p:cNvGrpSpPr>
          <p:nvPr>
            <p:custDataLst>
              <p:tags r:id="rId1"/>
            </p:custDataLst>
          </p:nvPr>
        </p:nvGrpSpPr>
        <p:grpSpPr>
          <a:xfrm>
            <a:off x="518160" y="1313180"/>
            <a:ext cx="12395766" cy="4970116"/>
            <a:chOff x="455146" y="1130300"/>
            <a:chExt cx="12395766" cy="4970116"/>
          </a:xfrm>
        </p:grpSpPr>
        <p:cxnSp>
          <p:nvCxnSpPr>
            <p:cNvPr id="96" name="直接连接符 95"/>
            <p:cNvCxnSpPr/>
            <p:nvPr/>
          </p:nvCxnSpPr>
          <p:spPr>
            <a:xfrm flipH="1">
              <a:off x="717550" y="4487164"/>
              <a:ext cx="10756900" cy="0"/>
            </a:xfrm>
            <a:prstGeom prst="line">
              <a:avLst/>
            </a:prstGeom>
            <a:ln w="76200" cap="rnd">
              <a:solidFill>
                <a:schemeClr val="bg1">
                  <a:lumMod val="85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7" name="íṡḻiďè"/>
            <p:cNvSpPr txBox="1"/>
            <p:nvPr/>
          </p:nvSpPr>
          <p:spPr>
            <a:xfrm>
              <a:off x="660400" y="1130300"/>
              <a:ext cx="4217821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3200" b="1" dirty="0">
                  <a:cs typeface="+mn-ea"/>
                  <a:sym typeface="+mn-lt"/>
                </a:rPr>
                <a:t>好的开场白</a:t>
              </a:r>
              <a:endParaRPr lang="en-US" altLang="zh-CN" sz="3200" b="1" dirty="0">
                <a:cs typeface="+mn-ea"/>
                <a:sym typeface="+mn-lt"/>
              </a:endParaRPr>
            </a:p>
            <a:p>
              <a:r>
                <a:rPr lang="en-US" altLang="zh-CN" sz="32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——</a:t>
              </a:r>
              <a:endParaRPr lang="en-US" altLang="zh-CN" sz="32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grpSp>
          <p:nvGrpSpPr>
            <p:cNvPr id="98" name="ïşľïḍe"/>
            <p:cNvGrpSpPr/>
            <p:nvPr/>
          </p:nvGrpSpPr>
          <p:grpSpPr>
            <a:xfrm>
              <a:off x="455146" y="2678024"/>
              <a:ext cx="4349128" cy="1899140"/>
              <a:chOff x="455146" y="2678024"/>
              <a:chExt cx="4349128" cy="1899140"/>
            </a:xfrm>
          </p:grpSpPr>
          <p:sp>
            <p:nvSpPr>
              <p:cNvPr id="114" name="îş1íḋé"/>
              <p:cNvSpPr txBox="1"/>
              <p:nvPr/>
            </p:nvSpPr>
            <p:spPr>
              <a:xfrm>
                <a:off x="455146" y="3509501"/>
                <a:ext cx="4349128" cy="3812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>
                  <a:lnSpc>
                    <a:spcPct val="130000"/>
                  </a:lnSpc>
                </a:pPr>
                <a:r>
                  <a:rPr lang="zh-CN" altLang="en-US" sz="1600" dirty="0">
                    <a:cs typeface="+mn-ea"/>
                    <a:sym typeface="+mn-lt"/>
                  </a:rPr>
                  <a:t>“您好，欢迎光临</a:t>
                </a:r>
                <a:r>
                  <a:rPr lang="en-US" altLang="zh-CN" sz="1600" dirty="0">
                    <a:cs typeface="+mn-ea"/>
                    <a:sym typeface="+mn-lt"/>
                  </a:rPr>
                  <a:t>XXX</a:t>
                </a:r>
                <a:r>
                  <a:rPr lang="zh-CN" altLang="en-US" sz="1600" dirty="0">
                    <a:cs typeface="+mn-ea"/>
                    <a:sym typeface="+mn-lt"/>
                  </a:rPr>
                  <a:t>专柜”</a:t>
                </a:r>
                <a:endParaRPr lang="en-US" altLang="zh-CN" sz="1600" dirty="0">
                  <a:cs typeface="+mn-ea"/>
                  <a:sym typeface="+mn-lt"/>
                </a:endParaRPr>
              </a:p>
            </p:txBody>
          </p:sp>
          <p:cxnSp>
            <p:nvCxnSpPr>
              <p:cNvPr id="115" name="直接连接符 114"/>
              <p:cNvCxnSpPr/>
              <p:nvPr/>
            </p:nvCxnSpPr>
            <p:spPr>
              <a:xfrm>
                <a:off x="1194417" y="2824120"/>
                <a:ext cx="0" cy="1663044"/>
              </a:xfrm>
              <a:prstGeom prst="line">
                <a:avLst/>
              </a:prstGeom>
              <a:ln w="6350" cap="rnd">
                <a:solidFill>
                  <a:schemeClr val="bg1">
                    <a:lumMod val="85000"/>
                  </a:schemeClr>
                </a:solidFill>
                <a:round/>
                <a:head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6" name="iśļîďé"/>
              <p:cNvSpPr/>
              <p:nvPr/>
            </p:nvSpPr>
            <p:spPr>
              <a:xfrm>
                <a:off x="1104417" y="4397164"/>
                <a:ext cx="180000" cy="180000"/>
              </a:xfrm>
              <a:prstGeom prst="ellipse">
                <a:avLst/>
              </a:prstGeom>
              <a:gradFill>
                <a:gsLst>
                  <a:gs pos="0">
                    <a:schemeClr val="accent1">
                      <a:lumMod val="60000"/>
                      <a:lumOff val="40000"/>
                    </a:schemeClr>
                  </a:gs>
                  <a:gs pos="60000">
                    <a:srgbClr val="203864"/>
                  </a:gs>
                </a:gsLst>
                <a:lin ang="2700000" scaled="0"/>
              </a:gradFill>
              <a:ln w="57150" cap="rnd">
                <a:noFill/>
                <a:prstDash val="solid"/>
                <a:round/>
              </a:ln>
              <a:effectLst>
                <a:outerShdw blurRad="50800" dist="50800" dir="5400000" algn="ctr" rotWithShape="0">
                  <a:schemeClr val="accent5">
                    <a:alpha val="2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rmAutofit fontScale="25000" lnSpcReduction="20000"/>
              </a:bodyPr>
              <a:lstStyle/>
              <a:p>
                <a:pPr algn="ctr" defTabSz="913765"/>
                <a:endParaRPr lang="zh-CN" altLang="en-US" sz="2000" b="1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18" name="ïṥḷiḓè"/>
              <p:cNvSpPr txBox="1"/>
              <p:nvPr/>
            </p:nvSpPr>
            <p:spPr>
              <a:xfrm>
                <a:off x="1291477" y="2678024"/>
                <a:ext cx="351279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2000" b="1" dirty="0">
                    <a:solidFill>
                      <a:srgbClr val="2F5597"/>
                    </a:solidFill>
                    <a:cs typeface="+mn-ea"/>
                    <a:sym typeface="+mn-lt"/>
                  </a:rPr>
                  <a:t>让你的顾客停留</a:t>
                </a:r>
                <a:endParaRPr lang="zh-CN" altLang="en-US" sz="2000" b="1" dirty="0">
                  <a:solidFill>
                    <a:srgbClr val="2F5597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99" name="îṥļiḓê"/>
            <p:cNvSpPr/>
            <p:nvPr/>
          </p:nvSpPr>
          <p:spPr>
            <a:xfrm>
              <a:off x="2273711" y="4682940"/>
              <a:ext cx="1304164" cy="1304164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 w="38100">
              <a:noFill/>
              <a:rou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pPr algn="ctr"/>
              <a:r>
                <a:rPr lang="en-US" altLang="zh-CN" sz="4400" dirty="0">
                  <a:cs typeface="+mn-ea"/>
                  <a:sym typeface="+mn-lt"/>
                </a:rPr>
                <a:t>01</a:t>
              </a:r>
              <a:endParaRPr lang="zh-CN" altLang="en-US" sz="4400" dirty="0">
                <a:cs typeface="+mn-ea"/>
                <a:sym typeface="+mn-lt"/>
              </a:endParaRPr>
            </a:p>
          </p:txBody>
        </p:sp>
        <p:grpSp>
          <p:nvGrpSpPr>
            <p:cNvPr id="100" name="îsḷîďè"/>
            <p:cNvGrpSpPr/>
            <p:nvPr/>
          </p:nvGrpSpPr>
          <p:grpSpPr>
            <a:xfrm>
              <a:off x="4721335" y="4371355"/>
              <a:ext cx="5129610" cy="1729061"/>
              <a:chOff x="3938968" y="4371355"/>
              <a:chExt cx="5129610" cy="1729061"/>
            </a:xfrm>
          </p:grpSpPr>
          <p:cxnSp>
            <p:nvCxnSpPr>
              <p:cNvPr id="109" name="直接连接符 108"/>
              <p:cNvCxnSpPr/>
              <p:nvPr/>
            </p:nvCxnSpPr>
            <p:spPr>
              <a:xfrm flipV="1">
                <a:off x="4021907" y="4437372"/>
                <a:ext cx="0" cy="1663044"/>
              </a:xfrm>
              <a:prstGeom prst="line">
                <a:avLst/>
              </a:prstGeom>
              <a:ln w="6350" cap="rnd">
                <a:solidFill>
                  <a:schemeClr val="bg1">
                    <a:lumMod val="85000"/>
                  </a:schemeClr>
                </a:solidFill>
                <a:round/>
                <a:head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0" name="ïŝ1îde"/>
              <p:cNvSpPr/>
              <p:nvPr/>
            </p:nvSpPr>
            <p:spPr>
              <a:xfrm>
                <a:off x="3938968" y="4371355"/>
                <a:ext cx="180000" cy="180000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60000">
                    <a:schemeClr val="accent3"/>
                  </a:gs>
                </a:gsLst>
                <a:lin ang="2700000" scaled="0"/>
              </a:gradFill>
              <a:ln w="57150" cap="rnd">
                <a:noFill/>
                <a:prstDash val="solid"/>
                <a:round/>
              </a:ln>
              <a:effectLst>
                <a:outerShdw blurRad="50800" dist="50800" dir="5400000" algn="ctr" rotWithShape="0">
                  <a:schemeClr val="accent3">
                    <a:alpha val="2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rmAutofit fontScale="25000" lnSpcReduction="20000"/>
              </a:bodyPr>
              <a:lstStyle/>
              <a:p>
                <a:pPr algn="ctr" defTabSz="913765"/>
                <a:endParaRPr lang="zh-CN" altLang="en-US" sz="2000" b="1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11" name="îSļídè"/>
              <p:cNvSpPr txBox="1"/>
              <p:nvPr/>
            </p:nvSpPr>
            <p:spPr>
              <a:xfrm>
                <a:off x="4155557" y="5265003"/>
                <a:ext cx="4349128" cy="7875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zh-CN" altLang="en-US" sz="1600" dirty="0">
                    <a:cs typeface="+mn-ea"/>
                    <a:sym typeface="+mn-lt"/>
                  </a:rPr>
                  <a:t>“这是我们刚出的新款。”</a:t>
                </a:r>
                <a:endParaRPr lang="zh-CN" altLang="en-US" sz="1600" dirty="0">
                  <a:cs typeface="+mn-ea"/>
                  <a:sym typeface="+mn-lt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zh-CN" altLang="en-US" sz="1600" dirty="0">
                    <a:cs typeface="+mn-ea"/>
                    <a:sym typeface="+mn-lt"/>
                  </a:rPr>
                  <a:t>“我们这里正在做</a:t>
                </a:r>
                <a:r>
                  <a:rPr lang="en-US" altLang="zh-CN" sz="1600" dirty="0">
                    <a:cs typeface="+mn-ea"/>
                    <a:sym typeface="+mn-lt"/>
                  </a:rPr>
                  <a:t>xx</a:t>
                </a:r>
                <a:r>
                  <a:rPr lang="zh-CN" altLang="en-US" sz="1600" dirty="0">
                    <a:cs typeface="+mn-ea"/>
                    <a:sym typeface="+mn-lt"/>
                  </a:rPr>
                  <a:t>活动”</a:t>
                </a:r>
                <a:endParaRPr lang="zh-CN" altLang="en-US" sz="1600" dirty="0">
                  <a:cs typeface="+mn-ea"/>
                  <a:sym typeface="+mn-lt"/>
                </a:endParaRPr>
              </a:p>
            </p:txBody>
          </p:sp>
          <p:sp>
            <p:nvSpPr>
              <p:cNvPr id="113" name="íṩ1íḍè"/>
              <p:cNvSpPr txBox="1"/>
              <p:nvPr/>
            </p:nvSpPr>
            <p:spPr>
              <a:xfrm>
                <a:off x="4118967" y="4709993"/>
                <a:ext cx="4949611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2000" b="1" dirty="0">
                    <a:solidFill>
                      <a:srgbClr val="189FA0"/>
                    </a:solidFill>
                    <a:cs typeface="+mn-ea"/>
                    <a:sym typeface="+mn-lt"/>
                  </a:rPr>
                  <a:t>把顾客吸引住，让他停留下来</a:t>
                </a:r>
                <a:endParaRPr lang="zh-CN" altLang="en-US" sz="2000" b="1" dirty="0">
                  <a:solidFill>
                    <a:srgbClr val="189FA0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101" name="ïṩ1ïdê"/>
            <p:cNvGrpSpPr/>
            <p:nvPr/>
          </p:nvGrpSpPr>
          <p:grpSpPr>
            <a:xfrm>
              <a:off x="8331191" y="2678024"/>
              <a:ext cx="4519721" cy="1939348"/>
              <a:chOff x="7893034" y="2678024"/>
              <a:chExt cx="4519721" cy="1939348"/>
            </a:xfrm>
          </p:grpSpPr>
          <p:cxnSp>
            <p:nvCxnSpPr>
              <p:cNvPr id="104" name="直接连接符 103"/>
              <p:cNvCxnSpPr/>
              <p:nvPr/>
            </p:nvCxnSpPr>
            <p:spPr>
              <a:xfrm>
                <a:off x="7978330" y="2824120"/>
                <a:ext cx="0" cy="1663044"/>
              </a:xfrm>
              <a:prstGeom prst="line">
                <a:avLst/>
              </a:prstGeom>
              <a:ln w="6350" cap="rnd">
                <a:solidFill>
                  <a:schemeClr val="bg1">
                    <a:lumMod val="85000"/>
                  </a:schemeClr>
                </a:solidFill>
                <a:round/>
                <a:head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5" name="îślîḓê"/>
              <p:cNvSpPr/>
              <p:nvPr/>
            </p:nvSpPr>
            <p:spPr>
              <a:xfrm>
                <a:off x="7893034" y="4437372"/>
                <a:ext cx="180000" cy="180000"/>
              </a:xfrm>
              <a:prstGeom prst="ellipse">
                <a:avLst/>
              </a:prstGeom>
              <a:gradFill>
                <a:gsLst>
                  <a:gs pos="0">
                    <a:srgbClr val="BDF5F5"/>
                  </a:gs>
                  <a:gs pos="60000">
                    <a:srgbClr val="189FA0"/>
                  </a:gs>
                </a:gsLst>
                <a:lin ang="2700000" scaled="0"/>
              </a:gradFill>
              <a:ln w="57150" cap="rnd">
                <a:noFill/>
                <a:prstDash val="solid"/>
                <a:round/>
              </a:ln>
              <a:effectLst>
                <a:outerShdw blurRad="50800" dist="50800" dir="5400000" algn="ctr" rotWithShape="0">
                  <a:schemeClr val="accent4">
                    <a:alpha val="2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rmAutofit fontScale="25000" lnSpcReduction="20000"/>
              </a:bodyPr>
              <a:lstStyle/>
              <a:p>
                <a:pPr algn="ctr" defTabSz="913765"/>
                <a:endParaRPr lang="zh-CN" altLang="en-US" sz="2000" b="1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06" name="ïSļîḓe"/>
              <p:cNvSpPr txBox="1"/>
              <p:nvPr/>
            </p:nvSpPr>
            <p:spPr>
              <a:xfrm>
                <a:off x="8063627" y="3394961"/>
                <a:ext cx="4349128" cy="3627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CN" altLang="en-US" sz="1600" dirty="0">
                    <a:cs typeface="+mn-ea"/>
                    <a:sym typeface="+mn-lt"/>
                  </a:rPr>
                  <a:t>“我来帮您介绍介绍”</a:t>
                </a:r>
                <a:endParaRPr lang="zh-CN" altLang="en-US" sz="1600" dirty="0">
                  <a:cs typeface="+mn-ea"/>
                  <a:sym typeface="+mn-lt"/>
                </a:endParaRPr>
              </a:p>
            </p:txBody>
          </p:sp>
          <p:sp>
            <p:nvSpPr>
              <p:cNvPr id="108" name="iṩľîḑè"/>
              <p:cNvSpPr txBox="1"/>
              <p:nvPr/>
            </p:nvSpPr>
            <p:spPr>
              <a:xfrm>
                <a:off x="8075390" y="2678024"/>
                <a:ext cx="351279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2000" b="1" dirty="0">
                    <a:solidFill>
                      <a:srgbClr val="203864"/>
                    </a:solidFill>
                    <a:cs typeface="+mn-ea"/>
                    <a:sym typeface="+mn-lt"/>
                  </a:rPr>
                  <a:t>直接拉过来介绍商品</a:t>
                </a:r>
                <a:endParaRPr lang="zh-CN" altLang="en-US" sz="2000" b="1" dirty="0">
                  <a:solidFill>
                    <a:srgbClr val="203864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102" name="îṡḻîďe"/>
            <p:cNvSpPr/>
            <p:nvPr/>
          </p:nvSpPr>
          <p:spPr>
            <a:xfrm>
              <a:off x="5828911" y="2874500"/>
              <a:ext cx="1304164" cy="1304164"/>
            </a:xfrm>
            <a:prstGeom prst="ellipse">
              <a:avLst/>
            </a:prstGeom>
            <a:solidFill>
              <a:srgbClr val="189FA0"/>
            </a:solidFill>
            <a:ln w="38100">
              <a:noFill/>
              <a:rou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pPr algn="ctr"/>
              <a:r>
                <a:rPr lang="en-US" altLang="zh-CN" sz="4400" dirty="0">
                  <a:cs typeface="+mn-ea"/>
                  <a:sym typeface="+mn-lt"/>
                </a:rPr>
                <a:t>02</a:t>
              </a:r>
              <a:endParaRPr lang="zh-CN" altLang="en-US" sz="4400" dirty="0">
                <a:cs typeface="+mn-ea"/>
                <a:sym typeface="+mn-lt"/>
              </a:endParaRPr>
            </a:p>
          </p:txBody>
        </p:sp>
        <p:sp>
          <p:nvSpPr>
            <p:cNvPr id="103" name="ïŝľïďê"/>
            <p:cNvSpPr/>
            <p:nvPr/>
          </p:nvSpPr>
          <p:spPr>
            <a:xfrm>
              <a:off x="9384111" y="4682940"/>
              <a:ext cx="1304164" cy="1304164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 w="38100">
              <a:noFill/>
              <a:rou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pPr algn="ctr"/>
              <a:r>
                <a:rPr lang="en-US" altLang="zh-CN" sz="4400" dirty="0">
                  <a:cs typeface="+mn-ea"/>
                  <a:sym typeface="+mn-lt"/>
                </a:rPr>
                <a:t>03</a:t>
              </a:r>
              <a:endParaRPr lang="zh-CN" altLang="en-US" sz="4400" dirty="0">
                <a:cs typeface="+mn-ea"/>
                <a:sym typeface="+mn-lt"/>
              </a:endParaRPr>
            </a:p>
          </p:txBody>
        </p:sp>
      </p:grpSp>
      <p:grpSp>
        <p:nvGrpSpPr>
          <p:cNvPr id="119" name="df7c7539-5b5b-4adf-b40d-5ac2c4c7ee4e" descr="本素材由iSlide™ 提供&#10;iSlide™尊重知识产权并注重保护用户享有的各项权利。郑重提醒您：&#10;iSlide™插件中提供的任何信息内容的所有权、知识产权归其原始权利人或权利受让人所有，您免费/购买获得的是信息内容的使用权，并受下述条款的约束；&#10;1. 您仅可以个人非商业用途使用该等信息内容，不可将信息内容的全部或部分用于出售，或以出租、出借、转让、分销、发布等其他任何方式供他人使用；&#10;2. 禁止在接入互联网或移动互联网的任何网站、平台、应用或程序上以任何方式为他人提供iSlide™插件资源内容的下载。&#10;The resource is supplied by iSlide™.&#10;iSlide™ respects all intellectual property rights and protects all the rights its users acquired.Solemnly remind you:&#10;The ownership and intellectual property of the resources supplied in iSlide Add-in belongs to its owner or the assignee of this ownership.you only acquired the usage of the resources supplied in iSlide Add-in, as well as respected the following restrain terms:&#10;1.You are only allowed to use such resource for personal and non-commercial aim, not allowed to use such resource or part of it for the sale; or rent, lend, transfer to others; or distribution or release it in any way.&#10;2.You are not permitted to provide the resource of iSlide Add-in in any website, platform, application access to the Internet or mobile Internet." title="iSlide™ 版权声明  COPYRIGHT NOTICE"/>
          <p:cNvGrpSpPr>
            <a:grpSpLocks noChangeAspect="1"/>
          </p:cNvGrpSpPr>
          <p:nvPr>
            <p:custDataLst>
              <p:tags r:id="rId2"/>
            </p:custDataLst>
          </p:nvPr>
        </p:nvGrpSpPr>
        <p:grpSpPr>
          <a:xfrm>
            <a:off x="8394205" y="350520"/>
            <a:ext cx="3200400" cy="1555502"/>
            <a:chOff x="3191279" y="2017208"/>
            <a:chExt cx="5809442" cy="2823584"/>
          </a:xfrm>
        </p:grpSpPr>
        <p:sp>
          <p:nvSpPr>
            <p:cNvPr id="120" name="ïsḷïďè"/>
            <p:cNvSpPr/>
            <p:nvPr/>
          </p:nvSpPr>
          <p:spPr bwMode="auto">
            <a:xfrm>
              <a:off x="4002654" y="3136911"/>
              <a:ext cx="4008195" cy="567967"/>
            </a:xfrm>
            <a:custGeom>
              <a:avLst/>
              <a:gdLst>
                <a:gd name="T0" fmla="*/ 5 w 183"/>
                <a:gd name="T1" fmla="*/ 0 h 26"/>
                <a:gd name="T2" fmla="*/ 178 w 183"/>
                <a:gd name="T3" fmla="*/ 0 h 26"/>
                <a:gd name="T4" fmla="*/ 183 w 183"/>
                <a:gd name="T5" fmla="*/ 6 h 26"/>
                <a:gd name="T6" fmla="*/ 183 w 183"/>
                <a:gd name="T7" fmla="*/ 21 h 26"/>
                <a:gd name="T8" fmla="*/ 178 w 183"/>
                <a:gd name="T9" fmla="*/ 26 h 26"/>
                <a:gd name="T10" fmla="*/ 5 w 183"/>
                <a:gd name="T11" fmla="*/ 26 h 26"/>
                <a:gd name="T12" fmla="*/ 0 w 183"/>
                <a:gd name="T13" fmla="*/ 21 h 26"/>
                <a:gd name="T14" fmla="*/ 0 w 183"/>
                <a:gd name="T15" fmla="*/ 6 h 26"/>
                <a:gd name="T16" fmla="*/ 5 w 183"/>
                <a:gd name="T17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3" h="26">
                  <a:moveTo>
                    <a:pt x="5" y="0"/>
                  </a:moveTo>
                  <a:cubicBezTo>
                    <a:pt x="178" y="0"/>
                    <a:pt x="178" y="0"/>
                    <a:pt x="178" y="0"/>
                  </a:cubicBezTo>
                  <a:cubicBezTo>
                    <a:pt x="181" y="0"/>
                    <a:pt x="183" y="3"/>
                    <a:pt x="183" y="6"/>
                  </a:cubicBezTo>
                  <a:cubicBezTo>
                    <a:pt x="183" y="21"/>
                    <a:pt x="183" y="21"/>
                    <a:pt x="183" y="21"/>
                  </a:cubicBezTo>
                  <a:cubicBezTo>
                    <a:pt x="183" y="24"/>
                    <a:pt x="181" y="26"/>
                    <a:pt x="178" y="26"/>
                  </a:cubicBezTo>
                  <a:cubicBezTo>
                    <a:pt x="5" y="26"/>
                    <a:pt x="5" y="26"/>
                    <a:pt x="5" y="26"/>
                  </a:cubicBezTo>
                  <a:cubicBezTo>
                    <a:pt x="2" y="26"/>
                    <a:pt x="0" y="24"/>
                    <a:pt x="0" y="21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2" y="0"/>
                    <a:pt x="5" y="0"/>
                  </a:cubicBezTo>
                  <a:close/>
                </a:path>
              </a:pathLst>
            </a:custGeom>
            <a:solidFill>
              <a:srgbClr val="E3E3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1" name="ïṡlíḑê"/>
            <p:cNvSpPr/>
            <p:nvPr/>
          </p:nvSpPr>
          <p:spPr bwMode="auto">
            <a:xfrm>
              <a:off x="4440790" y="2195715"/>
              <a:ext cx="3440228" cy="567967"/>
            </a:xfrm>
            <a:custGeom>
              <a:avLst/>
              <a:gdLst>
                <a:gd name="T0" fmla="*/ 6 w 157"/>
                <a:gd name="T1" fmla="*/ 0 h 26"/>
                <a:gd name="T2" fmla="*/ 152 w 157"/>
                <a:gd name="T3" fmla="*/ 0 h 26"/>
                <a:gd name="T4" fmla="*/ 157 w 157"/>
                <a:gd name="T5" fmla="*/ 5 h 26"/>
                <a:gd name="T6" fmla="*/ 157 w 157"/>
                <a:gd name="T7" fmla="*/ 21 h 26"/>
                <a:gd name="T8" fmla="*/ 152 w 157"/>
                <a:gd name="T9" fmla="*/ 26 h 26"/>
                <a:gd name="T10" fmla="*/ 6 w 157"/>
                <a:gd name="T11" fmla="*/ 26 h 26"/>
                <a:gd name="T12" fmla="*/ 0 w 157"/>
                <a:gd name="T13" fmla="*/ 21 h 26"/>
                <a:gd name="T14" fmla="*/ 0 w 157"/>
                <a:gd name="T15" fmla="*/ 5 h 26"/>
                <a:gd name="T16" fmla="*/ 6 w 157"/>
                <a:gd name="T17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7" h="26">
                  <a:moveTo>
                    <a:pt x="6" y="0"/>
                  </a:moveTo>
                  <a:cubicBezTo>
                    <a:pt x="152" y="0"/>
                    <a:pt x="152" y="0"/>
                    <a:pt x="152" y="0"/>
                  </a:cubicBezTo>
                  <a:cubicBezTo>
                    <a:pt x="155" y="0"/>
                    <a:pt x="157" y="2"/>
                    <a:pt x="157" y="5"/>
                  </a:cubicBezTo>
                  <a:cubicBezTo>
                    <a:pt x="157" y="21"/>
                    <a:pt x="157" y="21"/>
                    <a:pt x="157" y="21"/>
                  </a:cubicBezTo>
                  <a:cubicBezTo>
                    <a:pt x="157" y="24"/>
                    <a:pt x="155" y="26"/>
                    <a:pt x="152" y="26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3" y="26"/>
                    <a:pt x="0" y="24"/>
                    <a:pt x="0" y="21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2"/>
                    <a:pt x="3" y="0"/>
                    <a:pt x="6" y="0"/>
                  </a:cubicBezTo>
                  <a:close/>
                </a:path>
              </a:pathLst>
            </a:custGeom>
            <a:solidFill>
              <a:srgbClr val="E3E3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2" name="ïṣľíḓè"/>
            <p:cNvSpPr/>
            <p:nvPr/>
          </p:nvSpPr>
          <p:spPr bwMode="auto">
            <a:xfrm>
              <a:off x="3304867" y="4078105"/>
              <a:ext cx="5338850" cy="584189"/>
            </a:xfrm>
            <a:custGeom>
              <a:avLst/>
              <a:gdLst>
                <a:gd name="T0" fmla="*/ 5 w 244"/>
                <a:gd name="T1" fmla="*/ 0 h 27"/>
                <a:gd name="T2" fmla="*/ 238 w 244"/>
                <a:gd name="T3" fmla="*/ 0 h 27"/>
                <a:gd name="T4" fmla="*/ 244 w 244"/>
                <a:gd name="T5" fmla="*/ 6 h 27"/>
                <a:gd name="T6" fmla="*/ 244 w 244"/>
                <a:gd name="T7" fmla="*/ 21 h 27"/>
                <a:gd name="T8" fmla="*/ 238 w 244"/>
                <a:gd name="T9" fmla="*/ 27 h 27"/>
                <a:gd name="T10" fmla="*/ 5 w 244"/>
                <a:gd name="T11" fmla="*/ 27 h 27"/>
                <a:gd name="T12" fmla="*/ 0 w 244"/>
                <a:gd name="T13" fmla="*/ 21 h 27"/>
                <a:gd name="T14" fmla="*/ 0 w 244"/>
                <a:gd name="T15" fmla="*/ 6 h 27"/>
                <a:gd name="T16" fmla="*/ 5 w 244"/>
                <a:gd name="T17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44" h="27">
                  <a:moveTo>
                    <a:pt x="5" y="0"/>
                  </a:moveTo>
                  <a:cubicBezTo>
                    <a:pt x="238" y="0"/>
                    <a:pt x="238" y="0"/>
                    <a:pt x="238" y="0"/>
                  </a:cubicBezTo>
                  <a:cubicBezTo>
                    <a:pt x="241" y="0"/>
                    <a:pt x="244" y="3"/>
                    <a:pt x="244" y="6"/>
                  </a:cubicBezTo>
                  <a:cubicBezTo>
                    <a:pt x="244" y="21"/>
                    <a:pt x="244" y="21"/>
                    <a:pt x="244" y="21"/>
                  </a:cubicBezTo>
                  <a:cubicBezTo>
                    <a:pt x="244" y="24"/>
                    <a:pt x="241" y="27"/>
                    <a:pt x="238" y="27"/>
                  </a:cubicBezTo>
                  <a:cubicBezTo>
                    <a:pt x="5" y="27"/>
                    <a:pt x="5" y="27"/>
                    <a:pt x="5" y="27"/>
                  </a:cubicBezTo>
                  <a:cubicBezTo>
                    <a:pt x="2" y="27"/>
                    <a:pt x="0" y="24"/>
                    <a:pt x="0" y="21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2" y="0"/>
                    <a:pt x="5" y="0"/>
                  </a:cubicBezTo>
                  <a:close/>
                </a:path>
              </a:pathLst>
            </a:custGeom>
            <a:solidFill>
              <a:srgbClr val="E3E3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3" name="ïṡ1íḓè"/>
            <p:cNvSpPr/>
            <p:nvPr/>
          </p:nvSpPr>
          <p:spPr bwMode="auto">
            <a:xfrm>
              <a:off x="4310971" y="2017208"/>
              <a:ext cx="3570049" cy="941194"/>
            </a:xfrm>
            <a:custGeom>
              <a:avLst/>
              <a:gdLst>
                <a:gd name="T0" fmla="*/ 3 w 163"/>
                <a:gd name="T1" fmla="*/ 0 h 43"/>
                <a:gd name="T2" fmla="*/ 160 w 163"/>
                <a:gd name="T3" fmla="*/ 0 h 43"/>
                <a:gd name="T4" fmla="*/ 160 w 163"/>
                <a:gd name="T5" fmla="*/ 0 h 43"/>
                <a:gd name="T6" fmla="*/ 163 w 163"/>
                <a:gd name="T7" fmla="*/ 4 h 43"/>
                <a:gd name="T8" fmla="*/ 163 w 163"/>
                <a:gd name="T9" fmla="*/ 4 h 43"/>
                <a:gd name="T10" fmla="*/ 163 w 163"/>
                <a:gd name="T11" fmla="*/ 38 h 43"/>
                <a:gd name="T12" fmla="*/ 163 w 163"/>
                <a:gd name="T13" fmla="*/ 38 h 43"/>
                <a:gd name="T14" fmla="*/ 160 w 163"/>
                <a:gd name="T15" fmla="*/ 43 h 43"/>
                <a:gd name="T16" fmla="*/ 160 w 163"/>
                <a:gd name="T17" fmla="*/ 43 h 43"/>
                <a:gd name="T18" fmla="*/ 3 w 163"/>
                <a:gd name="T19" fmla="*/ 43 h 43"/>
                <a:gd name="T20" fmla="*/ 0 w 163"/>
                <a:gd name="T21" fmla="*/ 38 h 43"/>
                <a:gd name="T22" fmla="*/ 0 w 163"/>
                <a:gd name="T23" fmla="*/ 38 h 43"/>
                <a:gd name="T24" fmla="*/ 3 w 163"/>
                <a:gd name="T25" fmla="*/ 34 h 43"/>
                <a:gd name="T26" fmla="*/ 156 w 163"/>
                <a:gd name="T27" fmla="*/ 34 h 43"/>
                <a:gd name="T28" fmla="*/ 156 w 163"/>
                <a:gd name="T29" fmla="*/ 8 h 43"/>
                <a:gd name="T30" fmla="*/ 3 w 163"/>
                <a:gd name="T31" fmla="*/ 8 h 43"/>
                <a:gd name="T32" fmla="*/ 0 w 163"/>
                <a:gd name="T33" fmla="*/ 4 h 43"/>
                <a:gd name="T34" fmla="*/ 0 w 163"/>
                <a:gd name="T35" fmla="*/ 4 h 43"/>
                <a:gd name="T36" fmla="*/ 3 w 163"/>
                <a:gd name="T37" fmla="*/ 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3" h="43">
                  <a:moveTo>
                    <a:pt x="3" y="0"/>
                  </a:moveTo>
                  <a:cubicBezTo>
                    <a:pt x="160" y="0"/>
                    <a:pt x="160" y="0"/>
                    <a:pt x="160" y="0"/>
                  </a:cubicBezTo>
                  <a:cubicBezTo>
                    <a:pt x="160" y="0"/>
                    <a:pt x="160" y="0"/>
                    <a:pt x="160" y="0"/>
                  </a:cubicBezTo>
                  <a:cubicBezTo>
                    <a:pt x="162" y="0"/>
                    <a:pt x="163" y="1"/>
                    <a:pt x="163" y="4"/>
                  </a:cubicBezTo>
                  <a:cubicBezTo>
                    <a:pt x="163" y="4"/>
                    <a:pt x="163" y="4"/>
                    <a:pt x="163" y="4"/>
                  </a:cubicBezTo>
                  <a:cubicBezTo>
                    <a:pt x="163" y="38"/>
                    <a:pt x="163" y="38"/>
                    <a:pt x="163" y="38"/>
                  </a:cubicBezTo>
                  <a:cubicBezTo>
                    <a:pt x="163" y="38"/>
                    <a:pt x="163" y="38"/>
                    <a:pt x="163" y="38"/>
                  </a:cubicBezTo>
                  <a:cubicBezTo>
                    <a:pt x="163" y="41"/>
                    <a:pt x="162" y="43"/>
                    <a:pt x="160" y="43"/>
                  </a:cubicBezTo>
                  <a:cubicBezTo>
                    <a:pt x="160" y="43"/>
                    <a:pt x="160" y="43"/>
                    <a:pt x="160" y="43"/>
                  </a:cubicBezTo>
                  <a:cubicBezTo>
                    <a:pt x="3" y="43"/>
                    <a:pt x="3" y="43"/>
                    <a:pt x="3" y="43"/>
                  </a:cubicBezTo>
                  <a:cubicBezTo>
                    <a:pt x="1" y="43"/>
                    <a:pt x="0" y="41"/>
                    <a:pt x="0" y="38"/>
                  </a:cubicBezTo>
                  <a:cubicBezTo>
                    <a:pt x="0" y="38"/>
                    <a:pt x="0" y="38"/>
                    <a:pt x="0" y="38"/>
                  </a:cubicBezTo>
                  <a:cubicBezTo>
                    <a:pt x="0" y="36"/>
                    <a:pt x="1" y="34"/>
                    <a:pt x="3" y="34"/>
                  </a:cubicBezTo>
                  <a:cubicBezTo>
                    <a:pt x="156" y="34"/>
                    <a:pt x="156" y="34"/>
                    <a:pt x="156" y="34"/>
                  </a:cubicBezTo>
                  <a:cubicBezTo>
                    <a:pt x="156" y="8"/>
                    <a:pt x="156" y="8"/>
                    <a:pt x="156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1" y="8"/>
                    <a:pt x="0" y="6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1"/>
                    <a:pt x="1" y="0"/>
                    <a:pt x="3" y="0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4" name="î$ļíḓè"/>
            <p:cNvSpPr/>
            <p:nvPr/>
          </p:nvSpPr>
          <p:spPr bwMode="auto">
            <a:xfrm>
              <a:off x="3937744" y="2958402"/>
              <a:ext cx="4316512" cy="941194"/>
            </a:xfrm>
            <a:custGeom>
              <a:avLst/>
              <a:gdLst>
                <a:gd name="T0" fmla="*/ 193 w 197"/>
                <a:gd name="T1" fmla="*/ 43 h 43"/>
                <a:gd name="T2" fmla="*/ 4 w 197"/>
                <a:gd name="T3" fmla="*/ 43 h 43"/>
                <a:gd name="T4" fmla="*/ 4 w 197"/>
                <a:gd name="T5" fmla="*/ 43 h 43"/>
                <a:gd name="T6" fmla="*/ 0 w 197"/>
                <a:gd name="T7" fmla="*/ 39 h 43"/>
                <a:gd name="T8" fmla="*/ 0 w 197"/>
                <a:gd name="T9" fmla="*/ 39 h 43"/>
                <a:gd name="T10" fmla="*/ 0 w 197"/>
                <a:gd name="T11" fmla="*/ 4 h 43"/>
                <a:gd name="T12" fmla="*/ 0 w 197"/>
                <a:gd name="T13" fmla="*/ 4 h 43"/>
                <a:gd name="T14" fmla="*/ 4 w 197"/>
                <a:gd name="T15" fmla="*/ 0 h 43"/>
                <a:gd name="T16" fmla="*/ 4 w 197"/>
                <a:gd name="T17" fmla="*/ 0 h 43"/>
                <a:gd name="T18" fmla="*/ 193 w 197"/>
                <a:gd name="T19" fmla="*/ 0 h 43"/>
                <a:gd name="T20" fmla="*/ 197 w 197"/>
                <a:gd name="T21" fmla="*/ 4 h 43"/>
                <a:gd name="T22" fmla="*/ 197 w 197"/>
                <a:gd name="T23" fmla="*/ 4 h 43"/>
                <a:gd name="T24" fmla="*/ 193 w 197"/>
                <a:gd name="T25" fmla="*/ 8 h 43"/>
                <a:gd name="T26" fmla="*/ 8 w 197"/>
                <a:gd name="T27" fmla="*/ 8 h 43"/>
                <a:gd name="T28" fmla="*/ 8 w 197"/>
                <a:gd name="T29" fmla="*/ 34 h 43"/>
                <a:gd name="T30" fmla="*/ 193 w 197"/>
                <a:gd name="T31" fmla="*/ 34 h 43"/>
                <a:gd name="T32" fmla="*/ 197 w 197"/>
                <a:gd name="T33" fmla="*/ 39 h 43"/>
                <a:gd name="T34" fmla="*/ 197 w 197"/>
                <a:gd name="T35" fmla="*/ 39 h 43"/>
                <a:gd name="T36" fmla="*/ 193 w 197"/>
                <a:gd name="T37" fmla="*/ 4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97" h="43">
                  <a:moveTo>
                    <a:pt x="193" y="43"/>
                  </a:moveTo>
                  <a:cubicBezTo>
                    <a:pt x="4" y="43"/>
                    <a:pt x="4" y="43"/>
                    <a:pt x="4" y="43"/>
                  </a:cubicBezTo>
                  <a:cubicBezTo>
                    <a:pt x="4" y="43"/>
                    <a:pt x="4" y="43"/>
                    <a:pt x="4" y="43"/>
                  </a:cubicBezTo>
                  <a:cubicBezTo>
                    <a:pt x="2" y="43"/>
                    <a:pt x="0" y="41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93" y="0"/>
                    <a:pt x="193" y="0"/>
                    <a:pt x="193" y="0"/>
                  </a:cubicBezTo>
                  <a:cubicBezTo>
                    <a:pt x="195" y="0"/>
                    <a:pt x="197" y="2"/>
                    <a:pt x="197" y="4"/>
                  </a:cubicBezTo>
                  <a:cubicBezTo>
                    <a:pt x="197" y="4"/>
                    <a:pt x="197" y="4"/>
                    <a:pt x="197" y="4"/>
                  </a:cubicBezTo>
                  <a:cubicBezTo>
                    <a:pt x="197" y="6"/>
                    <a:pt x="195" y="8"/>
                    <a:pt x="193" y="8"/>
                  </a:cubicBezTo>
                  <a:cubicBezTo>
                    <a:pt x="8" y="8"/>
                    <a:pt x="8" y="8"/>
                    <a:pt x="8" y="8"/>
                  </a:cubicBezTo>
                  <a:cubicBezTo>
                    <a:pt x="8" y="34"/>
                    <a:pt x="8" y="34"/>
                    <a:pt x="8" y="34"/>
                  </a:cubicBezTo>
                  <a:cubicBezTo>
                    <a:pt x="193" y="34"/>
                    <a:pt x="193" y="34"/>
                    <a:pt x="193" y="34"/>
                  </a:cubicBezTo>
                  <a:cubicBezTo>
                    <a:pt x="195" y="34"/>
                    <a:pt x="197" y="36"/>
                    <a:pt x="197" y="39"/>
                  </a:cubicBezTo>
                  <a:cubicBezTo>
                    <a:pt x="197" y="39"/>
                    <a:pt x="197" y="39"/>
                    <a:pt x="197" y="39"/>
                  </a:cubicBezTo>
                  <a:cubicBezTo>
                    <a:pt x="197" y="41"/>
                    <a:pt x="195" y="43"/>
                    <a:pt x="193" y="43"/>
                  </a:cubicBezTo>
                  <a:close/>
                </a:path>
              </a:pathLst>
            </a:custGeom>
            <a:solidFill>
              <a:srgbClr val="189F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5" name="işļíďé"/>
            <p:cNvSpPr/>
            <p:nvPr/>
          </p:nvSpPr>
          <p:spPr bwMode="auto">
            <a:xfrm>
              <a:off x="3191279" y="3899598"/>
              <a:ext cx="5809442" cy="941194"/>
            </a:xfrm>
            <a:custGeom>
              <a:avLst/>
              <a:gdLst>
                <a:gd name="T0" fmla="*/ 259 w 265"/>
                <a:gd name="T1" fmla="*/ 0 h 43"/>
                <a:gd name="T2" fmla="*/ 6 w 265"/>
                <a:gd name="T3" fmla="*/ 0 h 43"/>
                <a:gd name="T4" fmla="*/ 6 w 265"/>
                <a:gd name="T5" fmla="*/ 0 h 43"/>
                <a:gd name="T6" fmla="*/ 0 w 265"/>
                <a:gd name="T7" fmla="*/ 4 h 43"/>
                <a:gd name="T8" fmla="*/ 0 w 265"/>
                <a:gd name="T9" fmla="*/ 4 h 43"/>
                <a:gd name="T10" fmla="*/ 0 w 265"/>
                <a:gd name="T11" fmla="*/ 39 h 43"/>
                <a:gd name="T12" fmla="*/ 0 w 265"/>
                <a:gd name="T13" fmla="*/ 39 h 43"/>
                <a:gd name="T14" fmla="*/ 6 w 265"/>
                <a:gd name="T15" fmla="*/ 43 h 43"/>
                <a:gd name="T16" fmla="*/ 6 w 265"/>
                <a:gd name="T17" fmla="*/ 43 h 43"/>
                <a:gd name="T18" fmla="*/ 259 w 265"/>
                <a:gd name="T19" fmla="*/ 43 h 43"/>
                <a:gd name="T20" fmla="*/ 265 w 265"/>
                <a:gd name="T21" fmla="*/ 39 h 43"/>
                <a:gd name="T22" fmla="*/ 265 w 265"/>
                <a:gd name="T23" fmla="*/ 39 h 43"/>
                <a:gd name="T24" fmla="*/ 259 w 265"/>
                <a:gd name="T25" fmla="*/ 35 h 43"/>
                <a:gd name="T26" fmla="*/ 11 w 265"/>
                <a:gd name="T27" fmla="*/ 35 h 43"/>
                <a:gd name="T28" fmla="*/ 11 w 265"/>
                <a:gd name="T29" fmla="*/ 8 h 43"/>
                <a:gd name="T30" fmla="*/ 259 w 265"/>
                <a:gd name="T31" fmla="*/ 8 h 43"/>
                <a:gd name="T32" fmla="*/ 265 w 265"/>
                <a:gd name="T33" fmla="*/ 4 h 43"/>
                <a:gd name="T34" fmla="*/ 265 w 265"/>
                <a:gd name="T35" fmla="*/ 4 h 43"/>
                <a:gd name="T36" fmla="*/ 259 w 265"/>
                <a:gd name="T37" fmla="*/ 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65" h="43">
                  <a:moveTo>
                    <a:pt x="259" y="0"/>
                  </a:moveTo>
                  <a:cubicBezTo>
                    <a:pt x="6" y="0"/>
                    <a:pt x="6" y="0"/>
                    <a:pt x="6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3" y="0"/>
                    <a:pt x="0" y="2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cubicBezTo>
                    <a:pt x="0" y="41"/>
                    <a:pt x="3" y="43"/>
                    <a:pt x="6" y="43"/>
                  </a:cubicBezTo>
                  <a:cubicBezTo>
                    <a:pt x="6" y="43"/>
                    <a:pt x="6" y="43"/>
                    <a:pt x="6" y="43"/>
                  </a:cubicBezTo>
                  <a:cubicBezTo>
                    <a:pt x="259" y="43"/>
                    <a:pt x="259" y="43"/>
                    <a:pt x="259" y="43"/>
                  </a:cubicBezTo>
                  <a:cubicBezTo>
                    <a:pt x="262" y="43"/>
                    <a:pt x="265" y="41"/>
                    <a:pt x="265" y="39"/>
                  </a:cubicBezTo>
                  <a:cubicBezTo>
                    <a:pt x="265" y="39"/>
                    <a:pt x="265" y="39"/>
                    <a:pt x="265" y="39"/>
                  </a:cubicBezTo>
                  <a:cubicBezTo>
                    <a:pt x="265" y="36"/>
                    <a:pt x="262" y="35"/>
                    <a:pt x="259" y="35"/>
                  </a:cubicBezTo>
                  <a:cubicBezTo>
                    <a:pt x="11" y="35"/>
                    <a:pt x="11" y="35"/>
                    <a:pt x="11" y="35"/>
                  </a:cubicBezTo>
                  <a:cubicBezTo>
                    <a:pt x="11" y="8"/>
                    <a:pt x="11" y="8"/>
                    <a:pt x="11" y="8"/>
                  </a:cubicBezTo>
                  <a:cubicBezTo>
                    <a:pt x="259" y="8"/>
                    <a:pt x="259" y="8"/>
                    <a:pt x="259" y="8"/>
                  </a:cubicBezTo>
                  <a:cubicBezTo>
                    <a:pt x="262" y="8"/>
                    <a:pt x="265" y="6"/>
                    <a:pt x="265" y="4"/>
                  </a:cubicBezTo>
                  <a:cubicBezTo>
                    <a:pt x="265" y="4"/>
                    <a:pt x="265" y="4"/>
                    <a:pt x="265" y="4"/>
                  </a:cubicBezTo>
                  <a:cubicBezTo>
                    <a:pt x="265" y="2"/>
                    <a:pt x="262" y="0"/>
                    <a:pt x="259" y="0"/>
                  </a:cubicBez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</p:spTree>
    <p:custDataLst>
      <p:tags r:id="rId3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 advClick="0" advTm="6000">
        <p:cut/>
      </p:transition>
    </mc:Choice>
    <mc:Fallback>
      <p:transition advClick="0" advTm="6000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1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8"/>
          <p:cNvSpPr/>
          <p:nvPr/>
        </p:nvSpPr>
        <p:spPr>
          <a:xfrm flipH="1">
            <a:off x="0" y="0"/>
            <a:ext cx="12192000" cy="4967416"/>
          </a:xfrm>
          <a:custGeom>
            <a:avLst/>
            <a:gdLst>
              <a:gd name="connsiteX0" fmla="*/ 0 w 12192000"/>
              <a:gd name="connsiteY0" fmla="*/ 0 h 4967416"/>
              <a:gd name="connsiteX1" fmla="*/ 12192000 w 12192000"/>
              <a:gd name="connsiteY1" fmla="*/ 0 h 4967416"/>
              <a:gd name="connsiteX2" fmla="*/ 12192000 w 12192000"/>
              <a:gd name="connsiteY2" fmla="*/ 4967416 h 4967416"/>
              <a:gd name="connsiteX3" fmla="*/ 0 w 12192000"/>
              <a:gd name="connsiteY3" fmla="*/ 4967416 h 4967416"/>
              <a:gd name="connsiteX4" fmla="*/ 0 w 12192000"/>
              <a:gd name="connsiteY4" fmla="*/ 0 h 4967416"/>
              <a:gd name="connsiteX0-1" fmla="*/ 0 w 12192000"/>
              <a:gd name="connsiteY0-2" fmla="*/ 0 h 4967416"/>
              <a:gd name="connsiteX1-3" fmla="*/ 12192000 w 12192000"/>
              <a:gd name="connsiteY1-4" fmla="*/ 0 h 4967416"/>
              <a:gd name="connsiteX2-5" fmla="*/ 12192000 w 12192000"/>
              <a:gd name="connsiteY2-6" fmla="*/ 4967416 h 4967416"/>
              <a:gd name="connsiteX3-7" fmla="*/ 0 w 12192000"/>
              <a:gd name="connsiteY3-8" fmla="*/ 1927654 h 4967416"/>
              <a:gd name="connsiteX4-9" fmla="*/ 0 w 12192000"/>
              <a:gd name="connsiteY4-10" fmla="*/ 0 h 4967416"/>
              <a:gd name="connsiteX0-11" fmla="*/ 0 w 12192000"/>
              <a:gd name="connsiteY0-12" fmla="*/ 0 h 4967416"/>
              <a:gd name="connsiteX1-13" fmla="*/ 12192000 w 12192000"/>
              <a:gd name="connsiteY1-14" fmla="*/ 0 h 4967416"/>
              <a:gd name="connsiteX2-15" fmla="*/ 12192000 w 12192000"/>
              <a:gd name="connsiteY2-16" fmla="*/ 4967416 h 4967416"/>
              <a:gd name="connsiteX3-17" fmla="*/ 4572000 w 12192000"/>
              <a:gd name="connsiteY3-18" fmla="*/ 3089189 h 4967416"/>
              <a:gd name="connsiteX4-19" fmla="*/ 0 w 12192000"/>
              <a:gd name="connsiteY4-20" fmla="*/ 1927654 h 4967416"/>
              <a:gd name="connsiteX5" fmla="*/ 0 w 12192000"/>
              <a:gd name="connsiteY5" fmla="*/ 0 h 4967416"/>
              <a:gd name="connsiteX0-21" fmla="*/ 0 w 12192000"/>
              <a:gd name="connsiteY0-22" fmla="*/ 0 h 4967416"/>
              <a:gd name="connsiteX1-23" fmla="*/ 12192000 w 12192000"/>
              <a:gd name="connsiteY1-24" fmla="*/ 0 h 4967416"/>
              <a:gd name="connsiteX2-25" fmla="*/ 12192000 w 12192000"/>
              <a:gd name="connsiteY2-26" fmla="*/ 4967416 h 4967416"/>
              <a:gd name="connsiteX3-27" fmla="*/ 4361935 w 12192000"/>
              <a:gd name="connsiteY3-28" fmla="*/ 3669957 h 4967416"/>
              <a:gd name="connsiteX4-29" fmla="*/ 0 w 12192000"/>
              <a:gd name="connsiteY4-30" fmla="*/ 1927654 h 4967416"/>
              <a:gd name="connsiteX5-31" fmla="*/ 0 w 12192000"/>
              <a:gd name="connsiteY5-32" fmla="*/ 0 h 4967416"/>
              <a:gd name="connsiteX0-33" fmla="*/ 0 w 12192000"/>
              <a:gd name="connsiteY0-34" fmla="*/ 0 h 4967416"/>
              <a:gd name="connsiteX1-35" fmla="*/ 12192000 w 12192000"/>
              <a:gd name="connsiteY1-36" fmla="*/ 0 h 4967416"/>
              <a:gd name="connsiteX2-37" fmla="*/ 12192000 w 12192000"/>
              <a:gd name="connsiteY2-38" fmla="*/ 4967416 h 4967416"/>
              <a:gd name="connsiteX3-39" fmla="*/ 2261286 w 12192000"/>
              <a:gd name="connsiteY3-40" fmla="*/ 3002692 h 4967416"/>
              <a:gd name="connsiteX4-41" fmla="*/ 0 w 12192000"/>
              <a:gd name="connsiteY4-42" fmla="*/ 1927654 h 4967416"/>
              <a:gd name="connsiteX5-43" fmla="*/ 0 w 12192000"/>
              <a:gd name="connsiteY5-44" fmla="*/ 0 h 4967416"/>
              <a:gd name="connsiteX0-45" fmla="*/ 0 w 12192000"/>
              <a:gd name="connsiteY0-46" fmla="*/ 0 h 4967416"/>
              <a:gd name="connsiteX1-47" fmla="*/ 12192000 w 12192000"/>
              <a:gd name="connsiteY1-48" fmla="*/ 0 h 4967416"/>
              <a:gd name="connsiteX2-49" fmla="*/ 12192000 w 12192000"/>
              <a:gd name="connsiteY2-50" fmla="*/ 4967416 h 4967416"/>
              <a:gd name="connsiteX3-51" fmla="*/ 4411362 w 12192000"/>
              <a:gd name="connsiteY3-52" fmla="*/ 2631989 h 4967416"/>
              <a:gd name="connsiteX4-53" fmla="*/ 2261286 w 12192000"/>
              <a:gd name="connsiteY4-54" fmla="*/ 3002692 h 4967416"/>
              <a:gd name="connsiteX5-55" fmla="*/ 0 w 12192000"/>
              <a:gd name="connsiteY5-56" fmla="*/ 1927654 h 4967416"/>
              <a:gd name="connsiteX6" fmla="*/ 0 w 12192000"/>
              <a:gd name="connsiteY6" fmla="*/ 0 h 4967416"/>
              <a:gd name="connsiteX0-57" fmla="*/ 0 w 12192000"/>
              <a:gd name="connsiteY0-58" fmla="*/ 0 h 5137821"/>
              <a:gd name="connsiteX1-59" fmla="*/ 12192000 w 12192000"/>
              <a:gd name="connsiteY1-60" fmla="*/ 0 h 5137821"/>
              <a:gd name="connsiteX2-61" fmla="*/ 12192000 w 12192000"/>
              <a:gd name="connsiteY2-62" fmla="*/ 4967416 h 5137821"/>
              <a:gd name="connsiteX3-63" fmla="*/ 6746789 w 12192000"/>
              <a:gd name="connsiteY3-64" fmla="*/ 4114800 h 5137821"/>
              <a:gd name="connsiteX4-65" fmla="*/ 4411362 w 12192000"/>
              <a:gd name="connsiteY4-66" fmla="*/ 2631989 h 5137821"/>
              <a:gd name="connsiteX5-67" fmla="*/ 2261286 w 12192000"/>
              <a:gd name="connsiteY5-68" fmla="*/ 3002692 h 5137821"/>
              <a:gd name="connsiteX6-69" fmla="*/ 0 w 12192000"/>
              <a:gd name="connsiteY6-70" fmla="*/ 1927654 h 5137821"/>
              <a:gd name="connsiteX7" fmla="*/ 0 w 12192000"/>
              <a:gd name="connsiteY7" fmla="*/ 0 h 5137821"/>
              <a:gd name="connsiteX0-71" fmla="*/ 0 w 12192000"/>
              <a:gd name="connsiteY0-72" fmla="*/ 0 h 5181245"/>
              <a:gd name="connsiteX1-73" fmla="*/ 12192000 w 12192000"/>
              <a:gd name="connsiteY1-74" fmla="*/ 0 h 5181245"/>
              <a:gd name="connsiteX2-75" fmla="*/ 12192000 w 12192000"/>
              <a:gd name="connsiteY2-76" fmla="*/ 4967416 h 5181245"/>
              <a:gd name="connsiteX3-77" fmla="*/ 6746789 w 12192000"/>
              <a:gd name="connsiteY3-78" fmla="*/ 4114800 h 5181245"/>
              <a:gd name="connsiteX4-79" fmla="*/ 4411362 w 12192000"/>
              <a:gd name="connsiteY4-80" fmla="*/ 2631989 h 5181245"/>
              <a:gd name="connsiteX5-81" fmla="*/ 2261286 w 12192000"/>
              <a:gd name="connsiteY5-82" fmla="*/ 3002692 h 5181245"/>
              <a:gd name="connsiteX6-83" fmla="*/ 0 w 12192000"/>
              <a:gd name="connsiteY6-84" fmla="*/ 1927654 h 5181245"/>
              <a:gd name="connsiteX7-85" fmla="*/ 0 w 12192000"/>
              <a:gd name="connsiteY7-86" fmla="*/ 0 h 5181245"/>
              <a:gd name="connsiteX0-87" fmla="*/ 0 w 12192000"/>
              <a:gd name="connsiteY0-88" fmla="*/ 0 h 5169003"/>
              <a:gd name="connsiteX1-89" fmla="*/ 12192000 w 12192000"/>
              <a:gd name="connsiteY1-90" fmla="*/ 0 h 5169003"/>
              <a:gd name="connsiteX2-91" fmla="*/ 12192000 w 12192000"/>
              <a:gd name="connsiteY2-92" fmla="*/ 4967416 h 5169003"/>
              <a:gd name="connsiteX3-93" fmla="*/ 6746789 w 12192000"/>
              <a:gd name="connsiteY3-94" fmla="*/ 4114800 h 5169003"/>
              <a:gd name="connsiteX4-95" fmla="*/ 4411362 w 12192000"/>
              <a:gd name="connsiteY4-96" fmla="*/ 2631989 h 5169003"/>
              <a:gd name="connsiteX5-97" fmla="*/ 2261286 w 12192000"/>
              <a:gd name="connsiteY5-98" fmla="*/ 3002692 h 5169003"/>
              <a:gd name="connsiteX6-99" fmla="*/ 0 w 12192000"/>
              <a:gd name="connsiteY6-100" fmla="*/ 1927654 h 5169003"/>
              <a:gd name="connsiteX7-101" fmla="*/ 0 w 12192000"/>
              <a:gd name="connsiteY7-102" fmla="*/ 0 h 5169003"/>
              <a:gd name="connsiteX0-103" fmla="*/ 0 w 12192000"/>
              <a:gd name="connsiteY0-104" fmla="*/ 0 h 5169003"/>
              <a:gd name="connsiteX1-105" fmla="*/ 12192000 w 12192000"/>
              <a:gd name="connsiteY1-106" fmla="*/ 0 h 5169003"/>
              <a:gd name="connsiteX2-107" fmla="*/ 12192000 w 12192000"/>
              <a:gd name="connsiteY2-108" fmla="*/ 4967416 h 5169003"/>
              <a:gd name="connsiteX3-109" fmla="*/ 6746789 w 12192000"/>
              <a:gd name="connsiteY3-110" fmla="*/ 4114800 h 5169003"/>
              <a:gd name="connsiteX4-111" fmla="*/ 4411362 w 12192000"/>
              <a:gd name="connsiteY4-112" fmla="*/ 2631989 h 5169003"/>
              <a:gd name="connsiteX5-113" fmla="*/ 2261286 w 12192000"/>
              <a:gd name="connsiteY5-114" fmla="*/ 3002692 h 5169003"/>
              <a:gd name="connsiteX6-115" fmla="*/ 0 w 12192000"/>
              <a:gd name="connsiteY6-116" fmla="*/ 1927654 h 5169003"/>
              <a:gd name="connsiteX7-117" fmla="*/ 0 w 12192000"/>
              <a:gd name="connsiteY7-118" fmla="*/ 0 h 5169003"/>
              <a:gd name="connsiteX0-119" fmla="*/ 0 w 12192000"/>
              <a:gd name="connsiteY0-120" fmla="*/ 0 h 5310570"/>
              <a:gd name="connsiteX1-121" fmla="*/ 12192000 w 12192000"/>
              <a:gd name="connsiteY1-122" fmla="*/ 0 h 5310570"/>
              <a:gd name="connsiteX2-123" fmla="*/ 12192000 w 12192000"/>
              <a:gd name="connsiteY2-124" fmla="*/ 4967416 h 5310570"/>
              <a:gd name="connsiteX3-125" fmla="*/ 6746789 w 12192000"/>
              <a:gd name="connsiteY3-126" fmla="*/ 4114800 h 5310570"/>
              <a:gd name="connsiteX4-127" fmla="*/ 4411362 w 12192000"/>
              <a:gd name="connsiteY4-128" fmla="*/ 2631989 h 5310570"/>
              <a:gd name="connsiteX5-129" fmla="*/ 2261286 w 12192000"/>
              <a:gd name="connsiteY5-130" fmla="*/ 3002692 h 5310570"/>
              <a:gd name="connsiteX6-131" fmla="*/ 0 w 12192000"/>
              <a:gd name="connsiteY6-132" fmla="*/ 1927654 h 5310570"/>
              <a:gd name="connsiteX7-133" fmla="*/ 0 w 12192000"/>
              <a:gd name="connsiteY7-134" fmla="*/ 0 h 5310570"/>
              <a:gd name="connsiteX0-135" fmla="*/ 0 w 12192000"/>
              <a:gd name="connsiteY0-136" fmla="*/ 0 h 5185568"/>
              <a:gd name="connsiteX1-137" fmla="*/ 12192000 w 12192000"/>
              <a:gd name="connsiteY1-138" fmla="*/ 0 h 5185568"/>
              <a:gd name="connsiteX2-139" fmla="*/ 12192000 w 12192000"/>
              <a:gd name="connsiteY2-140" fmla="*/ 4967416 h 5185568"/>
              <a:gd name="connsiteX3-141" fmla="*/ 6746789 w 12192000"/>
              <a:gd name="connsiteY3-142" fmla="*/ 4114800 h 5185568"/>
              <a:gd name="connsiteX4-143" fmla="*/ 4411362 w 12192000"/>
              <a:gd name="connsiteY4-144" fmla="*/ 2631989 h 5185568"/>
              <a:gd name="connsiteX5-145" fmla="*/ 2261286 w 12192000"/>
              <a:gd name="connsiteY5-146" fmla="*/ 3002692 h 5185568"/>
              <a:gd name="connsiteX6-147" fmla="*/ 0 w 12192000"/>
              <a:gd name="connsiteY6-148" fmla="*/ 1927654 h 5185568"/>
              <a:gd name="connsiteX7-149" fmla="*/ 0 w 12192000"/>
              <a:gd name="connsiteY7-150" fmla="*/ 0 h 5185568"/>
              <a:gd name="connsiteX0-151" fmla="*/ 0 w 12192000"/>
              <a:gd name="connsiteY0-152" fmla="*/ 0 h 5185568"/>
              <a:gd name="connsiteX1-153" fmla="*/ 12192000 w 12192000"/>
              <a:gd name="connsiteY1-154" fmla="*/ 0 h 5185568"/>
              <a:gd name="connsiteX2-155" fmla="*/ 12192000 w 12192000"/>
              <a:gd name="connsiteY2-156" fmla="*/ 4967416 h 5185568"/>
              <a:gd name="connsiteX3-157" fmla="*/ 6746789 w 12192000"/>
              <a:gd name="connsiteY3-158" fmla="*/ 4114800 h 5185568"/>
              <a:gd name="connsiteX4-159" fmla="*/ 4411362 w 12192000"/>
              <a:gd name="connsiteY4-160" fmla="*/ 2631989 h 5185568"/>
              <a:gd name="connsiteX5-161" fmla="*/ 2261286 w 12192000"/>
              <a:gd name="connsiteY5-162" fmla="*/ 3002692 h 5185568"/>
              <a:gd name="connsiteX6-163" fmla="*/ 0 w 12192000"/>
              <a:gd name="connsiteY6-164" fmla="*/ 1927654 h 5185568"/>
              <a:gd name="connsiteX7-165" fmla="*/ 0 w 12192000"/>
              <a:gd name="connsiteY7-166" fmla="*/ 0 h 5185568"/>
              <a:gd name="connsiteX0-167" fmla="*/ 0 w 12192000"/>
              <a:gd name="connsiteY0-168" fmla="*/ 0 h 5185568"/>
              <a:gd name="connsiteX1-169" fmla="*/ 12192000 w 12192000"/>
              <a:gd name="connsiteY1-170" fmla="*/ 0 h 5185568"/>
              <a:gd name="connsiteX2-171" fmla="*/ 12192000 w 12192000"/>
              <a:gd name="connsiteY2-172" fmla="*/ 4967416 h 5185568"/>
              <a:gd name="connsiteX3-173" fmla="*/ 6746789 w 12192000"/>
              <a:gd name="connsiteY3-174" fmla="*/ 4114800 h 5185568"/>
              <a:gd name="connsiteX4-175" fmla="*/ 4411362 w 12192000"/>
              <a:gd name="connsiteY4-176" fmla="*/ 2631989 h 5185568"/>
              <a:gd name="connsiteX5-177" fmla="*/ 2261286 w 12192000"/>
              <a:gd name="connsiteY5-178" fmla="*/ 3002692 h 5185568"/>
              <a:gd name="connsiteX6-179" fmla="*/ 0 w 12192000"/>
              <a:gd name="connsiteY6-180" fmla="*/ 1927654 h 5185568"/>
              <a:gd name="connsiteX7-181" fmla="*/ 0 w 12192000"/>
              <a:gd name="connsiteY7-182" fmla="*/ 0 h 5185568"/>
              <a:gd name="connsiteX0-183" fmla="*/ 0 w 12192000"/>
              <a:gd name="connsiteY0-184" fmla="*/ 0 h 5162737"/>
              <a:gd name="connsiteX1-185" fmla="*/ 12192000 w 12192000"/>
              <a:gd name="connsiteY1-186" fmla="*/ 0 h 5162737"/>
              <a:gd name="connsiteX2-187" fmla="*/ 12192000 w 12192000"/>
              <a:gd name="connsiteY2-188" fmla="*/ 4967416 h 5162737"/>
              <a:gd name="connsiteX3-189" fmla="*/ 9551773 w 12192000"/>
              <a:gd name="connsiteY3-190" fmla="*/ 3892377 h 5162737"/>
              <a:gd name="connsiteX4-191" fmla="*/ 6746789 w 12192000"/>
              <a:gd name="connsiteY4-192" fmla="*/ 4114800 h 5162737"/>
              <a:gd name="connsiteX5-193" fmla="*/ 4411362 w 12192000"/>
              <a:gd name="connsiteY5-194" fmla="*/ 2631989 h 5162737"/>
              <a:gd name="connsiteX6-195" fmla="*/ 2261286 w 12192000"/>
              <a:gd name="connsiteY6-196" fmla="*/ 3002692 h 5162737"/>
              <a:gd name="connsiteX7-197" fmla="*/ 0 w 12192000"/>
              <a:gd name="connsiteY7-198" fmla="*/ 1927654 h 5162737"/>
              <a:gd name="connsiteX8" fmla="*/ 0 w 12192000"/>
              <a:gd name="connsiteY8" fmla="*/ 0 h 5162737"/>
              <a:gd name="connsiteX0-199" fmla="*/ 0 w 12192000"/>
              <a:gd name="connsiteY0-200" fmla="*/ 0 h 5162737"/>
              <a:gd name="connsiteX1-201" fmla="*/ 12192000 w 12192000"/>
              <a:gd name="connsiteY1-202" fmla="*/ 0 h 5162737"/>
              <a:gd name="connsiteX2-203" fmla="*/ 12192000 w 12192000"/>
              <a:gd name="connsiteY2-204" fmla="*/ 4967416 h 5162737"/>
              <a:gd name="connsiteX3-205" fmla="*/ 9551773 w 12192000"/>
              <a:gd name="connsiteY3-206" fmla="*/ 3892377 h 5162737"/>
              <a:gd name="connsiteX4-207" fmla="*/ 6746789 w 12192000"/>
              <a:gd name="connsiteY4-208" fmla="*/ 4114800 h 5162737"/>
              <a:gd name="connsiteX5-209" fmla="*/ 4411362 w 12192000"/>
              <a:gd name="connsiteY5-210" fmla="*/ 2631989 h 5162737"/>
              <a:gd name="connsiteX6-211" fmla="*/ 2261286 w 12192000"/>
              <a:gd name="connsiteY6-212" fmla="*/ 3002692 h 5162737"/>
              <a:gd name="connsiteX7-213" fmla="*/ 0 w 12192000"/>
              <a:gd name="connsiteY7-214" fmla="*/ 1927654 h 5162737"/>
              <a:gd name="connsiteX8-215" fmla="*/ 0 w 12192000"/>
              <a:gd name="connsiteY8-216" fmla="*/ 0 h 5162737"/>
              <a:gd name="connsiteX0-217" fmla="*/ 0 w 12192000"/>
              <a:gd name="connsiteY0-218" fmla="*/ 0 h 5162737"/>
              <a:gd name="connsiteX1-219" fmla="*/ 12192000 w 12192000"/>
              <a:gd name="connsiteY1-220" fmla="*/ 0 h 5162737"/>
              <a:gd name="connsiteX2-221" fmla="*/ 12192000 w 12192000"/>
              <a:gd name="connsiteY2-222" fmla="*/ 4967416 h 5162737"/>
              <a:gd name="connsiteX3-223" fmla="*/ 9551773 w 12192000"/>
              <a:gd name="connsiteY3-224" fmla="*/ 3892377 h 5162737"/>
              <a:gd name="connsiteX4-225" fmla="*/ 6746789 w 12192000"/>
              <a:gd name="connsiteY4-226" fmla="*/ 4114800 h 5162737"/>
              <a:gd name="connsiteX5-227" fmla="*/ 4411362 w 12192000"/>
              <a:gd name="connsiteY5-228" fmla="*/ 2631989 h 5162737"/>
              <a:gd name="connsiteX6-229" fmla="*/ 2261286 w 12192000"/>
              <a:gd name="connsiteY6-230" fmla="*/ 3002692 h 5162737"/>
              <a:gd name="connsiteX7-231" fmla="*/ 0 w 12192000"/>
              <a:gd name="connsiteY7-232" fmla="*/ 1927654 h 5162737"/>
              <a:gd name="connsiteX8-233" fmla="*/ 0 w 12192000"/>
              <a:gd name="connsiteY8-234" fmla="*/ 0 h 5162737"/>
              <a:gd name="connsiteX0-235" fmla="*/ 0 w 12192000"/>
              <a:gd name="connsiteY0-236" fmla="*/ 0 h 5204441"/>
              <a:gd name="connsiteX1-237" fmla="*/ 12192000 w 12192000"/>
              <a:gd name="connsiteY1-238" fmla="*/ 0 h 5204441"/>
              <a:gd name="connsiteX2-239" fmla="*/ 12192000 w 12192000"/>
              <a:gd name="connsiteY2-240" fmla="*/ 4967416 h 5204441"/>
              <a:gd name="connsiteX3-241" fmla="*/ 9551773 w 12192000"/>
              <a:gd name="connsiteY3-242" fmla="*/ 3892377 h 5204441"/>
              <a:gd name="connsiteX4-243" fmla="*/ 6746789 w 12192000"/>
              <a:gd name="connsiteY4-244" fmla="*/ 4114800 h 5204441"/>
              <a:gd name="connsiteX5-245" fmla="*/ 4411362 w 12192000"/>
              <a:gd name="connsiteY5-246" fmla="*/ 2631989 h 5204441"/>
              <a:gd name="connsiteX6-247" fmla="*/ 2261286 w 12192000"/>
              <a:gd name="connsiteY6-248" fmla="*/ 3002692 h 5204441"/>
              <a:gd name="connsiteX7-249" fmla="*/ 0 w 12192000"/>
              <a:gd name="connsiteY7-250" fmla="*/ 1927654 h 5204441"/>
              <a:gd name="connsiteX8-251" fmla="*/ 0 w 12192000"/>
              <a:gd name="connsiteY8-252" fmla="*/ 0 h 5204441"/>
              <a:gd name="connsiteX0-253" fmla="*/ 0 w 12192000"/>
              <a:gd name="connsiteY0-254" fmla="*/ 0 h 4967416"/>
              <a:gd name="connsiteX1-255" fmla="*/ 12192000 w 12192000"/>
              <a:gd name="connsiteY1-256" fmla="*/ 0 h 4967416"/>
              <a:gd name="connsiteX2-257" fmla="*/ 12192000 w 12192000"/>
              <a:gd name="connsiteY2-258" fmla="*/ 4967416 h 4967416"/>
              <a:gd name="connsiteX3-259" fmla="*/ 9551773 w 12192000"/>
              <a:gd name="connsiteY3-260" fmla="*/ 3892377 h 4967416"/>
              <a:gd name="connsiteX4-261" fmla="*/ 6746789 w 12192000"/>
              <a:gd name="connsiteY4-262" fmla="*/ 4114800 h 4967416"/>
              <a:gd name="connsiteX5-263" fmla="*/ 4411362 w 12192000"/>
              <a:gd name="connsiteY5-264" fmla="*/ 2631989 h 4967416"/>
              <a:gd name="connsiteX6-265" fmla="*/ 2261286 w 12192000"/>
              <a:gd name="connsiteY6-266" fmla="*/ 3002692 h 4967416"/>
              <a:gd name="connsiteX7-267" fmla="*/ 0 w 12192000"/>
              <a:gd name="connsiteY7-268" fmla="*/ 1927654 h 4967416"/>
              <a:gd name="connsiteX8-269" fmla="*/ 0 w 12192000"/>
              <a:gd name="connsiteY8-270" fmla="*/ 0 h 4967416"/>
              <a:gd name="connsiteX0-271" fmla="*/ 0 w 12192000"/>
              <a:gd name="connsiteY0-272" fmla="*/ 0 h 4967416"/>
              <a:gd name="connsiteX1-273" fmla="*/ 12192000 w 12192000"/>
              <a:gd name="connsiteY1-274" fmla="*/ 0 h 4967416"/>
              <a:gd name="connsiteX2-275" fmla="*/ 12192000 w 12192000"/>
              <a:gd name="connsiteY2-276" fmla="*/ 4967416 h 4967416"/>
              <a:gd name="connsiteX3-277" fmla="*/ 9551773 w 12192000"/>
              <a:gd name="connsiteY3-278" fmla="*/ 3892377 h 4967416"/>
              <a:gd name="connsiteX4-279" fmla="*/ 6746789 w 12192000"/>
              <a:gd name="connsiteY4-280" fmla="*/ 4114800 h 4967416"/>
              <a:gd name="connsiteX5-281" fmla="*/ 4411362 w 12192000"/>
              <a:gd name="connsiteY5-282" fmla="*/ 2631989 h 4967416"/>
              <a:gd name="connsiteX6-283" fmla="*/ 2261286 w 12192000"/>
              <a:gd name="connsiteY6-284" fmla="*/ 3002692 h 4967416"/>
              <a:gd name="connsiteX7-285" fmla="*/ 0 w 12192000"/>
              <a:gd name="connsiteY7-286" fmla="*/ 1927654 h 4967416"/>
              <a:gd name="connsiteX8-287" fmla="*/ 0 w 12192000"/>
              <a:gd name="connsiteY8-288" fmla="*/ 0 h 4967416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31" y="connsiteY5-32"/>
              </a:cxn>
              <a:cxn ang="0">
                <a:pos x="connsiteX6-69" y="connsiteY6-70"/>
              </a:cxn>
              <a:cxn ang="0">
                <a:pos x="connsiteX7-85" y="connsiteY7-86"/>
              </a:cxn>
              <a:cxn ang="0">
                <a:pos x="connsiteX8-215" y="connsiteY8-216"/>
              </a:cxn>
            </a:cxnLst>
            <a:rect l="l" t="t" r="r" b="b"/>
            <a:pathLst>
              <a:path w="12192000" h="4967416">
                <a:moveTo>
                  <a:pt x="0" y="0"/>
                </a:moveTo>
                <a:lnTo>
                  <a:pt x="12192000" y="0"/>
                </a:lnTo>
                <a:lnTo>
                  <a:pt x="12192000" y="4967416"/>
                </a:lnTo>
                <a:cubicBezTo>
                  <a:pt x="9748107" y="3935626"/>
                  <a:pt x="11176000" y="4516394"/>
                  <a:pt x="9551773" y="3892377"/>
                </a:cubicBezTo>
                <a:cubicBezTo>
                  <a:pt x="8458887" y="3972696"/>
                  <a:pt x="7996880" y="3978875"/>
                  <a:pt x="6746789" y="4114800"/>
                </a:cubicBezTo>
                <a:cubicBezTo>
                  <a:pt x="5289378" y="3268361"/>
                  <a:pt x="5434913" y="3313671"/>
                  <a:pt x="4411362" y="2631989"/>
                </a:cubicBezTo>
                <a:lnTo>
                  <a:pt x="2261286" y="3002692"/>
                </a:lnTo>
                <a:lnTo>
                  <a:pt x="0" y="1927654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1" cstate="screen"/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cxnSp>
        <p:nvCxnSpPr>
          <p:cNvPr id="9" name="直接连接符 8"/>
          <p:cNvCxnSpPr/>
          <p:nvPr/>
        </p:nvCxnSpPr>
        <p:spPr>
          <a:xfrm flipH="1" flipV="1">
            <a:off x="7758972" y="2639284"/>
            <a:ext cx="2150076" cy="370703"/>
          </a:xfrm>
          <a:prstGeom prst="line">
            <a:avLst/>
          </a:prstGeom>
          <a:ln w="73025" cap="rnd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 flipH="1">
            <a:off x="5411541" y="2644866"/>
            <a:ext cx="2335427" cy="1482811"/>
          </a:xfrm>
          <a:prstGeom prst="line">
            <a:avLst/>
          </a:prstGeom>
          <a:ln w="73025" cap="rnd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 flipH="1" flipV="1">
            <a:off x="2601550" y="3905254"/>
            <a:ext cx="2804984" cy="222423"/>
          </a:xfrm>
          <a:prstGeom prst="line">
            <a:avLst/>
          </a:prstGeom>
          <a:ln w="73025" cap="rnd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椭圆 11"/>
          <p:cNvSpPr/>
          <p:nvPr/>
        </p:nvSpPr>
        <p:spPr>
          <a:xfrm flipH="1">
            <a:off x="7577348" y="2460483"/>
            <a:ext cx="360000" cy="3600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189F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3" name="椭圆 12"/>
          <p:cNvSpPr/>
          <p:nvPr/>
        </p:nvSpPr>
        <p:spPr>
          <a:xfrm flipH="1">
            <a:off x="7649801" y="2531284"/>
            <a:ext cx="216000" cy="216000"/>
          </a:xfrm>
          <a:prstGeom prst="ellipse">
            <a:avLst/>
          </a:prstGeom>
          <a:solidFill>
            <a:srgbClr val="189F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" name="椭圆 15"/>
          <p:cNvSpPr/>
          <p:nvPr/>
        </p:nvSpPr>
        <p:spPr>
          <a:xfrm flipH="1">
            <a:off x="5225180" y="3954972"/>
            <a:ext cx="360000" cy="3600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2038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7" name="椭圆 16"/>
          <p:cNvSpPr/>
          <p:nvPr/>
        </p:nvSpPr>
        <p:spPr>
          <a:xfrm flipH="1">
            <a:off x="5291537" y="4019677"/>
            <a:ext cx="216000" cy="216000"/>
          </a:xfrm>
          <a:prstGeom prst="ellipse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cxnSp>
        <p:nvCxnSpPr>
          <p:cNvPr id="20" name="直接连接符 19"/>
          <p:cNvCxnSpPr/>
          <p:nvPr/>
        </p:nvCxnSpPr>
        <p:spPr>
          <a:xfrm flipH="1">
            <a:off x="9919881" y="1952921"/>
            <a:ext cx="2261286" cy="1075038"/>
          </a:xfrm>
          <a:prstGeom prst="line">
            <a:avLst/>
          </a:prstGeom>
          <a:ln w="73025" cap="rnd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/>
          <p:cNvCxnSpPr/>
          <p:nvPr/>
        </p:nvCxnSpPr>
        <p:spPr>
          <a:xfrm flipH="1">
            <a:off x="0" y="3892377"/>
            <a:ext cx="2640227" cy="1075039"/>
          </a:xfrm>
          <a:prstGeom prst="line">
            <a:avLst/>
          </a:prstGeom>
          <a:ln w="73025" cap="rnd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椭圆 17"/>
          <p:cNvSpPr/>
          <p:nvPr/>
        </p:nvSpPr>
        <p:spPr>
          <a:xfrm flipH="1">
            <a:off x="2446479" y="3718854"/>
            <a:ext cx="360000" cy="3600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189F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9" name="椭圆 18"/>
          <p:cNvSpPr/>
          <p:nvPr/>
        </p:nvSpPr>
        <p:spPr>
          <a:xfrm flipH="1">
            <a:off x="2522996" y="3793719"/>
            <a:ext cx="216000" cy="216000"/>
          </a:xfrm>
          <a:prstGeom prst="ellipse">
            <a:avLst/>
          </a:prstGeom>
          <a:solidFill>
            <a:srgbClr val="189F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4" name="椭圆 13"/>
          <p:cNvSpPr/>
          <p:nvPr/>
        </p:nvSpPr>
        <p:spPr>
          <a:xfrm flipH="1">
            <a:off x="9779711" y="2834965"/>
            <a:ext cx="360000" cy="3600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2038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5" name="椭圆 14"/>
          <p:cNvSpPr/>
          <p:nvPr/>
        </p:nvSpPr>
        <p:spPr>
          <a:xfrm flipH="1">
            <a:off x="9851148" y="2904750"/>
            <a:ext cx="216000" cy="216000"/>
          </a:xfrm>
          <a:prstGeom prst="ellipse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8909499" y="3700270"/>
            <a:ext cx="28006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dirty="0">
                <a:solidFill>
                  <a:srgbClr val="189FA0"/>
                </a:solidFill>
                <a:cs typeface="+mn-ea"/>
                <a:sym typeface="+mn-lt"/>
              </a:rPr>
              <a:t>PRAT 02</a:t>
            </a:r>
            <a:endParaRPr lang="zh-CN" altLang="en-US" sz="4800" dirty="0">
              <a:solidFill>
                <a:srgbClr val="189FA0"/>
              </a:solidFill>
              <a:cs typeface="+mn-ea"/>
              <a:sym typeface="+mn-lt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4600487" y="4701432"/>
            <a:ext cx="710963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5400" b="1" spc="600" dirty="0">
                <a:solidFill>
                  <a:schemeClr val="accent1">
                    <a:lumMod val="50000"/>
                  </a:schemeClr>
                </a:solidFill>
                <a:cs typeface="+mn-ea"/>
                <a:sym typeface="+mn-lt"/>
              </a:rPr>
              <a:t>客户常用提问及对策</a:t>
            </a:r>
            <a:endParaRPr lang="zh-CN" altLang="en-US" sz="5400" b="1" spc="600" dirty="0">
              <a:solidFill>
                <a:schemeClr val="accent1">
                  <a:lumMod val="50000"/>
                </a:schemeClr>
              </a:solidFill>
              <a:cs typeface="+mn-ea"/>
              <a:sym typeface="+mn-lt"/>
            </a:endParaRPr>
          </a:p>
        </p:txBody>
      </p:sp>
      <p:cxnSp>
        <p:nvCxnSpPr>
          <p:cNvPr id="25" name="直接连接符 24"/>
          <p:cNvCxnSpPr/>
          <p:nvPr/>
        </p:nvCxnSpPr>
        <p:spPr>
          <a:xfrm>
            <a:off x="7524365" y="5945001"/>
            <a:ext cx="4185761" cy="0"/>
          </a:xfrm>
          <a:prstGeom prst="line">
            <a:avLst/>
          </a:prstGeom>
          <a:ln w="349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big-dollar-coin_21221"/>
          <p:cNvSpPr>
            <a:spLocks noChangeAspect="1"/>
          </p:cNvSpPr>
          <p:nvPr/>
        </p:nvSpPr>
        <p:spPr bwMode="auto">
          <a:xfrm>
            <a:off x="525705" y="5731596"/>
            <a:ext cx="504700" cy="504000"/>
          </a:xfrm>
          <a:custGeom>
            <a:avLst/>
            <a:gdLst>
              <a:gd name="connsiteX0" fmla="*/ 302713 w 581025"/>
              <a:gd name="connsiteY0" fmla="*/ 301562 h 580219"/>
              <a:gd name="connsiteX1" fmla="*/ 347900 w 581025"/>
              <a:gd name="connsiteY1" fmla="*/ 319465 h 580219"/>
              <a:gd name="connsiteX2" fmla="*/ 370852 w 581025"/>
              <a:gd name="connsiteY2" fmla="*/ 367444 h 580219"/>
              <a:gd name="connsiteX3" fmla="*/ 362245 w 581025"/>
              <a:gd name="connsiteY3" fmla="*/ 402533 h 580219"/>
              <a:gd name="connsiteX4" fmla="*/ 302713 w 581025"/>
              <a:gd name="connsiteY4" fmla="*/ 434042 h 580219"/>
              <a:gd name="connsiteX5" fmla="*/ 279003 w 581025"/>
              <a:gd name="connsiteY5" fmla="*/ 131099 h 580219"/>
              <a:gd name="connsiteX6" fmla="*/ 279003 w 581025"/>
              <a:gd name="connsiteY6" fmla="*/ 249307 h 580219"/>
              <a:gd name="connsiteX7" fmla="*/ 233809 w 581025"/>
              <a:gd name="connsiteY7" fmla="*/ 229964 h 580219"/>
              <a:gd name="connsiteX8" fmla="*/ 217309 w 581025"/>
              <a:gd name="connsiteY8" fmla="*/ 190561 h 580219"/>
              <a:gd name="connsiteX9" fmla="*/ 230939 w 581025"/>
              <a:gd name="connsiteY9" fmla="*/ 151159 h 580219"/>
              <a:gd name="connsiteX10" fmla="*/ 279003 w 581025"/>
              <a:gd name="connsiteY10" fmla="*/ 131099 h 580219"/>
              <a:gd name="connsiteX11" fmla="*/ 279035 w 581025"/>
              <a:gd name="connsiteY11" fmla="*/ 60171 h 580219"/>
              <a:gd name="connsiteX12" fmla="*/ 279035 w 581025"/>
              <a:gd name="connsiteY12" fmla="*/ 93122 h 580219"/>
              <a:gd name="connsiteX13" fmla="*/ 199414 w 581025"/>
              <a:gd name="connsiteY13" fmla="*/ 124640 h 580219"/>
              <a:gd name="connsiteX14" fmla="*/ 171438 w 581025"/>
              <a:gd name="connsiteY14" fmla="*/ 194123 h 580219"/>
              <a:gd name="connsiteX15" fmla="*/ 197979 w 581025"/>
              <a:gd name="connsiteY15" fmla="*/ 260740 h 580219"/>
              <a:gd name="connsiteX16" fmla="*/ 279035 w 581025"/>
              <a:gd name="connsiteY16" fmla="*/ 295840 h 580219"/>
              <a:gd name="connsiteX17" fmla="*/ 279035 w 581025"/>
              <a:gd name="connsiteY17" fmla="*/ 432657 h 580219"/>
              <a:gd name="connsiteX18" fmla="*/ 220216 w 581025"/>
              <a:gd name="connsiteY18" fmla="*/ 401139 h 580219"/>
              <a:gd name="connsiteX19" fmla="*/ 209456 w 581025"/>
              <a:gd name="connsiteY19" fmla="*/ 350280 h 580219"/>
              <a:gd name="connsiteX20" fmla="*/ 164265 w 581025"/>
              <a:gd name="connsiteY20" fmla="*/ 350280 h 580219"/>
              <a:gd name="connsiteX21" fmla="*/ 178611 w 581025"/>
              <a:gd name="connsiteY21" fmla="*/ 419047 h 580219"/>
              <a:gd name="connsiteX22" fmla="*/ 279035 w 581025"/>
              <a:gd name="connsiteY22" fmla="*/ 471338 h 580219"/>
              <a:gd name="connsiteX23" fmla="*/ 279035 w 581025"/>
              <a:gd name="connsiteY23" fmla="*/ 520048 h 580219"/>
              <a:gd name="connsiteX24" fmla="*/ 302707 w 581025"/>
              <a:gd name="connsiteY24" fmla="*/ 520048 h 580219"/>
              <a:gd name="connsiteX25" fmla="*/ 302707 w 581025"/>
              <a:gd name="connsiteY25" fmla="*/ 471338 h 580219"/>
              <a:gd name="connsiteX26" fmla="*/ 373004 w 581025"/>
              <a:gd name="connsiteY26" fmla="*/ 450565 h 580219"/>
              <a:gd name="connsiteX27" fmla="*/ 416760 w 581025"/>
              <a:gd name="connsiteY27" fmla="*/ 355295 h 580219"/>
              <a:gd name="connsiteX28" fmla="*/ 382329 w 581025"/>
              <a:gd name="connsiteY28" fmla="*/ 285095 h 580219"/>
              <a:gd name="connsiteX29" fmla="*/ 302707 w 581025"/>
              <a:gd name="connsiteY29" fmla="*/ 254294 h 580219"/>
              <a:gd name="connsiteX30" fmla="*/ 302707 w 581025"/>
              <a:gd name="connsiteY30" fmla="*/ 131803 h 580219"/>
              <a:gd name="connsiteX31" fmla="*/ 353636 w 581025"/>
              <a:gd name="connsiteY31" fmla="*/ 158307 h 580219"/>
              <a:gd name="connsiteX32" fmla="*/ 363679 w 581025"/>
              <a:gd name="connsiteY32" fmla="*/ 191257 h 580219"/>
              <a:gd name="connsiteX33" fmla="*/ 408152 w 581025"/>
              <a:gd name="connsiteY33" fmla="*/ 191257 h 580219"/>
              <a:gd name="connsiteX34" fmla="*/ 380177 w 581025"/>
              <a:gd name="connsiteY34" fmla="*/ 122491 h 580219"/>
              <a:gd name="connsiteX35" fmla="*/ 302707 w 581025"/>
              <a:gd name="connsiteY35" fmla="*/ 93122 h 580219"/>
              <a:gd name="connsiteX36" fmla="*/ 302707 w 581025"/>
              <a:gd name="connsiteY36" fmla="*/ 60171 h 580219"/>
              <a:gd name="connsiteX37" fmla="*/ 290512 w 581025"/>
              <a:gd name="connsiteY37" fmla="*/ 0 h 580219"/>
              <a:gd name="connsiteX38" fmla="*/ 581025 w 581025"/>
              <a:gd name="connsiteY38" fmla="*/ 290110 h 580219"/>
              <a:gd name="connsiteX39" fmla="*/ 290512 w 581025"/>
              <a:gd name="connsiteY39" fmla="*/ 580219 h 580219"/>
              <a:gd name="connsiteX40" fmla="*/ 0 w 581025"/>
              <a:gd name="connsiteY40" fmla="*/ 290110 h 580219"/>
              <a:gd name="connsiteX41" fmla="*/ 290512 w 581025"/>
              <a:gd name="connsiteY41" fmla="*/ 0 h 580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581025" h="580219">
                <a:moveTo>
                  <a:pt x="302713" y="301562"/>
                </a:moveTo>
                <a:cubicBezTo>
                  <a:pt x="323513" y="307291"/>
                  <a:pt x="338576" y="313020"/>
                  <a:pt x="347900" y="319465"/>
                </a:cubicBezTo>
                <a:cubicBezTo>
                  <a:pt x="362962" y="330922"/>
                  <a:pt x="370852" y="346677"/>
                  <a:pt x="370852" y="367444"/>
                </a:cubicBezTo>
                <a:cubicBezTo>
                  <a:pt x="370852" y="381050"/>
                  <a:pt x="367983" y="392508"/>
                  <a:pt x="362245" y="402533"/>
                </a:cubicBezTo>
                <a:cubicBezTo>
                  <a:pt x="351486" y="422584"/>
                  <a:pt x="331403" y="432610"/>
                  <a:pt x="302713" y="434042"/>
                </a:cubicBezTo>
                <a:close/>
                <a:moveTo>
                  <a:pt x="279003" y="131099"/>
                </a:moveTo>
                <a:lnTo>
                  <a:pt x="279003" y="249307"/>
                </a:lnTo>
                <a:cubicBezTo>
                  <a:pt x="259634" y="245725"/>
                  <a:pt x="244569" y="239277"/>
                  <a:pt x="233809" y="229964"/>
                </a:cubicBezTo>
                <a:cubicBezTo>
                  <a:pt x="222331" y="220651"/>
                  <a:pt x="217309" y="207755"/>
                  <a:pt x="217309" y="190561"/>
                </a:cubicBezTo>
                <a:cubicBezTo>
                  <a:pt x="217309" y="176949"/>
                  <a:pt x="221613" y="164054"/>
                  <a:pt x="230939" y="151159"/>
                </a:cubicBezTo>
                <a:cubicBezTo>
                  <a:pt x="240265" y="138263"/>
                  <a:pt x="256764" y="131815"/>
                  <a:pt x="279003" y="131099"/>
                </a:cubicBezTo>
                <a:close/>
                <a:moveTo>
                  <a:pt x="279035" y="60171"/>
                </a:moveTo>
                <a:lnTo>
                  <a:pt x="279035" y="93122"/>
                </a:lnTo>
                <a:cubicBezTo>
                  <a:pt x="244604" y="93838"/>
                  <a:pt x="218781" y="103866"/>
                  <a:pt x="199414" y="124640"/>
                </a:cubicBezTo>
                <a:cubicBezTo>
                  <a:pt x="180763" y="145413"/>
                  <a:pt x="171438" y="168335"/>
                  <a:pt x="171438" y="194123"/>
                </a:cubicBezTo>
                <a:cubicBezTo>
                  <a:pt x="171438" y="222059"/>
                  <a:pt x="180046" y="244981"/>
                  <a:pt x="197979" y="260740"/>
                </a:cubicBezTo>
                <a:cubicBezTo>
                  <a:pt x="215194" y="277216"/>
                  <a:pt x="242452" y="288677"/>
                  <a:pt x="279035" y="295840"/>
                </a:cubicBezTo>
                <a:lnTo>
                  <a:pt x="279035" y="432657"/>
                </a:lnTo>
                <a:cubicBezTo>
                  <a:pt x="250343" y="430508"/>
                  <a:pt x="230975" y="419763"/>
                  <a:pt x="220216" y="401139"/>
                </a:cubicBezTo>
                <a:cubicBezTo>
                  <a:pt x="214477" y="390394"/>
                  <a:pt x="210891" y="373203"/>
                  <a:pt x="209456" y="350280"/>
                </a:cubicBezTo>
                <a:lnTo>
                  <a:pt x="164265" y="350280"/>
                </a:lnTo>
                <a:cubicBezTo>
                  <a:pt x="164265" y="379650"/>
                  <a:pt x="169286" y="402572"/>
                  <a:pt x="178611" y="419047"/>
                </a:cubicBezTo>
                <a:cubicBezTo>
                  <a:pt x="196544" y="450565"/>
                  <a:pt x="229541" y="467757"/>
                  <a:pt x="279035" y="471338"/>
                </a:cubicBezTo>
                <a:lnTo>
                  <a:pt x="279035" y="520048"/>
                </a:lnTo>
                <a:lnTo>
                  <a:pt x="302707" y="520048"/>
                </a:lnTo>
                <a:lnTo>
                  <a:pt x="302707" y="471338"/>
                </a:lnTo>
                <a:cubicBezTo>
                  <a:pt x="332834" y="467757"/>
                  <a:pt x="356505" y="461310"/>
                  <a:pt x="373004" y="450565"/>
                </a:cubicBezTo>
                <a:cubicBezTo>
                  <a:pt x="401696" y="431941"/>
                  <a:pt x="416043" y="399707"/>
                  <a:pt x="416760" y="355295"/>
                </a:cubicBezTo>
                <a:cubicBezTo>
                  <a:pt x="416760" y="324493"/>
                  <a:pt x="405283" y="300854"/>
                  <a:pt x="382329" y="285095"/>
                </a:cubicBezTo>
                <a:cubicBezTo>
                  <a:pt x="368700" y="275783"/>
                  <a:pt x="342159" y="265038"/>
                  <a:pt x="302707" y="254294"/>
                </a:cubicBezTo>
                <a:lnTo>
                  <a:pt x="302707" y="131803"/>
                </a:lnTo>
                <a:cubicBezTo>
                  <a:pt x="325661" y="132519"/>
                  <a:pt x="342876" y="141115"/>
                  <a:pt x="353636" y="158307"/>
                </a:cubicBezTo>
                <a:cubicBezTo>
                  <a:pt x="359375" y="167619"/>
                  <a:pt x="362961" y="178364"/>
                  <a:pt x="363679" y="191257"/>
                </a:cubicBezTo>
                <a:lnTo>
                  <a:pt x="408152" y="191257"/>
                </a:lnTo>
                <a:cubicBezTo>
                  <a:pt x="407435" y="162605"/>
                  <a:pt x="398110" y="139682"/>
                  <a:pt x="380177" y="122491"/>
                </a:cubicBezTo>
                <a:cubicBezTo>
                  <a:pt x="362244" y="105299"/>
                  <a:pt x="336421" y="95271"/>
                  <a:pt x="302707" y="93122"/>
                </a:cubicBezTo>
                <a:lnTo>
                  <a:pt x="302707" y="60171"/>
                </a:lnTo>
                <a:close/>
                <a:moveTo>
                  <a:pt x="290512" y="0"/>
                </a:moveTo>
                <a:cubicBezTo>
                  <a:pt x="450474" y="0"/>
                  <a:pt x="581025" y="129654"/>
                  <a:pt x="581025" y="290110"/>
                </a:cubicBezTo>
                <a:cubicBezTo>
                  <a:pt x="581025" y="449849"/>
                  <a:pt x="450474" y="580219"/>
                  <a:pt x="290512" y="580219"/>
                </a:cubicBezTo>
                <a:cubicBezTo>
                  <a:pt x="129834" y="580219"/>
                  <a:pt x="0" y="449849"/>
                  <a:pt x="0" y="290110"/>
                </a:cubicBezTo>
                <a:cubicBezTo>
                  <a:pt x="0" y="129654"/>
                  <a:pt x="129834" y="0"/>
                  <a:pt x="290512" y="0"/>
                </a:cubicBezTo>
                <a:close/>
              </a:path>
            </a:pathLst>
          </a:custGeom>
          <a:solidFill>
            <a:srgbClr val="189FA0"/>
          </a:solidFill>
          <a:ln>
            <a:noFill/>
          </a:ln>
        </p:spPr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31" name="yen-coin_20958"/>
          <p:cNvSpPr>
            <a:spLocks noChangeAspect="1"/>
          </p:cNvSpPr>
          <p:nvPr/>
        </p:nvSpPr>
        <p:spPr bwMode="auto">
          <a:xfrm>
            <a:off x="1272349" y="5731596"/>
            <a:ext cx="504704" cy="504000"/>
          </a:xfrm>
          <a:custGeom>
            <a:avLst/>
            <a:gdLst>
              <a:gd name="T0" fmla="*/ 1034 w 2069"/>
              <a:gd name="T1" fmla="*/ 0 h 2069"/>
              <a:gd name="T2" fmla="*/ 0 w 2069"/>
              <a:gd name="T3" fmla="*/ 1034 h 2069"/>
              <a:gd name="T4" fmla="*/ 1034 w 2069"/>
              <a:gd name="T5" fmla="*/ 2069 h 2069"/>
              <a:gd name="T6" fmla="*/ 2069 w 2069"/>
              <a:gd name="T7" fmla="*/ 1034 h 2069"/>
              <a:gd name="T8" fmla="*/ 1034 w 2069"/>
              <a:gd name="T9" fmla="*/ 0 h 2069"/>
              <a:gd name="T10" fmla="*/ 1537 w 2069"/>
              <a:gd name="T11" fmla="*/ 776 h 2069"/>
              <a:gd name="T12" fmla="*/ 1537 w 2069"/>
              <a:gd name="T13" fmla="*/ 912 h 2069"/>
              <a:gd name="T14" fmla="*/ 1282 w 2069"/>
              <a:gd name="T15" fmla="*/ 912 h 2069"/>
              <a:gd name="T16" fmla="*/ 1153 w 2069"/>
              <a:gd name="T17" fmla="*/ 1132 h 2069"/>
              <a:gd name="T18" fmla="*/ 1504 w 2069"/>
              <a:gd name="T19" fmla="*/ 1132 h 2069"/>
              <a:gd name="T20" fmla="*/ 1504 w 2069"/>
              <a:gd name="T21" fmla="*/ 1267 h 2069"/>
              <a:gd name="T22" fmla="*/ 1128 w 2069"/>
              <a:gd name="T23" fmla="*/ 1267 h 2069"/>
              <a:gd name="T24" fmla="*/ 1128 w 2069"/>
              <a:gd name="T25" fmla="*/ 1742 h 2069"/>
              <a:gd name="T26" fmla="*/ 938 w 2069"/>
              <a:gd name="T27" fmla="*/ 1742 h 2069"/>
              <a:gd name="T28" fmla="*/ 938 w 2069"/>
              <a:gd name="T29" fmla="*/ 1267 h 2069"/>
              <a:gd name="T30" fmla="*/ 572 w 2069"/>
              <a:gd name="T31" fmla="*/ 1267 h 2069"/>
              <a:gd name="T32" fmla="*/ 572 w 2069"/>
              <a:gd name="T33" fmla="*/ 1132 h 2069"/>
              <a:gd name="T34" fmla="*/ 914 w 2069"/>
              <a:gd name="T35" fmla="*/ 1132 h 2069"/>
              <a:gd name="T36" fmla="*/ 785 w 2069"/>
              <a:gd name="T37" fmla="*/ 912 h 2069"/>
              <a:gd name="T38" fmla="*/ 525 w 2069"/>
              <a:gd name="T39" fmla="*/ 912 h 2069"/>
              <a:gd name="T40" fmla="*/ 525 w 2069"/>
              <a:gd name="T41" fmla="*/ 776 h 2069"/>
              <a:gd name="T42" fmla="*/ 705 w 2069"/>
              <a:gd name="T43" fmla="*/ 776 h 2069"/>
              <a:gd name="T44" fmla="*/ 441 w 2069"/>
              <a:gd name="T45" fmla="*/ 327 h 2069"/>
              <a:gd name="T46" fmla="*/ 665 w 2069"/>
              <a:gd name="T47" fmla="*/ 327 h 2069"/>
              <a:gd name="T48" fmla="*/ 1033 w 2069"/>
              <a:gd name="T49" fmla="*/ 1007 h 2069"/>
              <a:gd name="T50" fmla="*/ 1403 w 2069"/>
              <a:gd name="T51" fmla="*/ 327 h 2069"/>
              <a:gd name="T52" fmla="*/ 1627 w 2069"/>
              <a:gd name="T53" fmla="*/ 327 h 2069"/>
              <a:gd name="T54" fmla="*/ 1362 w 2069"/>
              <a:gd name="T55" fmla="*/ 776 h 2069"/>
              <a:gd name="T56" fmla="*/ 1537 w 2069"/>
              <a:gd name="T57" fmla="*/ 776 h 20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2069" h="2069">
                <a:moveTo>
                  <a:pt x="1034" y="0"/>
                </a:moveTo>
                <a:cubicBezTo>
                  <a:pt x="463" y="0"/>
                  <a:pt x="0" y="463"/>
                  <a:pt x="0" y="1034"/>
                </a:cubicBezTo>
                <a:cubicBezTo>
                  <a:pt x="0" y="1605"/>
                  <a:pt x="463" y="2069"/>
                  <a:pt x="1034" y="2069"/>
                </a:cubicBezTo>
                <a:cubicBezTo>
                  <a:pt x="1605" y="2069"/>
                  <a:pt x="2069" y="1605"/>
                  <a:pt x="2069" y="1034"/>
                </a:cubicBezTo>
                <a:cubicBezTo>
                  <a:pt x="2069" y="463"/>
                  <a:pt x="1605" y="0"/>
                  <a:pt x="1034" y="0"/>
                </a:cubicBezTo>
                <a:close/>
                <a:moveTo>
                  <a:pt x="1537" y="776"/>
                </a:moveTo>
                <a:lnTo>
                  <a:pt x="1537" y="912"/>
                </a:lnTo>
                <a:lnTo>
                  <a:pt x="1282" y="912"/>
                </a:lnTo>
                <a:lnTo>
                  <a:pt x="1153" y="1132"/>
                </a:lnTo>
                <a:lnTo>
                  <a:pt x="1504" y="1132"/>
                </a:lnTo>
                <a:lnTo>
                  <a:pt x="1504" y="1267"/>
                </a:lnTo>
                <a:lnTo>
                  <a:pt x="1128" y="1267"/>
                </a:lnTo>
                <a:lnTo>
                  <a:pt x="1128" y="1742"/>
                </a:lnTo>
                <a:lnTo>
                  <a:pt x="938" y="1742"/>
                </a:lnTo>
                <a:lnTo>
                  <a:pt x="938" y="1267"/>
                </a:lnTo>
                <a:lnTo>
                  <a:pt x="572" y="1267"/>
                </a:lnTo>
                <a:lnTo>
                  <a:pt x="572" y="1132"/>
                </a:lnTo>
                <a:lnTo>
                  <a:pt x="914" y="1132"/>
                </a:lnTo>
                <a:lnTo>
                  <a:pt x="785" y="912"/>
                </a:lnTo>
                <a:lnTo>
                  <a:pt x="525" y="912"/>
                </a:lnTo>
                <a:lnTo>
                  <a:pt x="525" y="776"/>
                </a:lnTo>
                <a:lnTo>
                  <a:pt x="705" y="776"/>
                </a:lnTo>
                <a:lnTo>
                  <a:pt x="441" y="327"/>
                </a:lnTo>
                <a:lnTo>
                  <a:pt x="665" y="327"/>
                </a:lnTo>
                <a:lnTo>
                  <a:pt x="1033" y="1007"/>
                </a:lnTo>
                <a:lnTo>
                  <a:pt x="1403" y="327"/>
                </a:lnTo>
                <a:lnTo>
                  <a:pt x="1627" y="327"/>
                </a:lnTo>
                <a:lnTo>
                  <a:pt x="1362" y="776"/>
                </a:lnTo>
                <a:lnTo>
                  <a:pt x="1537" y="776"/>
                </a:lnTo>
                <a:close/>
              </a:path>
            </a:pathLst>
          </a:custGeom>
          <a:solidFill>
            <a:srgbClr val="189FA0"/>
          </a:solidFill>
          <a:ln>
            <a:noFill/>
          </a:ln>
        </p:spPr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33" name="iconfont-11790-5634499"/>
          <p:cNvSpPr>
            <a:spLocks noChangeAspect="1"/>
          </p:cNvSpPr>
          <p:nvPr/>
        </p:nvSpPr>
        <p:spPr bwMode="auto">
          <a:xfrm>
            <a:off x="2018996" y="5731596"/>
            <a:ext cx="504000" cy="504000"/>
          </a:xfrm>
          <a:custGeom>
            <a:avLst/>
            <a:gdLst>
              <a:gd name="T0" fmla="*/ 6200 w 12400"/>
              <a:gd name="T1" fmla="*/ 0 h 12400"/>
              <a:gd name="T2" fmla="*/ 0 w 12400"/>
              <a:gd name="T3" fmla="*/ 6200 h 12400"/>
              <a:gd name="T4" fmla="*/ 6200 w 12400"/>
              <a:gd name="T5" fmla="*/ 12400 h 12400"/>
              <a:gd name="T6" fmla="*/ 12400 w 12400"/>
              <a:gd name="T7" fmla="*/ 6200 h 12400"/>
              <a:gd name="T8" fmla="*/ 6200 w 12400"/>
              <a:gd name="T9" fmla="*/ 0 h 12400"/>
              <a:gd name="T10" fmla="*/ 6200 w 12400"/>
              <a:gd name="T11" fmla="*/ 2400 h 12400"/>
              <a:gd name="T12" fmla="*/ 8400 w 12400"/>
              <a:gd name="T13" fmla="*/ 4600 h 12400"/>
              <a:gd name="T14" fmla="*/ 6200 w 12400"/>
              <a:gd name="T15" fmla="*/ 6800 h 12400"/>
              <a:gd name="T16" fmla="*/ 4000 w 12400"/>
              <a:gd name="T17" fmla="*/ 4600 h 12400"/>
              <a:gd name="T18" fmla="*/ 6200 w 12400"/>
              <a:gd name="T19" fmla="*/ 2400 h 12400"/>
              <a:gd name="T20" fmla="*/ 6200 w 12400"/>
              <a:gd name="T21" fmla="*/ 11000 h 12400"/>
              <a:gd name="T22" fmla="*/ 2538 w 12400"/>
              <a:gd name="T23" fmla="*/ 9295 h 12400"/>
              <a:gd name="T24" fmla="*/ 5000 w 12400"/>
              <a:gd name="T25" fmla="*/ 7800 h 12400"/>
              <a:gd name="T26" fmla="*/ 5178 w 12400"/>
              <a:gd name="T27" fmla="*/ 7828 h 12400"/>
              <a:gd name="T28" fmla="*/ 6200 w 12400"/>
              <a:gd name="T29" fmla="*/ 8000 h 12400"/>
              <a:gd name="T30" fmla="*/ 7222 w 12400"/>
              <a:gd name="T31" fmla="*/ 7828 h 12400"/>
              <a:gd name="T32" fmla="*/ 7400 w 12400"/>
              <a:gd name="T33" fmla="*/ 7800 h 12400"/>
              <a:gd name="T34" fmla="*/ 9863 w 12400"/>
              <a:gd name="T35" fmla="*/ 9295 h 12400"/>
              <a:gd name="T36" fmla="*/ 6200 w 12400"/>
              <a:gd name="T37" fmla="*/ 11000 h 12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2400" h="12400">
                <a:moveTo>
                  <a:pt x="6200" y="0"/>
                </a:moveTo>
                <a:cubicBezTo>
                  <a:pt x="2775" y="0"/>
                  <a:pt x="0" y="2775"/>
                  <a:pt x="0" y="6200"/>
                </a:cubicBezTo>
                <a:cubicBezTo>
                  <a:pt x="0" y="9625"/>
                  <a:pt x="2775" y="12400"/>
                  <a:pt x="6200" y="12400"/>
                </a:cubicBezTo>
                <a:cubicBezTo>
                  <a:pt x="9625" y="12400"/>
                  <a:pt x="12400" y="9625"/>
                  <a:pt x="12400" y="6200"/>
                </a:cubicBezTo>
                <a:cubicBezTo>
                  <a:pt x="12400" y="2775"/>
                  <a:pt x="9625" y="0"/>
                  <a:pt x="6200" y="0"/>
                </a:cubicBezTo>
                <a:close/>
                <a:moveTo>
                  <a:pt x="6200" y="2400"/>
                </a:moveTo>
                <a:cubicBezTo>
                  <a:pt x="7415" y="2400"/>
                  <a:pt x="8400" y="3385"/>
                  <a:pt x="8400" y="4600"/>
                </a:cubicBezTo>
                <a:cubicBezTo>
                  <a:pt x="8400" y="5815"/>
                  <a:pt x="7415" y="6800"/>
                  <a:pt x="6200" y="6800"/>
                </a:cubicBezTo>
                <a:cubicBezTo>
                  <a:pt x="4985" y="6800"/>
                  <a:pt x="4000" y="5815"/>
                  <a:pt x="4000" y="4600"/>
                </a:cubicBezTo>
                <a:cubicBezTo>
                  <a:pt x="4000" y="3385"/>
                  <a:pt x="4985" y="2400"/>
                  <a:pt x="6200" y="2400"/>
                </a:cubicBezTo>
                <a:close/>
                <a:moveTo>
                  <a:pt x="6200" y="11000"/>
                </a:moveTo>
                <a:cubicBezTo>
                  <a:pt x="4733" y="11000"/>
                  <a:pt x="3417" y="10335"/>
                  <a:pt x="2538" y="9295"/>
                </a:cubicBezTo>
                <a:cubicBezTo>
                  <a:pt x="3008" y="8410"/>
                  <a:pt x="3928" y="7800"/>
                  <a:pt x="5000" y="7800"/>
                </a:cubicBezTo>
                <a:cubicBezTo>
                  <a:pt x="5060" y="7800"/>
                  <a:pt x="5120" y="7810"/>
                  <a:pt x="5178" y="7828"/>
                </a:cubicBezTo>
                <a:cubicBezTo>
                  <a:pt x="5503" y="7933"/>
                  <a:pt x="5843" y="8000"/>
                  <a:pt x="6200" y="8000"/>
                </a:cubicBezTo>
                <a:cubicBezTo>
                  <a:pt x="6558" y="8000"/>
                  <a:pt x="6900" y="7933"/>
                  <a:pt x="7222" y="7828"/>
                </a:cubicBezTo>
                <a:cubicBezTo>
                  <a:pt x="7280" y="7810"/>
                  <a:pt x="7340" y="7800"/>
                  <a:pt x="7400" y="7800"/>
                </a:cubicBezTo>
                <a:cubicBezTo>
                  <a:pt x="8473" y="7800"/>
                  <a:pt x="9393" y="8410"/>
                  <a:pt x="9863" y="9295"/>
                </a:cubicBezTo>
                <a:cubicBezTo>
                  <a:pt x="8983" y="10335"/>
                  <a:pt x="7668" y="11000"/>
                  <a:pt x="6200" y="11000"/>
                </a:cubicBezTo>
                <a:close/>
              </a:path>
            </a:pathLst>
          </a:custGeom>
          <a:solidFill>
            <a:srgbClr val="189FA0"/>
          </a:solidFill>
          <a:ln>
            <a:noFill/>
          </a:ln>
        </p:spPr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 advClick="0" advTm="6000">
        <p:cut/>
      </p:transition>
    </mc:Choice>
    <mc:Fallback>
      <p:transition advClick="0" advTm="6000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500"/>
                            </p:stCondLst>
                            <p:childTnLst>
                              <p:par>
                                <p:cTn id="5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000"/>
                            </p:stCondLst>
                            <p:childTnLst>
                              <p:par>
                                <p:cTn id="61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2" grpId="0" animBg="1"/>
      <p:bldP spid="13" grpId="0" animBg="1"/>
      <p:bldP spid="16" grpId="0" animBg="1"/>
      <p:bldP spid="17" grpId="0" animBg="1"/>
      <p:bldP spid="18" grpId="0" animBg="1"/>
      <p:bldP spid="19" grpId="0" animBg="1"/>
      <p:bldP spid="14" grpId="0" animBg="1"/>
      <p:bldP spid="15" grpId="0" animBg="1"/>
      <p:bldP spid="22" grpId="0"/>
      <p:bldP spid="2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平行四边形 3"/>
          <p:cNvSpPr/>
          <p:nvPr/>
        </p:nvSpPr>
        <p:spPr>
          <a:xfrm>
            <a:off x="518160" y="350520"/>
            <a:ext cx="762000" cy="640080"/>
          </a:xfrm>
          <a:prstGeom prst="parallelogram">
            <a:avLst/>
          </a:prstGeom>
          <a:solidFill>
            <a:schemeClr val="bg1"/>
          </a:solidFill>
          <a:ln w="38100">
            <a:solidFill>
              <a:srgbClr val="189F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>
                <a:solidFill>
                  <a:srgbClr val="189FA0"/>
                </a:solidFill>
                <a:cs typeface="+mn-ea"/>
                <a:sym typeface="+mn-lt"/>
              </a:rPr>
              <a:t>02</a:t>
            </a:r>
            <a:endParaRPr lang="zh-CN" altLang="en-US" sz="2000" b="1" dirty="0">
              <a:solidFill>
                <a:srgbClr val="189FA0"/>
              </a:solidFill>
              <a:cs typeface="+mn-ea"/>
              <a:sym typeface="+mn-lt"/>
            </a:endParaRPr>
          </a:p>
        </p:txBody>
      </p:sp>
      <p:sp>
        <p:nvSpPr>
          <p:cNvPr id="6" name="平行四边形 5"/>
          <p:cNvSpPr/>
          <p:nvPr/>
        </p:nvSpPr>
        <p:spPr>
          <a:xfrm>
            <a:off x="1524000" y="350520"/>
            <a:ext cx="5577840" cy="640080"/>
          </a:xfrm>
          <a:prstGeom prst="parallelogram">
            <a:avLst/>
          </a:prstGeom>
          <a:solidFill>
            <a:schemeClr val="bg1"/>
          </a:solidFill>
          <a:ln w="38100">
            <a:solidFill>
              <a:srgbClr val="189F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200" b="1" dirty="0">
                <a:solidFill>
                  <a:srgbClr val="189FA0"/>
                </a:solidFill>
                <a:cs typeface="+mn-ea"/>
                <a:sym typeface="+mn-lt"/>
              </a:rPr>
              <a:t>客户常用提问及对策</a:t>
            </a:r>
            <a:endParaRPr lang="zh-CN" altLang="en-US" sz="3200" b="1" dirty="0">
              <a:solidFill>
                <a:srgbClr val="189FA0"/>
              </a:solidFill>
              <a:cs typeface="+mn-ea"/>
              <a:sym typeface="+mn-lt"/>
            </a:endParaRPr>
          </a:p>
        </p:txBody>
      </p:sp>
      <p:sp>
        <p:nvSpPr>
          <p:cNvPr id="52" name="PA-矩形 1"/>
          <p:cNvSpPr/>
          <p:nvPr>
            <p:custDataLst>
              <p:tags r:id="rId1"/>
            </p:custDataLst>
          </p:nvPr>
        </p:nvSpPr>
        <p:spPr>
          <a:xfrm>
            <a:off x="1783824" y="1607769"/>
            <a:ext cx="3057247" cy="6618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>
                <a:solidFill>
                  <a:srgbClr val="203864">
                    <a:alpha val="86168"/>
                  </a:srgbClr>
                </a:solidFill>
                <a:cs typeface="+mn-ea"/>
                <a:sym typeface="+mn-lt"/>
              </a:rPr>
              <a:t>这个也太贵了吧？</a:t>
            </a:r>
            <a:endParaRPr lang="en-US" altLang="zh-CN" sz="2800" b="1" dirty="0">
              <a:solidFill>
                <a:srgbClr val="203864">
                  <a:alpha val="86168"/>
                </a:srgbClr>
              </a:solidFill>
              <a:cs typeface="+mn-ea"/>
              <a:sym typeface="+mn-lt"/>
            </a:endParaRPr>
          </a:p>
        </p:txBody>
      </p:sp>
      <p:sp>
        <p:nvSpPr>
          <p:cNvPr id="53" name="PA-矩形 18"/>
          <p:cNvSpPr/>
          <p:nvPr>
            <p:custDataLst>
              <p:tags r:id="rId2"/>
            </p:custDataLst>
          </p:nvPr>
        </p:nvSpPr>
        <p:spPr>
          <a:xfrm>
            <a:off x="6125206" y="3349487"/>
            <a:ext cx="46987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b="1" dirty="0">
                <a:solidFill>
                  <a:schemeClr val="accent1">
                    <a:lumMod val="75000"/>
                    <a:alpha val="64812"/>
                  </a:schemeClr>
                </a:solidFill>
                <a:cs typeface="+mn-ea"/>
                <a:sym typeface="+mn-lt"/>
              </a:rPr>
              <a:t>我再看看吧，客户走了！</a:t>
            </a:r>
            <a:endParaRPr lang="zh-CN" altLang="en-US" sz="3200" b="1" dirty="0">
              <a:solidFill>
                <a:schemeClr val="accent1">
                  <a:lumMod val="75000"/>
                  <a:alpha val="64812"/>
                </a:schemeClr>
              </a:solidFill>
              <a:cs typeface="+mn-ea"/>
              <a:sym typeface="+mn-lt"/>
            </a:endParaRPr>
          </a:p>
        </p:txBody>
      </p:sp>
      <p:sp>
        <p:nvSpPr>
          <p:cNvPr id="54" name="PA-矩形 19"/>
          <p:cNvSpPr/>
          <p:nvPr>
            <p:custDataLst>
              <p:tags r:id="rId3"/>
            </p:custDataLst>
          </p:nvPr>
        </p:nvSpPr>
        <p:spPr>
          <a:xfrm>
            <a:off x="5019538" y="1370797"/>
            <a:ext cx="413446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dirty="0">
                <a:solidFill>
                  <a:schemeClr val="accent1">
                    <a:lumMod val="75000"/>
                    <a:alpha val="53128"/>
                  </a:schemeClr>
                </a:solidFill>
                <a:cs typeface="+mn-ea"/>
                <a:sym typeface="+mn-lt"/>
              </a:rPr>
              <a:t>你们质量会不会有问题？</a:t>
            </a:r>
            <a:endParaRPr lang="zh-CN" altLang="en-US" sz="2800" b="1" dirty="0">
              <a:solidFill>
                <a:schemeClr val="accent1">
                  <a:lumMod val="75000"/>
                  <a:alpha val="53128"/>
                </a:schemeClr>
              </a:solidFill>
              <a:cs typeface="+mn-ea"/>
              <a:sym typeface="+mn-lt"/>
            </a:endParaRPr>
          </a:p>
        </p:txBody>
      </p:sp>
      <p:sp>
        <p:nvSpPr>
          <p:cNvPr id="55" name="PA-矩形 20"/>
          <p:cNvSpPr/>
          <p:nvPr>
            <p:custDataLst>
              <p:tags r:id="rId4"/>
            </p:custDataLst>
          </p:nvPr>
        </p:nvSpPr>
        <p:spPr>
          <a:xfrm>
            <a:off x="1919909" y="2869823"/>
            <a:ext cx="48013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>
                <a:solidFill>
                  <a:srgbClr val="189FA0">
                    <a:alpha val="58709"/>
                  </a:srgbClr>
                </a:solidFill>
                <a:cs typeface="+mn-ea"/>
                <a:sym typeface="+mn-lt"/>
              </a:rPr>
              <a:t>我认识你们老总，便宜点，行吗？</a:t>
            </a:r>
            <a:endParaRPr lang="zh-CN" altLang="en-US" sz="2400" b="1" dirty="0">
              <a:solidFill>
                <a:srgbClr val="189FA0">
                  <a:alpha val="58709"/>
                </a:srgbClr>
              </a:solidFill>
              <a:cs typeface="+mn-ea"/>
              <a:sym typeface="+mn-lt"/>
            </a:endParaRPr>
          </a:p>
        </p:txBody>
      </p:sp>
      <p:sp>
        <p:nvSpPr>
          <p:cNvPr id="56" name="PA-矩形 21"/>
          <p:cNvSpPr/>
          <p:nvPr>
            <p:custDataLst>
              <p:tags r:id="rId5"/>
            </p:custDataLst>
          </p:nvPr>
        </p:nvSpPr>
        <p:spPr>
          <a:xfrm>
            <a:off x="3202312" y="3993237"/>
            <a:ext cx="582723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400" b="1" dirty="0">
                <a:solidFill>
                  <a:srgbClr val="189FA0">
                    <a:alpha val="63068"/>
                  </a:srgbClr>
                </a:solidFill>
                <a:cs typeface="+mn-ea"/>
                <a:sym typeface="+mn-lt"/>
              </a:rPr>
              <a:t>老顾客也没有优惠吗？</a:t>
            </a:r>
            <a:endParaRPr lang="zh-CN" altLang="en-US" sz="4400" b="1" dirty="0">
              <a:solidFill>
                <a:srgbClr val="189FA0">
                  <a:alpha val="63068"/>
                </a:srgbClr>
              </a:solidFill>
              <a:cs typeface="+mn-ea"/>
              <a:sym typeface="+mn-lt"/>
            </a:endParaRPr>
          </a:p>
        </p:txBody>
      </p:sp>
      <p:sp>
        <p:nvSpPr>
          <p:cNvPr id="57" name="PA-矩形 23"/>
          <p:cNvSpPr/>
          <p:nvPr>
            <p:custDataLst>
              <p:tags r:id="rId6"/>
            </p:custDataLst>
          </p:nvPr>
        </p:nvSpPr>
        <p:spPr>
          <a:xfrm>
            <a:off x="5625039" y="2391573"/>
            <a:ext cx="43396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>
                <a:solidFill>
                  <a:schemeClr val="accent1">
                    <a:lumMod val="75000"/>
                    <a:alpha val="56520"/>
                  </a:schemeClr>
                </a:solidFill>
                <a:cs typeface="+mn-ea"/>
                <a:sym typeface="+mn-lt"/>
              </a:rPr>
              <a:t>你们家的品牌几年了？我怎么没听过啊？</a:t>
            </a:r>
            <a:endParaRPr lang="zh-CN" altLang="en-US" b="1" dirty="0">
              <a:solidFill>
                <a:schemeClr val="accent1">
                  <a:lumMod val="75000"/>
                  <a:alpha val="5652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58" name="PA-矩形 24"/>
          <p:cNvSpPr/>
          <p:nvPr>
            <p:custDataLst>
              <p:tags r:id="rId7"/>
            </p:custDataLst>
          </p:nvPr>
        </p:nvSpPr>
        <p:spPr>
          <a:xfrm>
            <a:off x="1244874" y="3993237"/>
            <a:ext cx="14670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b="1" dirty="0">
                <a:solidFill>
                  <a:schemeClr val="accent1">
                    <a:lumMod val="75000"/>
                    <a:alpha val="61307"/>
                  </a:schemeClr>
                </a:solidFill>
                <a:cs typeface="+mn-ea"/>
                <a:sym typeface="+mn-lt"/>
              </a:rPr>
              <a:t>款式过时了</a:t>
            </a:r>
            <a:endParaRPr lang="zh-CN" altLang="en-US" sz="2000" b="1" dirty="0">
              <a:solidFill>
                <a:schemeClr val="accent1">
                  <a:lumMod val="75000"/>
                  <a:alpha val="61307"/>
                </a:schemeClr>
              </a:solidFill>
              <a:cs typeface="+mn-ea"/>
              <a:sym typeface="+mn-lt"/>
            </a:endParaRPr>
          </a:p>
        </p:txBody>
      </p:sp>
      <p:sp>
        <p:nvSpPr>
          <p:cNvPr id="59" name="PA-矩形 25"/>
          <p:cNvSpPr/>
          <p:nvPr>
            <p:custDataLst>
              <p:tags r:id="rId8"/>
            </p:custDataLst>
          </p:nvPr>
        </p:nvSpPr>
        <p:spPr>
          <a:xfrm>
            <a:off x="1425267" y="5186080"/>
            <a:ext cx="42883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b="1" dirty="0">
                <a:solidFill>
                  <a:srgbClr val="189FA0">
                    <a:alpha val="36000"/>
                  </a:srgbClr>
                </a:solidFill>
                <a:cs typeface="+mn-ea"/>
                <a:sym typeface="+mn-lt"/>
              </a:rPr>
              <a:t>“超出我预算了”“我钱没带够！”</a:t>
            </a:r>
            <a:endParaRPr lang="zh-CN" altLang="en-US" sz="2000" b="1" dirty="0">
              <a:solidFill>
                <a:srgbClr val="189FA0">
                  <a:alpha val="36000"/>
                </a:srgbClr>
              </a:solidFill>
              <a:cs typeface="+mn-ea"/>
              <a:sym typeface="+mn-lt"/>
            </a:endParaRPr>
          </a:p>
        </p:txBody>
      </p:sp>
      <p:sp>
        <p:nvSpPr>
          <p:cNvPr id="60" name="PA-矩形 26"/>
          <p:cNvSpPr/>
          <p:nvPr>
            <p:custDataLst>
              <p:tags r:id="rId9"/>
            </p:custDataLst>
          </p:nvPr>
        </p:nvSpPr>
        <p:spPr>
          <a:xfrm>
            <a:off x="4408517" y="5888176"/>
            <a:ext cx="42883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b="1" dirty="0">
                <a:solidFill>
                  <a:srgbClr val="189FA0">
                    <a:alpha val="36000"/>
                  </a:srgbClr>
                </a:solidFill>
                <a:cs typeface="+mn-ea"/>
                <a:sym typeface="+mn-lt"/>
              </a:rPr>
              <a:t>这两个都不错，你看我买哪一个好？</a:t>
            </a:r>
            <a:endParaRPr lang="zh-CN" altLang="en-US" sz="2000" b="1" dirty="0">
              <a:solidFill>
                <a:srgbClr val="189FA0">
                  <a:alpha val="36000"/>
                </a:srgbClr>
              </a:solidFill>
              <a:cs typeface="+mn-ea"/>
              <a:sym typeface="+mn-lt"/>
            </a:endParaRPr>
          </a:p>
        </p:txBody>
      </p:sp>
      <p:sp>
        <p:nvSpPr>
          <p:cNvPr id="61" name="PA-矩形 27"/>
          <p:cNvSpPr/>
          <p:nvPr>
            <p:custDataLst>
              <p:tags r:id="rId10"/>
            </p:custDataLst>
          </p:nvPr>
        </p:nvSpPr>
        <p:spPr>
          <a:xfrm>
            <a:off x="6628891" y="5059018"/>
            <a:ext cx="36471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>
                <a:solidFill>
                  <a:schemeClr val="accent1">
                    <a:lumMod val="50000"/>
                    <a:alpha val="84960"/>
                  </a:schemeClr>
                </a:solidFill>
                <a:cs typeface="+mn-ea"/>
                <a:sym typeface="+mn-lt"/>
              </a:rPr>
              <a:t>把赠品折算成钱，给我便宜点吧。</a:t>
            </a:r>
            <a:endParaRPr lang="zh-CN" altLang="en-US" b="1" dirty="0">
              <a:solidFill>
                <a:schemeClr val="accent1">
                  <a:lumMod val="50000"/>
                  <a:alpha val="84960"/>
                </a:schemeClr>
              </a:solidFill>
              <a:cs typeface="+mn-ea"/>
              <a:sym typeface="+mn-lt"/>
            </a:endParaRPr>
          </a:p>
        </p:txBody>
      </p:sp>
    </p:spTree>
    <p:custDataLst>
      <p:tags r:id="rId1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 advClick="0" advTm="6000">
        <p:cut/>
      </p:transition>
    </mc:Choice>
    <mc:Fallback>
      <p:transition advClick="0" advTm="6000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500"/>
                            </p:stCondLst>
                            <p:childTnLst>
                              <p:par>
                                <p:cTn id="3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000"/>
                            </p:stCondLst>
                            <p:childTnLst>
                              <p:par>
                                <p:cTn id="5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3" presetClass="entr" presetSubtype="16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平行四边形 3"/>
          <p:cNvSpPr/>
          <p:nvPr/>
        </p:nvSpPr>
        <p:spPr>
          <a:xfrm>
            <a:off x="518160" y="350520"/>
            <a:ext cx="762000" cy="640080"/>
          </a:xfrm>
          <a:prstGeom prst="parallelogram">
            <a:avLst/>
          </a:prstGeom>
          <a:solidFill>
            <a:schemeClr val="bg1"/>
          </a:solidFill>
          <a:ln w="38100">
            <a:solidFill>
              <a:srgbClr val="189F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>
                <a:solidFill>
                  <a:srgbClr val="189FA0"/>
                </a:solidFill>
                <a:cs typeface="+mn-ea"/>
                <a:sym typeface="+mn-lt"/>
              </a:rPr>
              <a:t>02</a:t>
            </a:r>
            <a:endParaRPr lang="zh-CN" altLang="en-US" sz="2000" b="1" dirty="0">
              <a:solidFill>
                <a:srgbClr val="189FA0"/>
              </a:solidFill>
              <a:cs typeface="+mn-ea"/>
              <a:sym typeface="+mn-lt"/>
            </a:endParaRPr>
          </a:p>
        </p:txBody>
      </p:sp>
      <p:sp>
        <p:nvSpPr>
          <p:cNvPr id="6" name="平行四边形 5"/>
          <p:cNvSpPr/>
          <p:nvPr/>
        </p:nvSpPr>
        <p:spPr>
          <a:xfrm>
            <a:off x="1524000" y="350520"/>
            <a:ext cx="5577840" cy="640080"/>
          </a:xfrm>
          <a:prstGeom prst="parallelogram">
            <a:avLst/>
          </a:prstGeom>
          <a:solidFill>
            <a:schemeClr val="bg1"/>
          </a:solidFill>
          <a:ln w="38100">
            <a:solidFill>
              <a:srgbClr val="189F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200" b="1" dirty="0">
                <a:solidFill>
                  <a:srgbClr val="189FA0"/>
                </a:solidFill>
                <a:cs typeface="+mn-ea"/>
                <a:sym typeface="+mn-lt"/>
              </a:rPr>
              <a:t>客户常用提问及对策</a:t>
            </a:r>
            <a:endParaRPr lang="zh-CN" altLang="en-US" sz="3200" b="1" dirty="0">
              <a:solidFill>
                <a:srgbClr val="189FA0"/>
              </a:solidFill>
              <a:cs typeface="+mn-ea"/>
              <a:sym typeface="+mn-lt"/>
            </a:endParaRPr>
          </a:p>
        </p:txBody>
      </p:sp>
      <p:grpSp>
        <p:nvGrpSpPr>
          <p:cNvPr id="14" name="组合 13"/>
          <p:cNvGrpSpPr/>
          <p:nvPr/>
        </p:nvGrpSpPr>
        <p:grpSpPr>
          <a:xfrm>
            <a:off x="1424648" y="1388490"/>
            <a:ext cx="1737085" cy="1737085"/>
            <a:chOff x="1205548" y="2764469"/>
            <a:chExt cx="1737085" cy="1737085"/>
          </a:xfrm>
        </p:grpSpPr>
        <p:sp>
          <p:nvSpPr>
            <p:cNvPr id="15" name="椭圆 14"/>
            <p:cNvSpPr/>
            <p:nvPr/>
          </p:nvSpPr>
          <p:spPr>
            <a:xfrm>
              <a:off x="1205548" y="2764469"/>
              <a:ext cx="1737085" cy="1737085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  <a:effectLst>
              <a:outerShdw blurRad="177800" dist="139700" dir="2700000" algn="tl" rotWithShape="0">
                <a:prstClr val="black">
                  <a:alpha val="18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>
                <a:lnSpc>
                  <a:spcPct val="130000"/>
                </a:lnSpc>
              </a:pPr>
              <a:endParaRPr lang="zh-CN" altLang="en-US" sz="1600" b="1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6" name="矩形 15"/>
            <p:cNvSpPr/>
            <p:nvPr/>
          </p:nvSpPr>
          <p:spPr>
            <a:xfrm>
              <a:off x="1622684" y="3069270"/>
              <a:ext cx="902811" cy="115807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>
                <a:lnSpc>
                  <a:spcPct val="130000"/>
                </a:lnSpc>
              </a:pPr>
              <a:r>
                <a:rPr lang="zh-CN" altLang="en-US" sz="2800" b="1" dirty="0">
                  <a:solidFill>
                    <a:schemeClr val="bg1"/>
                  </a:solidFill>
                  <a:cs typeface="+mn-ea"/>
                  <a:sym typeface="+mn-lt"/>
                </a:rPr>
                <a:t>客户</a:t>
              </a:r>
              <a:endParaRPr lang="en-US" altLang="zh-CN" sz="2800" b="1" dirty="0">
                <a:solidFill>
                  <a:schemeClr val="bg1"/>
                </a:solidFill>
                <a:cs typeface="+mn-ea"/>
                <a:sym typeface="+mn-lt"/>
              </a:endParaRPr>
            </a:p>
            <a:p>
              <a:pPr lvl="0" algn="ctr">
                <a:lnSpc>
                  <a:spcPct val="130000"/>
                </a:lnSpc>
              </a:pPr>
              <a:r>
                <a:rPr lang="zh-CN" altLang="en-US" sz="2800" b="1" dirty="0">
                  <a:solidFill>
                    <a:schemeClr val="bg1"/>
                  </a:solidFill>
                  <a:cs typeface="+mn-ea"/>
                  <a:sym typeface="+mn-lt"/>
                </a:rPr>
                <a:t>提问</a:t>
              </a:r>
              <a:endParaRPr lang="zh-CN" altLang="en-US" sz="28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1424646" y="3536643"/>
            <a:ext cx="1737085" cy="1737085"/>
            <a:chOff x="1205548" y="2764469"/>
            <a:chExt cx="1737085" cy="1737085"/>
          </a:xfrm>
        </p:grpSpPr>
        <p:sp>
          <p:nvSpPr>
            <p:cNvPr id="18" name="椭圆 17"/>
            <p:cNvSpPr/>
            <p:nvPr/>
          </p:nvSpPr>
          <p:spPr>
            <a:xfrm>
              <a:off x="1205548" y="2764469"/>
              <a:ext cx="1737085" cy="1737085"/>
            </a:xfrm>
            <a:prstGeom prst="ellipse">
              <a:avLst/>
            </a:prstGeom>
            <a:solidFill>
              <a:srgbClr val="189FA0"/>
            </a:solidFill>
            <a:ln>
              <a:noFill/>
            </a:ln>
            <a:effectLst>
              <a:outerShdw blurRad="177800" dist="139700" dir="2700000" algn="tl" rotWithShape="0">
                <a:prstClr val="black">
                  <a:alpha val="18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>
                <a:lnSpc>
                  <a:spcPct val="130000"/>
                </a:lnSpc>
              </a:pPr>
              <a:endParaRPr lang="zh-CN" altLang="en-US" sz="1600" b="1">
                <a:cs typeface="+mn-ea"/>
                <a:sym typeface="+mn-lt"/>
              </a:endParaRPr>
            </a:p>
          </p:txBody>
        </p:sp>
        <p:sp>
          <p:nvSpPr>
            <p:cNvPr id="19" name="矩形 18"/>
            <p:cNvSpPr/>
            <p:nvPr/>
          </p:nvSpPr>
          <p:spPr>
            <a:xfrm>
              <a:off x="1622683" y="3297870"/>
              <a:ext cx="902811" cy="5979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>
                <a:lnSpc>
                  <a:spcPct val="130000"/>
                </a:lnSpc>
              </a:pPr>
              <a:r>
                <a:rPr lang="zh-CN" altLang="en-US" sz="2800" b="1" dirty="0">
                  <a:solidFill>
                    <a:schemeClr val="bg1"/>
                  </a:solidFill>
                  <a:cs typeface="+mn-ea"/>
                  <a:sym typeface="+mn-lt"/>
                </a:rPr>
                <a:t>对策</a:t>
              </a:r>
              <a:endParaRPr lang="zh-CN" altLang="en-US" sz="28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20" name="矩形 19"/>
          <p:cNvSpPr/>
          <p:nvPr/>
        </p:nvSpPr>
        <p:spPr>
          <a:xfrm>
            <a:off x="3438688" y="1758885"/>
            <a:ext cx="2236510" cy="9612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这个也太贵了吧？</a:t>
            </a:r>
            <a:endParaRPr lang="en-US" altLang="zh-CN" sz="2000" b="1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  <a:p>
            <a:pPr>
              <a:lnSpc>
                <a:spcPct val="150000"/>
              </a:lnSpc>
            </a:pPr>
            <a:r>
              <a:rPr lang="zh-CN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怎么这么贵？</a:t>
            </a:r>
            <a:endParaRPr lang="zh-CN" altLang="en-US" sz="2000" b="1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8465820" y="1693291"/>
            <a:ext cx="2438400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+mj-ea"/>
              <a:buAutoNum type="circleNumDbPlain"/>
            </a:pPr>
            <a:r>
              <a: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质量</a:t>
            </a:r>
            <a:endParaRPr lang="en-US" altLang="zh-CN" b="1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  <a:p>
            <a:pPr marL="342900" indent="-342900">
              <a:lnSpc>
                <a:spcPct val="150000"/>
              </a:lnSpc>
              <a:buFont typeface="+mj-ea"/>
              <a:buAutoNum type="circleNumDbPlain"/>
            </a:pPr>
            <a:r>
              <a: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价格</a:t>
            </a:r>
            <a:endParaRPr lang="en-US" altLang="zh-CN" b="1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  <a:p>
            <a:pPr marL="342900" indent="-342900">
              <a:lnSpc>
                <a:spcPct val="150000"/>
              </a:lnSpc>
              <a:buFont typeface="+mj-ea"/>
              <a:buAutoNum type="circleNumDbPlain"/>
            </a:pPr>
            <a:r>
              <a: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材料</a:t>
            </a:r>
            <a:endParaRPr lang="en-US" altLang="zh-CN" b="1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  <a:p>
            <a:pPr marL="342900" indent="-342900">
              <a:lnSpc>
                <a:spcPct val="150000"/>
              </a:lnSpc>
              <a:buFont typeface="+mj-ea"/>
              <a:buAutoNum type="circleNumDbPlain"/>
            </a:pPr>
            <a:r>
              <a: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服务</a:t>
            </a:r>
            <a:endParaRPr lang="en-US" altLang="zh-CN" b="1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  <a:p>
            <a:pPr marL="342900" indent="-342900">
              <a:lnSpc>
                <a:spcPct val="150000"/>
              </a:lnSpc>
              <a:buFont typeface="+mj-ea"/>
              <a:buAutoNum type="circleNumDbPlain"/>
            </a:pPr>
            <a:r>
              <a: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促销</a:t>
            </a:r>
            <a:endParaRPr lang="en-US" altLang="zh-CN" b="1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  <a:p>
            <a:pPr marL="342900" indent="-342900">
              <a:lnSpc>
                <a:spcPct val="150000"/>
              </a:lnSpc>
              <a:buFont typeface="+mj-ea"/>
              <a:buAutoNum type="circleNumDbPlain"/>
            </a:pPr>
            <a:r>
              <a: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功能</a:t>
            </a:r>
            <a:endParaRPr lang="en-US" altLang="zh-CN" b="1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  <a:p>
            <a:pPr marL="342900" indent="-342900">
              <a:lnSpc>
                <a:spcPct val="150000"/>
              </a:lnSpc>
              <a:buFont typeface="+mj-ea"/>
              <a:buAutoNum type="circleNumDbPlain"/>
            </a:pPr>
            <a:r>
              <a: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款式</a:t>
            </a:r>
            <a:endParaRPr lang="en-US" altLang="zh-CN" b="1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  <a:p>
            <a:pPr marL="342900" indent="-342900">
              <a:lnSpc>
                <a:spcPct val="150000"/>
              </a:lnSpc>
              <a:buFont typeface="+mj-ea"/>
              <a:buAutoNum type="circleNumDbPlain"/>
            </a:pPr>
            <a:r>
              <a: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导购</a:t>
            </a:r>
            <a:endParaRPr lang="en-US" altLang="zh-CN" b="1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  <a:p>
            <a:pPr marL="342900" indent="-342900">
              <a:lnSpc>
                <a:spcPct val="150000"/>
              </a:lnSpc>
              <a:buFont typeface="+mj-ea"/>
              <a:buAutoNum type="circleNumDbPlain"/>
            </a:pPr>
            <a:r>
              <a: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店铺距离客户家近</a:t>
            </a:r>
            <a:endParaRPr lang="zh-CN" altLang="en-US" b="1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2" name="左大括号 21"/>
          <p:cNvSpPr/>
          <p:nvPr/>
        </p:nvSpPr>
        <p:spPr>
          <a:xfrm>
            <a:off x="8069580" y="1976821"/>
            <a:ext cx="396238" cy="3352800"/>
          </a:xfrm>
          <a:prstGeom prst="leftBrace">
            <a:avLst>
              <a:gd name="adj1" fmla="val 73718"/>
              <a:gd name="adj2" fmla="val 55606"/>
            </a:avLst>
          </a:prstGeom>
          <a:ln w="19050">
            <a:solidFill>
              <a:srgbClr val="189F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23" name="组合 22"/>
          <p:cNvGrpSpPr/>
          <p:nvPr/>
        </p:nvGrpSpPr>
        <p:grpSpPr>
          <a:xfrm>
            <a:off x="3452162" y="4463124"/>
            <a:ext cx="4431901" cy="469797"/>
            <a:chOff x="3444542" y="4680863"/>
            <a:chExt cx="4431901" cy="469797"/>
          </a:xfrm>
        </p:grpSpPr>
        <p:sp>
          <p:nvSpPr>
            <p:cNvPr id="24" name="矩形 23"/>
            <p:cNvSpPr/>
            <p:nvPr/>
          </p:nvSpPr>
          <p:spPr>
            <a:xfrm>
              <a:off x="3516315" y="4680863"/>
              <a:ext cx="4288353" cy="41819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>
                <a:lnSpc>
                  <a:spcPct val="150000"/>
                </a:lnSpc>
              </a:pPr>
              <a:r>
                <a:rPr lang="zh-CN" altLang="en-US" sz="1600" dirty="0">
                  <a:solidFill>
                    <a:srgbClr val="EC4242"/>
                  </a:solidFill>
                  <a:cs typeface="+mn-ea"/>
                  <a:sym typeface="+mn-lt"/>
                </a:rPr>
                <a:t>从这些方面进行讲解，不可单一的讲商品质量</a:t>
              </a:r>
              <a:endParaRPr lang="zh-CN" altLang="en-US" sz="1600" dirty="0">
                <a:solidFill>
                  <a:srgbClr val="EC4242"/>
                </a:solidFill>
                <a:cs typeface="+mn-ea"/>
                <a:sym typeface="+mn-lt"/>
              </a:endParaRPr>
            </a:p>
          </p:txBody>
        </p:sp>
        <p:sp>
          <p:nvSpPr>
            <p:cNvPr id="25" name="矩形: 圆角 24"/>
            <p:cNvSpPr/>
            <p:nvPr/>
          </p:nvSpPr>
          <p:spPr>
            <a:xfrm>
              <a:off x="3444542" y="4732917"/>
              <a:ext cx="4431901" cy="417743"/>
            </a:xfrm>
            <a:prstGeom prst="roundRect">
              <a:avLst>
                <a:gd name="adj" fmla="val 50000"/>
              </a:avLst>
            </a:prstGeom>
            <a:noFill/>
            <a:ln>
              <a:solidFill>
                <a:srgbClr val="189FA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26" name="组合 25"/>
          <p:cNvGrpSpPr/>
          <p:nvPr/>
        </p:nvGrpSpPr>
        <p:grpSpPr>
          <a:xfrm>
            <a:off x="2658250" y="5684797"/>
            <a:ext cx="6875499" cy="554964"/>
            <a:chOff x="2658250" y="5684797"/>
            <a:chExt cx="6875499" cy="554964"/>
          </a:xfrm>
        </p:grpSpPr>
        <p:sp>
          <p:nvSpPr>
            <p:cNvPr id="27" name="矩形: 对角圆角 26"/>
            <p:cNvSpPr/>
            <p:nvPr/>
          </p:nvSpPr>
          <p:spPr>
            <a:xfrm>
              <a:off x="2658250" y="5684797"/>
              <a:ext cx="6875499" cy="554964"/>
            </a:xfrm>
            <a:prstGeom prst="round2DiagRect">
              <a:avLst>
                <a:gd name="adj1" fmla="val 50000"/>
                <a:gd name="adj2" fmla="val 32790"/>
              </a:avLst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177800" dist="139700" dir="2700000" algn="tl" rotWithShape="0">
                <a:prstClr val="black">
                  <a:alpha val="18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>
                <a:lnSpc>
                  <a:spcPct val="130000"/>
                </a:lnSpc>
              </a:pPr>
              <a:endParaRPr lang="zh-CN" altLang="en-US" sz="1400">
                <a:cs typeface="+mn-ea"/>
                <a:sym typeface="+mn-lt"/>
              </a:endParaRPr>
            </a:p>
          </p:txBody>
        </p:sp>
        <p:sp>
          <p:nvSpPr>
            <p:cNvPr id="28" name="矩形 27"/>
            <p:cNvSpPr/>
            <p:nvPr/>
          </p:nvSpPr>
          <p:spPr>
            <a:xfrm>
              <a:off x="4003119" y="5731447"/>
              <a:ext cx="4185761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2400" b="1" dirty="0">
                  <a:solidFill>
                    <a:schemeClr val="accent4">
                      <a:lumMod val="40000"/>
                      <a:lumOff val="60000"/>
                    </a:schemeClr>
                  </a:solidFill>
                  <a:cs typeface="+mn-ea"/>
                  <a:sym typeface="+mn-lt"/>
                </a:rPr>
                <a:t>切记：不要主动给顾客便宜。</a:t>
              </a:r>
              <a:endParaRPr lang="zh-CN" altLang="en-US" sz="2400" b="1" dirty="0">
                <a:solidFill>
                  <a:schemeClr val="accent4">
                    <a:lumMod val="40000"/>
                    <a:lumOff val="60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29" name="idea_115886"/>
          <p:cNvSpPr>
            <a:spLocks noChangeAspect="1"/>
          </p:cNvSpPr>
          <p:nvPr/>
        </p:nvSpPr>
        <p:spPr bwMode="auto">
          <a:xfrm>
            <a:off x="10148835" y="350520"/>
            <a:ext cx="1525005" cy="1423655"/>
          </a:xfrm>
          <a:custGeom>
            <a:avLst/>
            <a:gdLst>
              <a:gd name="connsiteX0" fmla="*/ 11523 w 608415"/>
              <a:gd name="connsiteY0" fmla="*/ 502143 h 567981"/>
              <a:gd name="connsiteX1" fmla="*/ 596892 w 608415"/>
              <a:gd name="connsiteY1" fmla="*/ 502143 h 567981"/>
              <a:gd name="connsiteX2" fmla="*/ 608415 w 608415"/>
              <a:gd name="connsiteY2" fmla="*/ 513653 h 567981"/>
              <a:gd name="connsiteX3" fmla="*/ 608415 w 608415"/>
              <a:gd name="connsiteY3" fmla="*/ 556471 h 567981"/>
              <a:gd name="connsiteX4" fmla="*/ 596892 w 608415"/>
              <a:gd name="connsiteY4" fmla="*/ 567981 h 567981"/>
              <a:gd name="connsiteX5" fmla="*/ 11523 w 608415"/>
              <a:gd name="connsiteY5" fmla="*/ 567981 h 567981"/>
              <a:gd name="connsiteX6" fmla="*/ 0 w 608415"/>
              <a:gd name="connsiteY6" fmla="*/ 556471 h 567981"/>
              <a:gd name="connsiteX7" fmla="*/ 0 w 608415"/>
              <a:gd name="connsiteY7" fmla="*/ 513653 h 567981"/>
              <a:gd name="connsiteX8" fmla="*/ 11523 w 608415"/>
              <a:gd name="connsiteY8" fmla="*/ 502143 h 567981"/>
              <a:gd name="connsiteX9" fmla="*/ 155667 w 608415"/>
              <a:gd name="connsiteY9" fmla="*/ 347676 h 567981"/>
              <a:gd name="connsiteX10" fmla="*/ 241545 w 608415"/>
              <a:gd name="connsiteY10" fmla="*/ 347676 h 567981"/>
              <a:gd name="connsiteX11" fmla="*/ 198683 w 608415"/>
              <a:gd name="connsiteY11" fmla="*/ 370045 h 567981"/>
              <a:gd name="connsiteX12" fmla="*/ 155667 w 608415"/>
              <a:gd name="connsiteY12" fmla="*/ 347676 h 567981"/>
              <a:gd name="connsiteX13" fmla="*/ 427886 w 608415"/>
              <a:gd name="connsiteY13" fmla="*/ 332483 h 567981"/>
              <a:gd name="connsiteX14" fmla="*/ 433263 w 608415"/>
              <a:gd name="connsiteY14" fmla="*/ 336166 h 567981"/>
              <a:gd name="connsiteX15" fmla="*/ 471522 w 608415"/>
              <a:gd name="connsiteY15" fmla="*/ 441136 h 567981"/>
              <a:gd name="connsiteX16" fmla="*/ 484428 w 608415"/>
              <a:gd name="connsiteY16" fmla="*/ 441136 h 567981"/>
              <a:gd name="connsiteX17" fmla="*/ 522840 w 608415"/>
              <a:gd name="connsiteY17" fmla="*/ 336166 h 567981"/>
              <a:gd name="connsiteX18" fmla="*/ 529755 w 608415"/>
              <a:gd name="connsiteY18" fmla="*/ 332637 h 567981"/>
              <a:gd name="connsiteX19" fmla="*/ 563557 w 608415"/>
              <a:gd name="connsiteY19" fmla="*/ 338315 h 567981"/>
              <a:gd name="connsiteX20" fmla="*/ 602276 w 608415"/>
              <a:gd name="connsiteY20" fmla="*/ 391721 h 567981"/>
              <a:gd name="connsiteX21" fmla="*/ 602276 w 608415"/>
              <a:gd name="connsiteY21" fmla="*/ 468607 h 567981"/>
              <a:gd name="connsiteX22" fmla="*/ 594133 w 608415"/>
              <a:gd name="connsiteY22" fmla="*/ 476740 h 567981"/>
              <a:gd name="connsiteX23" fmla="*/ 361663 w 608415"/>
              <a:gd name="connsiteY23" fmla="*/ 476740 h 567981"/>
              <a:gd name="connsiteX24" fmla="*/ 353674 w 608415"/>
              <a:gd name="connsiteY24" fmla="*/ 468607 h 567981"/>
              <a:gd name="connsiteX25" fmla="*/ 353674 w 608415"/>
              <a:gd name="connsiteY25" fmla="*/ 391874 h 567981"/>
              <a:gd name="connsiteX26" fmla="*/ 392393 w 608415"/>
              <a:gd name="connsiteY26" fmla="*/ 338315 h 567981"/>
              <a:gd name="connsiteX27" fmla="*/ 427886 w 608415"/>
              <a:gd name="connsiteY27" fmla="*/ 332483 h 567981"/>
              <a:gd name="connsiteX28" fmla="*/ 469555 w 608415"/>
              <a:gd name="connsiteY28" fmla="*/ 327706 h 567981"/>
              <a:gd name="connsiteX29" fmla="*/ 486466 w 608415"/>
              <a:gd name="connsiteY29" fmla="*/ 327706 h 567981"/>
              <a:gd name="connsiteX30" fmla="*/ 492461 w 608415"/>
              <a:gd name="connsiteY30" fmla="*/ 330161 h 567981"/>
              <a:gd name="connsiteX31" fmla="*/ 493537 w 608415"/>
              <a:gd name="connsiteY31" fmla="*/ 339368 h 567981"/>
              <a:gd name="connsiteX32" fmla="*/ 484467 w 608415"/>
              <a:gd name="connsiteY32" fmla="*/ 353024 h 567981"/>
              <a:gd name="connsiteX33" fmla="*/ 488771 w 608415"/>
              <a:gd name="connsiteY33" fmla="*/ 388623 h 567981"/>
              <a:gd name="connsiteX34" fmla="*/ 480470 w 608415"/>
              <a:gd name="connsiteY34" fmla="*/ 410719 h 567981"/>
              <a:gd name="connsiteX35" fmla="*/ 475551 w 608415"/>
              <a:gd name="connsiteY35" fmla="*/ 410719 h 567981"/>
              <a:gd name="connsiteX36" fmla="*/ 467249 w 608415"/>
              <a:gd name="connsiteY36" fmla="*/ 388623 h 567981"/>
              <a:gd name="connsiteX37" fmla="*/ 471553 w 608415"/>
              <a:gd name="connsiteY37" fmla="*/ 353024 h 567981"/>
              <a:gd name="connsiteX38" fmla="*/ 462483 w 608415"/>
              <a:gd name="connsiteY38" fmla="*/ 339368 h 567981"/>
              <a:gd name="connsiteX39" fmla="*/ 463559 w 608415"/>
              <a:gd name="connsiteY39" fmla="*/ 330161 h 567981"/>
              <a:gd name="connsiteX40" fmla="*/ 469555 w 608415"/>
              <a:gd name="connsiteY40" fmla="*/ 327706 h 567981"/>
              <a:gd name="connsiteX41" fmla="*/ 145224 w 608415"/>
              <a:gd name="connsiteY41" fmla="*/ 307453 h 567981"/>
              <a:gd name="connsiteX42" fmla="*/ 252131 w 608415"/>
              <a:gd name="connsiteY42" fmla="*/ 307453 h 567981"/>
              <a:gd name="connsiteX43" fmla="*/ 251209 w 608415"/>
              <a:gd name="connsiteY43" fmla="*/ 316832 h 567981"/>
              <a:gd name="connsiteX44" fmla="*/ 250748 w 608415"/>
              <a:gd name="connsiteY44" fmla="*/ 322060 h 567981"/>
              <a:gd name="connsiteX45" fmla="*/ 146606 w 608415"/>
              <a:gd name="connsiteY45" fmla="*/ 322060 h 567981"/>
              <a:gd name="connsiteX46" fmla="*/ 145992 w 608415"/>
              <a:gd name="connsiteY46" fmla="*/ 316832 h 567981"/>
              <a:gd name="connsiteX47" fmla="*/ 145224 w 608415"/>
              <a:gd name="connsiteY47" fmla="*/ 307453 h 567981"/>
              <a:gd name="connsiteX48" fmla="*/ 191162 w 608415"/>
              <a:gd name="connsiteY48" fmla="*/ 221999 h 567981"/>
              <a:gd name="connsiteX49" fmla="*/ 206192 w 608415"/>
              <a:gd name="connsiteY49" fmla="*/ 221999 h 567981"/>
              <a:gd name="connsiteX50" fmla="*/ 198677 w 608415"/>
              <a:gd name="connsiteY50" fmla="*/ 260881 h 567981"/>
              <a:gd name="connsiteX51" fmla="*/ 477975 w 608415"/>
              <a:gd name="connsiteY51" fmla="*/ 180012 h 567981"/>
              <a:gd name="connsiteX52" fmla="*/ 541731 w 608415"/>
              <a:gd name="connsiteY52" fmla="*/ 243733 h 567981"/>
              <a:gd name="connsiteX53" fmla="*/ 477975 w 608415"/>
              <a:gd name="connsiteY53" fmla="*/ 307454 h 567981"/>
              <a:gd name="connsiteX54" fmla="*/ 414219 w 608415"/>
              <a:gd name="connsiteY54" fmla="*/ 243733 h 567981"/>
              <a:gd name="connsiteX55" fmla="*/ 477975 w 608415"/>
              <a:gd name="connsiteY55" fmla="*/ 180012 h 567981"/>
              <a:gd name="connsiteX56" fmla="*/ 330328 w 608415"/>
              <a:gd name="connsiteY56" fmla="*/ 157714 h 567981"/>
              <a:gd name="connsiteX57" fmla="*/ 356626 w 608415"/>
              <a:gd name="connsiteY57" fmla="*/ 157714 h 567981"/>
              <a:gd name="connsiteX58" fmla="*/ 374773 w 608415"/>
              <a:gd name="connsiteY58" fmla="*/ 175667 h 567981"/>
              <a:gd name="connsiteX59" fmla="*/ 356626 w 608415"/>
              <a:gd name="connsiteY59" fmla="*/ 193773 h 567981"/>
              <a:gd name="connsiteX60" fmla="*/ 330328 w 608415"/>
              <a:gd name="connsiteY60" fmla="*/ 193773 h 567981"/>
              <a:gd name="connsiteX61" fmla="*/ 312181 w 608415"/>
              <a:gd name="connsiteY61" fmla="*/ 175667 h 567981"/>
              <a:gd name="connsiteX62" fmla="*/ 330328 w 608415"/>
              <a:gd name="connsiteY62" fmla="*/ 157714 h 567981"/>
              <a:gd name="connsiteX63" fmla="*/ 40707 w 608415"/>
              <a:gd name="connsiteY63" fmla="*/ 157714 h 567981"/>
              <a:gd name="connsiteX64" fmla="*/ 66975 w 608415"/>
              <a:gd name="connsiteY64" fmla="*/ 157714 h 567981"/>
              <a:gd name="connsiteX65" fmla="*/ 85102 w 608415"/>
              <a:gd name="connsiteY65" fmla="*/ 175667 h 567981"/>
              <a:gd name="connsiteX66" fmla="*/ 66975 w 608415"/>
              <a:gd name="connsiteY66" fmla="*/ 193773 h 567981"/>
              <a:gd name="connsiteX67" fmla="*/ 40707 w 608415"/>
              <a:gd name="connsiteY67" fmla="*/ 193773 h 567981"/>
              <a:gd name="connsiteX68" fmla="*/ 22581 w 608415"/>
              <a:gd name="connsiteY68" fmla="*/ 175667 h 567981"/>
              <a:gd name="connsiteX69" fmla="*/ 40707 w 608415"/>
              <a:gd name="connsiteY69" fmla="*/ 157714 h 567981"/>
              <a:gd name="connsiteX70" fmla="*/ 198642 w 608415"/>
              <a:gd name="connsiteY70" fmla="*/ 71059 h 567981"/>
              <a:gd name="connsiteX71" fmla="*/ 304490 w 608415"/>
              <a:gd name="connsiteY71" fmla="*/ 176784 h 567981"/>
              <a:gd name="connsiteX72" fmla="*/ 257634 w 608415"/>
              <a:gd name="connsiteY72" fmla="*/ 264557 h 567981"/>
              <a:gd name="connsiteX73" fmla="*/ 255176 w 608415"/>
              <a:gd name="connsiteY73" fmla="*/ 282050 h 567981"/>
              <a:gd name="connsiteX74" fmla="*/ 220457 w 608415"/>
              <a:gd name="connsiteY74" fmla="*/ 282050 h 567981"/>
              <a:gd name="connsiteX75" fmla="*/ 234129 w 608415"/>
              <a:gd name="connsiteY75" fmla="*/ 211771 h 567981"/>
              <a:gd name="connsiteX76" fmla="*/ 231518 w 608415"/>
              <a:gd name="connsiteY76" fmla="*/ 201336 h 567981"/>
              <a:gd name="connsiteX77" fmla="*/ 221686 w 608415"/>
              <a:gd name="connsiteY77" fmla="*/ 196579 h 567981"/>
              <a:gd name="connsiteX78" fmla="*/ 175598 w 608415"/>
              <a:gd name="connsiteY78" fmla="*/ 196579 h 567981"/>
              <a:gd name="connsiteX79" fmla="*/ 165766 w 608415"/>
              <a:gd name="connsiteY79" fmla="*/ 201336 h 567981"/>
              <a:gd name="connsiteX80" fmla="*/ 163001 w 608415"/>
              <a:gd name="connsiteY80" fmla="*/ 211771 h 567981"/>
              <a:gd name="connsiteX81" fmla="*/ 176673 w 608415"/>
              <a:gd name="connsiteY81" fmla="*/ 282050 h 567981"/>
              <a:gd name="connsiteX82" fmla="*/ 141954 w 608415"/>
              <a:gd name="connsiteY82" fmla="*/ 282050 h 567981"/>
              <a:gd name="connsiteX83" fmla="*/ 139650 w 608415"/>
              <a:gd name="connsiteY83" fmla="*/ 264557 h 567981"/>
              <a:gd name="connsiteX84" fmla="*/ 92794 w 608415"/>
              <a:gd name="connsiteY84" fmla="*/ 176784 h 567981"/>
              <a:gd name="connsiteX85" fmla="*/ 198642 w 608415"/>
              <a:gd name="connsiteY85" fmla="*/ 71059 h 567981"/>
              <a:gd name="connsiteX86" fmla="*/ 318052 w 608415"/>
              <a:gd name="connsiteY86" fmla="*/ 41704 h 567981"/>
              <a:gd name="connsiteX87" fmla="*/ 330801 w 608415"/>
              <a:gd name="connsiteY87" fmla="*/ 46996 h 567981"/>
              <a:gd name="connsiteX88" fmla="*/ 330801 w 608415"/>
              <a:gd name="connsiteY88" fmla="*/ 72461 h 567981"/>
              <a:gd name="connsiteX89" fmla="*/ 312215 w 608415"/>
              <a:gd name="connsiteY89" fmla="*/ 91023 h 567981"/>
              <a:gd name="connsiteX90" fmla="*/ 299466 w 608415"/>
              <a:gd name="connsiteY90" fmla="*/ 96392 h 567981"/>
              <a:gd name="connsiteX91" fmla="*/ 286717 w 608415"/>
              <a:gd name="connsiteY91" fmla="*/ 91023 h 567981"/>
              <a:gd name="connsiteX92" fmla="*/ 286717 w 608415"/>
              <a:gd name="connsiteY92" fmla="*/ 65558 h 567981"/>
              <a:gd name="connsiteX93" fmla="*/ 305303 w 608415"/>
              <a:gd name="connsiteY93" fmla="*/ 46996 h 567981"/>
              <a:gd name="connsiteX94" fmla="*/ 318052 w 608415"/>
              <a:gd name="connsiteY94" fmla="*/ 41704 h 567981"/>
              <a:gd name="connsiteX95" fmla="*/ 79186 w 608415"/>
              <a:gd name="connsiteY95" fmla="*/ 41704 h 567981"/>
              <a:gd name="connsiteX96" fmla="*/ 92025 w 608415"/>
              <a:gd name="connsiteY96" fmla="*/ 46996 h 567981"/>
              <a:gd name="connsiteX97" fmla="*/ 110630 w 608415"/>
              <a:gd name="connsiteY97" fmla="*/ 65558 h 567981"/>
              <a:gd name="connsiteX98" fmla="*/ 110630 w 608415"/>
              <a:gd name="connsiteY98" fmla="*/ 91023 h 567981"/>
              <a:gd name="connsiteX99" fmla="*/ 97868 w 608415"/>
              <a:gd name="connsiteY99" fmla="*/ 96392 h 567981"/>
              <a:gd name="connsiteX100" fmla="*/ 85106 w 608415"/>
              <a:gd name="connsiteY100" fmla="*/ 91023 h 567981"/>
              <a:gd name="connsiteX101" fmla="*/ 66348 w 608415"/>
              <a:gd name="connsiteY101" fmla="*/ 72461 h 567981"/>
              <a:gd name="connsiteX102" fmla="*/ 66348 w 608415"/>
              <a:gd name="connsiteY102" fmla="*/ 46996 h 567981"/>
              <a:gd name="connsiteX103" fmla="*/ 79186 w 608415"/>
              <a:gd name="connsiteY103" fmla="*/ 41704 h 567981"/>
              <a:gd name="connsiteX104" fmla="*/ 198647 w 608415"/>
              <a:gd name="connsiteY104" fmla="*/ 0 h 567981"/>
              <a:gd name="connsiteX105" fmla="*/ 216635 w 608415"/>
              <a:gd name="connsiteY105" fmla="*/ 17956 h 567981"/>
              <a:gd name="connsiteX106" fmla="*/ 216635 w 608415"/>
              <a:gd name="connsiteY106" fmla="*/ 44353 h 567981"/>
              <a:gd name="connsiteX107" fmla="*/ 198647 w 608415"/>
              <a:gd name="connsiteY107" fmla="*/ 62309 h 567981"/>
              <a:gd name="connsiteX108" fmla="*/ 180506 w 608415"/>
              <a:gd name="connsiteY108" fmla="*/ 44353 h 567981"/>
              <a:gd name="connsiteX109" fmla="*/ 180506 w 608415"/>
              <a:gd name="connsiteY109" fmla="*/ 17956 h 567981"/>
              <a:gd name="connsiteX110" fmla="*/ 198647 w 608415"/>
              <a:gd name="connsiteY110" fmla="*/ 0 h 5679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</a:cxnLst>
            <a:rect l="l" t="t" r="r" b="b"/>
            <a:pathLst>
              <a:path w="608415" h="567981">
                <a:moveTo>
                  <a:pt x="11523" y="502143"/>
                </a:moveTo>
                <a:lnTo>
                  <a:pt x="596892" y="502143"/>
                </a:lnTo>
                <a:cubicBezTo>
                  <a:pt x="603191" y="502143"/>
                  <a:pt x="608415" y="507361"/>
                  <a:pt x="608415" y="513653"/>
                </a:cubicBezTo>
                <a:lnTo>
                  <a:pt x="608415" y="556471"/>
                </a:lnTo>
                <a:cubicBezTo>
                  <a:pt x="608415" y="562917"/>
                  <a:pt x="603191" y="567981"/>
                  <a:pt x="596892" y="567981"/>
                </a:cubicBezTo>
                <a:lnTo>
                  <a:pt x="11523" y="567981"/>
                </a:lnTo>
                <a:cubicBezTo>
                  <a:pt x="5224" y="567981"/>
                  <a:pt x="0" y="562917"/>
                  <a:pt x="0" y="556471"/>
                </a:cubicBezTo>
                <a:lnTo>
                  <a:pt x="0" y="513653"/>
                </a:lnTo>
                <a:cubicBezTo>
                  <a:pt x="0" y="507361"/>
                  <a:pt x="5224" y="502143"/>
                  <a:pt x="11523" y="502143"/>
                </a:cubicBezTo>
                <a:close/>
                <a:moveTo>
                  <a:pt x="155667" y="347676"/>
                </a:moveTo>
                <a:lnTo>
                  <a:pt x="241545" y="347676"/>
                </a:lnTo>
                <a:cubicBezTo>
                  <a:pt x="232327" y="361619"/>
                  <a:pt x="217118" y="370045"/>
                  <a:pt x="198683" y="370045"/>
                </a:cubicBezTo>
                <a:cubicBezTo>
                  <a:pt x="180247" y="370045"/>
                  <a:pt x="165038" y="361619"/>
                  <a:pt x="155667" y="347676"/>
                </a:cubicBezTo>
                <a:close/>
                <a:moveTo>
                  <a:pt x="427886" y="332483"/>
                </a:moveTo>
                <a:cubicBezTo>
                  <a:pt x="430190" y="332483"/>
                  <a:pt x="432341" y="333864"/>
                  <a:pt x="433263" y="336166"/>
                </a:cubicBezTo>
                <a:lnTo>
                  <a:pt x="471522" y="441136"/>
                </a:lnTo>
                <a:cubicBezTo>
                  <a:pt x="473673" y="447121"/>
                  <a:pt x="482277" y="447121"/>
                  <a:pt x="484428" y="441136"/>
                </a:cubicBezTo>
                <a:lnTo>
                  <a:pt x="522840" y="336166"/>
                </a:lnTo>
                <a:cubicBezTo>
                  <a:pt x="523762" y="333250"/>
                  <a:pt x="526835" y="331869"/>
                  <a:pt x="529755" y="332637"/>
                </a:cubicBezTo>
                <a:lnTo>
                  <a:pt x="563557" y="338315"/>
                </a:lnTo>
                <a:cubicBezTo>
                  <a:pt x="586758" y="345835"/>
                  <a:pt x="602276" y="367473"/>
                  <a:pt x="602276" y="391721"/>
                </a:cubicBezTo>
                <a:lnTo>
                  <a:pt x="602276" y="468607"/>
                </a:lnTo>
                <a:cubicBezTo>
                  <a:pt x="602276" y="473057"/>
                  <a:pt x="598742" y="476740"/>
                  <a:pt x="594133" y="476740"/>
                </a:cubicBezTo>
                <a:lnTo>
                  <a:pt x="361663" y="476740"/>
                </a:lnTo>
                <a:cubicBezTo>
                  <a:pt x="357208" y="476740"/>
                  <a:pt x="353674" y="473057"/>
                  <a:pt x="353674" y="468607"/>
                </a:cubicBezTo>
                <a:lnTo>
                  <a:pt x="353674" y="391874"/>
                </a:lnTo>
                <a:cubicBezTo>
                  <a:pt x="353674" y="367473"/>
                  <a:pt x="369192" y="345988"/>
                  <a:pt x="392393" y="338315"/>
                </a:cubicBezTo>
                <a:cubicBezTo>
                  <a:pt x="392393" y="338315"/>
                  <a:pt x="427271" y="332483"/>
                  <a:pt x="427886" y="332483"/>
                </a:cubicBezTo>
                <a:close/>
                <a:moveTo>
                  <a:pt x="469555" y="327706"/>
                </a:moveTo>
                <a:lnTo>
                  <a:pt x="486466" y="327706"/>
                </a:lnTo>
                <a:cubicBezTo>
                  <a:pt x="488771" y="327706"/>
                  <a:pt x="490924" y="328627"/>
                  <a:pt x="492461" y="330161"/>
                </a:cubicBezTo>
                <a:cubicBezTo>
                  <a:pt x="494921" y="332770"/>
                  <a:pt x="495228" y="336452"/>
                  <a:pt x="493537" y="339368"/>
                </a:cubicBezTo>
                <a:lnTo>
                  <a:pt x="484467" y="353024"/>
                </a:lnTo>
                <a:lnTo>
                  <a:pt x="488771" y="388623"/>
                </a:lnTo>
                <a:lnTo>
                  <a:pt x="480470" y="410719"/>
                </a:lnTo>
                <a:cubicBezTo>
                  <a:pt x="479548" y="413020"/>
                  <a:pt x="476473" y="413020"/>
                  <a:pt x="475551" y="410719"/>
                </a:cubicBezTo>
                <a:lnTo>
                  <a:pt x="467249" y="388623"/>
                </a:lnTo>
                <a:lnTo>
                  <a:pt x="471553" y="353024"/>
                </a:lnTo>
                <a:lnTo>
                  <a:pt x="462483" y="339368"/>
                </a:lnTo>
                <a:cubicBezTo>
                  <a:pt x="460792" y="336452"/>
                  <a:pt x="461100" y="332770"/>
                  <a:pt x="463559" y="330161"/>
                </a:cubicBezTo>
                <a:cubicBezTo>
                  <a:pt x="465097" y="328627"/>
                  <a:pt x="467249" y="327706"/>
                  <a:pt x="469555" y="327706"/>
                </a:cubicBezTo>
                <a:close/>
                <a:moveTo>
                  <a:pt x="145224" y="307453"/>
                </a:moveTo>
                <a:lnTo>
                  <a:pt x="252131" y="307453"/>
                </a:lnTo>
                <a:cubicBezTo>
                  <a:pt x="251670" y="311297"/>
                  <a:pt x="251363" y="314526"/>
                  <a:pt x="251209" y="316832"/>
                </a:cubicBezTo>
                <a:cubicBezTo>
                  <a:pt x="251209" y="318677"/>
                  <a:pt x="250902" y="320368"/>
                  <a:pt x="250748" y="322060"/>
                </a:cubicBezTo>
                <a:lnTo>
                  <a:pt x="146606" y="322060"/>
                </a:lnTo>
                <a:cubicBezTo>
                  <a:pt x="146299" y="320368"/>
                  <a:pt x="146145" y="318677"/>
                  <a:pt x="145992" y="316832"/>
                </a:cubicBezTo>
                <a:cubicBezTo>
                  <a:pt x="145838" y="314526"/>
                  <a:pt x="145531" y="311297"/>
                  <a:pt x="145224" y="307453"/>
                </a:cubicBezTo>
                <a:close/>
                <a:moveTo>
                  <a:pt x="191162" y="221999"/>
                </a:moveTo>
                <a:lnTo>
                  <a:pt x="206192" y="221999"/>
                </a:lnTo>
                <a:lnTo>
                  <a:pt x="198677" y="260881"/>
                </a:lnTo>
                <a:close/>
                <a:moveTo>
                  <a:pt x="477975" y="180012"/>
                </a:moveTo>
                <a:cubicBezTo>
                  <a:pt x="513186" y="180012"/>
                  <a:pt x="541731" y="208541"/>
                  <a:pt x="541731" y="243733"/>
                </a:cubicBezTo>
                <a:cubicBezTo>
                  <a:pt x="541731" y="278925"/>
                  <a:pt x="513186" y="307454"/>
                  <a:pt x="477975" y="307454"/>
                </a:cubicBezTo>
                <a:cubicBezTo>
                  <a:pt x="442764" y="307454"/>
                  <a:pt x="414219" y="278925"/>
                  <a:pt x="414219" y="243733"/>
                </a:cubicBezTo>
                <a:cubicBezTo>
                  <a:pt x="414219" y="208541"/>
                  <a:pt x="442764" y="180012"/>
                  <a:pt x="477975" y="180012"/>
                </a:cubicBezTo>
                <a:close/>
                <a:moveTo>
                  <a:pt x="330328" y="157714"/>
                </a:moveTo>
                <a:lnTo>
                  <a:pt x="356626" y="157714"/>
                </a:lnTo>
                <a:cubicBezTo>
                  <a:pt x="366622" y="157714"/>
                  <a:pt x="374773" y="165693"/>
                  <a:pt x="374773" y="175667"/>
                </a:cubicBezTo>
                <a:cubicBezTo>
                  <a:pt x="374773" y="185640"/>
                  <a:pt x="366622" y="193773"/>
                  <a:pt x="356626" y="193773"/>
                </a:cubicBezTo>
                <a:lnTo>
                  <a:pt x="330328" y="193773"/>
                </a:lnTo>
                <a:cubicBezTo>
                  <a:pt x="320332" y="193773"/>
                  <a:pt x="312181" y="185640"/>
                  <a:pt x="312181" y="175667"/>
                </a:cubicBezTo>
                <a:cubicBezTo>
                  <a:pt x="312181" y="165693"/>
                  <a:pt x="320332" y="157714"/>
                  <a:pt x="330328" y="157714"/>
                </a:cubicBezTo>
                <a:close/>
                <a:moveTo>
                  <a:pt x="40707" y="157714"/>
                </a:moveTo>
                <a:lnTo>
                  <a:pt x="66975" y="157714"/>
                </a:lnTo>
                <a:cubicBezTo>
                  <a:pt x="76960" y="157714"/>
                  <a:pt x="85102" y="165693"/>
                  <a:pt x="85102" y="175667"/>
                </a:cubicBezTo>
                <a:cubicBezTo>
                  <a:pt x="85102" y="185640"/>
                  <a:pt x="76960" y="193773"/>
                  <a:pt x="66975" y="193773"/>
                </a:cubicBezTo>
                <a:lnTo>
                  <a:pt x="40707" y="193773"/>
                </a:lnTo>
                <a:cubicBezTo>
                  <a:pt x="30722" y="193773"/>
                  <a:pt x="22581" y="185640"/>
                  <a:pt x="22581" y="175667"/>
                </a:cubicBezTo>
                <a:cubicBezTo>
                  <a:pt x="22581" y="165693"/>
                  <a:pt x="30722" y="157714"/>
                  <a:pt x="40707" y="157714"/>
                </a:cubicBezTo>
                <a:close/>
                <a:moveTo>
                  <a:pt x="198642" y="71059"/>
                </a:moveTo>
                <a:cubicBezTo>
                  <a:pt x="257019" y="71059"/>
                  <a:pt x="304490" y="118474"/>
                  <a:pt x="304490" y="176784"/>
                </a:cubicBezTo>
                <a:cubicBezTo>
                  <a:pt x="304490" y="212231"/>
                  <a:pt x="286669" y="245069"/>
                  <a:pt x="257634" y="264557"/>
                </a:cubicBezTo>
                <a:cubicBezTo>
                  <a:pt x="256712" y="270848"/>
                  <a:pt x="255944" y="276679"/>
                  <a:pt x="255176" y="282050"/>
                </a:cubicBezTo>
                <a:lnTo>
                  <a:pt x="220457" y="282050"/>
                </a:lnTo>
                <a:lnTo>
                  <a:pt x="234129" y="211771"/>
                </a:lnTo>
                <a:cubicBezTo>
                  <a:pt x="234897" y="208088"/>
                  <a:pt x="233976" y="204252"/>
                  <a:pt x="231518" y="201336"/>
                </a:cubicBezTo>
                <a:cubicBezTo>
                  <a:pt x="229060" y="198267"/>
                  <a:pt x="225526" y="196579"/>
                  <a:pt x="221686" y="196579"/>
                </a:cubicBezTo>
                <a:lnTo>
                  <a:pt x="175598" y="196579"/>
                </a:lnTo>
                <a:cubicBezTo>
                  <a:pt x="171757" y="196579"/>
                  <a:pt x="168224" y="198267"/>
                  <a:pt x="165766" y="201336"/>
                </a:cubicBezTo>
                <a:cubicBezTo>
                  <a:pt x="163308" y="204252"/>
                  <a:pt x="162386" y="208088"/>
                  <a:pt x="163001" y="211771"/>
                </a:cubicBezTo>
                <a:lnTo>
                  <a:pt x="176673" y="282050"/>
                </a:lnTo>
                <a:lnTo>
                  <a:pt x="141954" y="282050"/>
                </a:lnTo>
                <a:cubicBezTo>
                  <a:pt x="141339" y="276679"/>
                  <a:pt x="140571" y="270848"/>
                  <a:pt x="139650" y="264557"/>
                </a:cubicBezTo>
                <a:cubicBezTo>
                  <a:pt x="110461" y="245069"/>
                  <a:pt x="92794" y="212231"/>
                  <a:pt x="92794" y="176784"/>
                </a:cubicBezTo>
                <a:cubicBezTo>
                  <a:pt x="92794" y="118474"/>
                  <a:pt x="140264" y="71059"/>
                  <a:pt x="198642" y="71059"/>
                </a:cubicBezTo>
                <a:close/>
                <a:moveTo>
                  <a:pt x="318052" y="41704"/>
                </a:moveTo>
                <a:cubicBezTo>
                  <a:pt x="322660" y="41704"/>
                  <a:pt x="327268" y="43468"/>
                  <a:pt x="330801" y="46996"/>
                </a:cubicBezTo>
                <a:cubicBezTo>
                  <a:pt x="337867" y="54053"/>
                  <a:pt x="337867" y="65405"/>
                  <a:pt x="330801" y="72461"/>
                </a:cubicBezTo>
                <a:lnTo>
                  <a:pt x="312215" y="91023"/>
                </a:lnTo>
                <a:cubicBezTo>
                  <a:pt x="308682" y="94551"/>
                  <a:pt x="304074" y="96392"/>
                  <a:pt x="299466" y="96392"/>
                </a:cubicBezTo>
                <a:cubicBezTo>
                  <a:pt x="294858" y="96392"/>
                  <a:pt x="290249" y="94551"/>
                  <a:pt x="286717" y="91023"/>
                </a:cubicBezTo>
                <a:cubicBezTo>
                  <a:pt x="279651" y="83966"/>
                  <a:pt x="279651" y="72614"/>
                  <a:pt x="286717" y="65558"/>
                </a:cubicBezTo>
                <a:lnTo>
                  <a:pt x="305303" y="46996"/>
                </a:lnTo>
                <a:cubicBezTo>
                  <a:pt x="308836" y="43468"/>
                  <a:pt x="313444" y="41704"/>
                  <a:pt x="318052" y="41704"/>
                </a:cubicBezTo>
                <a:close/>
                <a:moveTo>
                  <a:pt x="79186" y="41704"/>
                </a:moveTo>
                <a:cubicBezTo>
                  <a:pt x="83838" y="41704"/>
                  <a:pt x="88489" y="43468"/>
                  <a:pt x="92025" y="46996"/>
                </a:cubicBezTo>
                <a:lnTo>
                  <a:pt x="110630" y="65558"/>
                </a:lnTo>
                <a:cubicBezTo>
                  <a:pt x="117703" y="72614"/>
                  <a:pt x="117703" y="83966"/>
                  <a:pt x="110630" y="91023"/>
                </a:cubicBezTo>
                <a:cubicBezTo>
                  <a:pt x="107093" y="94551"/>
                  <a:pt x="102481" y="96392"/>
                  <a:pt x="97868" y="96392"/>
                </a:cubicBezTo>
                <a:cubicBezTo>
                  <a:pt x="93255" y="96392"/>
                  <a:pt x="88643" y="94551"/>
                  <a:pt x="85106" y="91023"/>
                </a:cubicBezTo>
                <a:lnTo>
                  <a:pt x="66348" y="72461"/>
                </a:lnTo>
                <a:cubicBezTo>
                  <a:pt x="59275" y="65405"/>
                  <a:pt x="59275" y="54053"/>
                  <a:pt x="66348" y="46996"/>
                </a:cubicBezTo>
                <a:cubicBezTo>
                  <a:pt x="69884" y="43468"/>
                  <a:pt x="74535" y="41704"/>
                  <a:pt x="79186" y="41704"/>
                </a:cubicBezTo>
                <a:close/>
                <a:moveTo>
                  <a:pt x="198647" y="0"/>
                </a:moveTo>
                <a:cubicBezTo>
                  <a:pt x="208640" y="0"/>
                  <a:pt x="216635" y="7980"/>
                  <a:pt x="216635" y="17956"/>
                </a:cubicBezTo>
                <a:lnTo>
                  <a:pt x="216635" y="44353"/>
                </a:lnTo>
                <a:cubicBezTo>
                  <a:pt x="216635" y="54328"/>
                  <a:pt x="208640" y="62309"/>
                  <a:pt x="198647" y="62309"/>
                </a:cubicBezTo>
                <a:cubicBezTo>
                  <a:pt x="188654" y="62309"/>
                  <a:pt x="180506" y="54328"/>
                  <a:pt x="180506" y="44353"/>
                </a:cubicBezTo>
                <a:lnTo>
                  <a:pt x="180506" y="17956"/>
                </a:lnTo>
                <a:cubicBezTo>
                  <a:pt x="180506" y="7980"/>
                  <a:pt x="188654" y="0"/>
                  <a:pt x="198647" y="0"/>
                </a:cubicBezTo>
                <a:close/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</p:spPr>
        <p:txBody>
          <a:bodyPr/>
          <a:lstStyle/>
          <a:p>
            <a:endParaRPr lang="zh-CN" altLang="en-US" dirty="0">
              <a:cs typeface="+mn-ea"/>
              <a:sym typeface="+mn-lt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 advClick="0" advTm="6000">
        <p:cut/>
      </p:transition>
    </mc:Choice>
    <mc:Fallback>
      <p:transition advClick="0" advTm="6000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20" grpId="0"/>
      <p:bldP spid="21" grpId="0"/>
      <p:bldP spid="22" grpId="0" animBg="1"/>
      <p:bldP spid="2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1424648" y="1998091"/>
            <a:ext cx="1737085" cy="1737085"/>
            <a:chOff x="1205548" y="2764469"/>
            <a:chExt cx="1737085" cy="1737085"/>
          </a:xfrm>
        </p:grpSpPr>
        <p:sp>
          <p:nvSpPr>
            <p:cNvPr id="3" name="椭圆 2"/>
            <p:cNvSpPr/>
            <p:nvPr/>
          </p:nvSpPr>
          <p:spPr>
            <a:xfrm>
              <a:off x="1205548" y="2764469"/>
              <a:ext cx="1737085" cy="1737085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  <a:effectLst>
              <a:outerShdw blurRad="177800" dist="139700" dir="2700000" algn="tl" rotWithShape="0">
                <a:prstClr val="black">
                  <a:alpha val="18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>
                <a:lnSpc>
                  <a:spcPct val="130000"/>
                </a:lnSpc>
              </a:pPr>
              <a:endParaRPr lang="zh-CN" altLang="en-US" sz="1600" b="1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4" name="矩形 3"/>
            <p:cNvSpPr/>
            <p:nvPr/>
          </p:nvSpPr>
          <p:spPr>
            <a:xfrm>
              <a:off x="1622684" y="3069270"/>
              <a:ext cx="902811" cy="115807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>
                <a:lnSpc>
                  <a:spcPct val="130000"/>
                </a:lnSpc>
              </a:pPr>
              <a:r>
                <a:rPr lang="zh-CN" altLang="en-US" sz="2800" b="1" dirty="0">
                  <a:solidFill>
                    <a:schemeClr val="bg1"/>
                  </a:solidFill>
                  <a:cs typeface="+mn-ea"/>
                  <a:sym typeface="+mn-lt"/>
                </a:rPr>
                <a:t>客户</a:t>
              </a:r>
              <a:endParaRPr lang="en-US" altLang="zh-CN" sz="2800" b="1" dirty="0">
                <a:solidFill>
                  <a:schemeClr val="bg1"/>
                </a:solidFill>
                <a:cs typeface="+mn-ea"/>
                <a:sym typeface="+mn-lt"/>
              </a:endParaRPr>
            </a:p>
            <a:p>
              <a:pPr lvl="0" algn="ctr">
                <a:lnSpc>
                  <a:spcPct val="130000"/>
                </a:lnSpc>
              </a:pPr>
              <a:r>
                <a:rPr lang="zh-CN" altLang="en-US" sz="2800" b="1" dirty="0">
                  <a:solidFill>
                    <a:schemeClr val="bg1"/>
                  </a:solidFill>
                  <a:cs typeface="+mn-ea"/>
                  <a:sym typeface="+mn-lt"/>
                </a:rPr>
                <a:t>提问</a:t>
              </a:r>
              <a:endParaRPr lang="zh-CN" altLang="en-US" sz="28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1424646" y="4146244"/>
            <a:ext cx="1737085" cy="1737085"/>
            <a:chOff x="1205548" y="2764469"/>
            <a:chExt cx="1737085" cy="1737085"/>
          </a:xfrm>
        </p:grpSpPr>
        <p:sp>
          <p:nvSpPr>
            <p:cNvPr id="6" name="椭圆 5"/>
            <p:cNvSpPr/>
            <p:nvPr/>
          </p:nvSpPr>
          <p:spPr>
            <a:xfrm>
              <a:off x="1205548" y="2764469"/>
              <a:ext cx="1737085" cy="1737085"/>
            </a:xfrm>
            <a:prstGeom prst="ellipse">
              <a:avLst/>
            </a:prstGeom>
            <a:solidFill>
              <a:srgbClr val="189FA0"/>
            </a:solidFill>
            <a:ln>
              <a:noFill/>
            </a:ln>
            <a:effectLst>
              <a:outerShdw blurRad="177800" dist="139700" dir="2700000" algn="tl" rotWithShape="0">
                <a:prstClr val="black">
                  <a:alpha val="18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>
                <a:lnSpc>
                  <a:spcPct val="130000"/>
                </a:lnSpc>
              </a:pPr>
              <a:endParaRPr lang="zh-CN" altLang="en-US" sz="1600" b="1" dirty="0">
                <a:cs typeface="+mn-ea"/>
                <a:sym typeface="+mn-lt"/>
              </a:endParaRPr>
            </a:p>
          </p:txBody>
        </p:sp>
        <p:sp>
          <p:nvSpPr>
            <p:cNvPr id="7" name="矩形 6"/>
            <p:cNvSpPr/>
            <p:nvPr/>
          </p:nvSpPr>
          <p:spPr>
            <a:xfrm>
              <a:off x="1622683" y="3297870"/>
              <a:ext cx="902811" cy="5979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>
                <a:lnSpc>
                  <a:spcPct val="130000"/>
                </a:lnSpc>
              </a:pPr>
              <a:r>
                <a:rPr lang="zh-CN" altLang="en-US" sz="2800" b="1" dirty="0">
                  <a:solidFill>
                    <a:schemeClr val="bg1"/>
                  </a:solidFill>
                  <a:cs typeface="+mn-ea"/>
                  <a:sym typeface="+mn-lt"/>
                </a:rPr>
                <a:t>分析</a:t>
              </a:r>
              <a:endParaRPr lang="zh-CN" altLang="en-US" sz="28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8" name="平行四边形 7"/>
          <p:cNvSpPr/>
          <p:nvPr/>
        </p:nvSpPr>
        <p:spPr>
          <a:xfrm>
            <a:off x="518160" y="350520"/>
            <a:ext cx="762000" cy="640080"/>
          </a:xfrm>
          <a:prstGeom prst="parallelogram">
            <a:avLst/>
          </a:prstGeom>
          <a:solidFill>
            <a:schemeClr val="bg1"/>
          </a:solidFill>
          <a:ln w="38100">
            <a:solidFill>
              <a:srgbClr val="189F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>
                <a:solidFill>
                  <a:srgbClr val="189FA0"/>
                </a:solidFill>
                <a:cs typeface="+mn-ea"/>
                <a:sym typeface="+mn-lt"/>
              </a:rPr>
              <a:t>02</a:t>
            </a:r>
            <a:endParaRPr lang="zh-CN" altLang="en-US" sz="2000" b="1" dirty="0">
              <a:solidFill>
                <a:srgbClr val="189FA0"/>
              </a:solidFill>
              <a:cs typeface="+mn-ea"/>
              <a:sym typeface="+mn-lt"/>
            </a:endParaRPr>
          </a:p>
        </p:txBody>
      </p:sp>
      <p:sp>
        <p:nvSpPr>
          <p:cNvPr id="9" name="平行四边形 8"/>
          <p:cNvSpPr/>
          <p:nvPr/>
        </p:nvSpPr>
        <p:spPr>
          <a:xfrm>
            <a:off x="1524000" y="350520"/>
            <a:ext cx="5577840" cy="640080"/>
          </a:xfrm>
          <a:prstGeom prst="parallelogram">
            <a:avLst/>
          </a:prstGeom>
          <a:solidFill>
            <a:schemeClr val="bg1"/>
          </a:solidFill>
          <a:ln w="38100">
            <a:solidFill>
              <a:srgbClr val="189F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200" b="1" dirty="0">
                <a:solidFill>
                  <a:srgbClr val="189FA0"/>
                </a:solidFill>
                <a:cs typeface="+mn-ea"/>
                <a:sym typeface="+mn-lt"/>
              </a:rPr>
              <a:t>客户常用提问及对策</a:t>
            </a:r>
            <a:endParaRPr lang="zh-CN" altLang="en-US" sz="3200" b="1" dirty="0">
              <a:solidFill>
                <a:srgbClr val="189FA0"/>
              </a:solidFill>
              <a:cs typeface="+mn-ea"/>
              <a:sym typeface="+mn-lt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3510286" y="2477077"/>
            <a:ext cx="1980029" cy="4996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你能便宜点吗？</a:t>
            </a:r>
            <a:endParaRPr lang="zh-CN" altLang="en-US" sz="2000" b="1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3510288" y="3844051"/>
            <a:ext cx="7645394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>
                <a:solidFill>
                  <a:srgbClr val="F05959"/>
                </a:solidFill>
                <a:cs typeface="+mn-ea"/>
                <a:sym typeface="+mn-lt"/>
              </a:rPr>
              <a:t>首先我们不能说：“不能！强烈的拒绝会让顾客对你反感。</a:t>
            </a:r>
            <a:endParaRPr lang="en-US" altLang="zh-CN" b="1" dirty="0">
              <a:solidFill>
                <a:srgbClr val="F05959"/>
              </a:solidFill>
              <a:cs typeface="+mn-ea"/>
              <a:sym typeface="+mn-lt"/>
            </a:endParaRPr>
          </a:p>
          <a:p>
            <a:pPr>
              <a:lnSpc>
                <a:spcPct val="150000"/>
              </a:lnSpc>
            </a:pPr>
            <a:endParaRPr lang="en-US" altLang="zh-CN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当遇到这种问题的时候，</a:t>
            </a:r>
            <a:r>
              <a:rPr lang="zh-CN" altLang="en-US" b="1" dirty="0">
                <a:solidFill>
                  <a:srgbClr val="F05959"/>
                </a:solidFill>
                <a:cs typeface="+mn-ea"/>
                <a:sym typeface="+mn-lt"/>
              </a:rPr>
              <a:t>我们要把顾客的问题绕开，不要直接回答</a:t>
            </a: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，因为只要一进入价格谈判我们都会比较被动。此时钱在顾客手里，而我们的优势是产品，因此我们要让顾客充分了解产品。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2" name="idea_115886"/>
          <p:cNvSpPr>
            <a:spLocks noChangeAspect="1"/>
          </p:cNvSpPr>
          <p:nvPr/>
        </p:nvSpPr>
        <p:spPr bwMode="auto">
          <a:xfrm>
            <a:off x="10148835" y="350520"/>
            <a:ext cx="1525005" cy="1423655"/>
          </a:xfrm>
          <a:custGeom>
            <a:avLst/>
            <a:gdLst>
              <a:gd name="connsiteX0" fmla="*/ 11523 w 608415"/>
              <a:gd name="connsiteY0" fmla="*/ 502143 h 567981"/>
              <a:gd name="connsiteX1" fmla="*/ 596892 w 608415"/>
              <a:gd name="connsiteY1" fmla="*/ 502143 h 567981"/>
              <a:gd name="connsiteX2" fmla="*/ 608415 w 608415"/>
              <a:gd name="connsiteY2" fmla="*/ 513653 h 567981"/>
              <a:gd name="connsiteX3" fmla="*/ 608415 w 608415"/>
              <a:gd name="connsiteY3" fmla="*/ 556471 h 567981"/>
              <a:gd name="connsiteX4" fmla="*/ 596892 w 608415"/>
              <a:gd name="connsiteY4" fmla="*/ 567981 h 567981"/>
              <a:gd name="connsiteX5" fmla="*/ 11523 w 608415"/>
              <a:gd name="connsiteY5" fmla="*/ 567981 h 567981"/>
              <a:gd name="connsiteX6" fmla="*/ 0 w 608415"/>
              <a:gd name="connsiteY6" fmla="*/ 556471 h 567981"/>
              <a:gd name="connsiteX7" fmla="*/ 0 w 608415"/>
              <a:gd name="connsiteY7" fmla="*/ 513653 h 567981"/>
              <a:gd name="connsiteX8" fmla="*/ 11523 w 608415"/>
              <a:gd name="connsiteY8" fmla="*/ 502143 h 567981"/>
              <a:gd name="connsiteX9" fmla="*/ 155667 w 608415"/>
              <a:gd name="connsiteY9" fmla="*/ 347676 h 567981"/>
              <a:gd name="connsiteX10" fmla="*/ 241545 w 608415"/>
              <a:gd name="connsiteY10" fmla="*/ 347676 h 567981"/>
              <a:gd name="connsiteX11" fmla="*/ 198683 w 608415"/>
              <a:gd name="connsiteY11" fmla="*/ 370045 h 567981"/>
              <a:gd name="connsiteX12" fmla="*/ 155667 w 608415"/>
              <a:gd name="connsiteY12" fmla="*/ 347676 h 567981"/>
              <a:gd name="connsiteX13" fmla="*/ 427886 w 608415"/>
              <a:gd name="connsiteY13" fmla="*/ 332483 h 567981"/>
              <a:gd name="connsiteX14" fmla="*/ 433263 w 608415"/>
              <a:gd name="connsiteY14" fmla="*/ 336166 h 567981"/>
              <a:gd name="connsiteX15" fmla="*/ 471522 w 608415"/>
              <a:gd name="connsiteY15" fmla="*/ 441136 h 567981"/>
              <a:gd name="connsiteX16" fmla="*/ 484428 w 608415"/>
              <a:gd name="connsiteY16" fmla="*/ 441136 h 567981"/>
              <a:gd name="connsiteX17" fmla="*/ 522840 w 608415"/>
              <a:gd name="connsiteY17" fmla="*/ 336166 h 567981"/>
              <a:gd name="connsiteX18" fmla="*/ 529755 w 608415"/>
              <a:gd name="connsiteY18" fmla="*/ 332637 h 567981"/>
              <a:gd name="connsiteX19" fmla="*/ 563557 w 608415"/>
              <a:gd name="connsiteY19" fmla="*/ 338315 h 567981"/>
              <a:gd name="connsiteX20" fmla="*/ 602276 w 608415"/>
              <a:gd name="connsiteY20" fmla="*/ 391721 h 567981"/>
              <a:gd name="connsiteX21" fmla="*/ 602276 w 608415"/>
              <a:gd name="connsiteY21" fmla="*/ 468607 h 567981"/>
              <a:gd name="connsiteX22" fmla="*/ 594133 w 608415"/>
              <a:gd name="connsiteY22" fmla="*/ 476740 h 567981"/>
              <a:gd name="connsiteX23" fmla="*/ 361663 w 608415"/>
              <a:gd name="connsiteY23" fmla="*/ 476740 h 567981"/>
              <a:gd name="connsiteX24" fmla="*/ 353674 w 608415"/>
              <a:gd name="connsiteY24" fmla="*/ 468607 h 567981"/>
              <a:gd name="connsiteX25" fmla="*/ 353674 w 608415"/>
              <a:gd name="connsiteY25" fmla="*/ 391874 h 567981"/>
              <a:gd name="connsiteX26" fmla="*/ 392393 w 608415"/>
              <a:gd name="connsiteY26" fmla="*/ 338315 h 567981"/>
              <a:gd name="connsiteX27" fmla="*/ 427886 w 608415"/>
              <a:gd name="connsiteY27" fmla="*/ 332483 h 567981"/>
              <a:gd name="connsiteX28" fmla="*/ 469555 w 608415"/>
              <a:gd name="connsiteY28" fmla="*/ 327706 h 567981"/>
              <a:gd name="connsiteX29" fmla="*/ 486466 w 608415"/>
              <a:gd name="connsiteY29" fmla="*/ 327706 h 567981"/>
              <a:gd name="connsiteX30" fmla="*/ 492461 w 608415"/>
              <a:gd name="connsiteY30" fmla="*/ 330161 h 567981"/>
              <a:gd name="connsiteX31" fmla="*/ 493537 w 608415"/>
              <a:gd name="connsiteY31" fmla="*/ 339368 h 567981"/>
              <a:gd name="connsiteX32" fmla="*/ 484467 w 608415"/>
              <a:gd name="connsiteY32" fmla="*/ 353024 h 567981"/>
              <a:gd name="connsiteX33" fmla="*/ 488771 w 608415"/>
              <a:gd name="connsiteY33" fmla="*/ 388623 h 567981"/>
              <a:gd name="connsiteX34" fmla="*/ 480470 w 608415"/>
              <a:gd name="connsiteY34" fmla="*/ 410719 h 567981"/>
              <a:gd name="connsiteX35" fmla="*/ 475551 w 608415"/>
              <a:gd name="connsiteY35" fmla="*/ 410719 h 567981"/>
              <a:gd name="connsiteX36" fmla="*/ 467249 w 608415"/>
              <a:gd name="connsiteY36" fmla="*/ 388623 h 567981"/>
              <a:gd name="connsiteX37" fmla="*/ 471553 w 608415"/>
              <a:gd name="connsiteY37" fmla="*/ 353024 h 567981"/>
              <a:gd name="connsiteX38" fmla="*/ 462483 w 608415"/>
              <a:gd name="connsiteY38" fmla="*/ 339368 h 567981"/>
              <a:gd name="connsiteX39" fmla="*/ 463559 w 608415"/>
              <a:gd name="connsiteY39" fmla="*/ 330161 h 567981"/>
              <a:gd name="connsiteX40" fmla="*/ 469555 w 608415"/>
              <a:gd name="connsiteY40" fmla="*/ 327706 h 567981"/>
              <a:gd name="connsiteX41" fmla="*/ 145224 w 608415"/>
              <a:gd name="connsiteY41" fmla="*/ 307453 h 567981"/>
              <a:gd name="connsiteX42" fmla="*/ 252131 w 608415"/>
              <a:gd name="connsiteY42" fmla="*/ 307453 h 567981"/>
              <a:gd name="connsiteX43" fmla="*/ 251209 w 608415"/>
              <a:gd name="connsiteY43" fmla="*/ 316832 h 567981"/>
              <a:gd name="connsiteX44" fmla="*/ 250748 w 608415"/>
              <a:gd name="connsiteY44" fmla="*/ 322060 h 567981"/>
              <a:gd name="connsiteX45" fmla="*/ 146606 w 608415"/>
              <a:gd name="connsiteY45" fmla="*/ 322060 h 567981"/>
              <a:gd name="connsiteX46" fmla="*/ 145992 w 608415"/>
              <a:gd name="connsiteY46" fmla="*/ 316832 h 567981"/>
              <a:gd name="connsiteX47" fmla="*/ 145224 w 608415"/>
              <a:gd name="connsiteY47" fmla="*/ 307453 h 567981"/>
              <a:gd name="connsiteX48" fmla="*/ 191162 w 608415"/>
              <a:gd name="connsiteY48" fmla="*/ 221999 h 567981"/>
              <a:gd name="connsiteX49" fmla="*/ 206192 w 608415"/>
              <a:gd name="connsiteY49" fmla="*/ 221999 h 567981"/>
              <a:gd name="connsiteX50" fmla="*/ 198677 w 608415"/>
              <a:gd name="connsiteY50" fmla="*/ 260881 h 567981"/>
              <a:gd name="connsiteX51" fmla="*/ 477975 w 608415"/>
              <a:gd name="connsiteY51" fmla="*/ 180012 h 567981"/>
              <a:gd name="connsiteX52" fmla="*/ 541731 w 608415"/>
              <a:gd name="connsiteY52" fmla="*/ 243733 h 567981"/>
              <a:gd name="connsiteX53" fmla="*/ 477975 w 608415"/>
              <a:gd name="connsiteY53" fmla="*/ 307454 h 567981"/>
              <a:gd name="connsiteX54" fmla="*/ 414219 w 608415"/>
              <a:gd name="connsiteY54" fmla="*/ 243733 h 567981"/>
              <a:gd name="connsiteX55" fmla="*/ 477975 w 608415"/>
              <a:gd name="connsiteY55" fmla="*/ 180012 h 567981"/>
              <a:gd name="connsiteX56" fmla="*/ 330328 w 608415"/>
              <a:gd name="connsiteY56" fmla="*/ 157714 h 567981"/>
              <a:gd name="connsiteX57" fmla="*/ 356626 w 608415"/>
              <a:gd name="connsiteY57" fmla="*/ 157714 h 567981"/>
              <a:gd name="connsiteX58" fmla="*/ 374773 w 608415"/>
              <a:gd name="connsiteY58" fmla="*/ 175667 h 567981"/>
              <a:gd name="connsiteX59" fmla="*/ 356626 w 608415"/>
              <a:gd name="connsiteY59" fmla="*/ 193773 h 567981"/>
              <a:gd name="connsiteX60" fmla="*/ 330328 w 608415"/>
              <a:gd name="connsiteY60" fmla="*/ 193773 h 567981"/>
              <a:gd name="connsiteX61" fmla="*/ 312181 w 608415"/>
              <a:gd name="connsiteY61" fmla="*/ 175667 h 567981"/>
              <a:gd name="connsiteX62" fmla="*/ 330328 w 608415"/>
              <a:gd name="connsiteY62" fmla="*/ 157714 h 567981"/>
              <a:gd name="connsiteX63" fmla="*/ 40707 w 608415"/>
              <a:gd name="connsiteY63" fmla="*/ 157714 h 567981"/>
              <a:gd name="connsiteX64" fmla="*/ 66975 w 608415"/>
              <a:gd name="connsiteY64" fmla="*/ 157714 h 567981"/>
              <a:gd name="connsiteX65" fmla="*/ 85102 w 608415"/>
              <a:gd name="connsiteY65" fmla="*/ 175667 h 567981"/>
              <a:gd name="connsiteX66" fmla="*/ 66975 w 608415"/>
              <a:gd name="connsiteY66" fmla="*/ 193773 h 567981"/>
              <a:gd name="connsiteX67" fmla="*/ 40707 w 608415"/>
              <a:gd name="connsiteY67" fmla="*/ 193773 h 567981"/>
              <a:gd name="connsiteX68" fmla="*/ 22581 w 608415"/>
              <a:gd name="connsiteY68" fmla="*/ 175667 h 567981"/>
              <a:gd name="connsiteX69" fmla="*/ 40707 w 608415"/>
              <a:gd name="connsiteY69" fmla="*/ 157714 h 567981"/>
              <a:gd name="connsiteX70" fmla="*/ 198642 w 608415"/>
              <a:gd name="connsiteY70" fmla="*/ 71059 h 567981"/>
              <a:gd name="connsiteX71" fmla="*/ 304490 w 608415"/>
              <a:gd name="connsiteY71" fmla="*/ 176784 h 567981"/>
              <a:gd name="connsiteX72" fmla="*/ 257634 w 608415"/>
              <a:gd name="connsiteY72" fmla="*/ 264557 h 567981"/>
              <a:gd name="connsiteX73" fmla="*/ 255176 w 608415"/>
              <a:gd name="connsiteY73" fmla="*/ 282050 h 567981"/>
              <a:gd name="connsiteX74" fmla="*/ 220457 w 608415"/>
              <a:gd name="connsiteY74" fmla="*/ 282050 h 567981"/>
              <a:gd name="connsiteX75" fmla="*/ 234129 w 608415"/>
              <a:gd name="connsiteY75" fmla="*/ 211771 h 567981"/>
              <a:gd name="connsiteX76" fmla="*/ 231518 w 608415"/>
              <a:gd name="connsiteY76" fmla="*/ 201336 h 567981"/>
              <a:gd name="connsiteX77" fmla="*/ 221686 w 608415"/>
              <a:gd name="connsiteY77" fmla="*/ 196579 h 567981"/>
              <a:gd name="connsiteX78" fmla="*/ 175598 w 608415"/>
              <a:gd name="connsiteY78" fmla="*/ 196579 h 567981"/>
              <a:gd name="connsiteX79" fmla="*/ 165766 w 608415"/>
              <a:gd name="connsiteY79" fmla="*/ 201336 h 567981"/>
              <a:gd name="connsiteX80" fmla="*/ 163001 w 608415"/>
              <a:gd name="connsiteY80" fmla="*/ 211771 h 567981"/>
              <a:gd name="connsiteX81" fmla="*/ 176673 w 608415"/>
              <a:gd name="connsiteY81" fmla="*/ 282050 h 567981"/>
              <a:gd name="connsiteX82" fmla="*/ 141954 w 608415"/>
              <a:gd name="connsiteY82" fmla="*/ 282050 h 567981"/>
              <a:gd name="connsiteX83" fmla="*/ 139650 w 608415"/>
              <a:gd name="connsiteY83" fmla="*/ 264557 h 567981"/>
              <a:gd name="connsiteX84" fmla="*/ 92794 w 608415"/>
              <a:gd name="connsiteY84" fmla="*/ 176784 h 567981"/>
              <a:gd name="connsiteX85" fmla="*/ 198642 w 608415"/>
              <a:gd name="connsiteY85" fmla="*/ 71059 h 567981"/>
              <a:gd name="connsiteX86" fmla="*/ 318052 w 608415"/>
              <a:gd name="connsiteY86" fmla="*/ 41704 h 567981"/>
              <a:gd name="connsiteX87" fmla="*/ 330801 w 608415"/>
              <a:gd name="connsiteY87" fmla="*/ 46996 h 567981"/>
              <a:gd name="connsiteX88" fmla="*/ 330801 w 608415"/>
              <a:gd name="connsiteY88" fmla="*/ 72461 h 567981"/>
              <a:gd name="connsiteX89" fmla="*/ 312215 w 608415"/>
              <a:gd name="connsiteY89" fmla="*/ 91023 h 567981"/>
              <a:gd name="connsiteX90" fmla="*/ 299466 w 608415"/>
              <a:gd name="connsiteY90" fmla="*/ 96392 h 567981"/>
              <a:gd name="connsiteX91" fmla="*/ 286717 w 608415"/>
              <a:gd name="connsiteY91" fmla="*/ 91023 h 567981"/>
              <a:gd name="connsiteX92" fmla="*/ 286717 w 608415"/>
              <a:gd name="connsiteY92" fmla="*/ 65558 h 567981"/>
              <a:gd name="connsiteX93" fmla="*/ 305303 w 608415"/>
              <a:gd name="connsiteY93" fmla="*/ 46996 h 567981"/>
              <a:gd name="connsiteX94" fmla="*/ 318052 w 608415"/>
              <a:gd name="connsiteY94" fmla="*/ 41704 h 567981"/>
              <a:gd name="connsiteX95" fmla="*/ 79186 w 608415"/>
              <a:gd name="connsiteY95" fmla="*/ 41704 h 567981"/>
              <a:gd name="connsiteX96" fmla="*/ 92025 w 608415"/>
              <a:gd name="connsiteY96" fmla="*/ 46996 h 567981"/>
              <a:gd name="connsiteX97" fmla="*/ 110630 w 608415"/>
              <a:gd name="connsiteY97" fmla="*/ 65558 h 567981"/>
              <a:gd name="connsiteX98" fmla="*/ 110630 w 608415"/>
              <a:gd name="connsiteY98" fmla="*/ 91023 h 567981"/>
              <a:gd name="connsiteX99" fmla="*/ 97868 w 608415"/>
              <a:gd name="connsiteY99" fmla="*/ 96392 h 567981"/>
              <a:gd name="connsiteX100" fmla="*/ 85106 w 608415"/>
              <a:gd name="connsiteY100" fmla="*/ 91023 h 567981"/>
              <a:gd name="connsiteX101" fmla="*/ 66348 w 608415"/>
              <a:gd name="connsiteY101" fmla="*/ 72461 h 567981"/>
              <a:gd name="connsiteX102" fmla="*/ 66348 w 608415"/>
              <a:gd name="connsiteY102" fmla="*/ 46996 h 567981"/>
              <a:gd name="connsiteX103" fmla="*/ 79186 w 608415"/>
              <a:gd name="connsiteY103" fmla="*/ 41704 h 567981"/>
              <a:gd name="connsiteX104" fmla="*/ 198647 w 608415"/>
              <a:gd name="connsiteY104" fmla="*/ 0 h 567981"/>
              <a:gd name="connsiteX105" fmla="*/ 216635 w 608415"/>
              <a:gd name="connsiteY105" fmla="*/ 17956 h 567981"/>
              <a:gd name="connsiteX106" fmla="*/ 216635 w 608415"/>
              <a:gd name="connsiteY106" fmla="*/ 44353 h 567981"/>
              <a:gd name="connsiteX107" fmla="*/ 198647 w 608415"/>
              <a:gd name="connsiteY107" fmla="*/ 62309 h 567981"/>
              <a:gd name="connsiteX108" fmla="*/ 180506 w 608415"/>
              <a:gd name="connsiteY108" fmla="*/ 44353 h 567981"/>
              <a:gd name="connsiteX109" fmla="*/ 180506 w 608415"/>
              <a:gd name="connsiteY109" fmla="*/ 17956 h 567981"/>
              <a:gd name="connsiteX110" fmla="*/ 198647 w 608415"/>
              <a:gd name="connsiteY110" fmla="*/ 0 h 5679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</a:cxnLst>
            <a:rect l="l" t="t" r="r" b="b"/>
            <a:pathLst>
              <a:path w="608415" h="567981">
                <a:moveTo>
                  <a:pt x="11523" y="502143"/>
                </a:moveTo>
                <a:lnTo>
                  <a:pt x="596892" y="502143"/>
                </a:lnTo>
                <a:cubicBezTo>
                  <a:pt x="603191" y="502143"/>
                  <a:pt x="608415" y="507361"/>
                  <a:pt x="608415" y="513653"/>
                </a:cubicBezTo>
                <a:lnTo>
                  <a:pt x="608415" y="556471"/>
                </a:lnTo>
                <a:cubicBezTo>
                  <a:pt x="608415" y="562917"/>
                  <a:pt x="603191" y="567981"/>
                  <a:pt x="596892" y="567981"/>
                </a:cubicBezTo>
                <a:lnTo>
                  <a:pt x="11523" y="567981"/>
                </a:lnTo>
                <a:cubicBezTo>
                  <a:pt x="5224" y="567981"/>
                  <a:pt x="0" y="562917"/>
                  <a:pt x="0" y="556471"/>
                </a:cubicBezTo>
                <a:lnTo>
                  <a:pt x="0" y="513653"/>
                </a:lnTo>
                <a:cubicBezTo>
                  <a:pt x="0" y="507361"/>
                  <a:pt x="5224" y="502143"/>
                  <a:pt x="11523" y="502143"/>
                </a:cubicBezTo>
                <a:close/>
                <a:moveTo>
                  <a:pt x="155667" y="347676"/>
                </a:moveTo>
                <a:lnTo>
                  <a:pt x="241545" y="347676"/>
                </a:lnTo>
                <a:cubicBezTo>
                  <a:pt x="232327" y="361619"/>
                  <a:pt x="217118" y="370045"/>
                  <a:pt x="198683" y="370045"/>
                </a:cubicBezTo>
                <a:cubicBezTo>
                  <a:pt x="180247" y="370045"/>
                  <a:pt x="165038" y="361619"/>
                  <a:pt x="155667" y="347676"/>
                </a:cubicBezTo>
                <a:close/>
                <a:moveTo>
                  <a:pt x="427886" y="332483"/>
                </a:moveTo>
                <a:cubicBezTo>
                  <a:pt x="430190" y="332483"/>
                  <a:pt x="432341" y="333864"/>
                  <a:pt x="433263" y="336166"/>
                </a:cubicBezTo>
                <a:lnTo>
                  <a:pt x="471522" y="441136"/>
                </a:lnTo>
                <a:cubicBezTo>
                  <a:pt x="473673" y="447121"/>
                  <a:pt x="482277" y="447121"/>
                  <a:pt x="484428" y="441136"/>
                </a:cubicBezTo>
                <a:lnTo>
                  <a:pt x="522840" y="336166"/>
                </a:lnTo>
                <a:cubicBezTo>
                  <a:pt x="523762" y="333250"/>
                  <a:pt x="526835" y="331869"/>
                  <a:pt x="529755" y="332637"/>
                </a:cubicBezTo>
                <a:lnTo>
                  <a:pt x="563557" y="338315"/>
                </a:lnTo>
                <a:cubicBezTo>
                  <a:pt x="586758" y="345835"/>
                  <a:pt x="602276" y="367473"/>
                  <a:pt x="602276" y="391721"/>
                </a:cubicBezTo>
                <a:lnTo>
                  <a:pt x="602276" y="468607"/>
                </a:lnTo>
                <a:cubicBezTo>
                  <a:pt x="602276" y="473057"/>
                  <a:pt x="598742" y="476740"/>
                  <a:pt x="594133" y="476740"/>
                </a:cubicBezTo>
                <a:lnTo>
                  <a:pt x="361663" y="476740"/>
                </a:lnTo>
                <a:cubicBezTo>
                  <a:pt x="357208" y="476740"/>
                  <a:pt x="353674" y="473057"/>
                  <a:pt x="353674" y="468607"/>
                </a:cubicBezTo>
                <a:lnTo>
                  <a:pt x="353674" y="391874"/>
                </a:lnTo>
                <a:cubicBezTo>
                  <a:pt x="353674" y="367473"/>
                  <a:pt x="369192" y="345988"/>
                  <a:pt x="392393" y="338315"/>
                </a:cubicBezTo>
                <a:cubicBezTo>
                  <a:pt x="392393" y="338315"/>
                  <a:pt x="427271" y="332483"/>
                  <a:pt x="427886" y="332483"/>
                </a:cubicBezTo>
                <a:close/>
                <a:moveTo>
                  <a:pt x="469555" y="327706"/>
                </a:moveTo>
                <a:lnTo>
                  <a:pt x="486466" y="327706"/>
                </a:lnTo>
                <a:cubicBezTo>
                  <a:pt x="488771" y="327706"/>
                  <a:pt x="490924" y="328627"/>
                  <a:pt x="492461" y="330161"/>
                </a:cubicBezTo>
                <a:cubicBezTo>
                  <a:pt x="494921" y="332770"/>
                  <a:pt x="495228" y="336452"/>
                  <a:pt x="493537" y="339368"/>
                </a:cubicBezTo>
                <a:lnTo>
                  <a:pt x="484467" y="353024"/>
                </a:lnTo>
                <a:lnTo>
                  <a:pt x="488771" y="388623"/>
                </a:lnTo>
                <a:lnTo>
                  <a:pt x="480470" y="410719"/>
                </a:lnTo>
                <a:cubicBezTo>
                  <a:pt x="479548" y="413020"/>
                  <a:pt x="476473" y="413020"/>
                  <a:pt x="475551" y="410719"/>
                </a:cubicBezTo>
                <a:lnTo>
                  <a:pt x="467249" y="388623"/>
                </a:lnTo>
                <a:lnTo>
                  <a:pt x="471553" y="353024"/>
                </a:lnTo>
                <a:lnTo>
                  <a:pt x="462483" y="339368"/>
                </a:lnTo>
                <a:cubicBezTo>
                  <a:pt x="460792" y="336452"/>
                  <a:pt x="461100" y="332770"/>
                  <a:pt x="463559" y="330161"/>
                </a:cubicBezTo>
                <a:cubicBezTo>
                  <a:pt x="465097" y="328627"/>
                  <a:pt x="467249" y="327706"/>
                  <a:pt x="469555" y="327706"/>
                </a:cubicBezTo>
                <a:close/>
                <a:moveTo>
                  <a:pt x="145224" y="307453"/>
                </a:moveTo>
                <a:lnTo>
                  <a:pt x="252131" y="307453"/>
                </a:lnTo>
                <a:cubicBezTo>
                  <a:pt x="251670" y="311297"/>
                  <a:pt x="251363" y="314526"/>
                  <a:pt x="251209" y="316832"/>
                </a:cubicBezTo>
                <a:cubicBezTo>
                  <a:pt x="251209" y="318677"/>
                  <a:pt x="250902" y="320368"/>
                  <a:pt x="250748" y="322060"/>
                </a:cubicBezTo>
                <a:lnTo>
                  <a:pt x="146606" y="322060"/>
                </a:lnTo>
                <a:cubicBezTo>
                  <a:pt x="146299" y="320368"/>
                  <a:pt x="146145" y="318677"/>
                  <a:pt x="145992" y="316832"/>
                </a:cubicBezTo>
                <a:cubicBezTo>
                  <a:pt x="145838" y="314526"/>
                  <a:pt x="145531" y="311297"/>
                  <a:pt x="145224" y="307453"/>
                </a:cubicBezTo>
                <a:close/>
                <a:moveTo>
                  <a:pt x="191162" y="221999"/>
                </a:moveTo>
                <a:lnTo>
                  <a:pt x="206192" y="221999"/>
                </a:lnTo>
                <a:lnTo>
                  <a:pt x="198677" y="260881"/>
                </a:lnTo>
                <a:close/>
                <a:moveTo>
                  <a:pt x="477975" y="180012"/>
                </a:moveTo>
                <a:cubicBezTo>
                  <a:pt x="513186" y="180012"/>
                  <a:pt x="541731" y="208541"/>
                  <a:pt x="541731" y="243733"/>
                </a:cubicBezTo>
                <a:cubicBezTo>
                  <a:pt x="541731" y="278925"/>
                  <a:pt x="513186" y="307454"/>
                  <a:pt x="477975" y="307454"/>
                </a:cubicBezTo>
                <a:cubicBezTo>
                  <a:pt x="442764" y="307454"/>
                  <a:pt x="414219" y="278925"/>
                  <a:pt x="414219" y="243733"/>
                </a:cubicBezTo>
                <a:cubicBezTo>
                  <a:pt x="414219" y="208541"/>
                  <a:pt x="442764" y="180012"/>
                  <a:pt x="477975" y="180012"/>
                </a:cubicBezTo>
                <a:close/>
                <a:moveTo>
                  <a:pt x="330328" y="157714"/>
                </a:moveTo>
                <a:lnTo>
                  <a:pt x="356626" y="157714"/>
                </a:lnTo>
                <a:cubicBezTo>
                  <a:pt x="366622" y="157714"/>
                  <a:pt x="374773" y="165693"/>
                  <a:pt x="374773" y="175667"/>
                </a:cubicBezTo>
                <a:cubicBezTo>
                  <a:pt x="374773" y="185640"/>
                  <a:pt x="366622" y="193773"/>
                  <a:pt x="356626" y="193773"/>
                </a:cubicBezTo>
                <a:lnTo>
                  <a:pt x="330328" y="193773"/>
                </a:lnTo>
                <a:cubicBezTo>
                  <a:pt x="320332" y="193773"/>
                  <a:pt x="312181" y="185640"/>
                  <a:pt x="312181" y="175667"/>
                </a:cubicBezTo>
                <a:cubicBezTo>
                  <a:pt x="312181" y="165693"/>
                  <a:pt x="320332" y="157714"/>
                  <a:pt x="330328" y="157714"/>
                </a:cubicBezTo>
                <a:close/>
                <a:moveTo>
                  <a:pt x="40707" y="157714"/>
                </a:moveTo>
                <a:lnTo>
                  <a:pt x="66975" y="157714"/>
                </a:lnTo>
                <a:cubicBezTo>
                  <a:pt x="76960" y="157714"/>
                  <a:pt x="85102" y="165693"/>
                  <a:pt x="85102" y="175667"/>
                </a:cubicBezTo>
                <a:cubicBezTo>
                  <a:pt x="85102" y="185640"/>
                  <a:pt x="76960" y="193773"/>
                  <a:pt x="66975" y="193773"/>
                </a:cubicBezTo>
                <a:lnTo>
                  <a:pt x="40707" y="193773"/>
                </a:lnTo>
                <a:cubicBezTo>
                  <a:pt x="30722" y="193773"/>
                  <a:pt x="22581" y="185640"/>
                  <a:pt x="22581" y="175667"/>
                </a:cubicBezTo>
                <a:cubicBezTo>
                  <a:pt x="22581" y="165693"/>
                  <a:pt x="30722" y="157714"/>
                  <a:pt x="40707" y="157714"/>
                </a:cubicBezTo>
                <a:close/>
                <a:moveTo>
                  <a:pt x="198642" y="71059"/>
                </a:moveTo>
                <a:cubicBezTo>
                  <a:pt x="257019" y="71059"/>
                  <a:pt x="304490" y="118474"/>
                  <a:pt x="304490" y="176784"/>
                </a:cubicBezTo>
                <a:cubicBezTo>
                  <a:pt x="304490" y="212231"/>
                  <a:pt x="286669" y="245069"/>
                  <a:pt x="257634" y="264557"/>
                </a:cubicBezTo>
                <a:cubicBezTo>
                  <a:pt x="256712" y="270848"/>
                  <a:pt x="255944" y="276679"/>
                  <a:pt x="255176" y="282050"/>
                </a:cubicBezTo>
                <a:lnTo>
                  <a:pt x="220457" y="282050"/>
                </a:lnTo>
                <a:lnTo>
                  <a:pt x="234129" y="211771"/>
                </a:lnTo>
                <a:cubicBezTo>
                  <a:pt x="234897" y="208088"/>
                  <a:pt x="233976" y="204252"/>
                  <a:pt x="231518" y="201336"/>
                </a:cubicBezTo>
                <a:cubicBezTo>
                  <a:pt x="229060" y="198267"/>
                  <a:pt x="225526" y="196579"/>
                  <a:pt x="221686" y="196579"/>
                </a:cubicBezTo>
                <a:lnTo>
                  <a:pt x="175598" y="196579"/>
                </a:lnTo>
                <a:cubicBezTo>
                  <a:pt x="171757" y="196579"/>
                  <a:pt x="168224" y="198267"/>
                  <a:pt x="165766" y="201336"/>
                </a:cubicBezTo>
                <a:cubicBezTo>
                  <a:pt x="163308" y="204252"/>
                  <a:pt x="162386" y="208088"/>
                  <a:pt x="163001" y="211771"/>
                </a:cubicBezTo>
                <a:lnTo>
                  <a:pt x="176673" y="282050"/>
                </a:lnTo>
                <a:lnTo>
                  <a:pt x="141954" y="282050"/>
                </a:lnTo>
                <a:cubicBezTo>
                  <a:pt x="141339" y="276679"/>
                  <a:pt x="140571" y="270848"/>
                  <a:pt x="139650" y="264557"/>
                </a:cubicBezTo>
                <a:cubicBezTo>
                  <a:pt x="110461" y="245069"/>
                  <a:pt x="92794" y="212231"/>
                  <a:pt x="92794" y="176784"/>
                </a:cubicBezTo>
                <a:cubicBezTo>
                  <a:pt x="92794" y="118474"/>
                  <a:pt x="140264" y="71059"/>
                  <a:pt x="198642" y="71059"/>
                </a:cubicBezTo>
                <a:close/>
                <a:moveTo>
                  <a:pt x="318052" y="41704"/>
                </a:moveTo>
                <a:cubicBezTo>
                  <a:pt x="322660" y="41704"/>
                  <a:pt x="327268" y="43468"/>
                  <a:pt x="330801" y="46996"/>
                </a:cubicBezTo>
                <a:cubicBezTo>
                  <a:pt x="337867" y="54053"/>
                  <a:pt x="337867" y="65405"/>
                  <a:pt x="330801" y="72461"/>
                </a:cubicBezTo>
                <a:lnTo>
                  <a:pt x="312215" y="91023"/>
                </a:lnTo>
                <a:cubicBezTo>
                  <a:pt x="308682" y="94551"/>
                  <a:pt x="304074" y="96392"/>
                  <a:pt x="299466" y="96392"/>
                </a:cubicBezTo>
                <a:cubicBezTo>
                  <a:pt x="294858" y="96392"/>
                  <a:pt x="290249" y="94551"/>
                  <a:pt x="286717" y="91023"/>
                </a:cubicBezTo>
                <a:cubicBezTo>
                  <a:pt x="279651" y="83966"/>
                  <a:pt x="279651" y="72614"/>
                  <a:pt x="286717" y="65558"/>
                </a:cubicBezTo>
                <a:lnTo>
                  <a:pt x="305303" y="46996"/>
                </a:lnTo>
                <a:cubicBezTo>
                  <a:pt x="308836" y="43468"/>
                  <a:pt x="313444" y="41704"/>
                  <a:pt x="318052" y="41704"/>
                </a:cubicBezTo>
                <a:close/>
                <a:moveTo>
                  <a:pt x="79186" y="41704"/>
                </a:moveTo>
                <a:cubicBezTo>
                  <a:pt x="83838" y="41704"/>
                  <a:pt x="88489" y="43468"/>
                  <a:pt x="92025" y="46996"/>
                </a:cubicBezTo>
                <a:lnTo>
                  <a:pt x="110630" y="65558"/>
                </a:lnTo>
                <a:cubicBezTo>
                  <a:pt x="117703" y="72614"/>
                  <a:pt x="117703" y="83966"/>
                  <a:pt x="110630" y="91023"/>
                </a:cubicBezTo>
                <a:cubicBezTo>
                  <a:pt x="107093" y="94551"/>
                  <a:pt x="102481" y="96392"/>
                  <a:pt x="97868" y="96392"/>
                </a:cubicBezTo>
                <a:cubicBezTo>
                  <a:pt x="93255" y="96392"/>
                  <a:pt x="88643" y="94551"/>
                  <a:pt x="85106" y="91023"/>
                </a:cubicBezTo>
                <a:lnTo>
                  <a:pt x="66348" y="72461"/>
                </a:lnTo>
                <a:cubicBezTo>
                  <a:pt x="59275" y="65405"/>
                  <a:pt x="59275" y="54053"/>
                  <a:pt x="66348" y="46996"/>
                </a:cubicBezTo>
                <a:cubicBezTo>
                  <a:pt x="69884" y="43468"/>
                  <a:pt x="74535" y="41704"/>
                  <a:pt x="79186" y="41704"/>
                </a:cubicBezTo>
                <a:close/>
                <a:moveTo>
                  <a:pt x="198647" y="0"/>
                </a:moveTo>
                <a:cubicBezTo>
                  <a:pt x="208640" y="0"/>
                  <a:pt x="216635" y="7980"/>
                  <a:pt x="216635" y="17956"/>
                </a:cubicBezTo>
                <a:lnTo>
                  <a:pt x="216635" y="44353"/>
                </a:lnTo>
                <a:cubicBezTo>
                  <a:pt x="216635" y="54328"/>
                  <a:pt x="208640" y="62309"/>
                  <a:pt x="198647" y="62309"/>
                </a:cubicBezTo>
                <a:cubicBezTo>
                  <a:pt x="188654" y="62309"/>
                  <a:pt x="180506" y="54328"/>
                  <a:pt x="180506" y="44353"/>
                </a:cubicBezTo>
                <a:lnTo>
                  <a:pt x="180506" y="17956"/>
                </a:lnTo>
                <a:cubicBezTo>
                  <a:pt x="180506" y="7980"/>
                  <a:pt x="188654" y="0"/>
                  <a:pt x="198647" y="0"/>
                </a:cubicBezTo>
                <a:close/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</p:spPr>
        <p:txBody>
          <a:bodyPr/>
          <a:lstStyle/>
          <a:p>
            <a:endParaRPr lang="zh-CN" altLang="en-US" dirty="0">
              <a:cs typeface="+mn-ea"/>
              <a:sym typeface="+mn-lt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6000">
        <p:fade/>
      </p:transition>
    </mc:Choice>
    <mc:Fallback>
      <p:transition spd="med" advClick="0" advTm="6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8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8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1" grpId="0"/>
      <p:bldP spid="13" grpId="0"/>
      <p:bldP spid="12" grpId="0" animBg="1"/>
    </p:bldLst>
  </p:timing>
</p:sld>
</file>

<file path=ppt/tags/tag1.xml><?xml version="1.0" encoding="utf-8"?>
<p:tagLst xmlns:p="http://schemas.openxmlformats.org/presentationml/2006/main">
  <p:tag name="ISLIDE.VECTOR" val="103d58c3-ded4-497d-bffe-c749298ecda7"/>
</p:tagLst>
</file>

<file path=ppt/tags/tag10.xml><?xml version="1.0" encoding="utf-8"?>
<p:tagLst xmlns:p="http://schemas.openxmlformats.org/presentationml/2006/main">
  <p:tag name="PA" val="v5.2.9"/>
</p:tagLst>
</file>

<file path=ppt/tags/tag11.xml><?xml version="1.0" encoding="utf-8"?>
<p:tagLst xmlns:p="http://schemas.openxmlformats.org/presentationml/2006/main">
  <p:tag name="PA" val="v5.2.9"/>
</p:tagLst>
</file>

<file path=ppt/tags/tag12.xml><?xml version="1.0" encoding="utf-8"?>
<p:tagLst xmlns:p="http://schemas.openxmlformats.org/presentationml/2006/main">
  <p:tag name="PA" val="v5.2.9"/>
</p:tagLst>
</file>

<file path=ppt/tags/tag13.xml><?xml version="1.0" encoding="utf-8"?>
<p:tagLst xmlns:p="http://schemas.openxmlformats.org/presentationml/2006/main">
  <p:tag name="PA" val="v5.2.9"/>
</p:tagLst>
</file>

<file path=ppt/tags/tag14.xml><?xml version="1.0" encoding="utf-8"?>
<p:tagLst xmlns:p="http://schemas.openxmlformats.org/presentationml/2006/main">
  <p:tag name="PA" val="v5.2.9"/>
</p:tagLst>
</file>

<file path=ppt/tags/tag15.xml><?xml version="1.0" encoding="utf-8"?>
<p:tagLst xmlns:p="http://schemas.openxmlformats.org/presentationml/2006/main">
  <p:tag name="PA" val="v5.2.9"/>
</p:tagLst>
</file>

<file path=ppt/tags/tag16.xml><?xml version="1.0" encoding="utf-8"?>
<p:tagLst xmlns:p="http://schemas.openxmlformats.org/presentationml/2006/main">
  <p:tag name="ISLIDE.DIAGRAM" val="#476762;"/>
  <p:tag name="ISLIDE.VECTOR" val="#379134;#379093;"/>
</p:tagLst>
</file>

<file path=ppt/tags/tag17.xml><?xml version="1.0" encoding="utf-8"?>
<p:tagLst xmlns:p="http://schemas.openxmlformats.org/presentationml/2006/main">
  <p:tag name="ISLIDE.DIAGRAM" val="#476762;"/>
  <p:tag name="ISLIDE.VECTOR" val="#379134;#379093;"/>
</p:tagLst>
</file>

<file path=ppt/tags/tag18.xml><?xml version="1.0" encoding="utf-8"?>
<p:tagLst xmlns:p="http://schemas.openxmlformats.org/presentationml/2006/main">
  <p:tag name="ISLIDE.DIAGRAM" val="#473318;"/>
</p:tagLst>
</file>

<file path=ppt/tags/tag19.xml><?xml version="1.0" encoding="utf-8"?>
<p:tagLst xmlns:p="http://schemas.openxmlformats.org/presentationml/2006/main">
  <p:tag name="ISLIDE.DIAGRAM" val="#473318;"/>
</p:tagLst>
</file>

<file path=ppt/tags/tag2.xml><?xml version="1.0" encoding="utf-8"?>
<p:tagLst xmlns:p="http://schemas.openxmlformats.org/presentationml/2006/main">
  <p:tag name="ISLIDE.VECTOR" val="#379134;"/>
</p:tagLst>
</file>

<file path=ppt/tags/tag20.xml><?xml version="1.0" encoding="utf-8"?>
<p:tagLst xmlns:p="http://schemas.openxmlformats.org/presentationml/2006/main">
  <p:tag name="ISLIDE.DIAGRAM" val="#473318;"/>
</p:tagLst>
</file>

<file path=ppt/tags/tag21.xml><?xml version="1.0" encoding="utf-8"?>
<p:tagLst xmlns:p="http://schemas.openxmlformats.org/presentationml/2006/main">
  <p:tag name="ISLIDE.DIAGRAM" val="#473318;"/>
</p:tagLst>
</file>

<file path=ppt/tags/tag22.xml><?xml version="1.0" encoding="utf-8"?>
<p:tagLst xmlns:p="http://schemas.openxmlformats.org/presentationml/2006/main">
  <p:tag name="ISLIDE.DIAGRAM" val="#473318;"/>
</p:tagLst>
</file>

<file path=ppt/tags/tag23.xml><?xml version="1.0" encoding="utf-8"?>
<p:tagLst xmlns:p="http://schemas.openxmlformats.org/presentationml/2006/main">
  <p:tag name="ISLIDE.DIAGRAM" val="#473318;"/>
</p:tagLst>
</file>

<file path=ppt/tags/tag24.xml><?xml version="1.0" encoding="utf-8"?>
<p:tagLst xmlns:p="http://schemas.openxmlformats.org/presentationml/2006/main">
  <p:tag name="ISLIDE.DIAGRAM" val="#473318;"/>
</p:tagLst>
</file>

<file path=ppt/tags/tag25.xml><?xml version="1.0" encoding="utf-8"?>
<p:tagLst xmlns:p="http://schemas.openxmlformats.org/presentationml/2006/main">
  <p:tag name="ISLIDE.DIAGRAM" val="#473318;"/>
</p:tagLst>
</file>

<file path=ppt/tags/tag26.xml><?xml version="1.0" encoding="utf-8"?>
<p:tagLst xmlns:p="http://schemas.openxmlformats.org/presentationml/2006/main">
  <p:tag name="ISLIDE.DIAGRAM" val="#473318;"/>
</p:tagLst>
</file>

<file path=ppt/tags/tag27.xml><?xml version="1.0" encoding="utf-8"?>
<p:tagLst xmlns:p="http://schemas.openxmlformats.org/presentationml/2006/main">
  <p:tag name="ISLIDE.DIAGRAM" val="#473318;"/>
</p:tagLst>
</file>

<file path=ppt/tags/tag28.xml><?xml version="1.0" encoding="utf-8"?>
<p:tagLst xmlns:p="http://schemas.openxmlformats.org/presentationml/2006/main">
  <p:tag name="ISLIDE.DIAGRAM" val="#473318;"/>
</p:tagLst>
</file>

<file path=ppt/tags/tag29.xml><?xml version="1.0" encoding="utf-8"?>
<p:tagLst xmlns:p="http://schemas.openxmlformats.org/presentationml/2006/main">
  <p:tag name="ISLIDE.DIAGRAM" val="#473318;"/>
</p:tagLst>
</file>

<file path=ppt/tags/tag3.xml><?xml version="1.0" encoding="utf-8"?>
<p:tagLst xmlns:p="http://schemas.openxmlformats.org/presentationml/2006/main">
  <p:tag name="ISLIDE.DIAGRAM" val="#474405"/>
</p:tagLst>
</file>

<file path=ppt/tags/tag30.xml><?xml version="1.0" encoding="utf-8"?>
<p:tagLst xmlns:p="http://schemas.openxmlformats.org/presentationml/2006/main">
  <p:tag name="ISLIDE.DIAGRAM" val="#473318;"/>
</p:tagLst>
</file>

<file path=ppt/tags/tag31.xml><?xml version="1.0" encoding="utf-8"?>
<p:tagLst xmlns:p="http://schemas.openxmlformats.org/presentationml/2006/main">
  <p:tag name="ISLIDE.DIAGRAM" val="#473318;"/>
</p:tagLst>
</file>

<file path=ppt/tags/tag32.xml><?xml version="1.0" encoding="utf-8"?>
<p:tagLst xmlns:p="http://schemas.openxmlformats.org/presentationml/2006/main">
  <p:tag name="ISLIDE.DIAGRAM" val="#473318;"/>
</p:tagLst>
</file>

<file path=ppt/tags/tag33.xml><?xml version="1.0" encoding="utf-8"?>
<p:tagLst xmlns:p="http://schemas.openxmlformats.org/presentationml/2006/main">
  <p:tag name="ISLIDE.DIAGRAM" val="#473318;"/>
</p:tagLst>
</file>

<file path=ppt/tags/tag34.xml><?xml version="1.0" encoding="utf-8"?>
<p:tagLst xmlns:p="http://schemas.openxmlformats.org/presentationml/2006/main">
  <p:tag name="ISLIDE.DIAGRAM" val="#473318;"/>
</p:tagLst>
</file>

<file path=ppt/tags/tag35.xml><?xml version="1.0" encoding="utf-8"?>
<p:tagLst xmlns:p="http://schemas.openxmlformats.org/presentationml/2006/main">
  <p:tag name="ISLIDE.DIAGRAM" val="#473318;"/>
</p:tagLst>
</file>

<file path=ppt/tags/tag36.xml><?xml version="1.0" encoding="utf-8"?>
<p:tagLst xmlns:p="http://schemas.openxmlformats.org/presentationml/2006/main">
  <p:tag name="ISLIDE.DIAGRAM" val="#473318;"/>
</p:tagLst>
</file>

<file path=ppt/tags/tag37.xml><?xml version="1.0" encoding="utf-8"?>
<p:tagLst xmlns:p="http://schemas.openxmlformats.org/presentationml/2006/main">
  <p:tag name="ISLIDE.DIAGRAM" val="#464269"/>
</p:tagLst>
</file>

<file path=ppt/tags/tag38.xml><?xml version="1.0" encoding="utf-8"?>
<p:tagLst xmlns:p="http://schemas.openxmlformats.org/presentationml/2006/main">
  <p:tag name="ISLIDE.DIAGRAM" val="#464269"/>
</p:tagLst>
</file>

<file path=ppt/tags/tag39.xml><?xml version="1.0" encoding="utf-8"?>
<p:tagLst xmlns:p="http://schemas.openxmlformats.org/presentationml/2006/main">
  <p:tag name="ISLIDE.ICON" val="#33543;"/>
</p:tagLst>
</file>

<file path=ppt/tags/tag4.xml><?xml version="1.0" encoding="utf-8"?>
<p:tagLst xmlns:p="http://schemas.openxmlformats.org/presentationml/2006/main">
  <p:tag name="ISLIDE.VECTOR" val="df7c7539-5b5b-4adf-b40d-5ac2c4c7ee4e"/>
</p:tagLst>
</file>

<file path=ppt/tags/tag40.xml><?xml version="1.0" encoding="utf-8"?>
<p:tagLst xmlns:p="http://schemas.openxmlformats.org/presentationml/2006/main">
  <p:tag name="commondata" val="eyJoZGlkIjoiYTQ3YTc2YjBlNWRhYjQ0NTA0MDBkN2E0YWM4YTZjZGMifQ=="/>
</p:tagLst>
</file>

<file path=ppt/tags/tag5.xml><?xml version="1.0" encoding="utf-8"?>
<p:tagLst xmlns:p="http://schemas.openxmlformats.org/presentationml/2006/main">
  <p:tag name="ISLIDE.DIAGRAM" val="#476762;"/>
  <p:tag name="ISLIDE.VECTOR" val="#379134;#379093;"/>
</p:tagLst>
</file>

<file path=ppt/tags/tag6.xml><?xml version="1.0" encoding="utf-8"?>
<p:tagLst xmlns:p="http://schemas.openxmlformats.org/presentationml/2006/main">
  <p:tag name="PA" val="v5.2.9"/>
</p:tagLst>
</file>

<file path=ppt/tags/tag7.xml><?xml version="1.0" encoding="utf-8"?>
<p:tagLst xmlns:p="http://schemas.openxmlformats.org/presentationml/2006/main">
  <p:tag name="PA" val="v5.2.9"/>
</p:tagLst>
</file>

<file path=ppt/tags/tag8.xml><?xml version="1.0" encoding="utf-8"?>
<p:tagLst xmlns:p="http://schemas.openxmlformats.org/presentationml/2006/main">
  <p:tag name="PA" val="v5.2.9"/>
</p:tagLst>
</file>

<file path=ppt/tags/tag9.xml><?xml version="1.0" encoding="utf-8"?>
<p:tagLst xmlns:p="http://schemas.openxmlformats.org/presentationml/2006/main">
  <p:tag name="PA" val="v5.2.9"/>
</p:tagLst>
</file>

<file path=ppt/theme/theme1.xml><?xml version="1.0" encoding="utf-8"?>
<a:theme xmlns:a="http://schemas.openxmlformats.org/drawingml/2006/main" name="www.pptying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uoeadkom">
      <a:majorFont>
        <a:latin typeface="微软雅黑"/>
        <a:ea typeface="微软雅黑"/>
        <a:cs typeface=""/>
      </a:majorFont>
      <a:minorFont>
        <a:latin typeface="微软雅黑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3916</Words>
  <Application>WPS 演示</Application>
  <PresentationFormat>宽屏</PresentationFormat>
  <Paragraphs>533</Paragraphs>
  <Slides>35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35</vt:i4>
      </vt:variant>
    </vt:vector>
  </HeadingPairs>
  <TitlesOfParts>
    <vt:vector size="47" baseType="lpstr">
      <vt:lpstr>Arial</vt:lpstr>
      <vt:lpstr>宋体</vt:lpstr>
      <vt:lpstr>Wingdings</vt:lpstr>
      <vt:lpstr>微软雅黑</vt:lpstr>
      <vt:lpstr>Arial Unicode MS</vt:lpstr>
      <vt:lpstr>Calibri</vt:lpstr>
      <vt:lpstr>Meiryo</vt:lpstr>
      <vt:lpstr>Yu Gothic UI</vt:lpstr>
      <vt:lpstr>Arial Narrow</vt:lpstr>
      <vt:lpstr>Calibri Light</vt:lpstr>
      <vt:lpstr>www.pptying.com</vt:lpstr>
      <vt:lpstr>自定义设计方案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creator>优品PPT</dc:creator>
  <dc:subject>https://www.ypppt.com/</dc:subject>
  <cp:lastModifiedBy>Years later</cp:lastModifiedBy>
  <cp:revision>50</cp:revision>
  <dcterms:created xsi:type="dcterms:W3CDTF">2020-09-09T06:24:00Z</dcterms:created>
  <dcterms:modified xsi:type="dcterms:W3CDTF">2024-04-02T02:39:02Z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54918EBED8ED47058E54B4BFC19272AF_13</vt:lpwstr>
  </property>
  <property fmtid="{D5CDD505-2E9C-101B-9397-08002B2CF9AE}" pid="3" name="KSOProductBuildVer">
    <vt:lpwstr>2052-12.1.0.16417</vt:lpwstr>
  </property>
</Properties>
</file>