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2" r:id="rId27"/>
    <p:sldId id="284"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37C"/>
    <a:srgbClr val="493C3B"/>
    <a:srgbClr val="DED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A0FF1-431A-4711-8080-234402B615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B8E4F-FB45-4753-96AB-3AA3E8DB9B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41D7CC3-3971-4BAD-AF3D-E17101023A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5B78A3-D8F7-4CEA-90E0-ADEDCBA7D73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rgbClr val="DED4D0"/>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D7CC3-3971-4BAD-AF3D-E17101023A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B78A3-D8F7-4CEA-90E0-ADEDCBA7D73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e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emf"/><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6368" y="890825"/>
            <a:ext cx="9259265" cy="5076351"/>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5732" t="3408"/>
          <a:stretch>
            <a:fillRect/>
          </a:stretch>
        </p:blipFill>
        <p:spPr>
          <a:xfrm>
            <a:off x="0" y="0"/>
            <a:ext cx="3774381" cy="5425192"/>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5732" t="3408"/>
          <a:stretch>
            <a:fillRect/>
          </a:stretch>
        </p:blipFill>
        <p:spPr>
          <a:xfrm flipH="1" flipV="1">
            <a:off x="8417620" y="1432809"/>
            <a:ext cx="3774380" cy="5425191"/>
          </a:xfrm>
          <a:prstGeom prst="rect">
            <a:avLst/>
          </a:prstGeom>
        </p:spPr>
      </p:pic>
      <p:sp>
        <p:nvSpPr>
          <p:cNvPr id="15" name="文本框 14"/>
          <p:cNvSpPr txBox="1"/>
          <p:nvPr/>
        </p:nvSpPr>
        <p:spPr>
          <a:xfrm>
            <a:off x="3156734" y="2469342"/>
            <a:ext cx="5878533" cy="1200329"/>
          </a:xfrm>
          <a:prstGeom prst="rect">
            <a:avLst/>
          </a:prstGeom>
          <a:noFill/>
        </p:spPr>
        <p:txBody>
          <a:bodyPr wrap="none" rtlCol="0" anchor="ctr">
            <a:spAutoFit/>
          </a:bodyPr>
          <a:lstStyle/>
          <a:p>
            <a:pPr algn="ctr"/>
            <a:r>
              <a:rPr lang="zh-CN" altLang="en-US" sz="7200" dirty="0">
                <a:solidFill>
                  <a:srgbClr val="493C3B"/>
                </a:solidFill>
                <a:latin typeface="文悦古典明朝体 (非商业使用) W5" pitchFamily="50" charset="-122"/>
                <a:ea typeface="文悦古典明朝体 (非商业使用) W5" pitchFamily="50" charset="-122"/>
              </a:rPr>
              <a:t>国学传统文化</a:t>
            </a:r>
            <a:endParaRPr lang="zh-CN" altLang="en-US" sz="7200" dirty="0">
              <a:solidFill>
                <a:srgbClr val="493C3B"/>
              </a:solidFill>
              <a:latin typeface="文悦古典明朝体 (非商业使用) W5" pitchFamily="50" charset="-122"/>
              <a:ea typeface="文悦古典明朝体 (非商业使用) W5" pitchFamily="50" charset="-122"/>
            </a:endParaRPr>
          </a:p>
        </p:txBody>
      </p:sp>
      <p:grpSp>
        <p:nvGrpSpPr>
          <p:cNvPr id="20" name="组合 19"/>
          <p:cNvGrpSpPr/>
          <p:nvPr/>
        </p:nvGrpSpPr>
        <p:grpSpPr>
          <a:xfrm>
            <a:off x="3081582" y="3735439"/>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3579926" y="4033323"/>
            <a:ext cx="5032147" cy="461665"/>
          </a:xfrm>
          <a:prstGeom prst="rect">
            <a:avLst/>
          </a:prstGeom>
          <a:noFill/>
        </p:spPr>
        <p:txBody>
          <a:bodyPr wrap="none" rtlCol="0" anchor="ctr">
            <a:spAutoFit/>
          </a:bodyPr>
          <a:lstStyle/>
          <a:p>
            <a:pPr algn="ctr"/>
            <a:r>
              <a:rPr lang="zh-CN" altLang="en-US" sz="2400" spc="300" dirty="0">
                <a:solidFill>
                  <a:schemeClr val="tx1">
                    <a:lumMod val="65000"/>
                    <a:lumOff val="35000"/>
                  </a:schemeClr>
                </a:solidFill>
                <a:latin typeface="文悦古体仿宋 (非商业使用)" pitchFamily="50" charset="-122"/>
                <a:ea typeface="文悦古体仿宋 (非商业使用)" pitchFamily="50" charset="-122"/>
              </a:rPr>
              <a:t>课程培训｜文学鉴赏｜读书分享</a:t>
            </a:r>
            <a:endParaRPr lang="zh-CN" altLang="en-US" sz="2400" spc="3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5"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第二部分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grpSp>
        <p:nvGrpSpPr>
          <p:cNvPr id="6" name="组合 5"/>
          <p:cNvGrpSpPr/>
          <p:nvPr/>
        </p:nvGrpSpPr>
        <p:grpSpPr>
          <a:xfrm>
            <a:off x="1350587" y="1947402"/>
            <a:ext cx="2749471" cy="3616084"/>
            <a:chOff x="1569186" y="2000565"/>
            <a:chExt cx="2749471" cy="361608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1718" y="3113567"/>
              <a:ext cx="2503082" cy="2503082"/>
            </a:xfrm>
            <a:prstGeom prst="rect">
              <a:avLst/>
            </a:prstGeom>
          </p:spPr>
        </p:pic>
        <p:sp>
          <p:nvSpPr>
            <p:cNvPr id="8" name="文本框 7"/>
            <p:cNvSpPr txBox="1"/>
            <p:nvPr/>
          </p:nvSpPr>
          <p:spPr>
            <a:xfrm>
              <a:off x="1569186" y="2000565"/>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0" name="组合 9"/>
          <p:cNvGrpSpPr/>
          <p:nvPr/>
        </p:nvGrpSpPr>
        <p:grpSpPr>
          <a:xfrm>
            <a:off x="4721265" y="1947402"/>
            <a:ext cx="2749471" cy="3616084"/>
            <a:chOff x="1569186" y="2000565"/>
            <a:chExt cx="2749471" cy="3616084"/>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1718" y="3113567"/>
              <a:ext cx="2503082" cy="2503082"/>
            </a:xfrm>
            <a:prstGeom prst="rect">
              <a:avLst/>
            </a:prstGeom>
          </p:spPr>
        </p:pic>
        <p:sp>
          <p:nvSpPr>
            <p:cNvPr id="12" name="文本框 11"/>
            <p:cNvSpPr txBox="1"/>
            <p:nvPr/>
          </p:nvSpPr>
          <p:spPr>
            <a:xfrm>
              <a:off x="1569186" y="2000565"/>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3" name="组合 12"/>
          <p:cNvGrpSpPr/>
          <p:nvPr/>
        </p:nvGrpSpPr>
        <p:grpSpPr>
          <a:xfrm>
            <a:off x="8091942" y="1947402"/>
            <a:ext cx="2749471" cy="3616084"/>
            <a:chOff x="1569186" y="2000565"/>
            <a:chExt cx="2749471" cy="3616084"/>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1718" y="3113567"/>
              <a:ext cx="2503082" cy="2503082"/>
            </a:xfrm>
            <a:prstGeom prst="rect">
              <a:avLst/>
            </a:prstGeom>
          </p:spPr>
        </p:pic>
        <p:sp>
          <p:nvSpPr>
            <p:cNvPr id="15" name="文本框 14"/>
            <p:cNvSpPr txBox="1"/>
            <p:nvPr/>
          </p:nvSpPr>
          <p:spPr>
            <a:xfrm>
              <a:off x="1569186" y="2000565"/>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5"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第二部分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3543" y="1015629"/>
            <a:ext cx="3795823" cy="5226648"/>
          </a:xfrm>
          <a:prstGeom prst="rect">
            <a:avLst/>
          </a:prstGeom>
        </p:spPr>
      </p:pic>
      <p:grpSp>
        <p:nvGrpSpPr>
          <p:cNvPr id="8" name="组合 7"/>
          <p:cNvGrpSpPr/>
          <p:nvPr/>
        </p:nvGrpSpPr>
        <p:grpSpPr>
          <a:xfrm>
            <a:off x="1377046" y="1549105"/>
            <a:ext cx="5188429" cy="977704"/>
            <a:chOff x="1947279" y="1718502"/>
            <a:chExt cx="5188429" cy="977704"/>
          </a:xfrm>
        </p:grpSpPr>
        <p:pic>
          <p:nvPicPr>
            <p:cNvPr id="6" name="图片 5"/>
            <p:cNvPicPr>
              <a:picLocks noChangeAspect="1"/>
            </p:cNvPicPr>
            <p:nvPr/>
          </p:nvPicPr>
          <p:blipFill>
            <a:blip r:embed="rId2"/>
            <a:stretch>
              <a:fillRect/>
            </a:stretch>
          </p:blipFill>
          <p:spPr>
            <a:xfrm>
              <a:off x="1947279" y="1777834"/>
              <a:ext cx="853897" cy="859040"/>
            </a:xfrm>
            <a:prstGeom prst="rect">
              <a:avLst/>
            </a:prstGeom>
          </p:spPr>
        </p:pic>
        <p:sp>
          <p:nvSpPr>
            <p:cNvPr id="7" name="文本框 6"/>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9" name="组合 8"/>
          <p:cNvGrpSpPr/>
          <p:nvPr/>
        </p:nvGrpSpPr>
        <p:grpSpPr>
          <a:xfrm>
            <a:off x="1377046" y="2940148"/>
            <a:ext cx="5188429" cy="977704"/>
            <a:chOff x="1947279" y="1718502"/>
            <a:chExt cx="5188429" cy="977704"/>
          </a:xfrm>
        </p:grpSpPr>
        <p:pic>
          <p:nvPicPr>
            <p:cNvPr id="10" name="图片 9"/>
            <p:cNvPicPr>
              <a:picLocks noChangeAspect="1"/>
            </p:cNvPicPr>
            <p:nvPr/>
          </p:nvPicPr>
          <p:blipFill>
            <a:blip r:embed="rId2"/>
            <a:stretch>
              <a:fillRect/>
            </a:stretch>
          </p:blipFill>
          <p:spPr>
            <a:xfrm>
              <a:off x="1947279" y="1777834"/>
              <a:ext cx="853897" cy="859040"/>
            </a:xfrm>
            <a:prstGeom prst="rect">
              <a:avLst/>
            </a:prstGeom>
          </p:spPr>
        </p:pic>
        <p:sp>
          <p:nvSpPr>
            <p:cNvPr id="11" name="文本框 10"/>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2" name="组合 11"/>
          <p:cNvGrpSpPr/>
          <p:nvPr/>
        </p:nvGrpSpPr>
        <p:grpSpPr>
          <a:xfrm>
            <a:off x="1377046" y="4331191"/>
            <a:ext cx="5188429" cy="977704"/>
            <a:chOff x="1947279" y="1718502"/>
            <a:chExt cx="5188429" cy="977704"/>
          </a:xfrm>
        </p:grpSpPr>
        <p:pic>
          <p:nvPicPr>
            <p:cNvPr id="13" name="图片 12"/>
            <p:cNvPicPr>
              <a:picLocks noChangeAspect="1"/>
            </p:cNvPicPr>
            <p:nvPr/>
          </p:nvPicPr>
          <p:blipFill>
            <a:blip r:embed="rId2"/>
            <a:stretch>
              <a:fillRect/>
            </a:stretch>
          </p:blipFill>
          <p:spPr>
            <a:xfrm>
              <a:off x="1947279" y="1777834"/>
              <a:ext cx="853897" cy="859040"/>
            </a:xfrm>
            <a:prstGeom prst="rect">
              <a:avLst/>
            </a:prstGeom>
          </p:spPr>
        </p:pic>
        <p:sp>
          <p:nvSpPr>
            <p:cNvPr id="14" name="文本框 13"/>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5"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第二部分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10" name="图片 9"/>
          <p:cNvPicPr>
            <a:picLocks noChangeAspect="1"/>
          </p:cNvPicPr>
          <p:nvPr/>
        </p:nvPicPr>
        <p:blipFill>
          <a:blip r:embed="rId1"/>
          <a:stretch>
            <a:fillRect/>
          </a:stretch>
        </p:blipFill>
        <p:spPr>
          <a:xfrm>
            <a:off x="5690750" y="1849437"/>
            <a:ext cx="5229978" cy="304982"/>
          </a:xfrm>
          <a:prstGeom prst="rect">
            <a:avLst/>
          </a:prstGeom>
        </p:spPr>
      </p:pic>
      <p:sp>
        <p:nvSpPr>
          <p:cNvPr id="11" name="文本框 10"/>
          <p:cNvSpPr txBox="1"/>
          <p:nvPr/>
        </p:nvSpPr>
        <p:spPr>
          <a:xfrm>
            <a:off x="5905082" y="2385252"/>
            <a:ext cx="4801314" cy="2318327"/>
          </a:xfrm>
          <a:prstGeom prst="rect">
            <a:avLst/>
          </a:prstGeom>
          <a:noFill/>
        </p:spPr>
        <p:txBody>
          <a:bodyPr vert="wordArtVertRtl"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2" name="图片 11"/>
          <p:cNvPicPr>
            <a:picLocks noChangeAspect="1"/>
          </p:cNvPicPr>
          <p:nvPr/>
        </p:nvPicPr>
        <p:blipFill>
          <a:blip r:embed="rId1"/>
          <a:stretch>
            <a:fillRect/>
          </a:stretch>
        </p:blipFill>
        <p:spPr>
          <a:xfrm flipV="1">
            <a:off x="5690750" y="4934412"/>
            <a:ext cx="5229978" cy="304982"/>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272" y="1177103"/>
            <a:ext cx="3785021" cy="4731277"/>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5"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第二部分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16" name="图片 15"/>
          <p:cNvPicPr>
            <a:picLocks noChangeAspect="1"/>
          </p:cNvPicPr>
          <p:nvPr/>
        </p:nvPicPr>
        <p:blipFill>
          <a:blip r:embed="rId1"/>
          <a:stretch>
            <a:fillRect/>
          </a:stretch>
        </p:blipFill>
        <p:spPr>
          <a:xfrm>
            <a:off x="5380874" y="1510624"/>
            <a:ext cx="6066046" cy="4432176"/>
          </a:xfrm>
          <a:prstGeom prst="rect">
            <a:avLst/>
          </a:prstGeom>
          <a:effectLst>
            <a:softEdge rad="31750"/>
          </a:effectLst>
        </p:spPr>
      </p:pic>
      <p:sp>
        <p:nvSpPr>
          <p:cNvPr id="17" name="文本框 16"/>
          <p:cNvSpPr txBox="1"/>
          <p:nvPr/>
        </p:nvSpPr>
        <p:spPr>
          <a:xfrm>
            <a:off x="1218710" y="2218607"/>
            <a:ext cx="3262432" cy="3016210"/>
          </a:xfrm>
          <a:prstGeom prst="rect">
            <a:avLst/>
          </a:prstGeom>
          <a:noFill/>
        </p:spPr>
        <p:txBody>
          <a:bodyPr wrap="none" rtlCol="0" anchor="ctr">
            <a:spAutoFit/>
          </a:bodyPr>
          <a:lstStyle/>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4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4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4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4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4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800"/>
              </a:lnSpc>
            </a:pPr>
            <a:r>
              <a:rPr lang="zh-CN" altLang="en-US" sz="24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4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clrChange>
              <a:clrFrom>
                <a:srgbClr val="313236">
                  <a:alpha val="21569"/>
                </a:srgbClr>
              </a:clrFrom>
              <a:clrTo>
                <a:srgbClr val="313236">
                  <a:alpha val="0"/>
                </a:srgbClr>
              </a:clrTo>
            </a:clrChange>
            <a:extLst>
              <a:ext uri="{28A0092B-C50C-407E-A947-70E740481C1C}">
                <a14:useLocalDpi xmlns:a14="http://schemas.microsoft.com/office/drawing/2010/main" val="0"/>
              </a:ext>
            </a:extLst>
          </a:blip>
          <a:srcRect r="3494" b="34289"/>
          <a:stretch>
            <a:fillRect/>
          </a:stretch>
        </p:blipFill>
        <p:spPr>
          <a:xfrm flipH="1">
            <a:off x="318977" y="1373296"/>
            <a:ext cx="11554046" cy="5050312"/>
          </a:xfrm>
          <a:prstGeom prst="rect">
            <a:avLst/>
          </a:prstGeom>
        </p:spPr>
      </p:pic>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5"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第二部分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sp>
        <p:nvSpPr>
          <p:cNvPr id="8" name="文本框 7"/>
          <p:cNvSpPr txBox="1"/>
          <p:nvPr/>
        </p:nvSpPr>
        <p:spPr>
          <a:xfrm>
            <a:off x="4976304" y="1511524"/>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cxnSp>
        <p:nvCxnSpPr>
          <p:cNvPr id="11" name="直接连接符 10"/>
          <p:cNvCxnSpPr/>
          <p:nvPr/>
        </p:nvCxnSpPr>
        <p:spPr>
          <a:xfrm>
            <a:off x="8025951" y="1531674"/>
            <a:ext cx="0" cy="1169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326126" y="1511524"/>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1000"/>
                                        <p:tgtEl>
                                          <p:spTgt spid="11"/>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750"/>
          <a:stretch>
            <a:fillRect/>
          </a:stretch>
        </p:blipFill>
        <p:spPr>
          <a:xfrm flipH="1">
            <a:off x="0" y="0"/>
            <a:ext cx="6240801" cy="6858000"/>
          </a:xfrm>
          <a:prstGeom prst="rect">
            <a:avLst/>
          </a:prstGeom>
        </p:spPr>
      </p:pic>
      <p:sp useBgFill="1">
        <p:nvSpPr>
          <p:cNvPr id="6" name="矩形 5"/>
          <p:cNvSpPr/>
          <p:nvPr/>
        </p:nvSpPr>
        <p:spPr>
          <a:xfrm>
            <a:off x="159488" y="5007935"/>
            <a:ext cx="627321" cy="1594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4458586" y="3140148"/>
            <a:ext cx="1421219" cy="260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975248" y="3809863"/>
            <a:ext cx="6028837" cy="85061"/>
            <a:chOff x="3423684" y="3795823"/>
            <a:chExt cx="6028837" cy="85061"/>
          </a:xfrm>
        </p:grpSpPr>
        <p:cxnSp>
          <p:nvCxnSpPr>
            <p:cNvPr id="10" name="直接连接符 9"/>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95592" y="1509824"/>
            <a:ext cx="2188150" cy="2284415"/>
            <a:chOff x="6895592" y="1509824"/>
            <a:chExt cx="2188150" cy="228441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592" y="1509824"/>
              <a:ext cx="2188150" cy="2284415"/>
            </a:xfrm>
            <a:prstGeom prst="rect">
              <a:avLst/>
            </a:prstGeom>
          </p:spPr>
        </p:pic>
        <p:sp>
          <p:nvSpPr>
            <p:cNvPr id="13" name="文本框 12"/>
            <p:cNvSpPr txBox="1"/>
            <p:nvPr/>
          </p:nvSpPr>
          <p:spPr>
            <a:xfrm>
              <a:off x="7529821" y="2222918"/>
              <a:ext cx="877163" cy="923330"/>
            </a:xfrm>
            <a:prstGeom prst="rect">
              <a:avLst/>
            </a:prstGeom>
            <a:noFill/>
          </p:spPr>
          <p:txBody>
            <a:bodyPr wrap="none" rtlCol="0" anchor="ctr">
              <a:spAutoFit/>
            </a:bodyPr>
            <a:lstStyle/>
            <a:p>
              <a:pPr algn="ctr"/>
              <a:r>
                <a:rPr lang="zh-CN" altLang="en-US" sz="5400" dirty="0">
                  <a:solidFill>
                    <a:schemeClr val="bg1"/>
                  </a:solidFill>
                  <a:latin typeface="文悦古典明朝体 (非商业使用) W5" pitchFamily="50" charset="-122"/>
                  <a:ea typeface="文悦古典明朝体 (非商业使用) W5" pitchFamily="50" charset="-122"/>
                </a:rPr>
                <a:t>叁</a:t>
              </a:r>
              <a:endParaRPr lang="zh-CN" altLang="en-US" sz="5400" dirty="0">
                <a:solidFill>
                  <a:schemeClr val="bg1"/>
                </a:solidFill>
                <a:latin typeface="文悦古典明朝体 (非商业使用) W5" pitchFamily="50" charset="-122"/>
                <a:ea typeface="文悦古典明朝体 (非商业使用) W5" pitchFamily="50" charset="-122"/>
              </a:endParaRPr>
            </a:p>
          </p:txBody>
        </p:sp>
      </p:grpSp>
      <p:sp>
        <p:nvSpPr>
          <p:cNvPr id="15" name="文本框 14"/>
          <p:cNvSpPr txBox="1"/>
          <p:nvPr/>
        </p:nvSpPr>
        <p:spPr>
          <a:xfrm>
            <a:off x="4936852" y="4038142"/>
            <a:ext cx="6211957" cy="769441"/>
          </a:xfrm>
          <a:prstGeom prst="rect">
            <a:avLst/>
          </a:prstGeom>
          <a:noFill/>
        </p:spPr>
        <p:txBody>
          <a:bodyPr wrap="none" rtlCol="0">
            <a:spAutoFit/>
          </a:bodyPr>
          <a:lstStyle/>
          <a:p>
            <a:r>
              <a:rPr lang="zh-CN" altLang="en-US" sz="4400" spc="300" dirty="0">
                <a:solidFill>
                  <a:srgbClr val="493C3B"/>
                </a:solidFill>
                <a:latin typeface="文悦古体仿宋 (非商业使用)" pitchFamily="50" charset="-122"/>
                <a:ea typeface="文悦古体仿宋 (非商业使用)" pitchFamily="50" charset="-122"/>
              </a:rPr>
              <a:t>点击添加文本标题内容</a:t>
            </a:r>
            <a:endParaRPr lang="zh-CN" altLang="en-US" sz="4400" spc="300" dirty="0">
              <a:solidFill>
                <a:srgbClr val="493C3B"/>
              </a:solidFill>
              <a:latin typeface="文悦古体仿宋 (非商业使用)" pitchFamily="50" charset="-122"/>
              <a:ea typeface="文悦古体仿宋 (非商业使用)" pitchFamily="50" charset="-122"/>
            </a:endParaRPr>
          </a:p>
        </p:txBody>
      </p:sp>
      <p:grpSp>
        <p:nvGrpSpPr>
          <p:cNvPr id="16" name="组合 15"/>
          <p:cNvGrpSpPr/>
          <p:nvPr/>
        </p:nvGrpSpPr>
        <p:grpSpPr>
          <a:xfrm>
            <a:off x="4964615" y="4977055"/>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1750" r="33606" b="53427"/>
          <a:stretch>
            <a:fillRect/>
          </a:stretch>
        </p:blipFill>
        <p:spPr>
          <a:xfrm>
            <a:off x="9494874" y="0"/>
            <a:ext cx="2697126" cy="27193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par>
                                <p:cTn id="10" presetID="10"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6" presetClass="entr" presetSubtype="37" fill="hold" grpId="0"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8977" y="2445488"/>
            <a:ext cx="11554046" cy="1912790"/>
          </a:xfrm>
          <a:prstGeom prst="rect">
            <a:avLst/>
          </a:prstGeom>
          <a:solidFill>
            <a:srgbClr val="99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17821" y="203559"/>
            <a:ext cx="2156360"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第三部分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grpSp>
        <p:nvGrpSpPr>
          <p:cNvPr id="6" name="组合 5"/>
          <p:cNvGrpSpPr/>
          <p:nvPr/>
        </p:nvGrpSpPr>
        <p:grpSpPr>
          <a:xfrm>
            <a:off x="1224568" y="1667424"/>
            <a:ext cx="2749471" cy="4032470"/>
            <a:chOff x="1271357" y="1624892"/>
            <a:chExt cx="2749471" cy="4032470"/>
          </a:xfrm>
        </p:grpSpPr>
        <p:pic>
          <p:nvPicPr>
            <p:cNvPr id="2" name="图片 1"/>
            <p:cNvPicPr>
              <a:picLocks noChangeAspect="1"/>
            </p:cNvPicPr>
            <p:nvPr/>
          </p:nvPicPr>
          <p:blipFill>
            <a:blip r:embed="rId1"/>
            <a:stretch>
              <a:fillRect/>
            </a:stretch>
          </p:blipFill>
          <p:spPr>
            <a:xfrm rot="2700000">
              <a:off x="2062308" y="2776889"/>
              <a:ext cx="1167572" cy="1164924"/>
            </a:xfrm>
            <a:prstGeom prst="rect">
              <a:avLst/>
            </a:prstGeom>
          </p:spPr>
        </p:pic>
        <p:sp>
          <p:nvSpPr>
            <p:cNvPr id="10" name="文本框 9"/>
            <p:cNvSpPr txBox="1"/>
            <p:nvPr/>
          </p:nvSpPr>
          <p:spPr>
            <a:xfrm>
              <a:off x="1630431" y="1624892"/>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sp>
          <p:nvSpPr>
            <p:cNvPr id="13" name="文本框 12"/>
            <p:cNvSpPr txBox="1"/>
            <p:nvPr/>
          </p:nvSpPr>
          <p:spPr>
            <a:xfrm>
              <a:off x="1271357" y="4447479"/>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4" name="组合 13"/>
          <p:cNvGrpSpPr/>
          <p:nvPr/>
        </p:nvGrpSpPr>
        <p:grpSpPr>
          <a:xfrm>
            <a:off x="4721265" y="1667424"/>
            <a:ext cx="2749471" cy="4032470"/>
            <a:chOff x="1271357" y="1624892"/>
            <a:chExt cx="2749471" cy="4032470"/>
          </a:xfrm>
        </p:grpSpPr>
        <p:pic>
          <p:nvPicPr>
            <p:cNvPr id="15" name="图片 14"/>
            <p:cNvPicPr>
              <a:picLocks noChangeAspect="1"/>
            </p:cNvPicPr>
            <p:nvPr/>
          </p:nvPicPr>
          <p:blipFill>
            <a:blip r:embed="rId1"/>
            <a:stretch>
              <a:fillRect/>
            </a:stretch>
          </p:blipFill>
          <p:spPr>
            <a:xfrm rot="2700000">
              <a:off x="2062308" y="2776889"/>
              <a:ext cx="1167572" cy="1164924"/>
            </a:xfrm>
            <a:prstGeom prst="rect">
              <a:avLst/>
            </a:prstGeom>
          </p:spPr>
        </p:pic>
        <p:sp>
          <p:nvSpPr>
            <p:cNvPr id="16" name="文本框 15"/>
            <p:cNvSpPr txBox="1"/>
            <p:nvPr/>
          </p:nvSpPr>
          <p:spPr>
            <a:xfrm>
              <a:off x="1630431" y="1624892"/>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sp>
          <p:nvSpPr>
            <p:cNvPr id="17" name="文本框 16"/>
            <p:cNvSpPr txBox="1"/>
            <p:nvPr/>
          </p:nvSpPr>
          <p:spPr>
            <a:xfrm>
              <a:off x="1271357" y="4447479"/>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8" name="组合 17"/>
          <p:cNvGrpSpPr/>
          <p:nvPr/>
        </p:nvGrpSpPr>
        <p:grpSpPr>
          <a:xfrm>
            <a:off x="8217962" y="1667424"/>
            <a:ext cx="2749471" cy="4032470"/>
            <a:chOff x="1271357" y="1624892"/>
            <a:chExt cx="2749471" cy="4032470"/>
          </a:xfrm>
        </p:grpSpPr>
        <p:pic>
          <p:nvPicPr>
            <p:cNvPr id="19" name="图片 18"/>
            <p:cNvPicPr>
              <a:picLocks noChangeAspect="1"/>
            </p:cNvPicPr>
            <p:nvPr/>
          </p:nvPicPr>
          <p:blipFill>
            <a:blip r:embed="rId1"/>
            <a:stretch>
              <a:fillRect/>
            </a:stretch>
          </p:blipFill>
          <p:spPr>
            <a:xfrm rot="2700000">
              <a:off x="2062308" y="2776889"/>
              <a:ext cx="1167572" cy="1164924"/>
            </a:xfrm>
            <a:prstGeom prst="rect">
              <a:avLst/>
            </a:prstGeom>
          </p:spPr>
        </p:pic>
        <p:sp>
          <p:nvSpPr>
            <p:cNvPr id="20" name="文本框 19"/>
            <p:cNvSpPr txBox="1"/>
            <p:nvPr/>
          </p:nvSpPr>
          <p:spPr>
            <a:xfrm>
              <a:off x="1630431" y="1624892"/>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sp>
          <p:nvSpPr>
            <p:cNvPr id="21" name="文本框 20"/>
            <p:cNvSpPr txBox="1"/>
            <p:nvPr/>
          </p:nvSpPr>
          <p:spPr>
            <a:xfrm>
              <a:off x="1271357" y="4447479"/>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1+#ppt_w/2"/>
                                          </p:val>
                                        </p:tav>
                                        <p:tav tm="100000">
                                          <p:val>
                                            <p:strVal val="#ppt_x"/>
                                          </p:val>
                                        </p:tav>
                                      </p:tavLst>
                                    </p:anim>
                                    <p:anim calcmode="lin" valueType="num">
                                      <p:cBhvr additive="base">
                                        <p:cTn id="1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12832" y="26581"/>
            <a:ext cx="3860191" cy="6858000"/>
          </a:xfrm>
          <a:prstGeom prst="rect">
            <a:avLst/>
          </a:prstGeom>
        </p:spPr>
      </p:pic>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17821" y="203559"/>
            <a:ext cx="2156360"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第三部分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cxnSp>
        <p:nvCxnSpPr>
          <p:cNvPr id="11" name="直接连接符 10"/>
          <p:cNvCxnSpPr/>
          <p:nvPr/>
        </p:nvCxnSpPr>
        <p:spPr>
          <a:xfrm>
            <a:off x="4321585" y="1877763"/>
            <a:ext cx="0" cy="3545959"/>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49601" y="3650742"/>
            <a:ext cx="574396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7808" y="3254048"/>
            <a:ext cx="787554" cy="793388"/>
          </a:xfrm>
          <a:prstGeom prst="rect">
            <a:avLst/>
          </a:prstGeom>
        </p:spPr>
      </p:pic>
      <p:sp>
        <p:nvSpPr>
          <p:cNvPr id="14" name="文本框 13"/>
          <p:cNvSpPr txBox="1"/>
          <p:nvPr/>
        </p:nvSpPr>
        <p:spPr>
          <a:xfrm>
            <a:off x="1239105" y="2092614"/>
            <a:ext cx="2749472" cy="1246495"/>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22" name="文本框 21"/>
          <p:cNvSpPr txBox="1"/>
          <p:nvPr/>
        </p:nvSpPr>
        <p:spPr>
          <a:xfrm>
            <a:off x="1239105" y="3941109"/>
            <a:ext cx="2749472" cy="1246495"/>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23" name="文本框 22"/>
          <p:cNvSpPr txBox="1"/>
          <p:nvPr/>
        </p:nvSpPr>
        <p:spPr>
          <a:xfrm>
            <a:off x="4712729" y="2092614"/>
            <a:ext cx="2749472" cy="1246495"/>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24" name="文本框 23"/>
          <p:cNvSpPr txBox="1"/>
          <p:nvPr/>
        </p:nvSpPr>
        <p:spPr>
          <a:xfrm>
            <a:off x="4712729" y="3941109"/>
            <a:ext cx="2749472" cy="1246495"/>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318977" y="818707"/>
            <a:ext cx="3745424" cy="6858000"/>
          </a:xfrm>
          <a:prstGeom prst="rect">
            <a:avLst/>
          </a:prstGeom>
        </p:spPr>
      </p:pic>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17821" y="203559"/>
            <a:ext cx="2156360"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第三部分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grpSp>
        <p:nvGrpSpPr>
          <p:cNvPr id="6" name="组合 5"/>
          <p:cNvGrpSpPr/>
          <p:nvPr/>
        </p:nvGrpSpPr>
        <p:grpSpPr>
          <a:xfrm>
            <a:off x="5393753" y="1584874"/>
            <a:ext cx="5149917" cy="977704"/>
            <a:chOff x="5812357" y="1809926"/>
            <a:chExt cx="5149917" cy="977704"/>
          </a:xfrm>
        </p:grpSpPr>
        <p:pic>
          <p:nvPicPr>
            <p:cNvPr id="7" name="图片 6"/>
            <p:cNvPicPr>
              <a:picLocks noChangeAspect="1"/>
            </p:cNvPicPr>
            <p:nvPr/>
          </p:nvPicPr>
          <p:blipFill>
            <a:blip r:embed="rId2"/>
            <a:stretch>
              <a:fillRect/>
            </a:stretch>
          </p:blipFill>
          <p:spPr>
            <a:xfrm rot="16200000">
              <a:off x="5653145" y="2079004"/>
              <a:ext cx="757972" cy="439548"/>
            </a:xfrm>
            <a:prstGeom prst="rect">
              <a:avLst/>
            </a:prstGeom>
          </p:spPr>
        </p:pic>
        <p:sp>
          <p:nvSpPr>
            <p:cNvPr id="8" name="文本框 7"/>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9" name="图片 8"/>
            <p:cNvPicPr>
              <a:picLocks noChangeAspect="1"/>
            </p:cNvPicPr>
            <p:nvPr/>
          </p:nvPicPr>
          <p:blipFill>
            <a:blip r:embed="rId2"/>
            <a:stretch>
              <a:fillRect/>
            </a:stretch>
          </p:blipFill>
          <p:spPr>
            <a:xfrm rot="5400000" flipH="1">
              <a:off x="10363514" y="2079004"/>
              <a:ext cx="757972" cy="439548"/>
            </a:xfrm>
            <a:prstGeom prst="rect">
              <a:avLst/>
            </a:prstGeom>
          </p:spPr>
        </p:pic>
      </p:grpSp>
      <p:grpSp>
        <p:nvGrpSpPr>
          <p:cNvPr id="10" name="组合 9"/>
          <p:cNvGrpSpPr/>
          <p:nvPr/>
        </p:nvGrpSpPr>
        <p:grpSpPr>
          <a:xfrm>
            <a:off x="5393753" y="3055563"/>
            <a:ext cx="5149917" cy="977704"/>
            <a:chOff x="5812357" y="1809926"/>
            <a:chExt cx="5149917" cy="977704"/>
          </a:xfrm>
        </p:grpSpPr>
        <p:pic>
          <p:nvPicPr>
            <p:cNvPr id="11" name="图片 10"/>
            <p:cNvPicPr>
              <a:picLocks noChangeAspect="1"/>
            </p:cNvPicPr>
            <p:nvPr/>
          </p:nvPicPr>
          <p:blipFill>
            <a:blip r:embed="rId2"/>
            <a:stretch>
              <a:fillRect/>
            </a:stretch>
          </p:blipFill>
          <p:spPr>
            <a:xfrm rot="16200000">
              <a:off x="5653145" y="2079004"/>
              <a:ext cx="757972" cy="439548"/>
            </a:xfrm>
            <a:prstGeom prst="rect">
              <a:avLst/>
            </a:prstGeom>
          </p:spPr>
        </p:pic>
        <p:sp>
          <p:nvSpPr>
            <p:cNvPr id="12" name="文本框 11"/>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3" name="图片 12"/>
            <p:cNvPicPr>
              <a:picLocks noChangeAspect="1"/>
            </p:cNvPicPr>
            <p:nvPr/>
          </p:nvPicPr>
          <p:blipFill>
            <a:blip r:embed="rId2"/>
            <a:stretch>
              <a:fillRect/>
            </a:stretch>
          </p:blipFill>
          <p:spPr>
            <a:xfrm rot="5400000" flipH="1">
              <a:off x="10363514" y="2079004"/>
              <a:ext cx="757972" cy="439548"/>
            </a:xfrm>
            <a:prstGeom prst="rect">
              <a:avLst/>
            </a:prstGeom>
          </p:spPr>
        </p:pic>
      </p:grpSp>
      <p:grpSp>
        <p:nvGrpSpPr>
          <p:cNvPr id="14" name="组合 13"/>
          <p:cNvGrpSpPr/>
          <p:nvPr/>
        </p:nvGrpSpPr>
        <p:grpSpPr>
          <a:xfrm>
            <a:off x="5393753" y="4526253"/>
            <a:ext cx="5149917" cy="977704"/>
            <a:chOff x="5812357" y="1809926"/>
            <a:chExt cx="5149917" cy="977704"/>
          </a:xfrm>
        </p:grpSpPr>
        <p:pic>
          <p:nvPicPr>
            <p:cNvPr id="15" name="图片 14"/>
            <p:cNvPicPr>
              <a:picLocks noChangeAspect="1"/>
            </p:cNvPicPr>
            <p:nvPr/>
          </p:nvPicPr>
          <p:blipFill>
            <a:blip r:embed="rId2"/>
            <a:stretch>
              <a:fillRect/>
            </a:stretch>
          </p:blipFill>
          <p:spPr>
            <a:xfrm rot="16200000">
              <a:off x="5653145" y="2079004"/>
              <a:ext cx="757972" cy="439548"/>
            </a:xfrm>
            <a:prstGeom prst="rect">
              <a:avLst/>
            </a:prstGeom>
          </p:spPr>
        </p:pic>
        <p:sp>
          <p:nvSpPr>
            <p:cNvPr id="16" name="文本框 15"/>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7" name="图片 16"/>
            <p:cNvPicPr>
              <a:picLocks noChangeAspect="1"/>
            </p:cNvPicPr>
            <p:nvPr/>
          </p:nvPicPr>
          <p:blipFill>
            <a:blip r:embed="rId2"/>
            <a:stretch>
              <a:fillRect/>
            </a:stretch>
          </p:blipFill>
          <p:spPr>
            <a:xfrm rot="5400000" flipH="1">
              <a:off x="10363514" y="2079004"/>
              <a:ext cx="757972" cy="439548"/>
            </a:xfrm>
            <a:prstGeom prst="rect">
              <a:avLst/>
            </a:prstGeom>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par>
                                <p:cTn id="8" presetID="16" presetClass="entr" presetSubtype="37" fill="hold"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17821" y="203559"/>
            <a:ext cx="2156360"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第三部分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76" name="图片 75"/>
          <p:cNvPicPr>
            <a:picLocks noChangeAspect="1"/>
          </p:cNvPicPr>
          <p:nvPr/>
        </p:nvPicPr>
        <p:blipFill>
          <a:blip r:embed="rId1"/>
          <a:stretch>
            <a:fillRect/>
          </a:stretch>
        </p:blipFill>
        <p:spPr>
          <a:xfrm>
            <a:off x="651800" y="2777716"/>
            <a:ext cx="10888400" cy="3365284"/>
          </a:xfrm>
          <a:prstGeom prst="rect">
            <a:avLst/>
          </a:prstGeom>
          <a:effectLst>
            <a:softEdge rad="31750"/>
          </a:effectLst>
        </p:spPr>
      </p:pic>
      <p:sp>
        <p:nvSpPr>
          <p:cNvPr id="77" name="文本框 76"/>
          <p:cNvSpPr txBox="1"/>
          <p:nvPr/>
        </p:nvSpPr>
        <p:spPr>
          <a:xfrm>
            <a:off x="1387018" y="1449325"/>
            <a:ext cx="9417963" cy="870046"/>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点击添加内容点击添加内容点击添加内容点击添加内容点击添加内容点击添加内容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点击添加内容点击添加内容点击添加内容点击添加内容点击添加内容点击添加内容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500"/>
                                        <p:tgtEl>
                                          <p:spTgt spid="76"/>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1000"/>
                                        <p:tgtEl>
                                          <p:spTgt spid="77"/>
                                        </p:tgtEl>
                                      </p:cBhvr>
                                    </p:animEffect>
                                    <p:anim calcmode="lin" valueType="num">
                                      <p:cBhvr>
                                        <p:cTn id="11" dur="1000" fill="hold"/>
                                        <p:tgtEl>
                                          <p:spTgt spid="77"/>
                                        </p:tgtEl>
                                        <p:attrNameLst>
                                          <p:attrName>ppt_x</p:attrName>
                                        </p:attrNameLst>
                                      </p:cBhvr>
                                      <p:tavLst>
                                        <p:tav tm="0">
                                          <p:val>
                                            <p:strVal val="#ppt_x"/>
                                          </p:val>
                                        </p:tav>
                                        <p:tav tm="100000">
                                          <p:val>
                                            <p:strVal val="#ppt_x"/>
                                          </p:val>
                                        </p:tav>
                                      </p:tavLst>
                                    </p:anim>
                                    <p:anim calcmode="lin" valueType="num">
                                      <p:cBhvr>
                                        <p:cTn id="12"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 r="9232" b="31811"/>
          <a:stretch>
            <a:fillRect/>
          </a:stretch>
        </p:blipFill>
        <p:spPr>
          <a:xfrm>
            <a:off x="5732383" y="84517"/>
            <a:ext cx="6459618" cy="6773483"/>
          </a:xfrm>
          <a:prstGeom prst="rect">
            <a:avLst/>
          </a:prstGeom>
        </p:spPr>
      </p:pic>
      <p:sp>
        <p:nvSpPr>
          <p:cNvPr id="6" name="文本框 5"/>
          <p:cNvSpPr txBox="1"/>
          <p:nvPr/>
        </p:nvSpPr>
        <p:spPr>
          <a:xfrm>
            <a:off x="1478415" y="676068"/>
            <a:ext cx="1877437" cy="1107996"/>
          </a:xfrm>
          <a:prstGeom prst="rect">
            <a:avLst/>
          </a:prstGeom>
          <a:noFill/>
        </p:spPr>
        <p:txBody>
          <a:bodyPr wrap="none" rtlCol="0" anchor="ctr">
            <a:spAutoFit/>
          </a:bodyPr>
          <a:lstStyle/>
          <a:p>
            <a:pPr algn="ctr"/>
            <a:r>
              <a:rPr lang="zh-CN" altLang="en-US" sz="6600" dirty="0">
                <a:solidFill>
                  <a:srgbClr val="493C3B"/>
                </a:solidFill>
                <a:latin typeface="文悦古典明朝体 (非商业使用) W5" pitchFamily="50" charset="-122"/>
                <a:ea typeface="文悦古典明朝体 (非商业使用) W5" pitchFamily="50" charset="-122"/>
              </a:rPr>
              <a:t>目录</a:t>
            </a:r>
            <a:endParaRPr lang="zh-CN" altLang="en-US" sz="6600" dirty="0">
              <a:solidFill>
                <a:srgbClr val="493C3B"/>
              </a:solidFill>
              <a:latin typeface="文悦古典明朝体 (非商业使用) W5" pitchFamily="50" charset="-122"/>
              <a:ea typeface="文悦古典明朝体 (非商业使用) W5" pitchFamily="50" charset="-122"/>
            </a:endParaRPr>
          </a:p>
        </p:txBody>
      </p:sp>
      <p:cxnSp>
        <p:nvCxnSpPr>
          <p:cNvPr id="8" name="直接连接符 7"/>
          <p:cNvCxnSpPr/>
          <p:nvPr/>
        </p:nvCxnSpPr>
        <p:spPr>
          <a:xfrm>
            <a:off x="0" y="1688367"/>
            <a:ext cx="32641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11816" y="1784064"/>
            <a:ext cx="1775935" cy="400110"/>
          </a:xfrm>
          <a:prstGeom prst="rect">
            <a:avLst/>
          </a:prstGeom>
          <a:noFill/>
        </p:spPr>
        <p:txBody>
          <a:bodyPr wrap="none" rtlCol="0" anchor="ctr">
            <a:spAutoFit/>
          </a:bodyPr>
          <a:lstStyle/>
          <a:p>
            <a:pPr algn="ctr"/>
            <a:r>
              <a:rPr lang="en-US" altLang="zh-CN" sz="2000" spc="300" dirty="0">
                <a:solidFill>
                  <a:schemeClr val="tx1">
                    <a:lumMod val="50000"/>
                    <a:lumOff val="50000"/>
                  </a:schemeClr>
                </a:solidFill>
                <a:latin typeface="思源黑体 CN Light" panose="020B0300000000000000" pitchFamily="34" charset="-122"/>
                <a:ea typeface="思源黑体 CN Light" panose="020B0300000000000000" pitchFamily="34" charset="-122"/>
              </a:rPr>
              <a:t>CONTENTS</a:t>
            </a:r>
            <a:endParaRPr lang="zh-CN" altLang="en-US" sz="2000" spc="3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nvGrpSpPr>
          <p:cNvPr id="15" name="组合 14"/>
          <p:cNvGrpSpPr/>
          <p:nvPr/>
        </p:nvGrpSpPr>
        <p:grpSpPr>
          <a:xfrm>
            <a:off x="1478415" y="2338062"/>
            <a:ext cx="3976023" cy="1107996"/>
            <a:chOff x="1478415" y="2444392"/>
            <a:chExt cx="3976023" cy="1107996"/>
          </a:xfrm>
        </p:grpSpPr>
        <p:grpSp>
          <p:nvGrpSpPr>
            <p:cNvPr id="13" name="组合 12"/>
            <p:cNvGrpSpPr/>
            <p:nvPr/>
          </p:nvGrpSpPr>
          <p:grpSpPr>
            <a:xfrm>
              <a:off x="1478415" y="2444392"/>
              <a:ext cx="1061305" cy="1107996"/>
              <a:chOff x="1478415" y="2444392"/>
              <a:chExt cx="1061305" cy="1107996"/>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415" y="2444392"/>
                <a:ext cx="1061305" cy="1107996"/>
              </a:xfrm>
              <a:prstGeom prst="rect">
                <a:avLst/>
              </a:prstGeom>
            </p:spPr>
          </p:pic>
          <p:sp>
            <p:nvSpPr>
              <p:cNvPr id="12" name="文本框 11"/>
              <p:cNvSpPr txBox="1"/>
              <p:nvPr/>
            </p:nvSpPr>
            <p:spPr>
              <a:xfrm>
                <a:off x="1817561" y="2788824"/>
                <a:ext cx="404278" cy="461665"/>
              </a:xfrm>
              <a:prstGeom prst="rect">
                <a:avLst/>
              </a:prstGeom>
              <a:noFill/>
            </p:spPr>
            <p:txBody>
              <a:bodyPr wrap="none" rtlCol="0" anchor="ctr">
                <a:spAutoFit/>
              </a:bodyPr>
              <a:lstStyle/>
              <a:p>
                <a:pPr algn="ctr"/>
                <a:r>
                  <a:rPr lang="en-US" altLang="zh-CN" sz="2400" b="1" spc="300" dirty="0">
                    <a:solidFill>
                      <a:schemeClr val="bg1"/>
                    </a:solidFill>
                    <a:latin typeface="思源黑体 CN Bold" panose="020B0800000000000000" pitchFamily="34" charset="-122"/>
                    <a:ea typeface="思源黑体 CN Bold" panose="020B0800000000000000" pitchFamily="34" charset="-122"/>
                  </a:rPr>
                  <a:t>1</a:t>
                </a:r>
                <a:endParaRPr lang="zh-CN" altLang="en-US" sz="2400" b="1" spc="300" dirty="0">
                  <a:solidFill>
                    <a:schemeClr val="bg1"/>
                  </a:solidFill>
                  <a:latin typeface="思源黑体 CN Bold" panose="020B0800000000000000" pitchFamily="34" charset="-122"/>
                  <a:ea typeface="思源黑体 CN Bold" panose="020B0800000000000000" pitchFamily="34" charset="-122"/>
                </a:endParaRPr>
              </a:p>
            </p:txBody>
          </p:sp>
        </p:grpSp>
        <p:sp>
          <p:nvSpPr>
            <p:cNvPr id="14" name="文本框 13"/>
            <p:cNvSpPr txBox="1"/>
            <p:nvPr/>
          </p:nvSpPr>
          <p:spPr>
            <a:xfrm>
              <a:off x="2499783" y="2696490"/>
              <a:ext cx="2954655" cy="646331"/>
            </a:xfrm>
            <a:prstGeom prst="rect">
              <a:avLst/>
            </a:prstGeom>
            <a:noFill/>
          </p:spPr>
          <p:txBody>
            <a:bodyPr wrap="none" rtlCol="0">
              <a:spAutoFit/>
            </a:bodyPr>
            <a:lstStyle/>
            <a:p>
              <a:r>
                <a:rPr lang="zh-CN" altLang="en-US" sz="3600" dirty="0">
                  <a:solidFill>
                    <a:srgbClr val="493C3B"/>
                  </a:solidFill>
                  <a:latin typeface="文悦古体仿宋 (非商业使用)" pitchFamily="50" charset="-122"/>
                  <a:ea typeface="文悦古体仿宋 (非商业使用)" pitchFamily="50" charset="-122"/>
                </a:rPr>
                <a:t>点击输入标题</a:t>
              </a:r>
              <a:endParaRPr lang="zh-CN" altLang="en-US" sz="3600" dirty="0">
                <a:solidFill>
                  <a:srgbClr val="493C3B"/>
                </a:solidFill>
                <a:latin typeface="文悦古体仿宋 (非商业使用)" pitchFamily="50" charset="-122"/>
                <a:ea typeface="文悦古体仿宋 (非商业使用)" pitchFamily="50" charset="-122"/>
              </a:endParaRPr>
            </a:p>
          </p:txBody>
        </p:sp>
      </p:grpSp>
      <p:grpSp>
        <p:nvGrpSpPr>
          <p:cNvPr id="16" name="组合 15"/>
          <p:cNvGrpSpPr/>
          <p:nvPr/>
        </p:nvGrpSpPr>
        <p:grpSpPr>
          <a:xfrm>
            <a:off x="1478415" y="3263166"/>
            <a:ext cx="3976023" cy="1107996"/>
            <a:chOff x="1478415" y="2444392"/>
            <a:chExt cx="3976023" cy="1107996"/>
          </a:xfrm>
        </p:grpSpPr>
        <p:grpSp>
          <p:nvGrpSpPr>
            <p:cNvPr id="17" name="组合 16"/>
            <p:cNvGrpSpPr/>
            <p:nvPr/>
          </p:nvGrpSpPr>
          <p:grpSpPr>
            <a:xfrm>
              <a:off x="1478415" y="2444392"/>
              <a:ext cx="1061305" cy="1107996"/>
              <a:chOff x="1478415" y="2444392"/>
              <a:chExt cx="1061305" cy="1107996"/>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415" y="2444392"/>
                <a:ext cx="1061305" cy="1107996"/>
              </a:xfrm>
              <a:prstGeom prst="rect">
                <a:avLst/>
              </a:prstGeom>
            </p:spPr>
          </p:pic>
          <p:sp>
            <p:nvSpPr>
              <p:cNvPr id="20" name="文本框 19"/>
              <p:cNvSpPr txBox="1"/>
              <p:nvPr/>
            </p:nvSpPr>
            <p:spPr>
              <a:xfrm>
                <a:off x="1817561" y="2788824"/>
                <a:ext cx="404278" cy="461665"/>
              </a:xfrm>
              <a:prstGeom prst="rect">
                <a:avLst/>
              </a:prstGeom>
              <a:noFill/>
            </p:spPr>
            <p:txBody>
              <a:bodyPr wrap="none" rtlCol="0" anchor="ctr">
                <a:spAutoFit/>
              </a:bodyPr>
              <a:lstStyle/>
              <a:p>
                <a:pPr algn="ctr"/>
                <a:r>
                  <a:rPr lang="en-US" altLang="zh-CN" sz="2400" b="1" spc="300" dirty="0">
                    <a:solidFill>
                      <a:schemeClr val="bg1"/>
                    </a:solidFill>
                    <a:latin typeface="思源黑体 CN Bold" panose="020B0800000000000000" pitchFamily="34" charset="-122"/>
                    <a:ea typeface="思源黑体 CN Bold" panose="020B0800000000000000" pitchFamily="34" charset="-122"/>
                  </a:rPr>
                  <a:t>2</a:t>
                </a:r>
                <a:endParaRPr lang="zh-CN" altLang="en-US" sz="2400" b="1" spc="300" dirty="0">
                  <a:solidFill>
                    <a:schemeClr val="bg1"/>
                  </a:solidFill>
                  <a:latin typeface="思源黑体 CN Bold" panose="020B0800000000000000" pitchFamily="34" charset="-122"/>
                  <a:ea typeface="思源黑体 CN Bold" panose="020B0800000000000000" pitchFamily="34" charset="-122"/>
                </a:endParaRPr>
              </a:p>
            </p:txBody>
          </p:sp>
        </p:grpSp>
        <p:sp>
          <p:nvSpPr>
            <p:cNvPr id="18" name="文本框 17"/>
            <p:cNvSpPr txBox="1"/>
            <p:nvPr/>
          </p:nvSpPr>
          <p:spPr>
            <a:xfrm>
              <a:off x="2499783" y="2696490"/>
              <a:ext cx="2954655" cy="646331"/>
            </a:xfrm>
            <a:prstGeom prst="rect">
              <a:avLst/>
            </a:prstGeom>
            <a:noFill/>
          </p:spPr>
          <p:txBody>
            <a:bodyPr wrap="none" rtlCol="0">
              <a:spAutoFit/>
            </a:bodyPr>
            <a:lstStyle/>
            <a:p>
              <a:r>
                <a:rPr lang="zh-CN" altLang="en-US" sz="3600" dirty="0">
                  <a:solidFill>
                    <a:srgbClr val="493C3B"/>
                  </a:solidFill>
                  <a:latin typeface="文悦古体仿宋 (非商业使用)" pitchFamily="50" charset="-122"/>
                  <a:ea typeface="文悦古体仿宋 (非商业使用)" pitchFamily="50" charset="-122"/>
                </a:rPr>
                <a:t>点击输入标题</a:t>
              </a:r>
              <a:endParaRPr lang="zh-CN" altLang="en-US" sz="3600" dirty="0">
                <a:solidFill>
                  <a:srgbClr val="493C3B"/>
                </a:solidFill>
                <a:latin typeface="文悦古体仿宋 (非商业使用)" pitchFamily="50" charset="-122"/>
                <a:ea typeface="文悦古体仿宋 (非商业使用)" pitchFamily="50" charset="-122"/>
              </a:endParaRPr>
            </a:p>
          </p:txBody>
        </p:sp>
      </p:grpSp>
      <p:grpSp>
        <p:nvGrpSpPr>
          <p:cNvPr id="21" name="组合 20"/>
          <p:cNvGrpSpPr/>
          <p:nvPr/>
        </p:nvGrpSpPr>
        <p:grpSpPr>
          <a:xfrm>
            <a:off x="1478415" y="4188270"/>
            <a:ext cx="3976023" cy="1107996"/>
            <a:chOff x="1478415" y="2444392"/>
            <a:chExt cx="3976023" cy="1107996"/>
          </a:xfrm>
        </p:grpSpPr>
        <p:grpSp>
          <p:nvGrpSpPr>
            <p:cNvPr id="22" name="组合 21"/>
            <p:cNvGrpSpPr/>
            <p:nvPr/>
          </p:nvGrpSpPr>
          <p:grpSpPr>
            <a:xfrm>
              <a:off x="1478415" y="2444392"/>
              <a:ext cx="1061305" cy="1107996"/>
              <a:chOff x="1478415" y="2444392"/>
              <a:chExt cx="1061305" cy="1107996"/>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415" y="2444392"/>
                <a:ext cx="1061305" cy="1107996"/>
              </a:xfrm>
              <a:prstGeom prst="rect">
                <a:avLst/>
              </a:prstGeom>
            </p:spPr>
          </p:pic>
          <p:sp>
            <p:nvSpPr>
              <p:cNvPr id="25" name="文本框 24"/>
              <p:cNvSpPr txBox="1"/>
              <p:nvPr/>
            </p:nvSpPr>
            <p:spPr>
              <a:xfrm>
                <a:off x="1817561" y="2788824"/>
                <a:ext cx="404278" cy="461665"/>
              </a:xfrm>
              <a:prstGeom prst="rect">
                <a:avLst/>
              </a:prstGeom>
              <a:noFill/>
            </p:spPr>
            <p:txBody>
              <a:bodyPr wrap="none" rtlCol="0" anchor="ctr">
                <a:spAutoFit/>
              </a:bodyPr>
              <a:lstStyle/>
              <a:p>
                <a:pPr algn="ctr"/>
                <a:r>
                  <a:rPr lang="en-US" altLang="zh-CN" sz="2400" b="1" spc="300" dirty="0">
                    <a:solidFill>
                      <a:schemeClr val="bg1"/>
                    </a:solidFill>
                    <a:latin typeface="思源黑体 CN Bold" panose="020B0800000000000000" pitchFamily="34" charset="-122"/>
                    <a:ea typeface="思源黑体 CN Bold" panose="020B0800000000000000" pitchFamily="34" charset="-122"/>
                  </a:rPr>
                  <a:t>3</a:t>
                </a:r>
                <a:endParaRPr lang="zh-CN" altLang="en-US" sz="2400" b="1" spc="300" dirty="0">
                  <a:solidFill>
                    <a:schemeClr val="bg1"/>
                  </a:solidFill>
                  <a:latin typeface="思源黑体 CN Bold" panose="020B0800000000000000" pitchFamily="34" charset="-122"/>
                  <a:ea typeface="思源黑体 CN Bold" panose="020B0800000000000000" pitchFamily="34" charset="-122"/>
                </a:endParaRPr>
              </a:p>
            </p:txBody>
          </p:sp>
        </p:grpSp>
        <p:sp>
          <p:nvSpPr>
            <p:cNvPr id="23" name="文本框 22"/>
            <p:cNvSpPr txBox="1"/>
            <p:nvPr/>
          </p:nvSpPr>
          <p:spPr>
            <a:xfrm>
              <a:off x="2499783" y="2696490"/>
              <a:ext cx="2954655" cy="646331"/>
            </a:xfrm>
            <a:prstGeom prst="rect">
              <a:avLst/>
            </a:prstGeom>
            <a:noFill/>
          </p:spPr>
          <p:txBody>
            <a:bodyPr wrap="none" rtlCol="0">
              <a:spAutoFit/>
            </a:bodyPr>
            <a:lstStyle/>
            <a:p>
              <a:r>
                <a:rPr lang="zh-CN" altLang="en-US" sz="3600" dirty="0">
                  <a:solidFill>
                    <a:srgbClr val="493C3B"/>
                  </a:solidFill>
                  <a:latin typeface="文悦古体仿宋 (非商业使用)" pitchFamily="50" charset="-122"/>
                  <a:ea typeface="文悦古体仿宋 (非商业使用)" pitchFamily="50" charset="-122"/>
                </a:rPr>
                <a:t>点击输入标题</a:t>
              </a:r>
              <a:endParaRPr lang="zh-CN" altLang="en-US" sz="3600" dirty="0">
                <a:solidFill>
                  <a:srgbClr val="493C3B"/>
                </a:solidFill>
                <a:latin typeface="文悦古体仿宋 (非商业使用)" pitchFamily="50" charset="-122"/>
                <a:ea typeface="文悦古体仿宋 (非商业使用)" pitchFamily="50" charset="-122"/>
              </a:endParaRPr>
            </a:p>
          </p:txBody>
        </p:sp>
      </p:grpSp>
      <p:grpSp>
        <p:nvGrpSpPr>
          <p:cNvPr id="26" name="组合 25"/>
          <p:cNvGrpSpPr/>
          <p:nvPr/>
        </p:nvGrpSpPr>
        <p:grpSpPr>
          <a:xfrm>
            <a:off x="1478415" y="5113374"/>
            <a:ext cx="3976023" cy="1107996"/>
            <a:chOff x="1478415" y="2444392"/>
            <a:chExt cx="3976023" cy="1107996"/>
          </a:xfrm>
        </p:grpSpPr>
        <p:grpSp>
          <p:nvGrpSpPr>
            <p:cNvPr id="27" name="组合 26"/>
            <p:cNvGrpSpPr/>
            <p:nvPr/>
          </p:nvGrpSpPr>
          <p:grpSpPr>
            <a:xfrm>
              <a:off x="1478415" y="2444392"/>
              <a:ext cx="1061305" cy="1107996"/>
              <a:chOff x="1478415" y="2444392"/>
              <a:chExt cx="1061305" cy="1107996"/>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415" y="2444392"/>
                <a:ext cx="1061305" cy="1107996"/>
              </a:xfrm>
              <a:prstGeom prst="rect">
                <a:avLst/>
              </a:prstGeom>
            </p:spPr>
          </p:pic>
          <p:sp>
            <p:nvSpPr>
              <p:cNvPr id="30" name="文本框 29"/>
              <p:cNvSpPr txBox="1"/>
              <p:nvPr/>
            </p:nvSpPr>
            <p:spPr>
              <a:xfrm>
                <a:off x="1817561" y="2788824"/>
                <a:ext cx="404278" cy="461665"/>
              </a:xfrm>
              <a:prstGeom prst="rect">
                <a:avLst/>
              </a:prstGeom>
              <a:noFill/>
            </p:spPr>
            <p:txBody>
              <a:bodyPr wrap="none" rtlCol="0" anchor="ctr">
                <a:spAutoFit/>
              </a:bodyPr>
              <a:lstStyle/>
              <a:p>
                <a:pPr algn="ctr"/>
                <a:r>
                  <a:rPr lang="en-US" altLang="zh-CN" sz="2400" b="1" spc="300" dirty="0">
                    <a:solidFill>
                      <a:schemeClr val="bg1"/>
                    </a:solidFill>
                    <a:latin typeface="思源黑体 CN Bold" panose="020B0800000000000000" pitchFamily="34" charset="-122"/>
                    <a:ea typeface="思源黑体 CN Bold" panose="020B0800000000000000" pitchFamily="34" charset="-122"/>
                  </a:rPr>
                  <a:t>4</a:t>
                </a:r>
                <a:endParaRPr lang="zh-CN" altLang="en-US" sz="2400" b="1" spc="300" dirty="0">
                  <a:solidFill>
                    <a:schemeClr val="bg1"/>
                  </a:solidFill>
                  <a:latin typeface="思源黑体 CN Bold" panose="020B0800000000000000" pitchFamily="34" charset="-122"/>
                  <a:ea typeface="思源黑体 CN Bold" panose="020B0800000000000000" pitchFamily="34" charset="-122"/>
                </a:endParaRPr>
              </a:p>
            </p:txBody>
          </p:sp>
        </p:grpSp>
        <p:sp>
          <p:nvSpPr>
            <p:cNvPr id="28" name="文本框 27"/>
            <p:cNvSpPr txBox="1"/>
            <p:nvPr/>
          </p:nvSpPr>
          <p:spPr>
            <a:xfrm>
              <a:off x="2499783" y="2696490"/>
              <a:ext cx="2954655" cy="646331"/>
            </a:xfrm>
            <a:prstGeom prst="rect">
              <a:avLst/>
            </a:prstGeom>
            <a:noFill/>
          </p:spPr>
          <p:txBody>
            <a:bodyPr wrap="none" rtlCol="0">
              <a:spAutoFit/>
            </a:bodyPr>
            <a:lstStyle/>
            <a:p>
              <a:r>
                <a:rPr lang="zh-CN" altLang="en-US" sz="3600" dirty="0">
                  <a:solidFill>
                    <a:srgbClr val="493C3B"/>
                  </a:solidFill>
                  <a:latin typeface="文悦古体仿宋 (非商业使用)" pitchFamily="50" charset="-122"/>
                  <a:ea typeface="文悦古体仿宋 (非商业使用)" pitchFamily="50" charset="-122"/>
                </a:rPr>
                <a:t>点击输入标题</a:t>
              </a:r>
              <a:endParaRPr lang="zh-CN" altLang="en-US" sz="3600" dirty="0">
                <a:solidFill>
                  <a:srgbClr val="493C3B"/>
                </a:solidFill>
                <a:latin typeface="文悦古体仿宋 (非商业使用)" pitchFamily="50" charset="-122"/>
                <a:ea typeface="文悦古体仿宋 (非商业使用)" pitchFamily="50"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par>
                                <p:cTn id="21" presetID="22" presetClass="entr" presetSubtype="8" fill="hold" nodeType="withEffect">
                                  <p:stCondLst>
                                    <p:cond delay="20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250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par>
                                <p:cTn id="27" presetID="22" presetClass="entr" presetSubtype="8" fill="hold" nodeType="withEffect">
                                  <p:stCondLst>
                                    <p:cond delay="300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750"/>
          <a:stretch>
            <a:fillRect/>
          </a:stretch>
        </p:blipFill>
        <p:spPr>
          <a:xfrm flipH="1">
            <a:off x="0" y="0"/>
            <a:ext cx="6240801" cy="6858000"/>
          </a:xfrm>
          <a:prstGeom prst="rect">
            <a:avLst/>
          </a:prstGeom>
        </p:spPr>
      </p:pic>
      <p:sp useBgFill="1">
        <p:nvSpPr>
          <p:cNvPr id="6" name="矩形 5"/>
          <p:cNvSpPr/>
          <p:nvPr/>
        </p:nvSpPr>
        <p:spPr>
          <a:xfrm>
            <a:off x="159488" y="5007935"/>
            <a:ext cx="627321" cy="1594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4458586" y="3140148"/>
            <a:ext cx="1421219" cy="260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975248" y="3809863"/>
            <a:ext cx="6028837" cy="85061"/>
            <a:chOff x="3423684" y="3795823"/>
            <a:chExt cx="6028837" cy="85061"/>
          </a:xfrm>
        </p:grpSpPr>
        <p:cxnSp>
          <p:nvCxnSpPr>
            <p:cNvPr id="10" name="直接连接符 9"/>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95592" y="1509824"/>
            <a:ext cx="2188150" cy="2284415"/>
            <a:chOff x="6895592" y="1509824"/>
            <a:chExt cx="2188150" cy="228441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592" y="1509824"/>
              <a:ext cx="2188150" cy="2284415"/>
            </a:xfrm>
            <a:prstGeom prst="rect">
              <a:avLst/>
            </a:prstGeom>
          </p:spPr>
        </p:pic>
        <p:sp>
          <p:nvSpPr>
            <p:cNvPr id="13" name="文本框 12"/>
            <p:cNvSpPr txBox="1"/>
            <p:nvPr/>
          </p:nvSpPr>
          <p:spPr>
            <a:xfrm>
              <a:off x="7529822" y="2222918"/>
              <a:ext cx="877163" cy="923330"/>
            </a:xfrm>
            <a:prstGeom prst="rect">
              <a:avLst/>
            </a:prstGeom>
            <a:noFill/>
          </p:spPr>
          <p:txBody>
            <a:bodyPr wrap="none" rtlCol="0" anchor="ctr">
              <a:spAutoFit/>
            </a:bodyPr>
            <a:lstStyle/>
            <a:p>
              <a:pPr algn="ctr"/>
              <a:r>
                <a:rPr lang="zh-CN" altLang="en-US" sz="5400" dirty="0">
                  <a:solidFill>
                    <a:schemeClr val="bg1"/>
                  </a:solidFill>
                  <a:latin typeface="文悦古典明朝体 (非商业使用) W5" pitchFamily="50" charset="-122"/>
                  <a:ea typeface="文悦古典明朝体 (非商业使用) W5" pitchFamily="50" charset="-122"/>
                </a:rPr>
                <a:t>肆</a:t>
              </a:r>
              <a:endParaRPr lang="zh-CN" altLang="en-US" sz="5400" dirty="0">
                <a:solidFill>
                  <a:schemeClr val="bg1"/>
                </a:solidFill>
                <a:latin typeface="文悦古典明朝体 (非商业使用) W5" pitchFamily="50" charset="-122"/>
                <a:ea typeface="文悦古典明朝体 (非商业使用) W5" pitchFamily="50" charset="-122"/>
              </a:endParaRPr>
            </a:p>
          </p:txBody>
        </p:sp>
      </p:grpSp>
      <p:sp>
        <p:nvSpPr>
          <p:cNvPr id="15" name="文本框 14"/>
          <p:cNvSpPr txBox="1"/>
          <p:nvPr/>
        </p:nvSpPr>
        <p:spPr>
          <a:xfrm>
            <a:off x="4936852" y="4038142"/>
            <a:ext cx="6211957" cy="769441"/>
          </a:xfrm>
          <a:prstGeom prst="rect">
            <a:avLst/>
          </a:prstGeom>
          <a:noFill/>
        </p:spPr>
        <p:txBody>
          <a:bodyPr wrap="none" rtlCol="0">
            <a:spAutoFit/>
          </a:bodyPr>
          <a:lstStyle/>
          <a:p>
            <a:r>
              <a:rPr lang="zh-CN" altLang="en-US" sz="4400" spc="300" dirty="0">
                <a:solidFill>
                  <a:srgbClr val="493C3B"/>
                </a:solidFill>
                <a:latin typeface="文悦古体仿宋 (非商业使用)" pitchFamily="50" charset="-122"/>
                <a:ea typeface="文悦古体仿宋 (非商业使用)" pitchFamily="50" charset="-122"/>
              </a:rPr>
              <a:t>点击添加文本标题内容</a:t>
            </a:r>
            <a:endParaRPr lang="zh-CN" altLang="en-US" sz="4400" spc="300" dirty="0">
              <a:solidFill>
                <a:srgbClr val="493C3B"/>
              </a:solidFill>
              <a:latin typeface="文悦古体仿宋 (非商业使用)" pitchFamily="50" charset="-122"/>
              <a:ea typeface="文悦古体仿宋 (非商业使用)" pitchFamily="50" charset="-122"/>
            </a:endParaRPr>
          </a:p>
        </p:txBody>
      </p:sp>
      <p:grpSp>
        <p:nvGrpSpPr>
          <p:cNvPr id="16" name="组合 15"/>
          <p:cNvGrpSpPr/>
          <p:nvPr/>
        </p:nvGrpSpPr>
        <p:grpSpPr>
          <a:xfrm>
            <a:off x="4964615" y="4977055"/>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1750" r="33606" b="53427"/>
          <a:stretch>
            <a:fillRect/>
          </a:stretch>
        </p:blipFill>
        <p:spPr>
          <a:xfrm>
            <a:off x="9494874" y="0"/>
            <a:ext cx="2697126" cy="27193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par>
                                <p:cTn id="10" presetID="10"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6" presetClass="entr" presetSubtype="37" fill="hold" grpId="0"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第四部分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81748" y="1599811"/>
            <a:ext cx="3828504" cy="3828504"/>
          </a:xfrm>
          <a:prstGeom prst="rect">
            <a:avLst/>
          </a:prstGeom>
        </p:spPr>
      </p:pic>
      <p:sp>
        <p:nvSpPr>
          <p:cNvPr id="8" name="文本框 7"/>
          <p:cNvSpPr txBox="1"/>
          <p:nvPr/>
        </p:nvSpPr>
        <p:spPr>
          <a:xfrm>
            <a:off x="8010252" y="2007809"/>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9" name="文本框 8"/>
          <p:cNvSpPr txBox="1"/>
          <p:nvPr/>
        </p:nvSpPr>
        <p:spPr>
          <a:xfrm>
            <a:off x="8434956" y="3287175"/>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0" name="文本框 9"/>
          <p:cNvSpPr txBox="1"/>
          <p:nvPr/>
        </p:nvSpPr>
        <p:spPr>
          <a:xfrm>
            <a:off x="8010252" y="4566541"/>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3" name="文本框 12"/>
          <p:cNvSpPr txBox="1"/>
          <p:nvPr/>
        </p:nvSpPr>
        <p:spPr>
          <a:xfrm>
            <a:off x="2013778" y="2020008"/>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4" name="文本框 13"/>
          <p:cNvSpPr txBox="1"/>
          <p:nvPr/>
        </p:nvSpPr>
        <p:spPr>
          <a:xfrm>
            <a:off x="1538857" y="3299374"/>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5" name="文本框 14"/>
          <p:cNvSpPr txBox="1"/>
          <p:nvPr/>
        </p:nvSpPr>
        <p:spPr>
          <a:xfrm>
            <a:off x="2013778" y="4578740"/>
            <a:ext cx="2236510"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1000" fill="hold"/>
                                        <p:tgtEl>
                                          <p:spTgt spid="13"/>
                                        </p:tgtEl>
                                        <p:attrNameLst>
                                          <p:attrName>ppt_x</p:attrName>
                                        </p:attrNameLst>
                                      </p:cBhvr>
                                      <p:tavLst>
                                        <p:tav tm="0">
                                          <p:val>
                                            <p:strVal val="1+#ppt_w/2"/>
                                          </p:val>
                                        </p:tav>
                                        <p:tav tm="100000">
                                          <p:val>
                                            <p:strVal val="#ppt_x"/>
                                          </p:val>
                                        </p:tav>
                                      </p:tavLst>
                                    </p:anim>
                                    <p:anim calcmode="lin" valueType="num">
                                      <p:cBhvr additive="base">
                                        <p:cTn id="11" dur="10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1000" fill="hold"/>
                                        <p:tgtEl>
                                          <p:spTgt spid="15"/>
                                        </p:tgtEl>
                                        <p:attrNameLst>
                                          <p:attrName>ppt_x</p:attrName>
                                        </p:attrNameLst>
                                      </p:cBhvr>
                                      <p:tavLst>
                                        <p:tav tm="0">
                                          <p:val>
                                            <p:strVal val="1+#ppt_w/2"/>
                                          </p:val>
                                        </p:tav>
                                        <p:tav tm="100000">
                                          <p:val>
                                            <p:strVal val="#ppt_x"/>
                                          </p:val>
                                        </p:tav>
                                      </p:tavLst>
                                    </p:anim>
                                    <p:anim calcmode="lin" valueType="num">
                                      <p:cBhvr additive="base">
                                        <p:cTn id="19" dur="10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fill="hold"/>
                                        <p:tgtEl>
                                          <p:spTgt spid="10"/>
                                        </p:tgtEl>
                                        <p:attrNameLst>
                                          <p:attrName>ppt_x</p:attrName>
                                        </p:attrNameLst>
                                      </p:cBhvr>
                                      <p:tavLst>
                                        <p:tav tm="0">
                                          <p:val>
                                            <p:strVal val="0-#ppt_w/2"/>
                                          </p:val>
                                        </p:tav>
                                        <p:tav tm="100000">
                                          <p:val>
                                            <p:strVal val="#ppt_x"/>
                                          </p:val>
                                        </p:tav>
                                      </p:tavLst>
                                    </p:anim>
                                    <p:anim calcmode="lin" valueType="num">
                                      <p:cBhvr additive="base">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92071" y="434391"/>
            <a:ext cx="4380952" cy="5600000"/>
          </a:xfrm>
          <a:prstGeom prst="rect">
            <a:avLst/>
          </a:prstGeom>
        </p:spPr>
      </p:pic>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第四部分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grpSp>
        <p:nvGrpSpPr>
          <p:cNvPr id="8" name="组合 7"/>
          <p:cNvGrpSpPr/>
          <p:nvPr/>
        </p:nvGrpSpPr>
        <p:grpSpPr>
          <a:xfrm>
            <a:off x="1311310" y="1581690"/>
            <a:ext cx="5188429" cy="977704"/>
            <a:chOff x="1947279" y="1718502"/>
            <a:chExt cx="5188429" cy="977704"/>
          </a:xfrm>
        </p:grpSpPr>
        <p:pic>
          <p:nvPicPr>
            <p:cNvPr id="9" name="图片 8"/>
            <p:cNvPicPr>
              <a:picLocks noChangeAspect="1"/>
            </p:cNvPicPr>
            <p:nvPr/>
          </p:nvPicPr>
          <p:blipFill>
            <a:blip r:embed="rId2"/>
            <a:stretch>
              <a:fillRect/>
            </a:stretch>
          </p:blipFill>
          <p:spPr>
            <a:xfrm>
              <a:off x="1947279" y="1777834"/>
              <a:ext cx="853897" cy="859040"/>
            </a:xfrm>
            <a:prstGeom prst="rect">
              <a:avLst/>
            </a:prstGeom>
          </p:spPr>
        </p:pic>
        <p:sp>
          <p:nvSpPr>
            <p:cNvPr id="10" name="文本框 9"/>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1" name="组合 10"/>
          <p:cNvGrpSpPr/>
          <p:nvPr/>
        </p:nvGrpSpPr>
        <p:grpSpPr>
          <a:xfrm>
            <a:off x="1311310" y="3034297"/>
            <a:ext cx="5188429" cy="977704"/>
            <a:chOff x="1947279" y="1718502"/>
            <a:chExt cx="5188429" cy="977704"/>
          </a:xfrm>
        </p:grpSpPr>
        <p:pic>
          <p:nvPicPr>
            <p:cNvPr id="12" name="图片 11"/>
            <p:cNvPicPr>
              <a:picLocks noChangeAspect="1"/>
            </p:cNvPicPr>
            <p:nvPr/>
          </p:nvPicPr>
          <p:blipFill>
            <a:blip r:embed="rId2"/>
            <a:stretch>
              <a:fillRect/>
            </a:stretch>
          </p:blipFill>
          <p:spPr>
            <a:xfrm>
              <a:off x="1947279" y="1777834"/>
              <a:ext cx="853897" cy="859040"/>
            </a:xfrm>
            <a:prstGeom prst="rect">
              <a:avLst/>
            </a:prstGeom>
          </p:spPr>
        </p:pic>
        <p:sp>
          <p:nvSpPr>
            <p:cNvPr id="13" name="文本框 12"/>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4" name="组合 13"/>
          <p:cNvGrpSpPr/>
          <p:nvPr/>
        </p:nvGrpSpPr>
        <p:grpSpPr>
          <a:xfrm>
            <a:off x="1311310" y="4486905"/>
            <a:ext cx="5188429" cy="977704"/>
            <a:chOff x="1947279" y="1718502"/>
            <a:chExt cx="5188429" cy="977704"/>
          </a:xfrm>
        </p:grpSpPr>
        <p:pic>
          <p:nvPicPr>
            <p:cNvPr id="15" name="图片 14"/>
            <p:cNvPicPr>
              <a:picLocks noChangeAspect="1"/>
            </p:cNvPicPr>
            <p:nvPr/>
          </p:nvPicPr>
          <p:blipFill>
            <a:blip r:embed="rId2"/>
            <a:stretch>
              <a:fillRect/>
            </a:stretch>
          </p:blipFill>
          <p:spPr>
            <a:xfrm>
              <a:off x="1947279" y="1777834"/>
              <a:ext cx="853897" cy="859040"/>
            </a:xfrm>
            <a:prstGeom prst="rect">
              <a:avLst/>
            </a:prstGeom>
          </p:spPr>
        </p:pic>
        <p:sp>
          <p:nvSpPr>
            <p:cNvPr id="16" name="文本框 15"/>
            <p:cNvSpPr txBox="1"/>
            <p:nvPr/>
          </p:nvSpPr>
          <p:spPr>
            <a:xfrm>
              <a:off x="2949947" y="1718502"/>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par>
                                <p:cTn id="11" presetID="22" presetClass="entr" presetSubtype="8"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9214" y="434391"/>
            <a:ext cx="4215561" cy="5915837"/>
          </a:xfrm>
          <a:prstGeom prst="rect">
            <a:avLst/>
          </a:prstGeom>
        </p:spPr>
      </p:pic>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第四部分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6" name="图片 5"/>
          <p:cNvPicPr>
            <a:picLocks noChangeAspect="1"/>
          </p:cNvPicPr>
          <p:nvPr/>
        </p:nvPicPr>
        <p:blipFill>
          <a:blip r:embed="rId2"/>
          <a:stretch>
            <a:fillRect/>
          </a:stretch>
        </p:blipFill>
        <p:spPr>
          <a:xfrm flipV="1">
            <a:off x="4974775" y="1833593"/>
            <a:ext cx="2239123" cy="1230906"/>
          </a:xfrm>
          <a:prstGeom prst="rect">
            <a:avLst/>
          </a:prstGeom>
        </p:spPr>
      </p:pic>
      <p:sp>
        <p:nvSpPr>
          <p:cNvPr id="7" name="文本框 6"/>
          <p:cNvSpPr txBox="1"/>
          <p:nvPr/>
        </p:nvSpPr>
        <p:spPr>
          <a:xfrm>
            <a:off x="5550879" y="2427780"/>
            <a:ext cx="4801314" cy="2318327"/>
          </a:xfrm>
          <a:prstGeom prst="rect">
            <a:avLst/>
          </a:prstGeom>
          <a:noFill/>
        </p:spPr>
        <p:txBody>
          <a:bodyPr vert="wordArtVertRtl"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8" name="图片 7"/>
          <p:cNvPicPr>
            <a:picLocks noChangeAspect="1"/>
          </p:cNvPicPr>
          <p:nvPr/>
        </p:nvPicPr>
        <p:blipFill>
          <a:blip r:embed="rId2"/>
          <a:stretch>
            <a:fillRect/>
          </a:stretch>
        </p:blipFill>
        <p:spPr>
          <a:xfrm flipH="1">
            <a:off x="8551769" y="4151920"/>
            <a:ext cx="2239123" cy="123090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3"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第四部分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22" name="图片 21"/>
          <p:cNvPicPr>
            <a:picLocks noChangeAspect="1"/>
          </p:cNvPicPr>
          <p:nvPr/>
        </p:nvPicPr>
        <p:blipFill>
          <a:blip r:embed="rId1"/>
          <a:stretch>
            <a:fillRect/>
          </a:stretch>
        </p:blipFill>
        <p:spPr>
          <a:xfrm>
            <a:off x="810310" y="1476370"/>
            <a:ext cx="10571380" cy="3139712"/>
          </a:xfrm>
          <a:prstGeom prst="rect">
            <a:avLst/>
          </a:prstGeom>
          <a:effectLst>
            <a:softEdge rad="31750"/>
          </a:effectLst>
        </p:spPr>
      </p:pic>
      <p:sp>
        <p:nvSpPr>
          <p:cNvPr id="23" name="文本框 22"/>
          <p:cNvSpPr txBox="1"/>
          <p:nvPr/>
        </p:nvSpPr>
        <p:spPr>
          <a:xfrm>
            <a:off x="1538728" y="4977397"/>
            <a:ext cx="2749471"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cxnSp>
        <p:nvCxnSpPr>
          <p:cNvPr id="24" name="直接连接符 23"/>
          <p:cNvCxnSpPr/>
          <p:nvPr/>
        </p:nvCxnSpPr>
        <p:spPr>
          <a:xfrm>
            <a:off x="4504732" y="4983759"/>
            <a:ext cx="0" cy="849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721265" y="4977397"/>
            <a:ext cx="2749471"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cxnSp>
        <p:nvCxnSpPr>
          <p:cNvPr id="27" name="直接连接符 26"/>
          <p:cNvCxnSpPr/>
          <p:nvPr/>
        </p:nvCxnSpPr>
        <p:spPr>
          <a:xfrm>
            <a:off x="7687269" y="4983759"/>
            <a:ext cx="0" cy="849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903802" y="4977397"/>
            <a:ext cx="2749471" cy="861774"/>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vertical)">
                                      <p:cBhvr>
                                        <p:cTn id="7" dur="1500"/>
                                        <p:tgtEl>
                                          <p:spTgt spid="22"/>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7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47" presetClass="entr" presetSubtype="0" fill="hold" grpId="0" nodeType="withEffect">
                                  <p:stCondLst>
                                    <p:cond delay="20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75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47" presetClass="entr" presetSubtype="0" fill="hold" grpId="0" nodeType="withEffect">
                                  <p:stCondLst>
                                    <p:cond delay="3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6368" y="890825"/>
            <a:ext cx="9259265" cy="5076351"/>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5732" t="3408"/>
          <a:stretch>
            <a:fillRect/>
          </a:stretch>
        </p:blipFill>
        <p:spPr>
          <a:xfrm>
            <a:off x="0" y="0"/>
            <a:ext cx="3774381" cy="5425192"/>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5732" t="3408"/>
          <a:stretch>
            <a:fillRect/>
          </a:stretch>
        </p:blipFill>
        <p:spPr>
          <a:xfrm flipH="1" flipV="1">
            <a:off x="8417620" y="1432809"/>
            <a:ext cx="3774380" cy="5425191"/>
          </a:xfrm>
          <a:prstGeom prst="rect">
            <a:avLst/>
          </a:prstGeom>
        </p:spPr>
      </p:pic>
      <p:sp>
        <p:nvSpPr>
          <p:cNvPr id="15" name="文本框 14"/>
          <p:cNvSpPr txBox="1"/>
          <p:nvPr/>
        </p:nvSpPr>
        <p:spPr>
          <a:xfrm>
            <a:off x="3233683" y="2469342"/>
            <a:ext cx="5724644" cy="1200329"/>
          </a:xfrm>
          <a:prstGeom prst="rect">
            <a:avLst/>
          </a:prstGeom>
          <a:noFill/>
        </p:spPr>
        <p:txBody>
          <a:bodyPr wrap="none" rtlCol="0" anchor="ctr">
            <a:spAutoFit/>
          </a:bodyPr>
          <a:lstStyle/>
          <a:p>
            <a:pPr algn="ctr"/>
            <a:r>
              <a:rPr lang="zh-CN" altLang="en-US" sz="7200" dirty="0">
                <a:solidFill>
                  <a:srgbClr val="493C3B"/>
                </a:solidFill>
                <a:latin typeface="文悦古典明朝体 (非商业使用) W5" pitchFamily="50" charset="-122"/>
                <a:ea typeface="文悦古典明朝体 (非商业使用) W5" pitchFamily="50" charset="-122"/>
              </a:rPr>
              <a:t>感谢您的观看</a:t>
            </a:r>
            <a:endParaRPr lang="zh-CN" altLang="en-US" sz="7200" dirty="0">
              <a:solidFill>
                <a:srgbClr val="493C3B"/>
              </a:solidFill>
              <a:latin typeface="文悦古典明朝体 (非商业使用) W5" pitchFamily="50" charset="-122"/>
              <a:ea typeface="文悦古典明朝体 (非商业使用) W5" pitchFamily="50" charset="-122"/>
            </a:endParaRPr>
          </a:p>
        </p:txBody>
      </p:sp>
      <p:grpSp>
        <p:nvGrpSpPr>
          <p:cNvPr id="20" name="组合 19"/>
          <p:cNvGrpSpPr/>
          <p:nvPr/>
        </p:nvGrpSpPr>
        <p:grpSpPr>
          <a:xfrm>
            <a:off x="3081582" y="3735439"/>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3579926" y="4033323"/>
            <a:ext cx="5032147" cy="461665"/>
          </a:xfrm>
          <a:prstGeom prst="rect">
            <a:avLst/>
          </a:prstGeom>
          <a:noFill/>
        </p:spPr>
        <p:txBody>
          <a:bodyPr wrap="none" rtlCol="0" anchor="ctr">
            <a:spAutoFit/>
          </a:bodyPr>
          <a:lstStyle/>
          <a:p>
            <a:pPr algn="ctr"/>
            <a:r>
              <a:rPr lang="zh-CN" altLang="en-US" sz="2400" spc="300" dirty="0">
                <a:solidFill>
                  <a:schemeClr val="tx1">
                    <a:lumMod val="65000"/>
                    <a:lumOff val="35000"/>
                  </a:schemeClr>
                </a:solidFill>
                <a:latin typeface="文悦古体仿宋 (非商业使用)" pitchFamily="50" charset="-122"/>
                <a:ea typeface="文悦古体仿宋 (非商业使用)" pitchFamily="50" charset="-122"/>
              </a:rPr>
              <a:t>课程培训｜文学鉴赏｜读书分享</a:t>
            </a:r>
            <a:endParaRPr lang="zh-CN" altLang="en-US" sz="2400" spc="3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500"/>
                                        <p:tgtEl>
                                          <p:spTgt spid="7"/>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6" presetClass="entr" presetSubtype="37" fill="hold" nodeType="withEffect">
                                  <p:stCondLst>
                                    <p:cond delay="150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1000"/>
                                        <p:tgtEl>
                                          <p:spTgt spid="20"/>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750"/>
          <a:stretch>
            <a:fillRect/>
          </a:stretch>
        </p:blipFill>
        <p:spPr>
          <a:xfrm flipH="1">
            <a:off x="0" y="0"/>
            <a:ext cx="6240801" cy="6858000"/>
          </a:xfrm>
          <a:prstGeom prst="rect">
            <a:avLst/>
          </a:prstGeom>
        </p:spPr>
      </p:pic>
      <p:sp useBgFill="1">
        <p:nvSpPr>
          <p:cNvPr id="6" name="矩形 5"/>
          <p:cNvSpPr/>
          <p:nvPr/>
        </p:nvSpPr>
        <p:spPr>
          <a:xfrm>
            <a:off x="159488" y="5007935"/>
            <a:ext cx="627321" cy="1594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4458586" y="3140148"/>
            <a:ext cx="1421219" cy="260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975248" y="3809863"/>
            <a:ext cx="6028837" cy="85061"/>
            <a:chOff x="3423684" y="3795823"/>
            <a:chExt cx="6028837" cy="85061"/>
          </a:xfrm>
        </p:grpSpPr>
        <p:cxnSp>
          <p:nvCxnSpPr>
            <p:cNvPr id="10" name="直接连接符 9"/>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95592" y="1509824"/>
            <a:ext cx="2188150" cy="2284415"/>
            <a:chOff x="6895592" y="1509824"/>
            <a:chExt cx="2188150" cy="228441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592" y="1509824"/>
              <a:ext cx="2188150" cy="2284415"/>
            </a:xfrm>
            <a:prstGeom prst="rect">
              <a:avLst/>
            </a:prstGeom>
          </p:spPr>
        </p:pic>
        <p:sp>
          <p:nvSpPr>
            <p:cNvPr id="13" name="文本框 12"/>
            <p:cNvSpPr txBox="1"/>
            <p:nvPr/>
          </p:nvSpPr>
          <p:spPr>
            <a:xfrm>
              <a:off x="7529820" y="2222918"/>
              <a:ext cx="877163" cy="923330"/>
            </a:xfrm>
            <a:prstGeom prst="rect">
              <a:avLst/>
            </a:prstGeom>
            <a:noFill/>
          </p:spPr>
          <p:txBody>
            <a:bodyPr wrap="none" rtlCol="0" anchor="ctr">
              <a:spAutoFit/>
            </a:bodyPr>
            <a:lstStyle/>
            <a:p>
              <a:pPr algn="ctr"/>
              <a:r>
                <a:rPr lang="zh-CN" altLang="en-US" sz="5400" dirty="0">
                  <a:solidFill>
                    <a:schemeClr val="bg1"/>
                  </a:solidFill>
                  <a:latin typeface="文悦古典明朝体 (非商业使用) W5" pitchFamily="50" charset="-122"/>
                  <a:ea typeface="文悦古典明朝体 (非商业使用) W5" pitchFamily="50" charset="-122"/>
                </a:rPr>
                <a:t>壹</a:t>
              </a:r>
              <a:endParaRPr lang="zh-CN" altLang="en-US" sz="5400" dirty="0">
                <a:solidFill>
                  <a:schemeClr val="bg1"/>
                </a:solidFill>
                <a:latin typeface="文悦古典明朝体 (非商业使用) W5" pitchFamily="50" charset="-122"/>
                <a:ea typeface="文悦古典明朝体 (非商业使用) W5" pitchFamily="50" charset="-122"/>
              </a:endParaRPr>
            </a:p>
          </p:txBody>
        </p:sp>
      </p:grpSp>
      <p:sp>
        <p:nvSpPr>
          <p:cNvPr id="15" name="文本框 14"/>
          <p:cNvSpPr txBox="1"/>
          <p:nvPr/>
        </p:nvSpPr>
        <p:spPr>
          <a:xfrm>
            <a:off x="4936852" y="4038142"/>
            <a:ext cx="6211957" cy="769441"/>
          </a:xfrm>
          <a:prstGeom prst="rect">
            <a:avLst/>
          </a:prstGeom>
          <a:noFill/>
        </p:spPr>
        <p:txBody>
          <a:bodyPr wrap="none" rtlCol="0">
            <a:spAutoFit/>
          </a:bodyPr>
          <a:lstStyle/>
          <a:p>
            <a:r>
              <a:rPr lang="zh-CN" altLang="en-US" sz="4400" spc="300" dirty="0">
                <a:solidFill>
                  <a:srgbClr val="493C3B"/>
                </a:solidFill>
                <a:latin typeface="文悦古体仿宋 (非商业使用)" pitchFamily="50" charset="-122"/>
                <a:ea typeface="文悦古体仿宋 (非商业使用)" pitchFamily="50" charset="-122"/>
              </a:rPr>
              <a:t>点击添加文本标题内容</a:t>
            </a:r>
            <a:endParaRPr lang="zh-CN" altLang="en-US" sz="4400" spc="300" dirty="0">
              <a:solidFill>
                <a:srgbClr val="493C3B"/>
              </a:solidFill>
              <a:latin typeface="文悦古体仿宋 (非商业使用)" pitchFamily="50" charset="-122"/>
              <a:ea typeface="文悦古体仿宋 (非商业使用)" pitchFamily="50" charset="-122"/>
            </a:endParaRPr>
          </a:p>
        </p:txBody>
      </p:sp>
      <p:grpSp>
        <p:nvGrpSpPr>
          <p:cNvPr id="16" name="组合 15"/>
          <p:cNvGrpSpPr/>
          <p:nvPr/>
        </p:nvGrpSpPr>
        <p:grpSpPr>
          <a:xfrm>
            <a:off x="4964615" y="4977055"/>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1750" r="33606" b="53427"/>
          <a:stretch>
            <a:fillRect/>
          </a:stretch>
        </p:blipFill>
        <p:spPr>
          <a:xfrm>
            <a:off x="9494874" y="0"/>
            <a:ext cx="2697126" cy="27193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par>
                                <p:cTn id="10" presetID="10"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6" presetClass="entr" presetSubtype="37" fill="hold" grpId="0"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2"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第一部分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grpSp>
        <p:nvGrpSpPr>
          <p:cNvPr id="13" name="组合 12"/>
          <p:cNvGrpSpPr/>
          <p:nvPr/>
        </p:nvGrpSpPr>
        <p:grpSpPr>
          <a:xfrm>
            <a:off x="1191004" y="1520452"/>
            <a:ext cx="2749471" cy="4146117"/>
            <a:chOff x="1847070" y="1913859"/>
            <a:chExt cx="2749471" cy="4146117"/>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637" y="1913859"/>
              <a:ext cx="2030819" cy="2030819"/>
            </a:xfrm>
            <a:prstGeom prst="rect">
              <a:avLst/>
            </a:prstGeom>
          </p:spPr>
        </p:pic>
        <p:sp>
          <p:nvSpPr>
            <p:cNvPr id="8" name="文本框 7"/>
            <p:cNvSpPr txBox="1"/>
            <p:nvPr/>
          </p:nvSpPr>
          <p:spPr>
            <a:xfrm>
              <a:off x="2206143" y="4089779"/>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cxnSp>
          <p:nvCxnSpPr>
            <p:cNvPr id="10" name="直接连接符 9"/>
            <p:cNvCxnSpPr/>
            <p:nvPr/>
          </p:nvCxnSpPr>
          <p:spPr>
            <a:xfrm>
              <a:off x="1976783" y="4768009"/>
              <a:ext cx="2490045"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847070" y="4850093"/>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4" name="组合 13"/>
          <p:cNvGrpSpPr/>
          <p:nvPr/>
        </p:nvGrpSpPr>
        <p:grpSpPr>
          <a:xfrm>
            <a:off x="4721264" y="1520452"/>
            <a:ext cx="2749471" cy="4146117"/>
            <a:chOff x="1847070" y="1913859"/>
            <a:chExt cx="2749471" cy="414611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637" y="1913859"/>
              <a:ext cx="2030819" cy="2030819"/>
            </a:xfrm>
            <a:prstGeom prst="rect">
              <a:avLst/>
            </a:prstGeom>
          </p:spPr>
        </p:pic>
        <p:sp>
          <p:nvSpPr>
            <p:cNvPr id="16" name="文本框 15"/>
            <p:cNvSpPr txBox="1"/>
            <p:nvPr/>
          </p:nvSpPr>
          <p:spPr>
            <a:xfrm>
              <a:off x="2206143" y="4089779"/>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cxnSp>
          <p:nvCxnSpPr>
            <p:cNvPr id="17" name="直接连接符 16"/>
            <p:cNvCxnSpPr/>
            <p:nvPr/>
          </p:nvCxnSpPr>
          <p:spPr>
            <a:xfrm>
              <a:off x="1976783" y="4768009"/>
              <a:ext cx="2490045"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847070" y="4850093"/>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grpSp>
        <p:nvGrpSpPr>
          <p:cNvPr id="19" name="组合 18"/>
          <p:cNvGrpSpPr/>
          <p:nvPr/>
        </p:nvGrpSpPr>
        <p:grpSpPr>
          <a:xfrm>
            <a:off x="8251525" y="1520452"/>
            <a:ext cx="2749471" cy="4146117"/>
            <a:chOff x="1847070" y="1913859"/>
            <a:chExt cx="2749471" cy="4146117"/>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637" y="1913859"/>
              <a:ext cx="2030819" cy="2030819"/>
            </a:xfrm>
            <a:prstGeom prst="rect">
              <a:avLst/>
            </a:prstGeom>
          </p:spPr>
        </p:pic>
        <p:sp>
          <p:nvSpPr>
            <p:cNvPr id="21" name="文本框 20"/>
            <p:cNvSpPr txBox="1"/>
            <p:nvPr/>
          </p:nvSpPr>
          <p:spPr>
            <a:xfrm>
              <a:off x="2206143" y="4089779"/>
              <a:ext cx="2031325" cy="646331"/>
            </a:xfrm>
            <a:prstGeom prst="rect">
              <a:avLst/>
            </a:prstGeom>
            <a:noFill/>
          </p:spPr>
          <p:txBody>
            <a:bodyPr wrap="none" rtlCol="0" anchor="ctr">
              <a:spAutoFit/>
            </a:bodyPr>
            <a:lstStyle/>
            <a:p>
              <a:pPr algn="ctr"/>
              <a:r>
                <a:rPr lang="zh-CN" altLang="en-US" sz="3600" dirty="0">
                  <a:solidFill>
                    <a:srgbClr val="493C3B"/>
                  </a:solidFill>
                  <a:latin typeface="文悦古典明朝体 (非商业使用) W5" pitchFamily="50" charset="-122"/>
                  <a:ea typeface="文悦古典明朝体 (非商业使用) W5" pitchFamily="50" charset="-122"/>
                </a:rPr>
                <a:t>添加标题</a:t>
              </a:r>
              <a:endParaRPr lang="zh-CN" altLang="en-US" sz="3600" dirty="0">
                <a:solidFill>
                  <a:srgbClr val="493C3B"/>
                </a:solidFill>
                <a:latin typeface="文悦古典明朝体 (非商业使用) W5" pitchFamily="50" charset="-122"/>
                <a:ea typeface="文悦古典明朝体 (非商业使用) W5" pitchFamily="50" charset="-122"/>
              </a:endParaRPr>
            </a:p>
          </p:txBody>
        </p:sp>
        <p:cxnSp>
          <p:nvCxnSpPr>
            <p:cNvPr id="22" name="直接连接符 21"/>
            <p:cNvCxnSpPr/>
            <p:nvPr/>
          </p:nvCxnSpPr>
          <p:spPr>
            <a:xfrm>
              <a:off x="1976783" y="4768009"/>
              <a:ext cx="2490045"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847070" y="4850093"/>
              <a:ext cx="2749471" cy="1209883"/>
            </a:xfrm>
            <a:prstGeom prst="rect">
              <a:avLst/>
            </a:prstGeom>
            <a:noFill/>
          </p:spPr>
          <p:txBody>
            <a:bodyPr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2"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第一部分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96980" y="783759"/>
            <a:ext cx="3404629" cy="5290481"/>
          </a:xfrm>
          <a:prstGeom prst="rect">
            <a:avLst/>
          </a:prstGeom>
        </p:spPr>
      </p:pic>
      <p:grpSp>
        <p:nvGrpSpPr>
          <p:cNvPr id="11" name="组合 10"/>
          <p:cNvGrpSpPr/>
          <p:nvPr/>
        </p:nvGrpSpPr>
        <p:grpSpPr>
          <a:xfrm>
            <a:off x="5545103" y="1598819"/>
            <a:ext cx="5149917" cy="977704"/>
            <a:chOff x="5812357" y="1809926"/>
            <a:chExt cx="5149917" cy="977704"/>
          </a:xfrm>
        </p:grpSpPr>
        <p:pic>
          <p:nvPicPr>
            <p:cNvPr id="8" name="图片 7"/>
            <p:cNvPicPr>
              <a:picLocks noChangeAspect="1"/>
            </p:cNvPicPr>
            <p:nvPr/>
          </p:nvPicPr>
          <p:blipFill>
            <a:blip r:embed="rId2"/>
            <a:stretch>
              <a:fillRect/>
            </a:stretch>
          </p:blipFill>
          <p:spPr>
            <a:xfrm rot="16200000">
              <a:off x="5653145" y="2079004"/>
              <a:ext cx="757972" cy="439548"/>
            </a:xfrm>
            <a:prstGeom prst="rect">
              <a:avLst/>
            </a:prstGeom>
          </p:spPr>
        </p:pic>
        <p:sp>
          <p:nvSpPr>
            <p:cNvPr id="9" name="文本框 8"/>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0" name="图片 9"/>
            <p:cNvPicPr>
              <a:picLocks noChangeAspect="1"/>
            </p:cNvPicPr>
            <p:nvPr/>
          </p:nvPicPr>
          <p:blipFill>
            <a:blip r:embed="rId2"/>
            <a:stretch>
              <a:fillRect/>
            </a:stretch>
          </p:blipFill>
          <p:spPr>
            <a:xfrm rot="5400000" flipH="1">
              <a:off x="10363514" y="2079004"/>
              <a:ext cx="757972" cy="439548"/>
            </a:xfrm>
            <a:prstGeom prst="rect">
              <a:avLst/>
            </a:prstGeom>
          </p:spPr>
        </p:pic>
      </p:grpSp>
      <p:grpSp>
        <p:nvGrpSpPr>
          <p:cNvPr id="12" name="组合 11"/>
          <p:cNvGrpSpPr/>
          <p:nvPr/>
        </p:nvGrpSpPr>
        <p:grpSpPr>
          <a:xfrm>
            <a:off x="5545103" y="3057108"/>
            <a:ext cx="5149917" cy="977704"/>
            <a:chOff x="5812357" y="1809926"/>
            <a:chExt cx="5149917" cy="977704"/>
          </a:xfrm>
        </p:grpSpPr>
        <p:pic>
          <p:nvPicPr>
            <p:cNvPr id="13" name="图片 12"/>
            <p:cNvPicPr>
              <a:picLocks noChangeAspect="1"/>
            </p:cNvPicPr>
            <p:nvPr/>
          </p:nvPicPr>
          <p:blipFill>
            <a:blip r:embed="rId2"/>
            <a:stretch>
              <a:fillRect/>
            </a:stretch>
          </p:blipFill>
          <p:spPr>
            <a:xfrm rot="16200000">
              <a:off x="5653145" y="2079004"/>
              <a:ext cx="757972" cy="439548"/>
            </a:xfrm>
            <a:prstGeom prst="rect">
              <a:avLst/>
            </a:prstGeom>
          </p:spPr>
        </p:pic>
        <p:sp>
          <p:nvSpPr>
            <p:cNvPr id="14" name="文本框 13"/>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5" name="图片 14"/>
            <p:cNvPicPr>
              <a:picLocks noChangeAspect="1"/>
            </p:cNvPicPr>
            <p:nvPr/>
          </p:nvPicPr>
          <p:blipFill>
            <a:blip r:embed="rId2"/>
            <a:stretch>
              <a:fillRect/>
            </a:stretch>
          </p:blipFill>
          <p:spPr>
            <a:xfrm rot="5400000" flipH="1">
              <a:off x="10363514" y="2079004"/>
              <a:ext cx="757972" cy="439548"/>
            </a:xfrm>
            <a:prstGeom prst="rect">
              <a:avLst/>
            </a:prstGeom>
          </p:spPr>
        </p:pic>
      </p:grpSp>
      <p:grpSp>
        <p:nvGrpSpPr>
          <p:cNvPr id="16" name="组合 15"/>
          <p:cNvGrpSpPr/>
          <p:nvPr/>
        </p:nvGrpSpPr>
        <p:grpSpPr>
          <a:xfrm>
            <a:off x="5545103" y="4515397"/>
            <a:ext cx="5149917" cy="977704"/>
            <a:chOff x="5812357" y="1809926"/>
            <a:chExt cx="5149917" cy="977704"/>
          </a:xfrm>
        </p:grpSpPr>
        <p:pic>
          <p:nvPicPr>
            <p:cNvPr id="17" name="图片 16"/>
            <p:cNvPicPr>
              <a:picLocks noChangeAspect="1"/>
            </p:cNvPicPr>
            <p:nvPr/>
          </p:nvPicPr>
          <p:blipFill>
            <a:blip r:embed="rId2"/>
            <a:stretch>
              <a:fillRect/>
            </a:stretch>
          </p:blipFill>
          <p:spPr>
            <a:xfrm rot="16200000">
              <a:off x="5653145" y="2079004"/>
              <a:ext cx="757972" cy="439548"/>
            </a:xfrm>
            <a:prstGeom prst="rect">
              <a:avLst/>
            </a:prstGeom>
          </p:spPr>
        </p:pic>
        <p:sp>
          <p:nvSpPr>
            <p:cNvPr id="18" name="文本框 17"/>
            <p:cNvSpPr txBox="1"/>
            <p:nvPr/>
          </p:nvSpPr>
          <p:spPr>
            <a:xfrm>
              <a:off x="6336965" y="1809926"/>
              <a:ext cx="4185761" cy="977704"/>
            </a:xfrm>
            <a:prstGeom prst="rect">
              <a:avLst/>
            </a:prstGeom>
            <a:noFill/>
          </p:spPr>
          <p:txBody>
            <a:bodyPr wrap="none" rtlCol="0" anchor="ctr">
              <a:spAutoFit/>
            </a:bodyPr>
            <a:lstStyle/>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6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600"/>
                </a:lnSpc>
              </a:pPr>
              <a:r>
                <a:rPr lang="zh-CN" altLang="en-US" sz="26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6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9" name="图片 18"/>
            <p:cNvPicPr>
              <a:picLocks noChangeAspect="1"/>
            </p:cNvPicPr>
            <p:nvPr/>
          </p:nvPicPr>
          <p:blipFill>
            <a:blip r:embed="rId2"/>
            <a:stretch>
              <a:fillRect/>
            </a:stretch>
          </p:blipFill>
          <p:spPr>
            <a:xfrm rot="5400000" flipH="1">
              <a:off x="10363514" y="2079004"/>
              <a:ext cx="757972" cy="439548"/>
            </a:xfrm>
            <a:prstGeom prst="rect">
              <a:avLst/>
            </a:prstGeom>
          </p:spPr>
        </p:pic>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1000"/>
                                        <p:tgtEl>
                                          <p:spTgt spid="11"/>
                                        </p:tgtEl>
                                      </p:cBhvr>
                                    </p:animEffect>
                                  </p:childTnLst>
                                </p:cTn>
                              </p:par>
                              <p:par>
                                <p:cTn id="8" presetID="16" presetClass="entr" presetSubtype="37"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1000"/>
                                        <p:tgtEl>
                                          <p:spTgt spid="12"/>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2"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第一部分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85326" y="1066058"/>
            <a:ext cx="3466212" cy="5108663"/>
          </a:xfrm>
          <a:prstGeom prst="rect">
            <a:avLst/>
          </a:prstGeom>
        </p:spPr>
      </p:pic>
      <p:pic>
        <p:nvPicPr>
          <p:cNvPr id="8" name="图片 7"/>
          <p:cNvPicPr>
            <a:picLocks noChangeAspect="1"/>
          </p:cNvPicPr>
          <p:nvPr/>
        </p:nvPicPr>
        <p:blipFill>
          <a:blip r:embed="rId2"/>
          <a:stretch>
            <a:fillRect/>
          </a:stretch>
        </p:blipFill>
        <p:spPr>
          <a:xfrm>
            <a:off x="1385704" y="1949711"/>
            <a:ext cx="5032895" cy="290078"/>
          </a:xfrm>
          <a:prstGeom prst="rect">
            <a:avLst/>
          </a:prstGeom>
        </p:spPr>
      </p:pic>
      <p:sp>
        <p:nvSpPr>
          <p:cNvPr id="9" name="文本框 8"/>
          <p:cNvSpPr txBox="1"/>
          <p:nvPr/>
        </p:nvSpPr>
        <p:spPr>
          <a:xfrm>
            <a:off x="1501494" y="2370491"/>
            <a:ext cx="4801314" cy="2318327"/>
          </a:xfrm>
          <a:prstGeom prst="rect">
            <a:avLst/>
          </a:prstGeom>
          <a:noFill/>
        </p:spPr>
        <p:txBody>
          <a:bodyPr vert="wordArtVertRtl" wrap="none" rtlCol="0" anchor="ctr">
            <a:spAutoFit/>
          </a:bodyPr>
          <a:lstStyle/>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0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pic>
        <p:nvPicPr>
          <p:cNvPr id="10" name="图片 9"/>
          <p:cNvPicPr>
            <a:picLocks noChangeAspect="1"/>
          </p:cNvPicPr>
          <p:nvPr/>
        </p:nvPicPr>
        <p:blipFill>
          <a:blip r:embed="rId2"/>
          <a:stretch>
            <a:fillRect/>
          </a:stretch>
        </p:blipFill>
        <p:spPr>
          <a:xfrm flipV="1">
            <a:off x="1385704" y="4849043"/>
            <a:ext cx="5032895" cy="29007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2"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第一部分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14015" y="1595873"/>
            <a:ext cx="3963970" cy="3963970"/>
          </a:xfrm>
          <a:prstGeom prst="rect">
            <a:avLst/>
          </a:prstGeom>
        </p:spPr>
      </p:pic>
      <p:cxnSp>
        <p:nvCxnSpPr>
          <p:cNvPr id="7" name="直接连接符 6"/>
          <p:cNvCxnSpPr>
            <a:stCxn id="3" idx="1"/>
          </p:cNvCxnSpPr>
          <p:nvPr/>
        </p:nvCxnSpPr>
        <p:spPr>
          <a:xfrm flipH="1">
            <a:off x="1541721" y="3577858"/>
            <a:ext cx="2572294" cy="5314"/>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077985" y="3577858"/>
            <a:ext cx="2572294" cy="5314"/>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196652" y="1999727"/>
            <a:ext cx="3262432" cy="1280415"/>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0" name="文本框 9"/>
          <p:cNvSpPr txBox="1"/>
          <p:nvPr/>
        </p:nvSpPr>
        <p:spPr>
          <a:xfrm>
            <a:off x="1196652" y="3873613"/>
            <a:ext cx="3262432" cy="1280415"/>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1" name="文本框 10"/>
          <p:cNvSpPr txBox="1"/>
          <p:nvPr/>
        </p:nvSpPr>
        <p:spPr>
          <a:xfrm>
            <a:off x="7732916" y="1999727"/>
            <a:ext cx="3262432" cy="1280415"/>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
        <p:nvSpPr>
          <p:cNvPr id="12" name="文本框 11"/>
          <p:cNvSpPr txBox="1"/>
          <p:nvPr/>
        </p:nvSpPr>
        <p:spPr>
          <a:xfrm>
            <a:off x="7732916" y="3873613"/>
            <a:ext cx="3262432" cy="1280415"/>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2"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000"/>
                                        <p:tgtEl>
                                          <p:spTgt spid="7"/>
                                        </p:tgtEl>
                                      </p:cBhvr>
                                    </p:animEffect>
                                  </p:childTnLst>
                                </p:cTn>
                              </p:par>
                              <p:par>
                                <p:cTn id="14" presetID="22" presetClass="entr" presetSubtype="8" fill="hold"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8977" y="434392"/>
            <a:ext cx="11554046" cy="5989216"/>
          </a:xfrm>
          <a:prstGeom prst="rect">
            <a:avLst/>
          </a:prstGeom>
          <a:noFill/>
          <a:ln w="63500">
            <a:solidFill>
              <a:srgbClr val="998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文本框 4"/>
          <p:cNvSpPr txBox="1"/>
          <p:nvPr/>
        </p:nvSpPr>
        <p:spPr>
          <a:xfrm>
            <a:off x="5056292" y="203559"/>
            <a:ext cx="2079416" cy="461665"/>
          </a:xfrm>
          <a:prstGeom prst="rect">
            <a:avLst/>
          </a:prstGeom>
        </p:spPr>
        <p:txBody>
          <a:bodyPr wrap="none" rtlCol="0" anchor="ctr">
            <a:spAutoFit/>
          </a:bodyPr>
          <a:lstStyle/>
          <a:p>
            <a:pPr algn="ctr"/>
            <a:r>
              <a:rPr lang="en-US" altLang="zh-CN" sz="2400" b="1" dirty="0">
                <a:solidFill>
                  <a:srgbClr val="493C3B"/>
                </a:solidFill>
                <a:latin typeface="文悦古体仿宋 (非商业使用)" pitchFamily="50" charset="-122"/>
                <a:ea typeface="文悦古体仿宋 (非商业使用)" pitchFamily="50" charset="-122"/>
              </a:rPr>
              <a:t>·</a:t>
            </a:r>
            <a:r>
              <a:rPr lang="zh-CN" altLang="en-US" sz="2400" b="1" dirty="0">
                <a:solidFill>
                  <a:srgbClr val="493C3B"/>
                </a:solidFill>
                <a:latin typeface="文悦古体仿宋 (非商业使用)" pitchFamily="50" charset="-122"/>
                <a:ea typeface="文悦古体仿宋 (非商业使用)" pitchFamily="50" charset="-122"/>
              </a:rPr>
              <a:t>第一部分</a:t>
            </a:r>
            <a:r>
              <a:rPr lang="en-US" altLang="zh-CN" sz="2400" b="1" dirty="0">
                <a:solidFill>
                  <a:srgbClr val="493C3B"/>
                </a:solidFill>
                <a:latin typeface="文悦古体仿宋 (非商业使用)" pitchFamily="50" charset="-122"/>
                <a:ea typeface="文悦古体仿宋 (非商业使用)" pitchFamily="50" charset="-122"/>
              </a:rPr>
              <a:t>·</a:t>
            </a:r>
            <a:endParaRPr lang="zh-CN" altLang="en-US" sz="2400" b="1" dirty="0">
              <a:solidFill>
                <a:srgbClr val="493C3B"/>
              </a:solidFill>
              <a:latin typeface="文悦古体仿宋 (非商业使用)" pitchFamily="50" charset="-122"/>
              <a:ea typeface="文悦古体仿宋 (非商业使用)" pitchFamily="50" charset="-122"/>
            </a:endParaRPr>
          </a:p>
        </p:txBody>
      </p:sp>
      <p:pic>
        <p:nvPicPr>
          <p:cNvPr id="19" name="图片 18"/>
          <p:cNvPicPr>
            <a:picLocks noChangeAspect="1"/>
          </p:cNvPicPr>
          <p:nvPr/>
        </p:nvPicPr>
        <p:blipFill>
          <a:blip r:embed="rId1"/>
          <a:stretch>
            <a:fillRect/>
          </a:stretch>
        </p:blipFill>
        <p:spPr>
          <a:xfrm>
            <a:off x="938337" y="1407749"/>
            <a:ext cx="10315326" cy="3298222"/>
          </a:xfrm>
          <a:prstGeom prst="rect">
            <a:avLst/>
          </a:prstGeom>
          <a:effectLst>
            <a:softEdge rad="63500"/>
          </a:effectLst>
        </p:spPr>
      </p:pic>
      <p:sp>
        <p:nvSpPr>
          <p:cNvPr id="20" name="文本框 19"/>
          <p:cNvSpPr txBox="1"/>
          <p:nvPr/>
        </p:nvSpPr>
        <p:spPr>
          <a:xfrm>
            <a:off x="1387018" y="4936804"/>
            <a:ext cx="9417963" cy="870046"/>
          </a:xfrm>
          <a:prstGeom prst="rect">
            <a:avLst/>
          </a:prstGeom>
          <a:noFill/>
        </p:spPr>
        <p:txBody>
          <a:bodyPr wrap="none" rtlCol="0" anchor="ctr">
            <a:spAutoFit/>
          </a:bodyPr>
          <a:lstStyle/>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点击添加内容点击添加内容点击添加内容点击添加内容点击添加内容点击添加内容</a:t>
            </a:r>
            <a:endParaRPr lang="en-US" altLang="zh-CN" sz="2000" dirty="0">
              <a:solidFill>
                <a:schemeClr val="tx1">
                  <a:lumMod val="65000"/>
                  <a:lumOff val="35000"/>
                </a:schemeClr>
              </a:solidFill>
              <a:latin typeface="文悦古体仿宋 (非商业使用)" pitchFamily="50" charset="-122"/>
              <a:ea typeface="文悦古体仿宋 (非商业使用)" pitchFamily="50" charset="-122"/>
            </a:endParaRPr>
          </a:p>
          <a:p>
            <a:pPr algn="ctr">
              <a:lnSpc>
                <a:spcPts val="3200"/>
              </a:lnSpc>
            </a:pPr>
            <a:r>
              <a:rPr lang="zh-CN" altLang="en-US" sz="2000" dirty="0">
                <a:solidFill>
                  <a:schemeClr val="tx1">
                    <a:lumMod val="65000"/>
                    <a:lumOff val="35000"/>
                  </a:schemeClr>
                </a:solidFill>
                <a:latin typeface="文悦古体仿宋 (非商业使用)" pitchFamily="50" charset="-122"/>
                <a:ea typeface="文悦古体仿宋 (非商业使用)" pitchFamily="50" charset="-122"/>
              </a:rPr>
              <a:t>点击添加内容点击添加内容点击添加内容点击添加内容点击添加内容点击添加内容</a:t>
            </a:r>
            <a:endParaRPr lang="zh-CN" altLang="en-US" sz="2000" dirty="0">
              <a:solidFill>
                <a:schemeClr val="tx1">
                  <a:lumMod val="65000"/>
                  <a:lumOff val="35000"/>
                </a:schemeClr>
              </a:solidFill>
              <a:latin typeface="文悦古体仿宋 (非商业使用)" pitchFamily="50" charset="-122"/>
              <a:ea typeface="文悦古体仿宋 (非商业使用)" pitchFamily="50"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vertical)">
                                      <p:cBhvr>
                                        <p:cTn id="7" dur="1500"/>
                                        <p:tgtEl>
                                          <p:spTgt spid="1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750"/>
          <a:stretch>
            <a:fillRect/>
          </a:stretch>
        </p:blipFill>
        <p:spPr>
          <a:xfrm flipH="1">
            <a:off x="0" y="0"/>
            <a:ext cx="6240801" cy="6858000"/>
          </a:xfrm>
          <a:prstGeom prst="rect">
            <a:avLst/>
          </a:prstGeom>
        </p:spPr>
      </p:pic>
      <p:sp useBgFill="1">
        <p:nvSpPr>
          <p:cNvPr id="6" name="矩形 5"/>
          <p:cNvSpPr/>
          <p:nvPr/>
        </p:nvSpPr>
        <p:spPr>
          <a:xfrm>
            <a:off x="159488" y="5007935"/>
            <a:ext cx="627321" cy="1594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4458586" y="3140148"/>
            <a:ext cx="1421219" cy="260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975248" y="3809863"/>
            <a:ext cx="6028837" cy="85061"/>
            <a:chOff x="3423684" y="3795823"/>
            <a:chExt cx="6028837" cy="85061"/>
          </a:xfrm>
        </p:grpSpPr>
        <p:cxnSp>
          <p:nvCxnSpPr>
            <p:cNvPr id="10" name="直接连接符 9"/>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95592" y="1509824"/>
            <a:ext cx="2188150" cy="2284415"/>
            <a:chOff x="6895592" y="1509824"/>
            <a:chExt cx="2188150" cy="228441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592" y="1509824"/>
              <a:ext cx="2188150" cy="2284415"/>
            </a:xfrm>
            <a:prstGeom prst="rect">
              <a:avLst/>
            </a:prstGeom>
          </p:spPr>
        </p:pic>
        <p:sp>
          <p:nvSpPr>
            <p:cNvPr id="13" name="文本框 12"/>
            <p:cNvSpPr txBox="1"/>
            <p:nvPr/>
          </p:nvSpPr>
          <p:spPr>
            <a:xfrm>
              <a:off x="7529820" y="2222918"/>
              <a:ext cx="877164" cy="923330"/>
            </a:xfrm>
            <a:prstGeom prst="rect">
              <a:avLst/>
            </a:prstGeom>
            <a:noFill/>
          </p:spPr>
          <p:txBody>
            <a:bodyPr wrap="none" rtlCol="0" anchor="ctr">
              <a:spAutoFit/>
            </a:bodyPr>
            <a:lstStyle/>
            <a:p>
              <a:pPr algn="ctr"/>
              <a:r>
                <a:rPr lang="zh-CN" altLang="en-US" sz="5400" dirty="0">
                  <a:solidFill>
                    <a:schemeClr val="bg1"/>
                  </a:solidFill>
                  <a:latin typeface="文悦古典明朝体 (非商业使用) W5" pitchFamily="50" charset="-122"/>
                  <a:ea typeface="文悦古典明朝体 (非商业使用) W5" pitchFamily="50" charset="-122"/>
                </a:rPr>
                <a:t>贰</a:t>
              </a:r>
              <a:endParaRPr lang="zh-CN" altLang="en-US" sz="5400" dirty="0">
                <a:solidFill>
                  <a:schemeClr val="bg1"/>
                </a:solidFill>
                <a:latin typeface="文悦古典明朝体 (非商业使用) W5" pitchFamily="50" charset="-122"/>
                <a:ea typeface="文悦古典明朝体 (非商业使用) W5" pitchFamily="50" charset="-122"/>
              </a:endParaRPr>
            </a:p>
          </p:txBody>
        </p:sp>
      </p:grpSp>
      <p:sp>
        <p:nvSpPr>
          <p:cNvPr id="15" name="文本框 14"/>
          <p:cNvSpPr txBox="1"/>
          <p:nvPr/>
        </p:nvSpPr>
        <p:spPr>
          <a:xfrm>
            <a:off x="4936852" y="4038142"/>
            <a:ext cx="6211957" cy="769441"/>
          </a:xfrm>
          <a:prstGeom prst="rect">
            <a:avLst/>
          </a:prstGeom>
          <a:noFill/>
        </p:spPr>
        <p:txBody>
          <a:bodyPr wrap="none" rtlCol="0">
            <a:spAutoFit/>
          </a:bodyPr>
          <a:lstStyle/>
          <a:p>
            <a:r>
              <a:rPr lang="zh-CN" altLang="en-US" sz="4400" spc="300" dirty="0">
                <a:solidFill>
                  <a:srgbClr val="493C3B"/>
                </a:solidFill>
                <a:latin typeface="文悦古体仿宋 (非商业使用)" pitchFamily="50" charset="-122"/>
                <a:ea typeface="文悦古体仿宋 (非商业使用)" pitchFamily="50" charset="-122"/>
              </a:rPr>
              <a:t>点击添加文本标题内容</a:t>
            </a:r>
            <a:endParaRPr lang="zh-CN" altLang="en-US" sz="4400" spc="300" dirty="0">
              <a:solidFill>
                <a:srgbClr val="493C3B"/>
              </a:solidFill>
              <a:latin typeface="文悦古体仿宋 (非商业使用)" pitchFamily="50" charset="-122"/>
              <a:ea typeface="文悦古体仿宋 (非商业使用)" pitchFamily="50" charset="-122"/>
            </a:endParaRPr>
          </a:p>
        </p:txBody>
      </p:sp>
      <p:grpSp>
        <p:nvGrpSpPr>
          <p:cNvPr id="16" name="组合 15"/>
          <p:cNvGrpSpPr/>
          <p:nvPr/>
        </p:nvGrpSpPr>
        <p:grpSpPr>
          <a:xfrm>
            <a:off x="4964615" y="4977055"/>
            <a:ext cx="6028837" cy="85061"/>
            <a:chOff x="3423684" y="3795823"/>
            <a:chExt cx="6028837" cy="85061"/>
          </a:xfrm>
        </p:grpSpPr>
        <p:cxnSp>
          <p:nvCxnSpPr>
            <p:cNvPr id="17" name="直接连接符 16"/>
            <p:cNvCxnSpPr/>
            <p:nvPr/>
          </p:nvCxnSpPr>
          <p:spPr>
            <a:xfrm>
              <a:off x="3423684"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95572" y="3795823"/>
              <a:ext cx="85061" cy="85061"/>
            </a:xfrm>
            <a:prstGeom prst="ellipse">
              <a:avLst/>
            </a:prstGeom>
            <a:solidFill>
              <a:srgbClr val="DED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592363" y="3838353"/>
              <a:ext cx="2860158" cy="0"/>
            </a:xfrm>
            <a:prstGeom prst="line">
              <a:avLst/>
            </a:prstGeom>
            <a:ln>
              <a:solidFill>
                <a:srgbClr val="DED4D0"/>
              </a:solidFill>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rotWithShape="1">
          <a:blip r:embed="rId1">
            <a:extLst>
              <a:ext uri="{28A0092B-C50C-407E-A947-70E740481C1C}">
                <a14:useLocalDpi xmlns:a14="http://schemas.microsoft.com/office/drawing/2010/main" val="0"/>
              </a:ext>
            </a:extLst>
          </a:blip>
          <a:srcRect l="31750" r="33606" b="53427"/>
          <a:stretch>
            <a:fillRect/>
          </a:stretch>
        </p:blipFill>
        <p:spPr>
          <a:xfrm>
            <a:off x="9494874" y="0"/>
            <a:ext cx="2697126" cy="27193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par>
                                <p:cTn id="10" presetID="10"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6" presetClass="entr" presetSubtype="37" fill="hold" grpId="0"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1751</Words>
  <Application>WPS 演示</Application>
  <PresentationFormat>宽屏</PresentationFormat>
  <Paragraphs>288</Paragraphs>
  <Slides>26</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文悦古典明朝体 (非商业使用) W5</vt:lpstr>
      <vt:lpstr>文悦古体仿宋 (非商业使用)</vt:lpstr>
      <vt:lpstr>思源黑体 CN Light</vt:lpstr>
      <vt:lpstr>思源黑体 CN Bold</vt:lpstr>
      <vt:lpstr>仿宋</vt:lpstr>
      <vt:lpstr>等线</vt:lpstr>
      <vt:lpstr>微软雅黑</vt:lpstr>
      <vt:lpstr>Arial Unicode MS</vt:lpstr>
      <vt:lpstr>等线 Light</vt:lpstr>
      <vt:lpstr>Meiryo</vt:lpstr>
      <vt:lpstr>Yu Gothic UI</vt:lpstr>
      <vt:lpstr>Arial Narrow</vt:lpstr>
      <vt:lpstr>Calibri</vt:lpstr>
      <vt:lpstr>Calibri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159</cp:revision>
  <dcterms:created xsi:type="dcterms:W3CDTF">2017-11-28T03:42:00Z</dcterms:created>
  <dcterms:modified xsi:type="dcterms:W3CDTF">2024-04-02T02:59:17Z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C9A1FCE9D3CB40A6983DB5DAE64B7841_13</vt:lpwstr>
  </property>
  <property fmtid="{D5CDD505-2E9C-101B-9397-08002B2CF9AE}" pid="3" name="KSOProductBuildVer">
    <vt:lpwstr>2052-12.1.0.16417</vt:lpwstr>
  </property>
</Properties>
</file>