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66" r:id="rId5"/>
    <p:sldId id="267" r:id="rId6"/>
    <p:sldId id="268" r:id="rId7"/>
    <p:sldId id="269" r:id="rId8"/>
    <p:sldId id="270" r:id="rId9"/>
    <p:sldId id="271" r:id="rId10"/>
    <p:sldId id="272" r:id="rId11"/>
    <p:sldId id="299" r:id="rId12"/>
    <p:sldId id="273" r:id="rId13"/>
    <p:sldId id="300" r:id="rId14"/>
    <p:sldId id="274" r:id="rId15"/>
    <p:sldId id="275" r:id="rId16"/>
    <p:sldId id="276" r:id="rId17"/>
    <p:sldId id="277" r:id="rId18"/>
    <p:sldId id="278" r:id="rId19"/>
    <p:sldId id="279" r:id="rId20"/>
    <p:sldId id="301" r:id="rId21"/>
    <p:sldId id="280" r:id="rId22"/>
    <p:sldId id="292" r:id="rId23"/>
    <p:sldId id="282" r:id="rId24"/>
    <p:sldId id="281" r:id="rId25"/>
    <p:sldId id="283" r:id="rId26"/>
    <p:sldId id="286" r:id="rId27"/>
    <p:sldId id="285" r:id="rId28"/>
    <p:sldId id="302" r:id="rId29"/>
    <p:sldId id="284" r:id="rId30"/>
    <p:sldId id="295" r:id="rId31"/>
    <p:sldId id="287" r:id="rId32"/>
    <p:sldId id="288" r:id="rId33"/>
    <p:sldId id="294" r:id="rId34"/>
    <p:sldId id="293" r:id="rId35"/>
    <p:sldId id="290" r:id="rId36"/>
    <p:sldId id="289" r:id="rId37"/>
    <p:sldId id="328" r:id="rId38"/>
    <p:sldId id="329" r:id="rId39"/>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98" y="102"/>
      </p:cViewPr>
      <p:guideLst>
        <p:guide orient="horz" pos="2127"/>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16.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8.jpeg"/></Relationships>
</file>

<file path=ppt/diagrams/_rels/data2.xml.rels><?xml version="1.0" encoding="UTF-8" standalone="yes"?>
<Relationships xmlns="http://schemas.openxmlformats.org/package/2006/relationships"><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1" qsCatId="simple" csTypeId="urn:microsoft.com/office/officeart/2005/8/colors/accent1_2#1"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pt>
    <dgm:pt modelId="{0B2273E3-B9E3-4A02-93CF-275511BE0699}" type="pres">
      <dgm:prSet presAssocID="{F4DCAFF9-3CD8-4192-92EC-2050EBC96D81}" presName="composite" presStyleCnt="0"/>
      <dgm:spPr/>
    </dgm:pt>
    <dgm:pt modelId="{367DAC4B-08E7-4BA7-A970-D0115453FB5A}" type="pres">
      <dgm:prSet presAssocID="{F4DCAFF9-3CD8-4192-92EC-2050EBC96D81}" presName="rect1" presStyleLbl="bgShp" presStyleIdx="0" presStyleCnt="1" custScaleX="52570800" custScaleY="71997803" custLinFactX="-12772422" custLinFactY="200000" custLinFactNeighborX="-12800000" custLinFactNeighborY="246286"/>
      <dgm:spPr>
        <a:blipFill>
          <a:blip xmlns:r="http://schemas.openxmlformats.org/officeDocument/2006/relationships" r:embed="rId1"/>
          <a:srcRect/>
          <a:stretch>
            <a:fillRect t="-5000" b="-5000"/>
          </a:stretch>
        </a:blipFill>
      </dgm:spPr>
    </dgm:pt>
    <dgm:pt modelId="{7AC81859-B11C-4EE9-8379-B9AF70890D88}" type="pres">
      <dgm:prSet presAssocID="{F4DCAFF9-3CD8-4192-92EC-2050EBC96D81}" presName="rect2" presStyleLbl="trBgShp" presStyleIdx="0" presStyleCnt="1">
        <dgm:presLayoutVars>
          <dgm:bulletEnabled val="1"/>
        </dgm:presLayoutVars>
      </dgm:prSet>
      <dgm:spPr/>
    </dgm:pt>
  </dgm:ptLst>
  <dgm:cxnLst>
    <dgm:cxn modelId="{2A678D74-5D28-4772-9694-380BDCB05326}" srcId="{B3E39A80-D6B7-4E26-B22E-327D37299CB1}" destId="{F4DCAFF9-3CD8-4192-92EC-2050EBC96D81}" srcOrd="0" destOrd="0" parTransId="{896C2910-71E4-4E18-81DA-428510306E45}" sibTransId="{5670A9B4-EF79-4194-B2F8-D0D0B5D9F166}"/>
    <dgm:cxn modelId="{286D7CAB-090F-432B-B047-D7C2A04F68DD}" type="presOf" srcId="{F4DCAFF9-3CD8-4192-92EC-2050EBC96D81}" destId="{7AC81859-B11C-4EE9-8379-B9AF70890D88}" srcOrd="0" destOrd="0" presId="urn:microsoft.com/office/officeart/2008/layout/BendingPictureSemiTransparentText"/>
    <dgm:cxn modelId="{C8C551F0-021B-4ECE-BBDD-89C5BC77C4C5}" type="presOf" srcId="{B3E39A80-D6B7-4E26-B22E-327D37299CB1}" destId="{BDA71D6A-C3D1-411E-9EAC-6386FFEE52C2}" srcOrd="0" destOrd="0" presId="urn:microsoft.com/office/officeart/2008/layout/BendingPictureSemiTransparentText"/>
    <dgm:cxn modelId="{ADA143FD-032A-47D2-BEC7-308447492976}" type="presParOf" srcId="{BDA71D6A-C3D1-411E-9EAC-6386FFEE52C2}" destId="{0B2273E3-B9E3-4A02-93CF-275511BE0699}" srcOrd="0" destOrd="0" presId="urn:microsoft.com/office/officeart/2008/layout/BendingPictureSemiTransparentText"/>
    <dgm:cxn modelId="{868EF23D-3984-43CB-AA4E-72FD18AAB41C}" type="presParOf" srcId="{0B2273E3-B9E3-4A02-93CF-275511BE0699}" destId="{367DAC4B-08E7-4BA7-A970-D0115453FB5A}" srcOrd="0" destOrd="0" presId="urn:microsoft.com/office/officeart/2008/layout/BendingPictureSemiTransparentText"/>
    <dgm:cxn modelId="{46E979A8-E484-4A03-B698-E515BF88926D}" type="presParOf" srcId="{0B2273E3-B9E3-4A02-93CF-275511BE0699}" destId="{7AC81859-B11C-4EE9-8379-B9AF70890D88}" srcOrd="1" destOrd="0" presId="urn:microsoft.com/office/officeart/2008/layout/BendingPictureSemiTransparentText"/>
  </dgm:cxnLst>
  <dgm:bg>
    <a:effect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2" qsCatId="simple" csTypeId="urn:microsoft.com/office/officeart/2005/8/colors/accent1_2#2"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pt>
    <dgm:pt modelId="{0B2273E3-B9E3-4A02-93CF-275511BE0699}" type="pres">
      <dgm:prSet presAssocID="{F4DCAFF9-3CD8-4192-92EC-2050EBC96D81}" presName="composite" presStyleCnt="0"/>
      <dgm:spPr/>
    </dgm:pt>
    <dgm:pt modelId="{367DAC4B-08E7-4BA7-A970-D0115453FB5A}" type="pres">
      <dgm:prSet presAssocID="{F4DCAFF9-3CD8-4192-92EC-2050EBC96D81}" presName="rect1" presStyleLbl="bgShp" presStyleIdx="0" presStyleCnt="1" custScaleX="57811999" custScaleY="79197583" custLinFactX="-12772422" custLinFactY="200000" custLinFactNeighborX="-12800000" custLinFactNeighborY="246286"/>
      <dgm:spPr>
        <a:blipFill>
          <a:blip xmlns:r="http://schemas.openxmlformats.org/officeDocument/2006/relationships" r:embed="rId1"/>
          <a:srcRect/>
          <a:stretch>
            <a:fillRect t="-10000" b="-10000"/>
          </a:stretch>
        </a:blipFill>
      </dgm:spPr>
    </dgm:pt>
    <dgm:pt modelId="{7AC81859-B11C-4EE9-8379-B9AF70890D88}" type="pres">
      <dgm:prSet presAssocID="{F4DCAFF9-3CD8-4192-92EC-2050EBC96D81}" presName="rect2" presStyleLbl="trBgShp" presStyleIdx="0" presStyleCnt="1">
        <dgm:presLayoutVars>
          <dgm:bulletEnabled val="1"/>
        </dgm:presLayoutVars>
      </dgm:prSet>
      <dgm:spPr/>
    </dgm:pt>
  </dgm:ptLst>
  <dgm:cxnLst>
    <dgm:cxn modelId="{27CE851B-403C-48CC-AE42-733D48DE6A0F}" type="presOf" srcId="{B3E39A80-D6B7-4E26-B22E-327D37299CB1}" destId="{BDA71D6A-C3D1-411E-9EAC-6386FFEE52C2}" srcOrd="0" destOrd="0" presId="urn:microsoft.com/office/officeart/2008/layout/BendingPictureSemiTransparentText"/>
    <dgm:cxn modelId="{2A678D74-5D28-4772-9694-380BDCB05326}" srcId="{B3E39A80-D6B7-4E26-B22E-327D37299CB1}" destId="{F4DCAFF9-3CD8-4192-92EC-2050EBC96D81}" srcOrd="0" destOrd="0" parTransId="{896C2910-71E4-4E18-81DA-428510306E45}" sibTransId="{5670A9B4-EF79-4194-B2F8-D0D0B5D9F166}"/>
    <dgm:cxn modelId="{23315386-D952-4CB1-A9B9-5E957AE909D8}" type="presOf" srcId="{F4DCAFF9-3CD8-4192-92EC-2050EBC96D81}" destId="{7AC81859-B11C-4EE9-8379-B9AF70890D88}" srcOrd="0" destOrd="0" presId="urn:microsoft.com/office/officeart/2008/layout/BendingPictureSemiTransparentText"/>
    <dgm:cxn modelId="{124B9F27-19B0-43D5-9EF7-1C88B88D8B79}" type="presParOf" srcId="{BDA71D6A-C3D1-411E-9EAC-6386FFEE52C2}" destId="{0B2273E3-B9E3-4A02-93CF-275511BE0699}" srcOrd="0" destOrd="0" presId="urn:microsoft.com/office/officeart/2008/layout/BendingPictureSemiTransparentText"/>
    <dgm:cxn modelId="{AFA2F7D5-DCAA-4401-B135-6DA568702EF0}" type="presParOf" srcId="{0B2273E3-B9E3-4A02-93CF-275511BE0699}" destId="{367DAC4B-08E7-4BA7-A970-D0115453FB5A}" srcOrd="0" destOrd="0" presId="urn:microsoft.com/office/officeart/2008/layout/BendingPictureSemiTransparentText"/>
    <dgm:cxn modelId="{A7079F7D-95F5-4031-9F66-C9D3653E828F}" type="presParOf" srcId="{0B2273E3-B9E3-4A02-93CF-275511BE0699}" destId="{7AC81859-B11C-4EE9-8379-B9AF70890D88}" srcOrd="1" destOrd="0" presId="urn:microsoft.com/office/officeart/2008/layout/BendingPictureSemiTransparentText"/>
  </dgm:cxnLst>
  <dgm:bg>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E39A80-D6B7-4E26-B22E-327D37299CB1}" type="doc">
      <dgm:prSet loTypeId="urn:microsoft.com/office/officeart/2008/layout/BendingPictureSemiTransparentText" loCatId="picture" qsTypeId="urn:microsoft.com/office/officeart/2005/8/quickstyle/simple1#3" qsCatId="simple" csTypeId="urn:microsoft.com/office/officeart/2005/8/colors/accent1_2#3" csCatId="accent1" phldr="1"/>
      <dgm:spPr/>
      <dgm:t>
        <a:bodyPr/>
        <a:lstStyle/>
        <a:p>
          <a:endParaRPr lang="en-US"/>
        </a:p>
      </dgm:t>
    </dgm:pt>
    <dgm:pt modelId="{F4DCAFF9-3CD8-4192-92EC-2050EBC96D81}">
      <dgm:prSet phldrT="[Text]"/>
      <dgm:spPr>
        <a:noFill/>
      </dgm:spPr>
      <dgm:t>
        <a:bodyPr/>
        <a:lstStyle/>
        <a:p>
          <a:endParaRPr lang="en-US" dirty="0"/>
        </a:p>
      </dgm:t>
    </dgm:pt>
    <dgm:pt modelId="{896C2910-71E4-4E18-81DA-428510306E45}" cxnId="{2A678D74-5D28-4772-9694-380BDCB05326}" type="parTrans">
      <dgm:prSet/>
      <dgm:spPr/>
      <dgm:t>
        <a:bodyPr/>
        <a:lstStyle/>
        <a:p>
          <a:endParaRPr lang="en-US"/>
        </a:p>
      </dgm:t>
    </dgm:pt>
    <dgm:pt modelId="{5670A9B4-EF79-4194-B2F8-D0D0B5D9F166}" cxnId="{2A678D74-5D28-4772-9694-380BDCB05326}" type="sibTrans">
      <dgm:prSet/>
      <dgm:spPr/>
      <dgm:t>
        <a:bodyPr/>
        <a:lstStyle/>
        <a:p>
          <a:endParaRPr lang="en-US"/>
        </a:p>
      </dgm:t>
    </dgm:pt>
    <dgm:pt modelId="{BDA71D6A-C3D1-411E-9EAC-6386FFEE52C2}" type="pres">
      <dgm:prSet presAssocID="{B3E39A80-D6B7-4E26-B22E-327D37299CB1}" presName="Name0" presStyleCnt="0">
        <dgm:presLayoutVars>
          <dgm:dir/>
          <dgm:resizeHandles val="exact"/>
        </dgm:presLayoutVars>
      </dgm:prSet>
      <dgm:spPr/>
    </dgm:pt>
    <dgm:pt modelId="{0B2273E3-B9E3-4A02-93CF-275511BE0699}" type="pres">
      <dgm:prSet presAssocID="{F4DCAFF9-3CD8-4192-92EC-2050EBC96D81}" presName="composite" presStyleCnt="0"/>
      <dgm:spPr/>
    </dgm:pt>
    <dgm:pt modelId="{367DAC4B-08E7-4BA7-A970-D0115453FB5A}" type="pres">
      <dgm:prSet presAssocID="{F4DCAFF9-3CD8-4192-92EC-2050EBC96D81}" presName="rect1" presStyleLbl="bgShp" presStyleIdx="0" presStyleCnt="1" custScaleX="57811999" custScaleY="79197583" custLinFactX="-12772422" custLinFactY="200000" custLinFactNeighborX="-12800000" custLinFactNeighborY="246286"/>
      <dgm:spPr>
        <a:blipFill>
          <a:blip xmlns:r="http://schemas.openxmlformats.org/officeDocument/2006/relationships" r:embed="rId1"/>
          <a:srcRect/>
          <a:stretch>
            <a:fillRect t="-10000" b="-10000"/>
          </a:stretch>
        </a:blipFill>
      </dgm:spPr>
    </dgm:pt>
    <dgm:pt modelId="{7AC81859-B11C-4EE9-8379-B9AF70890D88}" type="pres">
      <dgm:prSet presAssocID="{F4DCAFF9-3CD8-4192-92EC-2050EBC96D81}" presName="rect2" presStyleLbl="trBgShp" presStyleIdx="0" presStyleCnt="1">
        <dgm:presLayoutVars>
          <dgm:bulletEnabled val="1"/>
        </dgm:presLayoutVars>
      </dgm:prSet>
      <dgm:spPr/>
    </dgm:pt>
  </dgm:ptLst>
  <dgm:cxnLst>
    <dgm:cxn modelId="{2A678D74-5D28-4772-9694-380BDCB05326}" srcId="{B3E39A80-D6B7-4E26-B22E-327D37299CB1}" destId="{F4DCAFF9-3CD8-4192-92EC-2050EBC96D81}" srcOrd="0" destOrd="0" parTransId="{896C2910-71E4-4E18-81DA-428510306E45}" sibTransId="{5670A9B4-EF79-4194-B2F8-D0D0B5D9F166}"/>
    <dgm:cxn modelId="{721F5F77-A6AF-437C-8FB0-134D55F57E3A}" type="presOf" srcId="{F4DCAFF9-3CD8-4192-92EC-2050EBC96D81}" destId="{7AC81859-B11C-4EE9-8379-B9AF70890D88}" srcOrd="0" destOrd="0" presId="urn:microsoft.com/office/officeart/2008/layout/BendingPictureSemiTransparentText"/>
    <dgm:cxn modelId="{E145F2AD-FF48-4489-96D6-CEB025A06DE9}" type="presOf" srcId="{B3E39A80-D6B7-4E26-B22E-327D37299CB1}" destId="{BDA71D6A-C3D1-411E-9EAC-6386FFEE52C2}" srcOrd="0" destOrd="0" presId="urn:microsoft.com/office/officeart/2008/layout/BendingPictureSemiTransparentText"/>
    <dgm:cxn modelId="{AC4853A4-6473-4E0A-B2B3-737D00CBE047}" type="presParOf" srcId="{BDA71D6A-C3D1-411E-9EAC-6386FFEE52C2}" destId="{0B2273E3-B9E3-4A02-93CF-275511BE0699}" srcOrd="0" destOrd="0" presId="urn:microsoft.com/office/officeart/2008/layout/BendingPictureSemiTransparentText"/>
    <dgm:cxn modelId="{37DD1C66-BDFE-4B1B-AE51-BB84B640C653}" type="presParOf" srcId="{0B2273E3-B9E3-4A02-93CF-275511BE0699}" destId="{367DAC4B-08E7-4BA7-A970-D0115453FB5A}" srcOrd="0" destOrd="0" presId="urn:microsoft.com/office/officeart/2008/layout/BendingPictureSemiTransparentText"/>
    <dgm:cxn modelId="{D8293746-0AF6-4801-BD77-34053FB44DAF}" type="presParOf" srcId="{0B2273E3-B9E3-4A02-93CF-275511BE0699}" destId="{7AC81859-B11C-4EE9-8379-B9AF70890D88}" srcOrd="1" destOrd="0" presId="urn:microsoft.com/office/officeart/2008/layout/BendingPictureSemiTransparentText"/>
  </dgm:cxnLst>
  <dgm:bg>
    <a:effect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0" y="952"/>
          <a:ext cx="2952327" cy="3465612"/>
        </a:xfrm>
        <a:prstGeom prst="rect">
          <a:avLst/>
        </a:prstGeom>
        <a:blipFill>
          <a:blip xmlns:r="http://schemas.openxmlformats.org/officeDocument/2006/relationships" r:embed="rId1"/>
          <a:srcRect/>
          <a:stretch>
            <a:fillRect t="-5000" b="-5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1473356" y="1734245"/>
          <a:ext cx="5615" cy="1155"/>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73356" y="1734245"/>
        <a:ext cx="5615" cy="1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0" y="0"/>
          <a:ext cx="2952327" cy="3466564"/>
        </a:xfrm>
        <a:prstGeom prst="rect">
          <a:avLst/>
        </a:prstGeom>
        <a:blipFill>
          <a:blip xmlns:r="http://schemas.openxmlformats.org/officeDocument/2006/relationships" r:embed="rId1"/>
          <a:srcRect/>
          <a:stretch>
            <a:fillRect t="-10000" b="-10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1473610" y="1734157"/>
          <a:ext cx="5106" cy="1050"/>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73610" y="1734157"/>
        <a:ext cx="5106" cy="1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DAC4B-08E7-4BA7-A970-D0115453FB5A}">
      <dsp:nvSpPr>
        <dsp:cNvPr id="0" name=""/>
        <dsp:cNvSpPr/>
      </dsp:nvSpPr>
      <dsp:spPr>
        <a:xfrm>
          <a:off x="0" y="0"/>
          <a:ext cx="2952327" cy="3466564"/>
        </a:xfrm>
        <a:prstGeom prst="rect">
          <a:avLst/>
        </a:prstGeom>
        <a:blipFill>
          <a:blip xmlns:r="http://schemas.openxmlformats.org/officeDocument/2006/relationships" r:embed="rId1"/>
          <a:srcRect/>
          <a:stretch>
            <a:fillRect t="-10000" b="-10000"/>
          </a:stretch>
        </a:blipFill>
        <a:ln>
          <a:noFill/>
        </a:ln>
        <a:effectLst/>
      </dsp:spPr>
      <dsp:style>
        <a:lnRef idx="0">
          <a:scrgbClr r="0" g="0" b="0"/>
        </a:lnRef>
        <a:fillRef idx="1">
          <a:scrgbClr r="0" g="0" b="0"/>
        </a:fillRef>
        <a:effectRef idx="0">
          <a:scrgbClr r="0" g="0" b="0"/>
        </a:effectRef>
        <a:fontRef idx="minor"/>
      </dsp:style>
    </dsp:sp>
    <dsp:sp modelId="{7AC81859-B11C-4EE9-8379-B9AF70890D88}">
      <dsp:nvSpPr>
        <dsp:cNvPr id="0" name=""/>
        <dsp:cNvSpPr/>
      </dsp:nvSpPr>
      <dsp:spPr>
        <a:xfrm>
          <a:off x="1473610" y="1734157"/>
          <a:ext cx="5106" cy="1050"/>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73610" y="1734157"/>
        <a:ext cx="5106" cy="105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C8BC0-7CEE-4C4C-A8D6-F659AE5BDC8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90679-4B52-425D-B0C9-8171B783B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5E190679-4B52-425D-B0C9-8171B783BFB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charset="0"/>
                <a:ea typeface="宋体" panose="02010600030101010101" pitchFamily="2" charset="-122"/>
              </a:rPr>
            </a:fld>
            <a:endParaRPr lang="zh-CN" altLang="en-US" sz="12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microsoft.com/office/2007/relationships/hdphoto" Target="../media/image15.wdp"/><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7" Type="http://schemas.openxmlformats.org/officeDocument/2006/relationships/notesSlide" Target="../notesSlides/notesSlide15.xml"/><Relationship Id="rId16" Type="http://schemas.openxmlformats.org/officeDocument/2006/relationships/slideLayout" Target="../slideLayouts/slideLayout1.xml"/><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microsoft.com/office/2007/relationships/diagramDrawing" Target="../diagrams/drawing2.xml"/><Relationship Id="rId1"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8.jpeg"/><Relationship Id="rId7" Type="http://schemas.openxmlformats.org/officeDocument/2006/relationships/tags" Target="../tags/tag5.xml"/><Relationship Id="rId6" Type="http://schemas.openxmlformats.org/officeDocument/2006/relationships/image" Target="../media/image16.jpeg"/><Relationship Id="rId5" Type="http://schemas.openxmlformats.org/officeDocument/2006/relationships/tags" Target="../tags/tag4.xml"/><Relationship Id="rId4" Type="http://schemas.openxmlformats.org/officeDocument/2006/relationships/image" Target="../media/image11.jpeg"/><Relationship Id="rId3" Type="http://schemas.openxmlformats.org/officeDocument/2006/relationships/tags" Target="../tags/tag3.xml"/><Relationship Id="rId2" Type="http://schemas.openxmlformats.org/officeDocument/2006/relationships/image" Target="../media/image10.jpeg"/><Relationship Id="rId18" Type="http://schemas.openxmlformats.org/officeDocument/2006/relationships/notesSlide" Target="../notesSlides/notesSlide21.xml"/><Relationship Id="rId17" Type="http://schemas.openxmlformats.org/officeDocument/2006/relationships/slideLayout" Target="../slideLayouts/slideLayout1.xml"/><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image" Target="../media/image9.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35.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9" name="TextBox 8"/>
          <p:cNvSpPr txBox="1"/>
          <p:nvPr/>
        </p:nvSpPr>
        <p:spPr>
          <a:xfrm>
            <a:off x="1347745" y="739205"/>
            <a:ext cx="9496510" cy="1308050"/>
          </a:xfrm>
          <a:prstGeom prst="rect">
            <a:avLst/>
          </a:prstGeom>
          <a:noFill/>
        </p:spPr>
        <p:txBody>
          <a:bodyPr wrap="none" rtlCol="0">
            <a:spAutoFit/>
          </a:bodyPr>
          <a:lstStyle/>
          <a:p>
            <a:pPr algn="ctr"/>
            <a:r>
              <a:rPr lang="zh-CN" altLang="en-US" sz="7900" b="1" spc="200" dirty="0">
                <a:solidFill>
                  <a:schemeClr val="bg1"/>
                </a:solidFill>
                <a:latin typeface="微软雅黑" panose="020B0503020204020204" pitchFamily="34" charset="-122"/>
                <a:ea typeface="微软雅黑" panose="020B0503020204020204" pitchFamily="34" charset="-122"/>
              </a:rPr>
              <a:t>教师说课读书会</a:t>
            </a:r>
            <a:r>
              <a:rPr lang="en-US" altLang="zh-CN" sz="7900" b="1" spc="200" dirty="0">
                <a:solidFill>
                  <a:schemeClr val="bg1"/>
                </a:solidFill>
                <a:latin typeface="微软雅黑" panose="020B0503020204020204" pitchFamily="34" charset="-122"/>
                <a:ea typeface="微软雅黑" panose="020B0503020204020204" pitchFamily="34" charset="-122"/>
              </a:rPr>
              <a:t>PPT</a:t>
            </a:r>
            <a:endParaRPr lang="zh-CN" altLang="en-US" sz="7900" b="1" spc="200" dirty="0">
              <a:solidFill>
                <a:schemeClr val="bg1"/>
              </a:solidFill>
              <a:latin typeface="微软雅黑" panose="020B0503020204020204" pitchFamily="34" charset="-122"/>
              <a:ea typeface="微软雅黑" panose="020B0503020204020204" pitchFamily="34" charset="-122"/>
            </a:endParaRPr>
          </a:p>
        </p:txBody>
      </p:sp>
      <p:sp>
        <p:nvSpPr>
          <p:cNvPr id="10" name="文本框 28"/>
          <p:cNvSpPr txBox="1"/>
          <p:nvPr/>
        </p:nvSpPr>
        <p:spPr>
          <a:xfrm>
            <a:off x="3555046" y="2155670"/>
            <a:ext cx="5081905" cy="414020"/>
          </a:xfrm>
          <a:prstGeom prst="rect">
            <a:avLst/>
          </a:prstGeom>
          <a:noFill/>
        </p:spPr>
        <p:txBody>
          <a:bodyPr wrap="none" rtlCol="0">
            <a:spAutoFit/>
          </a:bodyPr>
          <a:lstStyle/>
          <a:p>
            <a:pPr algn="ctr"/>
            <a:r>
              <a:rPr lang="zh-CN" altLang="en-US" sz="2100" dirty="0">
                <a:solidFill>
                  <a:schemeClr val="bg1"/>
                </a:solidFill>
                <a:latin typeface="微软雅黑" panose="020B0503020204020204" pitchFamily="34" charset="-122"/>
                <a:ea typeface="微软雅黑" panose="020B0503020204020204" pitchFamily="34" charset="-122"/>
              </a:rPr>
              <a:t>讲课人：</a:t>
            </a:r>
            <a:r>
              <a:rPr lang="en-US" altLang="zh-CN" sz="2100" dirty="0">
                <a:solidFill>
                  <a:schemeClr val="bg1"/>
                </a:solidFill>
                <a:latin typeface="微软雅黑" panose="020B0503020204020204" pitchFamily="34" charset="-122"/>
                <a:ea typeface="微软雅黑" panose="020B0503020204020204" pitchFamily="34" charset="-122"/>
              </a:rPr>
              <a:t>PPT</a:t>
            </a:r>
            <a:r>
              <a:rPr lang="zh-CN" altLang="en-US" sz="2100" dirty="0">
                <a:solidFill>
                  <a:schemeClr val="bg1"/>
                </a:solidFill>
                <a:latin typeface="微软雅黑" panose="020B0503020204020204" pitchFamily="34" charset="-122"/>
                <a:ea typeface="微软雅黑" panose="020B0503020204020204" pitchFamily="34" charset="-122"/>
              </a:rPr>
              <a:t>营   时间：201</a:t>
            </a:r>
            <a:r>
              <a:rPr lang="en-US" altLang="zh-CN" sz="2100" dirty="0">
                <a:solidFill>
                  <a:schemeClr val="bg1"/>
                </a:solidFill>
                <a:latin typeface="微软雅黑" panose="020B0503020204020204" pitchFamily="34" charset="-122"/>
                <a:ea typeface="微软雅黑" panose="020B0503020204020204" pitchFamily="34" charset="-122"/>
              </a:rPr>
              <a:t>8</a:t>
            </a:r>
            <a:r>
              <a:rPr lang="zh-CN" altLang="en-US" sz="2100" dirty="0">
                <a:solidFill>
                  <a:schemeClr val="bg1"/>
                </a:solidFill>
                <a:latin typeface="微软雅黑" panose="020B0503020204020204" pitchFamily="34" charset="-122"/>
                <a:ea typeface="微软雅黑" panose="020B0503020204020204" pitchFamily="34" charset="-122"/>
              </a:rPr>
              <a:t>年12月30日</a:t>
            </a:r>
            <a:endParaRPr lang="zh-CN" altLang="en-US" sz="2100" dirty="0">
              <a:solidFill>
                <a:schemeClr val="bg1"/>
              </a:solidFill>
              <a:latin typeface="微软雅黑" panose="020B0503020204020204" pitchFamily="34" charset="-122"/>
              <a:ea typeface="微软雅黑" panose="020B0503020204020204" pitchFamily="34" charset="-122"/>
            </a:endParaRPr>
          </a:p>
        </p:txBody>
      </p:sp>
      <p:pic>
        <p:nvPicPr>
          <p:cNvPr id="12" name="α·Pav - 春~旅人~ - 钢琴版纯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58140" y="-609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70"/>
    </mc:Choice>
    <mc:Fallback>
      <p:transition spd="slow" advTm="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9" presetClass="entr" presetSubtype="0" decel="100000" fill="hold" grpId="0" nodeType="withEffect">
                                  <p:stCondLst>
                                    <p:cond delay="0"/>
                                  </p:stCondLst>
                                  <p:iterate type="lt">
                                    <p:tmPct val="9091"/>
                                  </p:iterate>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360"/>
                                          </p:val>
                                        </p:tav>
                                        <p:tav tm="100000">
                                          <p:val>
                                            <p:fltVal val="0"/>
                                          </p:val>
                                        </p:tav>
                                      </p:tavLst>
                                    </p:anim>
                                    <p:animEffect transition="in" filter="fade">
                                      <p:cBhvr>
                                        <p:cTn id="25" dur="1000"/>
                                        <p:tgtEl>
                                          <p:spTgt spid="9"/>
                                        </p:tgtEl>
                                      </p:cBhvr>
                                    </p:animEffect>
                                  </p:childTnLst>
                                </p:cTn>
                              </p:par>
                            </p:childTnLst>
                          </p:cTn>
                        </p:par>
                        <p:par>
                          <p:cTn id="26" fill="hold">
                            <p:stCondLst>
                              <p:cond delay="2318"/>
                            </p:stCondLst>
                            <p:childTnLst>
                              <p:par>
                                <p:cTn id="27" presetID="34" presetClass="emph" presetSubtype="0" fill="hold" grpId="1" nodeType="after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9"/>
                                        </p:tgtEl>
                                        <p:attrNameLst>
                                          <p:attrName>ppt_x</p:attrName>
                                          <p:attrName>ppt_y</p:attrName>
                                        </p:attrNameLst>
                                      </p:cBhvr>
                                    </p:animMotion>
                                    <p:animRot by="1500000">
                                      <p:cBhvr>
                                        <p:cTn id="29" dur="125" fill="hold">
                                          <p:stCondLst>
                                            <p:cond delay="0"/>
                                          </p:stCondLst>
                                        </p:cTn>
                                        <p:tgtEl>
                                          <p:spTgt spid="9"/>
                                        </p:tgtEl>
                                        <p:attrNameLst>
                                          <p:attrName>r</p:attrName>
                                        </p:attrNameLst>
                                      </p:cBhvr>
                                    </p:animRot>
                                    <p:animRot by="-1500000">
                                      <p:cBhvr>
                                        <p:cTn id="30" dur="125" fill="hold">
                                          <p:stCondLst>
                                            <p:cond delay="125"/>
                                          </p:stCondLst>
                                        </p:cTn>
                                        <p:tgtEl>
                                          <p:spTgt spid="9"/>
                                        </p:tgtEl>
                                        <p:attrNameLst>
                                          <p:attrName>r</p:attrName>
                                        </p:attrNameLst>
                                      </p:cBhvr>
                                    </p:animRot>
                                    <p:animRot by="-1500000">
                                      <p:cBhvr>
                                        <p:cTn id="31" dur="125" fill="hold">
                                          <p:stCondLst>
                                            <p:cond delay="250"/>
                                          </p:stCondLst>
                                        </p:cTn>
                                        <p:tgtEl>
                                          <p:spTgt spid="9"/>
                                        </p:tgtEl>
                                        <p:attrNameLst>
                                          <p:attrName>r</p:attrName>
                                        </p:attrNameLst>
                                      </p:cBhvr>
                                    </p:animRot>
                                    <p:animRot by="1500000">
                                      <p:cBhvr>
                                        <p:cTn id="32" dur="125" fill="hold">
                                          <p:stCondLst>
                                            <p:cond delay="375"/>
                                          </p:stCondLst>
                                        </p:cTn>
                                        <p:tgtEl>
                                          <p:spTgt spid="9"/>
                                        </p:tgtEl>
                                        <p:attrNameLst>
                                          <p:attrName>r</p:attrName>
                                        </p:attrNameLst>
                                      </p:cBhvr>
                                    </p:animRot>
                                  </p:childTnLst>
                                </p:cTn>
                              </p:par>
                            </p:childTnLst>
                          </p:cTn>
                        </p:par>
                        <p:par>
                          <p:cTn id="33" fill="hold">
                            <p:stCondLst>
                              <p:cond delay="3268"/>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12"/>
                </p:tgtEl>
              </p:cMediaNode>
            </p:audio>
          </p:childTnLst>
        </p:cTn>
      </p:par>
    </p:tnLst>
    <p:bldLst>
      <p:bldP spid="9" grpId="0"/>
      <p:bldP spid="9" grpId="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Quad Arrow 40"/>
          <p:cNvSpPr/>
          <p:nvPr/>
        </p:nvSpPr>
        <p:spPr>
          <a:xfrm>
            <a:off x="1082246" y="1641759"/>
            <a:ext cx="4398566" cy="4400157"/>
          </a:xfrm>
          <a:prstGeom prst="quadArrow">
            <a:avLst>
              <a:gd name="adj1" fmla="val 2000"/>
              <a:gd name="adj2" fmla="val 4000"/>
              <a:gd name="adj3" fmla="val 5000"/>
            </a:avLst>
          </a:prstGeom>
          <a:solidFill>
            <a:schemeClr val="tx1">
              <a:lumMod val="65000"/>
              <a:lumOff val="3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21917" tIns="60958" rIns="121917" bIns="60958"/>
          <a:lstStyle/>
          <a:p>
            <a:endParaRPr lang="zh-CN" altLang="en-US">
              <a:latin typeface="Arial" panose="020B0604020202020204"/>
              <a:ea typeface="微软雅黑" panose="020B0503020204020204" pitchFamily="34" charset="-122"/>
              <a:sym typeface="Arial" panose="020B0604020202020204"/>
            </a:endParaRPr>
          </a:p>
        </p:txBody>
      </p:sp>
      <p:sp>
        <p:nvSpPr>
          <p:cNvPr id="5" name="Freeform 41"/>
          <p:cNvSpPr/>
          <p:nvPr/>
        </p:nvSpPr>
        <p:spPr>
          <a:xfrm>
            <a:off x="1368153" y="1927768"/>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愿景</a:t>
            </a:r>
            <a:endParaRPr lang="en-US" sz="1900" b="1" dirty="0">
              <a:latin typeface="Arial" panose="020B0604020202020204"/>
              <a:ea typeface="微软雅黑" panose="020B0503020204020204" pitchFamily="34" charset="-122"/>
              <a:sym typeface="Arial" panose="020B0604020202020204"/>
            </a:endParaRPr>
          </a:p>
        </p:txBody>
      </p:sp>
      <p:sp>
        <p:nvSpPr>
          <p:cNvPr id="6" name="Freeform 42"/>
          <p:cNvSpPr/>
          <p:nvPr/>
        </p:nvSpPr>
        <p:spPr>
          <a:xfrm>
            <a:off x="3435480" y="1927768"/>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理念</a:t>
            </a:r>
            <a:endParaRPr lang="en-US" sz="1900" dirty="0">
              <a:latin typeface="Arial" panose="020B0604020202020204"/>
              <a:ea typeface="微软雅黑" panose="020B0503020204020204" pitchFamily="34" charset="-122"/>
              <a:sym typeface="Arial" panose="020B0604020202020204"/>
            </a:endParaRPr>
          </a:p>
        </p:txBody>
      </p:sp>
      <p:sp>
        <p:nvSpPr>
          <p:cNvPr id="7" name="Freeform 43"/>
          <p:cNvSpPr/>
          <p:nvPr/>
        </p:nvSpPr>
        <p:spPr>
          <a:xfrm>
            <a:off x="1368153" y="3995843"/>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创意</a:t>
            </a:r>
            <a:endParaRPr lang="en-US" sz="1900" dirty="0">
              <a:latin typeface="Arial" panose="020B0604020202020204"/>
              <a:ea typeface="微软雅黑" panose="020B0503020204020204" pitchFamily="34" charset="-122"/>
              <a:sym typeface="Arial" panose="020B0604020202020204"/>
            </a:endParaRPr>
          </a:p>
        </p:txBody>
      </p:sp>
      <p:sp>
        <p:nvSpPr>
          <p:cNvPr id="8" name="Freeform 44"/>
          <p:cNvSpPr/>
          <p:nvPr/>
        </p:nvSpPr>
        <p:spPr>
          <a:xfrm>
            <a:off x="3435480" y="3995843"/>
            <a:ext cx="1759426" cy="1760062"/>
          </a:xfrm>
          <a:custGeom>
            <a:avLst/>
            <a:gdLst>
              <a:gd name="connsiteX0" fmla="*/ 0 w 1457998"/>
              <a:gd name="connsiteY0" fmla="*/ 243005 h 1457998"/>
              <a:gd name="connsiteX1" fmla="*/ 71175 w 1457998"/>
              <a:gd name="connsiteY1" fmla="*/ 71175 h 1457998"/>
              <a:gd name="connsiteX2" fmla="*/ 243006 w 1457998"/>
              <a:gd name="connsiteY2" fmla="*/ 1 h 1457998"/>
              <a:gd name="connsiteX3" fmla="*/ 1214993 w 1457998"/>
              <a:gd name="connsiteY3" fmla="*/ 0 h 1457998"/>
              <a:gd name="connsiteX4" fmla="*/ 1386823 w 1457998"/>
              <a:gd name="connsiteY4" fmla="*/ 71175 h 1457998"/>
              <a:gd name="connsiteX5" fmla="*/ 1457997 w 1457998"/>
              <a:gd name="connsiteY5" fmla="*/ 243006 h 1457998"/>
              <a:gd name="connsiteX6" fmla="*/ 1457998 w 1457998"/>
              <a:gd name="connsiteY6" fmla="*/ 1214993 h 1457998"/>
              <a:gd name="connsiteX7" fmla="*/ 1386823 w 1457998"/>
              <a:gd name="connsiteY7" fmla="*/ 1386824 h 1457998"/>
              <a:gd name="connsiteX8" fmla="*/ 1214992 w 1457998"/>
              <a:gd name="connsiteY8" fmla="*/ 1457998 h 1457998"/>
              <a:gd name="connsiteX9" fmla="*/ 243005 w 1457998"/>
              <a:gd name="connsiteY9" fmla="*/ 1457998 h 1457998"/>
              <a:gd name="connsiteX10" fmla="*/ 71175 w 1457998"/>
              <a:gd name="connsiteY10" fmla="*/ 1386823 h 1457998"/>
              <a:gd name="connsiteX11" fmla="*/ 1 w 1457998"/>
              <a:gd name="connsiteY11" fmla="*/ 1214992 h 1457998"/>
              <a:gd name="connsiteX12" fmla="*/ 0 w 1457998"/>
              <a:gd name="connsiteY12" fmla="*/ 243005 h 14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998" h="1457998">
                <a:moveTo>
                  <a:pt x="0" y="243005"/>
                </a:moveTo>
                <a:cubicBezTo>
                  <a:pt x="0" y="178556"/>
                  <a:pt x="25602" y="116747"/>
                  <a:pt x="71175" y="71175"/>
                </a:cubicBezTo>
                <a:cubicBezTo>
                  <a:pt x="116747" y="25603"/>
                  <a:pt x="178557" y="1"/>
                  <a:pt x="243006" y="1"/>
                </a:cubicBezTo>
                <a:lnTo>
                  <a:pt x="1214993" y="0"/>
                </a:lnTo>
                <a:cubicBezTo>
                  <a:pt x="1279442" y="0"/>
                  <a:pt x="1341251" y="25602"/>
                  <a:pt x="1386823" y="71175"/>
                </a:cubicBezTo>
                <a:cubicBezTo>
                  <a:pt x="1432395" y="116747"/>
                  <a:pt x="1457997" y="178557"/>
                  <a:pt x="1457997" y="243006"/>
                </a:cubicBezTo>
                <a:cubicBezTo>
                  <a:pt x="1457997" y="567002"/>
                  <a:pt x="1457998" y="890997"/>
                  <a:pt x="1457998" y="1214993"/>
                </a:cubicBezTo>
                <a:cubicBezTo>
                  <a:pt x="1457998" y="1279442"/>
                  <a:pt x="1432396" y="1341251"/>
                  <a:pt x="1386823" y="1386824"/>
                </a:cubicBezTo>
                <a:cubicBezTo>
                  <a:pt x="1341251" y="1432396"/>
                  <a:pt x="1279441" y="1457999"/>
                  <a:pt x="1214992" y="1457998"/>
                </a:cubicBezTo>
                <a:lnTo>
                  <a:pt x="243005" y="1457998"/>
                </a:lnTo>
                <a:cubicBezTo>
                  <a:pt x="178556" y="1457998"/>
                  <a:pt x="116747" y="1432396"/>
                  <a:pt x="71175" y="1386823"/>
                </a:cubicBezTo>
                <a:cubicBezTo>
                  <a:pt x="25603" y="1341251"/>
                  <a:pt x="1" y="1279441"/>
                  <a:pt x="1" y="1214992"/>
                </a:cubicBezTo>
                <a:cubicBezTo>
                  <a:pt x="1" y="890996"/>
                  <a:pt x="0" y="567001"/>
                  <a:pt x="0" y="243005"/>
                </a:cubicBez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7772" tIns="277772" rIns="277772" bIns="277772" numCol="1" spcCol="1693" anchor="ctr" anchorCtr="0">
            <a:noAutofit/>
          </a:bodyPr>
          <a:lstStyle/>
          <a:p>
            <a:pPr algn="ctr" defTabSz="2132965">
              <a:lnSpc>
                <a:spcPct val="90000"/>
              </a:lnSpc>
              <a:spcBef>
                <a:spcPct val="0"/>
              </a:spcBef>
              <a:spcAft>
                <a:spcPct val="35000"/>
              </a:spcAft>
            </a:pPr>
            <a:br>
              <a:rPr lang="en-US" sz="4800" dirty="0">
                <a:latin typeface="Arial" panose="020B0604020202020204"/>
                <a:ea typeface="微软雅黑" panose="020B0503020204020204" pitchFamily="34" charset="-122"/>
                <a:sym typeface="Arial" panose="020B0604020202020204"/>
              </a:rPr>
            </a:br>
            <a:r>
              <a:rPr lang="zh-CN" altLang="en-US" sz="1900" b="1" dirty="0">
                <a:latin typeface="Arial" panose="020B0604020202020204"/>
                <a:ea typeface="微软雅黑" panose="020B0503020204020204" pitchFamily="34" charset="-122"/>
                <a:sym typeface="Arial" panose="020B0604020202020204"/>
              </a:rPr>
              <a:t>时间</a:t>
            </a:r>
            <a:endParaRPr lang="en-US" sz="1900" b="1" dirty="0">
              <a:latin typeface="Arial" panose="020B0604020202020204"/>
              <a:ea typeface="微软雅黑" panose="020B0503020204020204" pitchFamily="34" charset="-122"/>
              <a:sym typeface="Arial" panose="020B0604020202020204"/>
            </a:endParaRPr>
          </a:p>
        </p:txBody>
      </p:sp>
      <p:sp>
        <p:nvSpPr>
          <p:cNvPr id="9" name="Freeform 143"/>
          <p:cNvSpPr>
            <a:spLocks noEditPoints="1"/>
          </p:cNvSpPr>
          <p:nvPr/>
        </p:nvSpPr>
        <p:spPr bwMode="auto">
          <a:xfrm>
            <a:off x="2006596" y="4507041"/>
            <a:ext cx="482537" cy="44460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0" name="Freeform 92"/>
          <p:cNvSpPr>
            <a:spLocks noEditPoints="1"/>
          </p:cNvSpPr>
          <p:nvPr/>
        </p:nvSpPr>
        <p:spPr bwMode="auto">
          <a:xfrm>
            <a:off x="4087678" y="2409847"/>
            <a:ext cx="455025" cy="46365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nvGrpSpPr>
          <p:cNvPr id="11" name="组合 10"/>
          <p:cNvGrpSpPr/>
          <p:nvPr/>
        </p:nvGrpSpPr>
        <p:grpSpPr>
          <a:xfrm>
            <a:off x="4101436" y="4533232"/>
            <a:ext cx="427511" cy="400143"/>
            <a:chOff x="6661150" y="233363"/>
            <a:chExt cx="320675" cy="300038"/>
          </a:xfrm>
          <a:solidFill>
            <a:schemeClr val="bg1"/>
          </a:solidFill>
        </p:grpSpPr>
        <p:sp>
          <p:nvSpPr>
            <p:cNvPr id="1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1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sp>
        <p:nvSpPr>
          <p:cNvPr id="16" name="Freeform 140"/>
          <p:cNvSpPr>
            <a:spLocks noEditPoints="1"/>
          </p:cNvSpPr>
          <p:nvPr/>
        </p:nvSpPr>
        <p:spPr bwMode="auto">
          <a:xfrm>
            <a:off x="2020608" y="2380099"/>
            <a:ext cx="474458" cy="47463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17" tIns="60958" rIns="121917" bIns="60958"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nvGrpSpPr>
          <p:cNvPr id="17" name="Group 32"/>
          <p:cNvGrpSpPr/>
          <p:nvPr/>
        </p:nvGrpSpPr>
        <p:grpSpPr>
          <a:xfrm>
            <a:off x="6253038" y="5043164"/>
            <a:ext cx="4983765" cy="757418"/>
            <a:chOff x="4033795" y="1217562"/>
            <a:chExt cx="3738310" cy="798360"/>
          </a:xfrm>
        </p:grpSpPr>
        <p:sp>
          <p:nvSpPr>
            <p:cNvPr id="18" name="Text Placeholder 3"/>
            <p:cNvSpPr txBox="1"/>
            <p:nvPr/>
          </p:nvSpPr>
          <p:spPr>
            <a:xfrm>
              <a:off x="4399178" y="1217562"/>
              <a:ext cx="3372927"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19" name="Rectangle 34"/>
            <p:cNvSpPr/>
            <p:nvPr/>
          </p:nvSpPr>
          <p:spPr>
            <a:xfrm>
              <a:off x="4033795" y="1236031"/>
              <a:ext cx="49" cy="600165"/>
            </a:xfrm>
            <a:prstGeom prst="rect">
              <a:avLst/>
            </a:prstGeom>
          </p:spPr>
          <p:txBody>
            <a:bodyPr wrap="none" lIns="0" tIns="0" rIns="0" bIns="0">
              <a:spAutoFit/>
            </a:bodyPr>
            <a:lstStyle/>
            <a:p>
              <a:endParaRPr lang="en-US" sz="3700" dirty="0">
                <a:solidFill>
                  <a:schemeClr val="accent3"/>
                </a:solidFill>
                <a:latin typeface="Arial" panose="020B0604020202020204"/>
                <a:ea typeface="微软雅黑" panose="020B0503020204020204" pitchFamily="34" charset="-122"/>
                <a:sym typeface="Arial" panose="020B0604020202020204"/>
              </a:endParaRPr>
            </a:p>
          </p:txBody>
        </p:sp>
      </p:grpSp>
      <p:grpSp>
        <p:nvGrpSpPr>
          <p:cNvPr id="20" name="Group 37"/>
          <p:cNvGrpSpPr/>
          <p:nvPr/>
        </p:nvGrpSpPr>
        <p:grpSpPr>
          <a:xfrm>
            <a:off x="6253038" y="1585943"/>
            <a:ext cx="4983765" cy="717449"/>
            <a:chOff x="4033795" y="1236031"/>
            <a:chExt cx="3738310" cy="537962"/>
          </a:xfrm>
        </p:grpSpPr>
        <p:sp>
          <p:nvSpPr>
            <p:cNvPr id="21" name="Text Placeholder 3"/>
            <p:cNvSpPr txBox="1"/>
            <p:nvPr/>
          </p:nvSpPr>
          <p:spPr>
            <a:xfrm>
              <a:off x="4399178" y="1239055"/>
              <a:ext cx="3372927" cy="5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2" name="Rectangle 40"/>
            <p:cNvSpPr/>
            <p:nvPr/>
          </p:nvSpPr>
          <p:spPr>
            <a:xfrm>
              <a:off x="4033795" y="1236031"/>
              <a:ext cx="49" cy="426941"/>
            </a:xfrm>
            <a:prstGeom prst="rect">
              <a:avLst/>
            </a:prstGeom>
          </p:spPr>
          <p:txBody>
            <a:bodyPr wrap="none" lIns="0" tIns="0" rIns="0" bIns="0">
              <a:spAutoFit/>
            </a:bodyPr>
            <a:lstStyle/>
            <a:p>
              <a:endParaRPr lang="en-US" sz="3700" dirty="0">
                <a:solidFill>
                  <a:schemeClr val="tx2">
                    <a:lumMod val="75000"/>
                  </a:schemeClr>
                </a:solidFill>
                <a:latin typeface="Arial" panose="020B0604020202020204"/>
                <a:ea typeface="微软雅黑" panose="020B0503020204020204" pitchFamily="34" charset="-122"/>
                <a:sym typeface="Arial" panose="020B0604020202020204"/>
              </a:endParaRPr>
            </a:p>
          </p:txBody>
        </p:sp>
      </p:grpSp>
      <p:grpSp>
        <p:nvGrpSpPr>
          <p:cNvPr id="23" name="Group 55"/>
          <p:cNvGrpSpPr/>
          <p:nvPr/>
        </p:nvGrpSpPr>
        <p:grpSpPr>
          <a:xfrm>
            <a:off x="6253038" y="2738351"/>
            <a:ext cx="4983765" cy="800661"/>
            <a:chOff x="4033795" y="2010310"/>
            <a:chExt cx="3738310" cy="600357"/>
          </a:xfrm>
        </p:grpSpPr>
        <p:sp>
          <p:nvSpPr>
            <p:cNvPr id="24" name="Text Placeholder 3"/>
            <p:cNvSpPr txBox="1"/>
            <p:nvPr/>
          </p:nvSpPr>
          <p:spPr>
            <a:xfrm>
              <a:off x="4399178" y="2010310"/>
              <a:ext cx="3372927" cy="60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5" name="Rectangle 58"/>
            <p:cNvSpPr/>
            <p:nvPr/>
          </p:nvSpPr>
          <p:spPr>
            <a:xfrm>
              <a:off x="4033795" y="2058322"/>
              <a:ext cx="49" cy="426942"/>
            </a:xfrm>
            <a:prstGeom prst="rect">
              <a:avLst/>
            </a:prstGeom>
          </p:spPr>
          <p:txBody>
            <a:bodyPr wrap="none" lIns="0" tIns="0" rIns="0" bIns="0">
              <a:spAutoFit/>
            </a:bodyPr>
            <a:lstStyle/>
            <a:p>
              <a:endParaRPr lang="en-US" sz="3700" dirty="0">
                <a:solidFill>
                  <a:schemeClr val="bg2"/>
                </a:solidFill>
                <a:latin typeface="Arial" panose="020B0604020202020204"/>
                <a:ea typeface="微软雅黑" panose="020B0503020204020204" pitchFamily="34" charset="-122"/>
                <a:sym typeface="Arial" panose="020B0604020202020204"/>
              </a:endParaRPr>
            </a:p>
          </p:txBody>
        </p:sp>
      </p:grpSp>
      <p:grpSp>
        <p:nvGrpSpPr>
          <p:cNvPr id="26" name="Group 64"/>
          <p:cNvGrpSpPr/>
          <p:nvPr/>
        </p:nvGrpSpPr>
        <p:grpSpPr>
          <a:xfrm>
            <a:off x="6253039" y="3900967"/>
            <a:ext cx="4983763" cy="758061"/>
            <a:chOff x="4033795" y="2017651"/>
            <a:chExt cx="3738309" cy="568414"/>
          </a:xfrm>
        </p:grpSpPr>
        <p:sp>
          <p:nvSpPr>
            <p:cNvPr id="27" name="Text Placeholder 3"/>
            <p:cNvSpPr txBox="1"/>
            <p:nvPr/>
          </p:nvSpPr>
          <p:spPr>
            <a:xfrm>
              <a:off x="4399178" y="2017651"/>
              <a:ext cx="3372926" cy="56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dirty="0">
                  <a:sym typeface="Arial" panose="020B0604020202020204"/>
                </a:rPr>
                <a:t>此处添加详细文本描述，建议与标题相关并符合整体语言风格，语言描述尽量简洁生动。</a:t>
              </a:r>
              <a:endParaRPr lang="en-US" dirty="0">
                <a:sym typeface="Arial" panose="020B0604020202020204"/>
              </a:endParaRPr>
            </a:p>
            <a:p>
              <a:r>
                <a:rPr lang="en-US" dirty="0">
                  <a:sym typeface="Arial" panose="020B0604020202020204"/>
                </a:rPr>
                <a:t> </a:t>
              </a:r>
              <a:endParaRPr lang="en-US" dirty="0">
                <a:sym typeface="Arial" panose="020B0604020202020204"/>
              </a:endParaRPr>
            </a:p>
          </p:txBody>
        </p:sp>
        <p:sp>
          <p:nvSpPr>
            <p:cNvPr id="28" name="Rectangle 68"/>
            <p:cNvSpPr/>
            <p:nvPr/>
          </p:nvSpPr>
          <p:spPr>
            <a:xfrm>
              <a:off x="4033795" y="2058322"/>
              <a:ext cx="49" cy="426941"/>
            </a:xfrm>
            <a:prstGeom prst="rect">
              <a:avLst/>
            </a:prstGeom>
          </p:spPr>
          <p:txBody>
            <a:bodyPr wrap="none" lIns="0" tIns="0" rIns="0" bIns="0">
              <a:spAutoFit/>
            </a:bodyPr>
            <a:lstStyle/>
            <a:p>
              <a:endParaRPr lang="en-US" sz="3700" dirty="0">
                <a:solidFill>
                  <a:schemeClr val="accent1"/>
                </a:solidFill>
                <a:latin typeface="Arial" panose="020B0604020202020204"/>
                <a:ea typeface="微软雅黑" panose="020B0503020204020204" pitchFamily="34" charset="-122"/>
                <a:sym typeface="Arial" panose="020B0604020202020204"/>
              </a:endParaRPr>
            </a:p>
          </p:txBody>
        </p:sp>
      </p:grpSp>
      <p:grpSp>
        <p:nvGrpSpPr>
          <p:cNvPr id="29" name="组合 28"/>
          <p:cNvGrpSpPr/>
          <p:nvPr/>
        </p:nvGrpSpPr>
        <p:grpSpPr>
          <a:xfrm>
            <a:off x="6176919" y="1739597"/>
            <a:ext cx="402121" cy="401197"/>
            <a:chOff x="-959970" y="1422605"/>
            <a:chExt cx="596900" cy="595313"/>
          </a:xfrm>
        </p:grpSpPr>
        <p:sp>
          <p:nvSpPr>
            <p:cNvPr id="30"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31"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32" name="组合 31"/>
          <p:cNvGrpSpPr/>
          <p:nvPr/>
        </p:nvGrpSpPr>
        <p:grpSpPr>
          <a:xfrm>
            <a:off x="6174246" y="2882778"/>
            <a:ext cx="402121" cy="401197"/>
            <a:chOff x="-959970" y="1422605"/>
            <a:chExt cx="596900" cy="595313"/>
          </a:xfrm>
        </p:grpSpPr>
        <p:sp>
          <p:nvSpPr>
            <p:cNvPr id="33" name="Oval 77"/>
            <p:cNvSpPr>
              <a:spLocks noChangeArrowheads="1"/>
            </p:cNvSpPr>
            <p:nvPr/>
          </p:nvSpPr>
          <p:spPr bwMode="auto">
            <a:xfrm>
              <a:off x="-959970" y="1422605"/>
              <a:ext cx="596900" cy="595313"/>
            </a:xfrm>
            <a:prstGeom prst="ellipse">
              <a:avLst/>
            </a:prstGeom>
            <a:solidFill>
              <a:schemeClr val="tx1">
                <a:lumMod val="50000"/>
                <a:lumOff val="50000"/>
              </a:schemeClr>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3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35" name="组合 34"/>
          <p:cNvGrpSpPr/>
          <p:nvPr/>
        </p:nvGrpSpPr>
        <p:grpSpPr>
          <a:xfrm>
            <a:off x="6174246" y="4003564"/>
            <a:ext cx="402121" cy="401197"/>
            <a:chOff x="-959970" y="1422605"/>
            <a:chExt cx="596900" cy="595313"/>
          </a:xfrm>
        </p:grpSpPr>
        <p:sp>
          <p:nvSpPr>
            <p:cNvPr id="36"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3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grpSp>
        <p:nvGrpSpPr>
          <p:cNvPr id="38" name="组合 37"/>
          <p:cNvGrpSpPr/>
          <p:nvPr/>
        </p:nvGrpSpPr>
        <p:grpSpPr>
          <a:xfrm>
            <a:off x="6174246" y="5179756"/>
            <a:ext cx="402121" cy="401197"/>
            <a:chOff x="-959970" y="1422605"/>
            <a:chExt cx="596900" cy="595313"/>
          </a:xfrm>
        </p:grpSpPr>
        <p:sp>
          <p:nvSpPr>
            <p:cNvPr id="39" name="Oval 77"/>
            <p:cNvSpPr>
              <a:spLocks noChangeArrowheads="1"/>
            </p:cNvSpPr>
            <p:nvPr/>
          </p:nvSpPr>
          <p:spPr bwMode="auto">
            <a:xfrm>
              <a:off x="-959970" y="1422605"/>
              <a:ext cx="596900" cy="595313"/>
            </a:xfrm>
            <a:prstGeom prst="ellipse">
              <a:avLst/>
            </a:prstGeom>
            <a:solidFill>
              <a:schemeClr val="tx1">
                <a:lumMod val="50000"/>
                <a:lumOff val="50000"/>
              </a:schemeClr>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sp>
          <p:nvSpPr>
            <p:cNvPr id="4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Arial" panose="020B0604020202020204"/>
                <a:ea typeface="微软雅黑" panose="020B0503020204020204" pitchFamily="34" charset="-122"/>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6275"/>
    </mc:Choice>
    <mc:Fallback>
      <p:transition spd="slow" advTm="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8" presetClass="entr" presetSubtype="1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par>
                          <p:cTn id="22" fill="hold">
                            <p:stCondLst>
                              <p:cond delay="1480"/>
                            </p:stCondLst>
                            <p:childTnLst>
                              <p:par>
                                <p:cTn id="23" presetID="2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par>
                          <p:cTn id="27" fill="hold">
                            <p:stCondLst>
                              <p:cond delay="1980"/>
                            </p:stCondLst>
                            <p:childTnLst>
                              <p:par>
                                <p:cTn id="28" presetID="23"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2480"/>
                            </p:stCondLst>
                            <p:childTnLst>
                              <p:par>
                                <p:cTn id="33" presetID="23"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childTnLst>
                                </p:cTn>
                              </p:par>
                            </p:childTnLst>
                          </p:cTn>
                        </p:par>
                        <p:par>
                          <p:cTn id="37" fill="hold">
                            <p:stCondLst>
                              <p:cond delay="2980"/>
                            </p:stCondLst>
                            <p:childTnLst>
                              <p:par>
                                <p:cTn id="38" presetID="23" presetClass="entr" presetSubtype="16"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childTnLst>
                                </p:cTn>
                              </p:par>
                            </p:childTnLst>
                          </p:cTn>
                        </p:par>
                        <p:par>
                          <p:cTn id="42" fill="hold">
                            <p:stCondLst>
                              <p:cond delay="3480"/>
                            </p:stCondLst>
                            <p:childTnLst>
                              <p:par>
                                <p:cTn id="43" presetID="2" presetClass="entr" presetSubtype="2" accel="50000" decel="5000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accel="50000" decel="5000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0-#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par>
                          <p:cTn id="51" fill="hold">
                            <p:stCondLst>
                              <p:cond delay="3980"/>
                            </p:stCondLst>
                            <p:childTnLst>
                              <p:par>
                                <p:cTn id="52" presetID="2" presetClass="entr" presetSubtype="2" accel="50000" decel="5000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1+#ppt_w/2"/>
                                          </p:val>
                                        </p:tav>
                                        <p:tav tm="100000">
                                          <p:val>
                                            <p:strVal val="#ppt_x"/>
                                          </p:val>
                                        </p:tav>
                                      </p:tavLst>
                                    </p:anim>
                                    <p:anim calcmode="lin" valueType="num">
                                      <p:cBhvr additive="base">
                                        <p:cTn id="55" dur="500" fill="hold"/>
                                        <p:tgtEl>
                                          <p:spTgt spid="23"/>
                                        </p:tgtEl>
                                        <p:attrNameLst>
                                          <p:attrName>ppt_y</p:attrName>
                                        </p:attrNameLst>
                                      </p:cBhvr>
                                      <p:tavLst>
                                        <p:tav tm="0">
                                          <p:val>
                                            <p:strVal val="#ppt_y"/>
                                          </p:val>
                                        </p:tav>
                                        <p:tav tm="100000">
                                          <p:val>
                                            <p:strVal val="#ppt_y"/>
                                          </p:val>
                                        </p:tav>
                                      </p:tavLst>
                                    </p:anim>
                                  </p:childTnLst>
                                </p:cTn>
                              </p:par>
                              <p:par>
                                <p:cTn id="56" presetID="2" presetClass="entr" presetSubtype="8" accel="50000" decel="5000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0-#ppt_w/2"/>
                                          </p:val>
                                        </p:tav>
                                        <p:tav tm="100000">
                                          <p:val>
                                            <p:strVal val="#ppt_x"/>
                                          </p:val>
                                        </p:tav>
                                      </p:tavLst>
                                    </p:anim>
                                    <p:anim calcmode="lin" valueType="num">
                                      <p:cBhvr additive="base">
                                        <p:cTn id="59" dur="500" fill="hold"/>
                                        <p:tgtEl>
                                          <p:spTgt spid="32"/>
                                        </p:tgtEl>
                                        <p:attrNameLst>
                                          <p:attrName>ppt_y</p:attrName>
                                        </p:attrNameLst>
                                      </p:cBhvr>
                                      <p:tavLst>
                                        <p:tav tm="0">
                                          <p:val>
                                            <p:strVal val="#ppt_y"/>
                                          </p:val>
                                        </p:tav>
                                        <p:tav tm="100000">
                                          <p:val>
                                            <p:strVal val="#ppt_y"/>
                                          </p:val>
                                        </p:tav>
                                      </p:tavLst>
                                    </p:anim>
                                  </p:childTnLst>
                                </p:cTn>
                              </p:par>
                            </p:childTnLst>
                          </p:cTn>
                        </p:par>
                        <p:par>
                          <p:cTn id="60" fill="hold">
                            <p:stCondLst>
                              <p:cond delay="4480"/>
                            </p:stCondLst>
                            <p:childTnLst>
                              <p:par>
                                <p:cTn id="61" presetID="2" presetClass="entr" presetSubtype="2" accel="50000" decel="5000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1+#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accel="50000" decel="5000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0-#ppt_w/2"/>
                                          </p:val>
                                        </p:tav>
                                        <p:tav tm="100000">
                                          <p:val>
                                            <p:strVal val="#ppt_x"/>
                                          </p:val>
                                        </p:tav>
                                      </p:tavLst>
                                    </p:anim>
                                    <p:anim calcmode="lin" valueType="num">
                                      <p:cBhvr additive="base">
                                        <p:cTn id="68" dur="500" fill="hold"/>
                                        <p:tgtEl>
                                          <p:spTgt spid="35"/>
                                        </p:tgtEl>
                                        <p:attrNameLst>
                                          <p:attrName>ppt_y</p:attrName>
                                        </p:attrNameLst>
                                      </p:cBhvr>
                                      <p:tavLst>
                                        <p:tav tm="0">
                                          <p:val>
                                            <p:strVal val="#ppt_y"/>
                                          </p:val>
                                        </p:tav>
                                        <p:tav tm="100000">
                                          <p:val>
                                            <p:strVal val="#ppt_y"/>
                                          </p:val>
                                        </p:tav>
                                      </p:tavLst>
                                    </p:anim>
                                  </p:childTnLst>
                                </p:cTn>
                              </p:par>
                            </p:childTnLst>
                          </p:cTn>
                        </p:par>
                        <p:par>
                          <p:cTn id="69" fill="hold">
                            <p:stCondLst>
                              <p:cond delay="4980"/>
                            </p:stCondLst>
                            <p:childTnLst>
                              <p:par>
                                <p:cTn id="70" presetID="2" presetClass="entr" presetSubtype="2" accel="50000" decel="50000"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1+#ppt_w/2"/>
                                          </p:val>
                                        </p:tav>
                                        <p:tav tm="100000">
                                          <p:val>
                                            <p:strVal val="#ppt_x"/>
                                          </p:val>
                                        </p:tav>
                                      </p:tavLst>
                                    </p:anim>
                                    <p:anim calcmode="lin" valueType="num">
                                      <p:cBhvr additive="base">
                                        <p:cTn id="73" dur="500" fill="hold"/>
                                        <p:tgtEl>
                                          <p:spTgt spid="17"/>
                                        </p:tgtEl>
                                        <p:attrNameLst>
                                          <p:attrName>ppt_y</p:attrName>
                                        </p:attrNameLst>
                                      </p:cBhvr>
                                      <p:tavLst>
                                        <p:tav tm="0">
                                          <p:val>
                                            <p:strVal val="#ppt_y"/>
                                          </p:val>
                                        </p:tav>
                                        <p:tav tm="100000">
                                          <p:val>
                                            <p:strVal val="#ppt_y"/>
                                          </p:val>
                                        </p:tav>
                                      </p:tavLst>
                                    </p:anim>
                                  </p:childTnLst>
                                </p:cTn>
                              </p:par>
                              <p:par>
                                <p:cTn id="74" presetID="2" presetClass="entr" presetSubtype="8" accel="50000" decel="50000"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0-#ppt_w/2"/>
                                          </p:val>
                                        </p:tav>
                                        <p:tav tm="100000">
                                          <p:val>
                                            <p:strVal val="#ppt_x"/>
                                          </p:val>
                                        </p:tav>
                                      </p:tavLst>
                                    </p:anim>
                                    <p:anim calcmode="lin" valueType="num">
                                      <p:cBhvr additive="base">
                                        <p:cTn id="77"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12" name="矩形 11"/>
          <p:cNvSpPr/>
          <p:nvPr/>
        </p:nvSpPr>
        <p:spPr>
          <a:xfrm>
            <a:off x="4935968" y="450938"/>
            <a:ext cx="2723823" cy="938719"/>
          </a:xfrm>
          <a:prstGeom prst="rect">
            <a:avLst/>
          </a:prstGeom>
        </p:spPr>
        <p:txBody>
          <a:bodyPr wrap="none">
            <a:spAutoFit/>
          </a:bodyPr>
          <a:lstStyle/>
          <a:p>
            <a:pPr algn="ctr"/>
            <a:r>
              <a:rPr lang="en-US" altLang="zh-CN" sz="5300" b="1" kern="0" dirty="0">
                <a:solidFill>
                  <a:schemeClr val="bg1"/>
                </a:solidFill>
                <a:latin typeface="微软雅黑" panose="020B0503020204020204" pitchFamily="34" charset="-122"/>
                <a:ea typeface="微软雅黑" panose="020B0503020204020204" pitchFamily="34" charset="-122"/>
              </a:rPr>
              <a:t>Part 01</a:t>
            </a:r>
            <a:endParaRPr lang="zh-CN" altLang="en-US" sz="53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3399428" y="1725255"/>
            <a:ext cx="5955476" cy="861774"/>
          </a:xfrm>
          <a:prstGeom prst="rect">
            <a:avLst/>
          </a:prstGeom>
        </p:spPr>
        <p:txBody>
          <a:bodyPr wrap="none">
            <a:spAutoFit/>
          </a:bodyPr>
          <a:lstStyle/>
          <a:p>
            <a:pPr algn="ctr"/>
            <a:r>
              <a:rPr lang="zh-CN" altLang="en-US" sz="5000" b="1" kern="0" dirty="0">
                <a:solidFill>
                  <a:schemeClr val="bg1"/>
                </a:solidFill>
                <a:latin typeface="微软雅黑" panose="020B0503020204020204" pitchFamily="34" charset="-122"/>
                <a:ea typeface="微软雅黑" panose="020B0503020204020204" pitchFamily="34" charset="-122"/>
              </a:rPr>
              <a:t>单击此处添加标题一</a:t>
            </a:r>
            <a:endParaRPr lang="zh-CN" altLang="en-US" sz="5000" b="1" kern="0" dirty="0">
              <a:solidFill>
                <a:schemeClr val="bg1"/>
              </a:solidFill>
              <a:latin typeface="微软雅黑" panose="020B0503020204020204" pitchFamily="34" charset="-122"/>
              <a:ea typeface="微软雅黑" panose="020B0503020204020204" pitchFamily="34" charset="-122"/>
            </a:endParaRPr>
          </a:p>
        </p:txBody>
      </p:sp>
      <p:sp>
        <p:nvSpPr>
          <p:cNvPr id="14" name="流程图: 延期 14"/>
          <p:cNvSpPr/>
          <p:nvPr/>
        </p:nvSpPr>
        <p:spPr>
          <a:xfrm rot="10800000">
            <a:off x="3094873" y="1581913"/>
            <a:ext cx="6414406" cy="1124708"/>
          </a:xfrm>
          <a:custGeom>
            <a:avLst/>
            <a:gdLst/>
            <a:ahLst/>
            <a:cxnLst/>
            <a:rect l="l" t="t" r="r" b="b"/>
            <a:pathLst>
              <a:path w="5450000" h="771896">
                <a:moveTo>
                  <a:pt x="5052569" y="771896"/>
                </a:moveTo>
                <a:lnTo>
                  <a:pt x="4952013" y="771896"/>
                </a:lnTo>
                <a:lnTo>
                  <a:pt x="4655138" y="771896"/>
                </a:lnTo>
                <a:lnTo>
                  <a:pt x="794862" y="771896"/>
                </a:lnTo>
                <a:lnTo>
                  <a:pt x="397432" y="771896"/>
                </a:lnTo>
                <a:lnTo>
                  <a:pt x="397431" y="771896"/>
                </a:lnTo>
                <a:cubicBezTo>
                  <a:pt x="177936" y="771896"/>
                  <a:pt x="0" y="599101"/>
                  <a:pt x="0" y="385948"/>
                </a:cubicBezTo>
                <a:cubicBezTo>
                  <a:pt x="0" y="172795"/>
                  <a:pt x="177936" y="0"/>
                  <a:pt x="397431" y="0"/>
                </a:cubicBezTo>
                <a:lnTo>
                  <a:pt x="397432" y="0"/>
                </a:lnTo>
                <a:lnTo>
                  <a:pt x="794862" y="0"/>
                </a:lnTo>
                <a:lnTo>
                  <a:pt x="4655138" y="0"/>
                </a:lnTo>
                <a:lnTo>
                  <a:pt x="4952013" y="0"/>
                </a:lnTo>
                <a:lnTo>
                  <a:pt x="5052569" y="0"/>
                </a:lnTo>
                <a:cubicBezTo>
                  <a:pt x="5272064" y="0"/>
                  <a:pt x="5450000" y="172795"/>
                  <a:pt x="5450000" y="385948"/>
                </a:cubicBezTo>
                <a:cubicBezTo>
                  <a:pt x="5450000" y="599101"/>
                  <a:pt x="5272064" y="771896"/>
                  <a:pt x="5052569" y="771896"/>
                </a:cubicBezTo>
                <a:close/>
              </a:path>
            </a:pathLst>
          </a:custGeom>
          <a:no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cxnSp>
        <p:nvCxnSpPr>
          <p:cNvPr id="4" name="直接连接符 3"/>
          <p:cNvCxnSpPr/>
          <p:nvPr/>
        </p:nvCxnSpPr>
        <p:spPr>
          <a:xfrm rot="5400000">
            <a:off x="2420300" y="3732729"/>
            <a:ext cx="354819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rot="5400000">
            <a:off x="5759775" y="3732729"/>
            <a:ext cx="354819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11 Rectángulo"/>
          <p:cNvSpPr/>
          <p:nvPr/>
        </p:nvSpPr>
        <p:spPr>
          <a:xfrm>
            <a:off x="1157293" y="1958635"/>
            <a:ext cx="2634145" cy="1043930"/>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lIns="91199" tIns="45599" rIns="91199" bIns="45599"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添加标题</a:t>
            </a:r>
            <a:endParaRPr lang="en-US" altLang="zh-CN" b="1"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7" name="组合 6"/>
          <p:cNvGrpSpPr/>
          <p:nvPr/>
        </p:nvGrpSpPr>
        <p:grpSpPr>
          <a:xfrm>
            <a:off x="1157296" y="3620697"/>
            <a:ext cx="2443943" cy="1493155"/>
            <a:chOff x="503238" y="2548492"/>
            <a:chExt cx="2191599" cy="1126865"/>
          </a:xfrm>
        </p:grpSpPr>
        <p:sp>
          <p:nvSpPr>
            <p:cNvPr id="8" name="矩形 7"/>
            <p:cNvSpPr/>
            <p:nvPr/>
          </p:nvSpPr>
          <p:spPr>
            <a:xfrm>
              <a:off x="503238" y="2548492"/>
              <a:ext cx="1131591" cy="313571"/>
            </a:xfrm>
            <a:prstGeom prst="rect">
              <a:avLst/>
            </a:prstGeom>
          </p:spPr>
          <p:txBody>
            <a:bodyPr wrap="none">
              <a:spAutoFit/>
            </a:bodyPr>
            <a:lstStyle/>
            <a:p>
              <a:pPr lvl="0" eaLnBrk="0" fontAlgn="base" hangingPunct="0">
                <a:spcBef>
                  <a:spcPct val="0"/>
                </a:spcBef>
                <a:spcAft>
                  <a:spcPct val="0"/>
                </a:spcAft>
                <a:defRPr/>
              </a:pPr>
              <a:r>
                <a:rPr lang="zh-CN" altLang="en-US" sz="2100" kern="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503238" y="2905916"/>
              <a:ext cx="2191599" cy="769441"/>
            </a:xfrm>
            <a:prstGeom prst="rect">
              <a:avLst/>
            </a:prstGeom>
          </p:spPr>
          <p:txBody>
            <a:bodyPr wrap="square">
              <a:spAutoFit/>
            </a:bodyPr>
            <a:lstStyle/>
            <a:p>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0" name="42 Rectángulo"/>
          <p:cNvSpPr/>
          <p:nvPr/>
        </p:nvSpPr>
        <p:spPr>
          <a:xfrm>
            <a:off x="4522822" y="1958636"/>
            <a:ext cx="2634146" cy="1043930"/>
          </a:xfrm>
          <a:prstGeom prst="rect">
            <a:avLst/>
          </a:prstGeom>
          <a:solidFill>
            <a:srgbClr val="027ED2"/>
          </a:solidFill>
          <a:ln>
            <a:noFill/>
          </a:ln>
          <a:effectLst/>
        </p:spPr>
        <p:style>
          <a:lnRef idx="3">
            <a:schemeClr val="lt1"/>
          </a:lnRef>
          <a:fillRef idx="1">
            <a:schemeClr val="accent4"/>
          </a:fillRef>
          <a:effectRef idx="1">
            <a:schemeClr val="accent4"/>
          </a:effectRef>
          <a:fontRef idx="minor">
            <a:schemeClr val="lt1"/>
          </a:fontRef>
        </p:style>
        <p:txBody>
          <a:bodyPr lIns="91199" tIns="45599" rIns="91199" bIns="45599" anchor="ctr"/>
          <a:lstStyle/>
          <a:p>
            <a:pPr lvl="0" algn="ctr"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添加标题</a:t>
            </a:r>
            <a:endParaRPr lang="en-US" altLang="zh-CN" b="1"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1" name="组合 10"/>
          <p:cNvGrpSpPr/>
          <p:nvPr/>
        </p:nvGrpSpPr>
        <p:grpSpPr>
          <a:xfrm>
            <a:off x="4522824" y="3620698"/>
            <a:ext cx="2443943" cy="1493157"/>
            <a:chOff x="471218" y="2548491"/>
            <a:chExt cx="2191599" cy="1126866"/>
          </a:xfrm>
        </p:grpSpPr>
        <p:sp>
          <p:nvSpPr>
            <p:cNvPr id="12" name="矩形 11"/>
            <p:cNvSpPr/>
            <p:nvPr/>
          </p:nvSpPr>
          <p:spPr>
            <a:xfrm>
              <a:off x="471218" y="2548491"/>
              <a:ext cx="1131591" cy="313571"/>
            </a:xfrm>
            <a:prstGeom prst="rect">
              <a:avLst/>
            </a:prstGeom>
          </p:spPr>
          <p:txBody>
            <a:bodyPr wrap="none">
              <a:spAutoFit/>
            </a:bodyPr>
            <a:lstStyle/>
            <a:p>
              <a:pPr lvl="0" eaLnBrk="0" fontAlgn="base" hangingPunct="0">
                <a:spcBef>
                  <a:spcPct val="0"/>
                </a:spcBef>
                <a:spcAft>
                  <a:spcPct val="0"/>
                </a:spcAft>
                <a:defRPr/>
              </a:pPr>
              <a:r>
                <a:rPr lang="zh-CN" altLang="en-US" sz="2100" kern="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471218" y="2905916"/>
              <a:ext cx="2191599" cy="769441"/>
            </a:xfrm>
            <a:prstGeom prst="rect">
              <a:avLst/>
            </a:prstGeom>
          </p:spPr>
          <p:txBody>
            <a:bodyPr wrap="square">
              <a:spAutoFit/>
            </a:bodyPr>
            <a:lstStyle/>
            <a:p>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4" name="51 Rectángulo"/>
          <p:cNvSpPr/>
          <p:nvPr/>
        </p:nvSpPr>
        <p:spPr>
          <a:xfrm>
            <a:off x="7873390" y="1958637"/>
            <a:ext cx="2635908" cy="1043929"/>
          </a:xfrm>
          <a:prstGeom prst="rect">
            <a:avLst/>
          </a:prstGeom>
          <a:solidFill>
            <a:schemeClr val="accent1"/>
          </a:solidFill>
          <a:ln>
            <a:noFill/>
          </a:ln>
          <a:effectLst/>
        </p:spPr>
        <p:style>
          <a:lnRef idx="3">
            <a:schemeClr val="lt1"/>
          </a:lnRef>
          <a:fillRef idx="1">
            <a:schemeClr val="accent4"/>
          </a:fillRef>
          <a:effectRef idx="1">
            <a:schemeClr val="accent4"/>
          </a:effectRef>
          <a:fontRef idx="minor">
            <a:schemeClr val="lt1"/>
          </a:fontRef>
        </p:style>
        <p:txBody>
          <a:bodyPr lIns="91199" tIns="45599" rIns="91199" bIns="45599" anchor="ctr"/>
          <a:lstStyle/>
          <a:p>
            <a:pPr lvl="0" algn="ctr" eaLnBrk="0" fontAlgn="base" hangingPunct="0">
              <a:spcBef>
                <a:spcPct val="0"/>
              </a:spcBef>
              <a:spcAft>
                <a:spcPct val="0"/>
              </a:spcAft>
              <a:defRPr/>
            </a:pPr>
            <a:r>
              <a:rPr lang="zh-CN" altLang="en-US" b="1" kern="0" dirty="0">
                <a:solidFill>
                  <a:schemeClr val="bg1"/>
                </a:solidFill>
                <a:latin typeface="微软雅黑" panose="020B0503020204020204" pitchFamily="34" charset="-122"/>
                <a:ea typeface="微软雅黑" panose="020B0503020204020204" pitchFamily="34" charset="-122"/>
              </a:rPr>
              <a:t>添加标题</a:t>
            </a:r>
            <a:endParaRPr lang="en-US" altLang="zh-CN" b="1"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5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5" name="组合 14"/>
          <p:cNvGrpSpPr/>
          <p:nvPr/>
        </p:nvGrpSpPr>
        <p:grpSpPr>
          <a:xfrm>
            <a:off x="7873393" y="3620698"/>
            <a:ext cx="2443943" cy="1493157"/>
            <a:chOff x="467746" y="2548491"/>
            <a:chExt cx="2191599" cy="1126866"/>
          </a:xfrm>
        </p:grpSpPr>
        <p:sp>
          <p:nvSpPr>
            <p:cNvPr id="16" name="矩形 15"/>
            <p:cNvSpPr/>
            <p:nvPr/>
          </p:nvSpPr>
          <p:spPr>
            <a:xfrm>
              <a:off x="467746" y="2548491"/>
              <a:ext cx="1131591" cy="313571"/>
            </a:xfrm>
            <a:prstGeom prst="rect">
              <a:avLst/>
            </a:prstGeom>
          </p:spPr>
          <p:txBody>
            <a:bodyPr wrap="none">
              <a:spAutoFit/>
            </a:bodyPr>
            <a:lstStyle/>
            <a:p>
              <a:pPr lvl="0" eaLnBrk="0" fontAlgn="base" hangingPunct="0">
                <a:spcBef>
                  <a:spcPct val="0"/>
                </a:spcBef>
                <a:spcAft>
                  <a:spcPct val="0"/>
                </a:spcAft>
                <a:defRPr/>
              </a:pPr>
              <a:r>
                <a:rPr lang="zh-CN" altLang="en-US" sz="2100" kern="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1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467746" y="2905916"/>
              <a:ext cx="2191599" cy="769441"/>
            </a:xfrm>
            <a:prstGeom prst="rect">
              <a:avLst/>
            </a:prstGeom>
          </p:spPr>
          <p:txBody>
            <a:bodyPr wrap="square">
              <a:spAutoFit/>
            </a:bodyPr>
            <a:lstStyle/>
            <a:p>
              <a:r>
                <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5748"/>
    </mc:Choice>
    <mc:Fallback>
      <p:transition spd="slow" advTm="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148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980"/>
                            </p:stCondLst>
                            <p:childTnLst>
                              <p:par>
                                <p:cTn id="28" presetID="22" presetClass="entr" presetSubtype="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par>
                          <p:cTn id="31" fill="hold">
                            <p:stCondLst>
                              <p:cond delay="2480"/>
                            </p:stCondLst>
                            <p:childTnLst>
                              <p:par>
                                <p:cTn id="32" presetID="14"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par>
                          <p:cTn id="35" fill="hold">
                            <p:stCondLst>
                              <p:cond delay="2980"/>
                            </p:stCondLst>
                            <p:childTnLst>
                              <p:par>
                                <p:cTn id="36" presetID="2" presetClass="entr" presetSubtype="4"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3480"/>
                            </p:stCondLst>
                            <p:childTnLst>
                              <p:par>
                                <p:cTn id="41" presetID="22" presetClass="entr" presetSubtype="1"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childTnLst>
                          </p:cTn>
                        </p:par>
                        <p:par>
                          <p:cTn id="44" fill="hold">
                            <p:stCondLst>
                              <p:cond delay="398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par>
                          <p:cTn id="48" fill="hold">
                            <p:stCondLst>
                              <p:cond delay="4480"/>
                            </p:stCondLst>
                            <p:childTnLst>
                              <p:par>
                                <p:cTn id="49" presetID="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pic>
        <p:nvPicPr>
          <p:cNvPr id="4" name="Picture 2" descr="C:\Users\jsj\Desktop\213291_012113275_2.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r="5624" b="19116"/>
          <a:stretch>
            <a:fillRect/>
          </a:stretch>
        </p:blipFill>
        <p:spPr bwMode="auto">
          <a:xfrm>
            <a:off x="837827" y="1515308"/>
            <a:ext cx="4127921" cy="283148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837827" y="4453791"/>
            <a:ext cx="4127921" cy="1664924"/>
          </a:xfrm>
          <a:prstGeom prst="rect">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zh-CN" altLang="en-US" sz="1600" dirty="0">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您的内容打在这里，或通过复制您的文本后在此框中选择粘贴并选择只保留文字您的内容打在这里您的内容打在这里，或通过复制您的文本后在此框中选择粘贴并选择</a:t>
            </a:r>
            <a:endParaRPr lang="zh-CN" altLang="en-US" sz="16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5827013" y="1804108"/>
            <a:ext cx="5243331" cy="199582"/>
            <a:chOff x="4906190" y="1416527"/>
            <a:chExt cx="3933010" cy="166280"/>
          </a:xfrm>
          <a:solidFill>
            <a:srgbClr val="C00000"/>
          </a:solidFill>
        </p:grpSpPr>
        <p:sp>
          <p:nvSpPr>
            <p:cNvPr id="7" name="矩形 6"/>
            <p:cNvSpPr/>
            <p:nvPr/>
          </p:nvSpPr>
          <p:spPr>
            <a:xfrm>
              <a:off x="4906190" y="1416527"/>
              <a:ext cx="166280" cy="166280"/>
            </a:xfrm>
            <a:prstGeom prst="rect">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8" name="直接连接符 7"/>
            <p:cNvCxnSpPr>
              <a:stCxn id="7" idx="3"/>
            </p:cNvCxnSpPr>
            <p:nvPr/>
          </p:nvCxnSpPr>
          <p:spPr>
            <a:xfrm>
              <a:off x="5072470" y="1499667"/>
              <a:ext cx="3766730" cy="0"/>
            </a:xfrm>
            <a:prstGeom prst="line">
              <a:avLst/>
            </a:prstGeom>
            <a:grpFill/>
            <a:ln>
              <a:solidFill>
                <a:srgbClr val="027ED2"/>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9" name="组合 8"/>
          <p:cNvGrpSpPr/>
          <p:nvPr/>
        </p:nvGrpSpPr>
        <p:grpSpPr>
          <a:xfrm>
            <a:off x="5827013" y="3332189"/>
            <a:ext cx="5243331" cy="199582"/>
            <a:chOff x="4906190" y="2727732"/>
            <a:chExt cx="3933010" cy="166280"/>
          </a:xfrm>
          <a:solidFill>
            <a:srgbClr val="C00000"/>
          </a:solidFill>
        </p:grpSpPr>
        <p:sp>
          <p:nvSpPr>
            <p:cNvPr id="10" name="矩形 9"/>
            <p:cNvSpPr/>
            <p:nvPr/>
          </p:nvSpPr>
          <p:spPr>
            <a:xfrm>
              <a:off x="4906190" y="2727732"/>
              <a:ext cx="166280" cy="166280"/>
            </a:xfrm>
            <a:prstGeom prst="rect">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11" name="直接连接符 10"/>
            <p:cNvCxnSpPr>
              <a:stCxn id="10" idx="3"/>
            </p:cNvCxnSpPr>
            <p:nvPr/>
          </p:nvCxnSpPr>
          <p:spPr>
            <a:xfrm>
              <a:off x="5072470" y="2810872"/>
              <a:ext cx="3766730" cy="0"/>
            </a:xfrm>
            <a:prstGeom prst="line">
              <a:avLst/>
            </a:prstGeom>
            <a:grpFill/>
            <a:ln>
              <a:solidFill>
                <a:srgbClr val="027ED2"/>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组合 11"/>
          <p:cNvGrpSpPr/>
          <p:nvPr/>
        </p:nvGrpSpPr>
        <p:grpSpPr>
          <a:xfrm>
            <a:off x="5827013" y="4704106"/>
            <a:ext cx="5243331" cy="199582"/>
            <a:chOff x="4906190" y="3870732"/>
            <a:chExt cx="3933010" cy="166280"/>
          </a:xfrm>
          <a:solidFill>
            <a:srgbClr val="C00000"/>
          </a:solidFill>
        </p:grpSpPr>
        <p:sp>
          <p:nvSpPr>
            <p:cNvPr id="13" name="矩形 12"/>
            <p:cNvSpPr/>
            <p:nvPr/>
          </p:nvSpPr>
          <p:spPr>
            <a:xfrm>
              <a:off x="4906190" y="3870732"/>
              <a:ext cx="166280" cy="166280"/>
            </a:xfrm>
            <a:prstGeom prst="rect">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14" name="直接连接符 13"/>
            <p:cNvCxnSpPr/>
            <p:nvPr/>
          </p:nvCxnSpPr>
          <p:spPr>
            <a:xfrm>
              <a:off x="5072470" y="3941172"/>
              <a:ext cx="3766730" cy="0"/>
            </a:xfrm>
            <a:prstGeom prst="line">
              <a:avLst/>
            </a:prstGeom>
            <a:grpFill/>
            <a:ln>
              <a:solidFill>
                <a:srgbClr val="027ED2"/>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5" name="TextBox 14"/>
          <p:cNvSpPr txBox="1"/>
          <p:nvPr/>
        </p:nvSpPr>
        <p:spPr>
          <a:xfrm>
            <a:off x="5827015" y="2054090"/>
            <a:ext cx="5243331" cy="883315"/>
          </a:xfrm>
          <a:prstGeom prst="rect">
            <a:avLst/>
          </a:prstGeom>
          <a:noFill/>
        </p:spPr>
        <p:txBody>
          <a:bodyPr wrap="square" lIns="121917" tIns="60958" rIns="121917" bIns="60958" rtlCol="0">
            <a:spAutoFit/>
          </a:bodyPr>
          <a:lstStyle/>
          <a:p>
            <a:pPr algn="just">
              <a:lnSpc>
                <a:spcPct val="130000"/>
              </a:lnSpc>
            </a:pPr>
            <a:r>
              <a:rPr lang="zh-CN" altLang="en-US" sz="1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900" dirty="0">
              <a:latin typeface="微软雅黑" panose="020B0503020204020204" pitchFamily="34" charset="-122"/>
              <a:ea typeface="微软雅黑" panose="020B0503020204020204" pitchFamily="34" charset="-122"/>
            </a:endParaRPr>
          </a:p>
        </p:txBody>
      </p:sp>
      <p:sp>
        <p:nvSpPr>
          <p:cNvPr id="16" name="TextBox 15"/>
          <p:cNvSpPr txBox="1"/>
          <p:nvPr/>
        </p:nvSpPr>
        <p:spPr>
          <a:xfrm>
            <a:off x="5827015" y="3574656"/>
            <a:ext cx="5243331" cy="883315"/>
          </a:xfrm>
          <a:prstGeom prst="rect">
            <a:avLst/>
          </a:prstGeom>
          <a:noFill/>
        </p:spPr>
        <p:txBody>
          <a:bodyPr wrap="square" lIns="121917" tIns="60958" rIns="121917" bIns="60958" rtlCol="0">
            <a:spAutoFit/>
          </a:bodyPr>
          <a:lstStyle/>
          <a:p>
            <a:pPr algn="just">
              <a:lnSpc>
                <a:spcPct val="130000"/>
              </a:lnSpc>
            </a:pPr>
            <a:r>
              <a:rPr lang="zh-CN" altLang="en-US" sz="1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900" dirty="0">
              <a:latin typeface="微软雅黑" panose="020B0503020204020204" pitchFamily="34" charset="-122"/>
              <a:ea typeface="微软雅黑" panose="020B0503020204020204" pitchFamily="34" charset="-122"/>
            </a:endParaRPr>
          </a:p>
        </p:txBody>
      </p:sp>
      <p:sp>
        <p:nvSpPr>
          <p:cNvPr id="17" name="TextBox 16"/>
          <p:cNvSpPr txBox="1"/>
          <p:nvPr/>
        </p:nvSpPr>
        <p:spPr>
          <a:xfrm>
            <a:off x="5827015" y="4991494"/>
            <a:ext cx="5243331" cy="883315"/>
          </a:xfrm>
          <a:prstGeom prst="rect">
            <a:avLst/>
          </a:prstGeom>
          <a:noFill/>
        </p:spPr>
        <p:txBody>
          <a:bodyPr wrap="square" lIns="121917" tIns="60958" rIns="121917" bIns="60958" rtlCol="0">
            <a:spAutoFit/>
          </a:bodyPr>
          <a:lstStyle/>
          <a:p>
            <a:pPr algn="just">
              <a:lnSpc>
                <a:spcPct val="130000"/>
              </a:lnSpc>
            </a:pPr>
            <a:r>
              <a:rPr lang="zh-CN" altLang="en-US" sz="19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9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5722"/>
    </mc:Choice>
    <mc:Fallback>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48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198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2480"/>
                            </p:stCondLst>
                            <p:childTnLst>
                              <p:par>
                                <p:cTn id="31" presetID="16" presetClass="entr" presetSubtype="2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par>
                          <p:cTn id="34" fill="hold">
                            <p:stCondLst>
                              <p:cond delay="2980"/>
                            </p:stCondLst>
                            <p:childTnLst>
                              <p:par>
                                <p:cTn id="35" presetID="22" presetClass="entr" presetSubtype="8"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3480"/>
                            </p:stCondLst>
                            <p:childTnLst>
                              <p:par>
                                <p:cTn id="39" presetID="16" presetClass="entr" presetSubtype="21"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par>
                          <p:cTn id="42" fill="hold">
                            <p:stCondLst>
                              <p:cond delay="3980"/>
                            </p:stCondLst>
                            <p:childTnLst>
                              <p:par>
                                <p:cTn id="43" presetID="22" presetClass="entr" presetSubtype="8"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4480"/>
                            </p:stCondLst>
                            <p:childTnLst>
                              <p:par>
                                <p:cTn id="47" presetID="16" presetClass="entr" presetSubtype="21"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圆角矩形 3"/>
          <p:cNvSpPr/>
          <p:nvPr/>
        </p:nvSpPr>
        <p:spPr bwMode="auto">
          <a:xfrm>
            <a:off x="2173175" y="1813548"/>
            <a:ext cx="2487911" cy="2866762"/>
          </a:xfrm>
          <a:prstGeom prst="roundRect">
            <a:avLst>
              <a:gd name="adj" fmla="val 5680"/>
            </a:avLst>
          </a:prstGeom>
          <a:noFill/>
          <a:ln w="38100" cap="flat" cmpd="sng" algn="ctr">
            <a:solidFill>
              <a:srgbClr val="027ED2"/>
            </a:solidFill>
            <a:prstDash val="solid"/>
            <a:round/>
            <a:headEnd type="none" w="med" len="med"/>
            <a:tailEnd type="none" w="med" len="med"/>
          </a:ln>
          <a:effectLst/>
        </p:spPr>
        <p:txBody>
          <a:bodyPr vert="horz" wrap="square" lIns="91440" tIns="45720" rIns="91440" bIns="45720" numCol="1" rtlCol="0" anchor="t" anchorCtr="0" compatLnSpc="1"/>
          <a:lstStyle/>
          <a:p>
            <a:pPr lvl="2"/>
            <a:endParaRPr lang="zh-CN" altLang="en-US">
              <a:solidFill>
                <a:srgbClr val="009DD9">
                  <a:lumMod val="75000"/>
                </a:srgbClr>
              </a:solidFill>
            </a:endParaRPr>
          </a:p>
        </p:txBody>
      </p:sp>
      <p:sp>
        <p:nvSpPr>
          <p:cNvPr id="5" name="圆角矩形 4"/>
          <p:cNvSpPr/>
          <p:nvPr/>
        </p:nvSpPr>
        <p:spPr bwMode="auto">
          <a:xfrm>
            <a:off x="7531463" y="1813548"/>
            <a:ext cx="2487911" cy="2866762"/>
          </a:xfrm>
          <a:prstGeom prst="roundRect">
            <a:avLst>
              <a:gd name="adj" fmla="val 5070"/>
            </a:avLst>
          </a:prstGeom>
          <a:noFill/>
          <a:ln w="38100" cap="flat" cmpd="sng" algn="ctr">
            <a:solidFill>
              <a:srgbClr val="027ED2"/>
            </a:solidFill>
            <a:prstDash val="solid"/>
            <a:round/>
            <a:headEnd type="none" w="med" len="med"/>
            <a:tailEnd type="none" w="med" len="med"/>
          </a:ln>
          <a:effectLst/>
        </p:spPr>
        <p:txBody>
          <a:bodyPr vert="horz" wrap="square" lIns="91440" tIns="45720" rIns="91440" bIns="45720" numCol="1" rtlCol="0" anchor="t" anchorCtr="0" compatLnSpc="1"/>
          <a:lstStyle/>
          <a:p>
            <a:pPr lvl="2"/>
            <a:endParaRPr lang="zh-CN" altLang="en-US">
              <a:solidFill>
                <a:srgbClr val="009DD9">
                  <a:lumMod val="75000"/>
                </a:srgbClr>
              </a:solidFill>
            </a:endParaRPr>
          </a:p>
        </p:txBody>
      </p:sp>
      <p:sp>
        <p:nvSpPr>
          <p:cNvPr id="6" name="矩形 26"/>
          <p:cNvSpPr>
            <a:spLocks noChangeArrowheads="1"/>
          </p:cNvSpPr>
          <p:nvPr/>
        </p:nvSpPr>
        <p:spPr bwMode="auto">
          <a:xfrm>
            <a:off x="7709733" y="1956819"/>
            <a:ext cx="2160237" cy="2332946"/>
          </a:xfrm>
          <a:prstGeom prst="rect">
            <a:avLst/>
          </a:prstGeom>
          <a:noFill/>
          <a:ln w="9525">
            <a:noFill/>
            <a:miter lim="800000"/>
          </a:ln>
        </p:spPr>
        <p:txBody>
          <a:bodyPr wrap="square">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圆角矩形 6"/>
          <p:cNvSpPr/>
          <p:nvPr/>
        </p:nvSpPr>
        <p:spPr bwMode="auto">
          <a:xfrm>
            <a:off x="4837610" y="1813548"/>
            <a:ext cx="2487911" cy="2866762"/>
          </a:xfrm>
          <a:prstGeom prst="roundRect">
            <a:avLst>
              <a:gd name="adj" fmla="val 5070"/>
            </a:avLst>
          </a:prstGeom>
          <a:noFill/>
          <a:ln w="38100" cap="flat" cmpd="sng" algn="ctr">
            <a:solidFill>
              <a:srgbClr val="027ED2"/>
            </a:solidFill>
            <a:prstDash val="solid"/>
            <a:round/>
            <a:headEnd type="none" w="med" len="med"/>
            <a:tailEnd type="none" w="med" len="med"/>
          </a:ln>
          <a:effectLst/>
        </p:spPr>
        <p:txBody>
          <a:bodyPr vert="horz" wrap="square" lIns="91440" tIns="45720" rIns="91440" bIns="45720" numCol="1" rtlCol="0" anchor="t" anchorCtr="0" compatLnSpc="1"/>
          <a:lstStyle/>
          <a:p>
            <a:pPr lvl="2"/>
            <a:endParaRPr lang="zh-CN" altLang="en-US">
              <a:solidFill>
                <a:srgbClr val="009DD9">
                  <a:lumMod val="75000"/>
                </a:srgbClr>
              </a:solidFill>
            </a:endParaRPr>
          </a:p>
        </p:txBody>
      </p:sp>
      <p:sp>
        <p:nvSpPr>
          <p:cNvPr id="8" name="矩形 7"/>
          <p:cNvSpPr>
            <a:spLocks noChangeArrowheads="1"/>
          </p:cNvSpPr>
          <p:nvPr/>
        </p:nvSpPr>
        <p:spPr bwMode="auto">
          <a:xfrm>
            <a:off x="4978879" y="1944341"/>
            <a:ext cx="2167677" cy="2332946"/>
          </a:xfrm>
          <a:prstGeom prst="rect">
            <a:avLst/>
          </a:prstGeom>
          <a:noFill/>
          <a:ln w="9525">
            <a:noFill/>
            <a:miter lim="800000"/>
          </a:ln>
        </p:spPr>
        <p:txBody>
          <a:bodyPr wrap="square">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32"/>
          <p:cNvSpPr txBox="1">
            <a:spLocks noChangeArrowheads="1"/>
          </p:cNvSpPr>
          <p:nvPr/>
        </p:nvSpPr>
        <p:spPr bwMode="auto">
          <a:xfrm>
            <a:off x="2321943" y="1974791"/>
            <a:ext cx="2146935" cy="2332946"/>
          </a:xfrm>
          <a:prstGeom prst="rect">
            <a:avLst/>
          </a:prstGeom>
          <a:noFill/>
          <a:ln w="9525">
            <a:noFill/>
            <a:miter lim="800000"/>
          </a:ln>
        </p:spPr>
        <p:txBody>
          <a:bodyPr wrap="square">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Rectangle 20"/>
          <p:cNvSpPr>
            <a:spLocks noChangeArrowheads="1"/>
          </p:cNvSpPr>
          <p:nvPr/>
        </p:nvSpPr>
        <p:spPr bwMode="auto">
          <a:xfrm>
            <a:off x="2192972" y="5413271"/>
            <a:ext cx="7846199" cy="65617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11" name="矩形 10"/>
          <p:cNvSpPr/>
          <p:nvPr/>
        </p:nvSpPr>
        <p:spPr bwMode="auto">
          <a:xfrm>
            <a:off x="3303121" y="5527908"/>
            <a:ext cx="5934337" cy="400110"/>
          </a:xfrm>
          <a:prstGeom prst="rect">
            <a:avLst/>
          </a:prstGeom>
          <a:solidFill>
            <a:schemeClr val="tx1">
              <a:lumMod val="50000"/>
              <a:lumOff val="50000"/>
            </a:schemeClr>
          </a:solidFill>
          <a:ln w="28575">
            <a:solidFill>
              <a:schemeClr val="tx1">
                <a:lumMod val="50000"/>
                <a:lumOff val="50000"/>
              </a:schemeClr>
            </a:solidFill>
          </a:ln>
          <a:scene3d>
            <a:camera prst="orthographicFront"/>
            <a:lightRig rig="threePt" dir="t"/>
          </a:scene3d>
          <a:sp3d/>
        </p:spPr>
        <p:txBody>
          <a:bodyPr>
            <a:spAutoFit/>
          </a:bodyPr>
          <a:lstStyle/>
          <a:p>
            <a:pPr algn="ctr" defTabSz="0">
              <a:tabLst>
                <a:tab pos="8521700" algn="r"/>
              </a:tabLst>
              <a:defRPr/>
            </a:pPr>
            <a:r>
              <a:rPr lang="zh-CN" altLang="en-US" sz="2000" dirty="0">
                <a:solidFill>
                  <a:prstClr val="white"/>
                </a:solidFill>
                <a:latin typeface="微软雅黑" panose="020B0503020204020204" pitchFamily="34" charset="-122"/>
                <a:ea typeface="微软雅黑" panose="020B0503020204020204" pitchFamily="34" charset="-122"/>
              </a:rPr>
              <a:t>单击此处添加标题</a:t>
            </a:r>
            <a:endParaRPr lang="zh-CN" altLang="en-US" sz="2000" dirty="0">
              <a:solidFill>
                <a:prstClr val="white"/>
              </a:solidFill>
              <a:latin typeface="微软雅黑" panose="020B0503020204020204" pitchFamily="34" charset="-122"/>
              <a:ea typeface="微软雅黑" panose="020B0503020204020204" pitchFamily="34" charset="-122"/>
            </a:endParaRPr>
          </a:p>
        </p:txBody>
      </p:sp>
      <p:sp>
        <p:nvSpPr>
          <p:cNvPr id="12" name="燕尾形 11"/>
          <p:cNvSpPr/>
          <p:nvPr/>
        </p:nvSpPr>
        <p:spPr>
          <a:xfrm rot="16200000" flipH="1" flipV="1">
            <a:off x="8578126" y="4763144"/>
            <a:ext cx="394584" cy="660964"/>
          </a:xfrm>
          <a:prstGeom prst="chevron">
            <a:avLst>
              <a:gd name="adj" fmla="val 3940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C00000"/>
              </a:solidFill>
            </a:endParaRPr>
          </a:p>
        </p:txBody>
      </p:sp>
      <p:sp>
        <p:nvSpPr>
          <p:cNvPr id="13" name="圆角矩形 12"/>
          <p:cNvSpPr/>
          <p:nvPr/>
        </p:nvSpPr>
        <p:spPr>
          <a:xfrm>
            <a:off x="4837610" y="1308815"/>
            <a:ext cx="2487911" cy="427466"/>
          </a:xfrm>
          <a:prstGeom prst="roundRect">
            <a:avLst/>
          </a:prstGeom>
          <a:solidFill>
            <a:srgbClr val="027E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14" name="圆角矩形 13"/>
          <p:cNvSpPr/>
          <p:nvPr/>
        </p:nvSpPr>
        <p:spPr>
          <a:xfrm>
            <a:off x="7531463" y="1308815"/>
            <a:ext cx="2487911" cy="427466"/>
          </a:xfrm>
          <a:prstGeom prst="roundRect">
            <a:avLst/>
          </a:prstGeom>
          <a:solidFill>
            <a:srgbClr val="027E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15" name="圆角矩形 14"/>
          <p:cNvSpPr/>
          <p:nvPr/>
        </p:nvSpPr>
        <p:spPr>
          <a:xfrm>
            <a:off x="2173175" y="1308815"/>
            <a:ext cx="2487911" cy="427466"/>
          </a:xfrm>
          <a:prstGeom prst="roundRect">
            <a:avLst/>
          </a:prstGeom>
          <a:solidFill>
            <a:srgbClr val="027ED2"/>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16" name="矩形 15"/>
          <p:cNvSpPr>
            <a:spLocks noChangeArrowheads="1"/>
          </p:cNvSpPr>
          <p:nvPr/>
        </p:nvSpPr>
        <p:spPr bwMode="auto">
          <a:xfrm>
            <a:off x="2224387" y="1341651"/>
            <a:ext cx="2234241" cy="338554"/>
          </a:xfrm>
          <a:prstGeom prst="rect">
            <a:avLst/>
          </a:prstGeom>
          <a:noFill/>
          <a:ln>
            <a:noFill/>
          </a:ln>
          <a:scene3d>
            <a:camera prst="orthographicFront"/>
            <a:lightRig rig="threePt" dir="t"/>
          </a:scene3d>
          <a:sp3d/>
        </p:spPr>
        <p:txBody>
          <a:bodyPr wrap="square">
            <a:spAutoFit/>
          </a:bodyPr>
          <a:lstStyle/>
          <a:p>
            <a:pPr algn="ctr">
              <a:defRPr/>
            </a:pPr>
            <a:r>
              <a:rPr lang="zh-CN" altLang="en-US" sz="1600" b="1" dirty="0">
                <a:solidFill>
                  <a:prstClr val="white"/>
                </a:solidFill>
                <a:latin typeface="微软雅黑" panose="020B0503020204020204" pitchFamily="34" charset="-122"/>
                <a:ea typeface="微软雅黑" panose="020B0503020204020204" pitchFamily="34" charset="-122"/>
              </a:rPr>
              <a:t>单击此处添加标题</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17" name="矩形 16"/>
          <p:cNvSpPr>
            <a:spLocks noChangeArrowheads="1"/>
          </p:cNvSpPr>
          <p:nvPr/>
        </p:nvSpPr>
        <p:spPr bwMode="auto">
          <a:xfrm>
            <a:off x="7672732" y="1341651"/>
            <a:ext cx="2234241" cy="338554"/>
          </a:xfrm>
          <a:prstGeom prst="rect">
            <a:avLst/>
          </a:prstGeom>
          <a:noFill/>
          <a:ln>
            <a:noFill/>
          </a:ln>
          <a:scene3d>
            <a:camera prst="orthographicFront"/>
            <a:lightRig rig="threePt" dir="t"/>
          </a:scene3d>
          <a:sp3d/>
        </p:spPr>
        <p:txBody>
          <a:bodyPr wrap="square">
            <a:spAutoFit/>
          </a:bodyPr>
          <a:lstStyle/>
          <a:p>
            <a:pPr algn="ctr">
              <a:defRPr/>
            </a:pPr>
            <a:r>
              <a:rPr lang="zh-CN" altLang="en-US" sz="1600" b="1" dirty="0">
                <a:solidFill>
                  <a:prstClr val="white"/>
                </a:solidFill>
                <a:latin typeface="微软雅黑" panose="020B0503020204020204" pitchFamily="34" charset="-122"/>
                <a:ea typeface="微软雅黑" panose="020B0503020204020204" pitchFamily="34" charset="-122"/>
              </a:rPr>
              <a:t>单击此处添加标题</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18" name="矩形 17"/>
          <p:cNvSpPr>
            <a:spLocks noChangeArrowheads="1"/>
          </p:cNvSpPr>
          <p:nvPr/>
        </p:nvSpPr>
        <p:spPr bwMode="auto">
          <a:xfrm>
            <a:off x="4978879" y="1341651"/>
            <a:ext cx="2234241" cy="338554"/>
          </a:xfrm>
          <a:prstGeom prst="rect">
            <a:avLst/>
          </a:prstGeom>
          <a:noFill/>
          <a:ln>
            <a:noFill/>
          </a:ln>
          <a:scene3d>
            <a:camera prst="orthographicFront"/>
            <a:lightRig rig="threePt" dir="t"/>
          </a:scene3d>
          <a:sp3d/>
        </p:spPr>
        <p:txBody>
          <a:bodyPr wrap="square">
            <a:spAutoFit/>
          </a:bodyPr>
          <a:lstStyle/>
          <a:p>
            <a:pPr algn="ctr">
              <a:defRPr/>
            </a:pPr>
            <a:r>
              <a:rPr lang="zh-CN" altLang="en-US" sz="1600" b="1" dirty="0">
                <a:solidFill>
                  <a:prstClr val="white"/>
                </a:solidFill>
                <a:latin typeface="微软雅黑" panose="020B0503020204020204" pitchFamily="34" charset="-122"/>
                <a:ea typeface="微软雅黑" panose="020B0503020204020204" pitchFamily="34" charset="-122"/>
              </a:rPr>
              <a:t>单击此处添加标题</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19" name="燕尾形 18"/>
          <p:cNvSpPr/>
          <p:nvPr/>
        </p:nvSpPr>
        <p:spPr>
          <a:xfrm rot="16200000" flipH="1" flipV="1">
            <a:off x="5937965" y="4763144"/>
            <a:ext cx="394584" cy="660964"/>
          </a:xfrm>
          <a:prstGeom prst="chevron">
            <a:avLst>
              <a:gd name="adj" fmla="val 3940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
        <p:nvSpPr>
          <p:cNvPr id="20" name="燕尾形 19"/>
          <p:cNvSpPr/>
          <p:nvPr/>
        </p:nvSpPr>
        <p:spPr>
          <a:xfrm rot="16200000" flipH="1" flipV="1">
            <a:off x="3250457" y="4763144"/>
            <a:ext cx="394584" cy="660964"/>
          </a:xfrm>
          <a:prstGeom prst="chevron">
            <a:avLst>
              <a:gd name="adj" fmla="val 3940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009DD9">
                  <a:lumMod val="75000"/>
                </a:srgb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8614"/>
    </mc:Choice>
    <mc:Fallback>
      <p:transition spd="slow" advTm="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37"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strVal val="#ppt_x"/>
                                          </p:val>
                                        </p:tav>
                                        <p:tav tm="100000">
                                          <p:val>
                                            <p:strVal val="#ppt_x"/>
                                          </p:val>
                                        </p:tav>
                                      </p:tavLst>
                                    </p:anim>
                                    <p:anim calcmode="lin" valueType="num">
                                      <p:cBhvr>
                                        <p:cTn id="23" dur="450" decel="100000" fill="hold"/>
                                        <p:tgtEl>
                                          <p:spTgt spid="15"/>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450" decel="100000" fill="hold"/>
                                        <p:tgtEl>
                                          <p:spTgt spid="13"/>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450" decel="100000" fill="hold"/>
                                        <p:tgtEl>
                                          <p:spTgt spid="14"/>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37" fill="hold">
                            <p:stCondLst>
                              <p:cond delay="1480"/>
                            </p:stCondLst>
                            <p:childTnLst>
                              <p:par>
                                <p:cTn id="38" presetID="1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lide(fromBottom)">
                                      <p:cBhvr>
                                        <p:cTn id="40" dur="500"/>
                                        <p:tgtEl>
                                          <p:spTgt spid="16"/>
                                        </p:tgtEl>
                                      </p:cBhvr>
                                    </p:animEffect>
                                  </p:childTnLst>
                                </p:cTn>
                              </p:par>
                            </p:childTnLst>
                          </p:cTn>
                        </p:par>
                        <p:par>
                          <p:cTn id="41" fill="hold">
                            <p:stCondLst>
                              <p:cond delay="1980"/>
                            </p:stCondLst>
                            <p:childTnLst>
                              <p:par>
                                <p:cTn id="42" presetID="12" presetClass="entr" presetSubtype="4"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slide(fromBottom)">
                                      <p:cBhvr>
                                        <p:cTn id="44" dur="500"/>
                                        <p:tgtEl>
                                          <p:spTgt spid="18"/>
                                        </p:tgtEl>
                                      </p:cBhvr>
                                    </p:animEffect>
                                  </p:childTnLst>
                                </p:cTn>
                              </p:par>
                            </p:childTnLst>
                          </p:cTn>
                        </p:par>
                        <p:par>
                          <p:cTn id="45" fill="hold">
                            <p:stCondLst>
                              <p:cond delay="2480"/>
                            </p:stCondLst>
                            <p:childTnLst>
                              <p:par>
                                <p:cTn id="46" presetID="1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slide(fromBottom)">
                                      <p:cBhvr>
                                        <p:cTn id="48" dur="500"/>
                                        <p:tgtEl>
                                          <p:spTgt spid="17"/>
                                        </p:tgtEl>
                                      </p:cBhvr>
                                    </p:animEffect>
                                  </p:childTnLst>
                                </p:cTn>
                              </p:par>
                            </p:childTnLst>
                          </p:cTn>
                        </p:par>
                        <p:par>
                          <p:cTn id="49" fill="hold">
                            <p:stCondLst>
                              <p:cond delay="2980"/>
                            </p:stCondLst>
                            <p:childTnLst>
                              <p:par>
                                <p:cTn id="50" presetID="12" presetClass="entr" presetSubtype="1"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slide(fromTop)">
                                      <p:cBhvr>
                                        <p:cTn id="52" dur="500"/>
                                        <p:tgtEl>
                                          <p:spTgt spid="4"/>
                                        </p:tgtEl>
                                      </p:cBhvr>
                                    </p:animEffect>
                                  </p:childTnLst>
                                </p:cTn>
                              </p:par>
                            </p:childTnLst>
                          </p:cTn>
                        </p:par>
                        <p:par>
                          <p:cTn id="53" fill="hold">
                            <p:stCondLst>
                              <p:cond delay="3480"/>
                            </p:stCondLst>
                            <p:childTnLst>
                              <p:par>
                                <p:cTn id="54" presetID="12" presetClass="entr" presetSubtype="1"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slide(fromTop)">
                                      <p:cBhvr>
                                        <p:cTn id="56" dur="500"/>
                                        <p:tgtEl>
                                          <p:spTgt spid="7"/>
                                        </p:tgtEl>
                                      </p:cBhvr>
                                    </p:animEffect>
                                  </p:childTnLst>
                                </p:cTn>
                              </p:par>
                            </p:childTnLst>
                          </p:cTn>
                        </p:par>
                        <p:par>
                          <p:cTn id="57" fill="hold">
                            <p:stCondLst>
                              <p:cond delay="3980"/>
                            </p:stCondLst>
                            <p:childTnLst>
                              <p:par>
                                <p:cTn id="58" presetID="12" presetClass="entr" presetSubtype="1"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slide(fromTop)">
                                      <p:cBhvr>
                                        <p:cTn id="60" dur="500"/>
                                        <p:tgtEl>
                                          <p:spTgt spid="5"/>
                                        </p:tgtEl>
                                      </p:cBhvr>
                                    </p:animEffect>
                                  </p:childTnLst>
                                </p:cTn>
                              </p:par>
                            </p:childTnLst>
                          </p:cTn>
                        </p:par>
                        <p:par>
                          <p:cTn id="61" fill="hold">
                            <p:stCondLst>
                              <p:cond delay="4480"/>
                            </p:stCondLst>
                            <p:childTnLst>
                              <p:par>
                                <p:cTn id="62" presetID="49" presetClass="entr" presetSubtype="0" decel="100000"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 calcmode="lin" valueType="num">
                                      <p:cBhvr>
                                        <p:cTn id="66" dur="500" fill="hold"/>
                                        <p:tgtEl>
                                          <p:spTgt spid="9"/>
                                        </p:tgtEl>
                                        <p:attrNameLst>
                                          <p:attrName>style.rotation</p:attrName>
                                        </p:attrNameLst>
                                      </p:cBhvr>
                                      <p:tavLst>
                                        <p:tav tm="0">
                                          <p:val>
                                            <p:fltVal val="360"/>
                                          </p:val>
                                        </p:tav>
                                        <p:tav tm="100000">
                                          <p:val>
                                            <p:fltVal val="0"/>
                                          </p:val>
                                        </p:tav>
                                      </p:tavLst>
                                    </p:anim>
                                    <p:animEffect transition="in" filter="fade">
                                      <p:cBhvr>
                                        <p:cTn id="67" dur="500"/>
                                        <p:tgtEl>
                                          <p:spTgt spid="9"/>
                                        </p:tgtEl>
                                      </p:cBhvr>
                                    </p:animEffect>
                                  </p:childTnLst>
                                </p:cTn>
                              </p:par>
                            </p:childTnLst>
                          </p:cTn>
                        </p:par>
                        <p:par>
                          <p:cTn id="68" fill="hold">
                            <p:stCondLst>
                              <p:cond delay="4980"/>
                            </p:stCondLst>
                            <p:childTnLst>
                              <p:par>
                                <p:cTn id="69" presetID="49" presetClass="entr" presetSubtype="0" decel="10000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 calcmode="lin" valueType="num">
                                      <p:cBhvr>
                                        <p:cTn id="73" dur="500" fill="hold"/>
                                        <p:tgtEl>
                                          <p:spTgt spid="8"/>
                                        </p:tgtEl>
                                        <p:attrNameLst>
                                          <p:attrName>style.rotation</p:attrName>
                                        </p:attrNameLst>
                                      </p:cBhvr>
                                      <p:tavLst>
                                        <p:tav tm="0">
                                          <p:val>
                                            <p:fltVal val="360"/>
                                          </p:val>
                                        </p:tav>
                                        <p:tav tm="100000">
                                          <p:val>
                                            <p:fltVal val="0"/>
                                          </p:val>
                                        </p:tav>
                                      </p:tavLst>
                                    </p:anim>
                                    <p:animEffect transition="in" filter="fade">
                                      <p:cBhvr>
                                        <p:cTn id="74" dur="500"/>
                                        <p:tgtEl>
                                          <p:spTgt spid="8"/>
                                        </p:tgtEl>
                                      </p:cBhvr>
                                    </p:animEffect>
                                  </p:childTnLst>
                                </p:cTn>
                              </p:par>
                            </p:childTnLst>
                          </p:cTn>
                        </p:par>
                        <p:par>
                          <p:cTn id="75" fill="hold">
                            <p:stCondLst>
                              <p:cond delay="5480"/>
                            </p:stCondLst>
                            <p:childTnLst>
                              <p:par>
                                <p:cTn id="76" presetID="49" presetClass="entr" presetSubtype="0" decel="100000"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 calcmode="lin" valueType="num">
                                      <p:cBhvr>
                                        <p:cTn id="80" dur="500" fill="hold"/>
                                        <p:tgtEl>
                                          <p:spTgt spid="6"/>
                                        </p:tgtEl>
                                        <p:attrNameLst>
                                          <p:attrName>style.rotation</p:attrName>
                                        </p:attrNameLst>
                                      </p:cBhvr>
                                      <p:tavLst>
                                        <p:tav tm="0">
                                          <p:val>
                                            <p:fltVal val="360"/>
                                          </p:val>
                                        </p:tav>
                                        <p:tav tm="100000">
                                          <p:val>
                                            <p:fltVal val="0"/>
                                          </p:val>
                                        </p:tav>
                                      </p:tavLst>
                                    </p:anim>
                                    <p:animEffect transition="in" filter="fade">
                                      <p:cBhvr>
                                        <p:cTn id="81" dur="500"/>
                                        <p:tgtEl>
                                          <p:spTgt spid="6"/>
                                        </p:tgtEl>
                                      </p:cBhvr>
                                    </p:animEffect>
                                  </p:childTnLst>
                                </p:cTn>
                              </p:par>
                            </p:childTnLst>
                          </p:cTn>
                        </p:par>
                        <p:par>
                          <p:cTn id="82" fill="hold">
                            <p:stCondLst>
                              <p:cond delay="5980"/>
                            </p:stCondLst>
                            <p:childTnLst>
                              <p:par>
                                <p:cTn id="83" presetID="12" presetClass="entr" presetSubtype="1"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slide(fromTop)">
                                      <p:cBhvr>
                                        <p:cTn id="85" dur="500"/>
                                        <p:tgtEl>
                                          <p:spTgt spid="20"/>
                                        </p:tgtEl>
                                      </p:cBhvr>
                                    </p:animEffect>
                                  </p:childTnLst>
                                </p:cTn>
                              </p:par>
                            </p:childTnLst>
                          </p:cTn>
                        </p:par>
                        <p:par>
                          <p:cTn id="86" fill="hold">
                            <p:stCondLst>
                              <p:cond delay="6480"/>
                            </p:stCondLst>
                            <p:childTnLst>
                              <p:par>
                                <p:cTn id="87" presetID="12" presetClass="entr" presetSubtype="1" fill="hold" grpId="0"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slide(fromTop)">
                                      <p:cBhvr>
                                        <p:cTn id="89" dur="500"/>
                                        <p:tgtEl>
                                          <p:spTgt spid="19"/>
                                        </p:tgtEl>
                                      </p:cBhvr>
                                    </p:animEffect>
                                  </p:childTnLst>
                                </p:cTn>
                              </p:par>
                            </p:childTnLst>
                          </p:cTn>
                        </p:par>
                        <p:par>
                          <p:cTn id="90" fill="hold">
                            <p:stCondLst>
                              <p:cond delay="6980"/>
                            </p:stCondLst>
                            <p:childTnLst>
                              <p:par>
                                <p:cTn id="91" presetID="12" presetClass="entr" presetSubtype="1" fill="hold" grpId="0"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slide(fromTop)">
                                      <p:cBhvr>
                                        <p:cTn id="93" dur="500"/>
                                        <p:tgtEl>
                                          <p:spTgt spid="12"/>
                                        </p:tgtEl>
                                      </p:cBhvr>
                                    </p:animEffect>
                                  </p:childTnLst>
                                </p:cTn>
                              </p:par>
                            </p:childTnLst>
                          </p:cTn>
                        </p:par>
                        <p:par>
                          <p:cTn id="94" fill="hold">
                            <p:stCondLst>
                              <p:cond delay="748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10"/>
                                        </p:tgtEl>
                                        <p:attrNameLst>
                                          <p:attrName>style.visibility</p:attrName>
                                        </p:attrNameLst>
                                      </p:cBhvr>
                                      <p:to>
                                        <p:strVal val="visible"/>
                                      </p:to>
                                    </p:set>
                                    <p:anim calcmode="lin" valueType="num">
                                      <p:cBhvr>
                                        <p:cTn id="97" dur="500" fill="hold"/>
                                        <p:tgtEl>
                                          <p:spTgt spid="10"/>
                                        </p:tgtEl>
                                        <p:attrNameLst>
                                          <p:attrName>ppt_w</p:attrName>
                                        </p:attrNameLst>
                                      </p:cBhvr>
                                      <p:tavLst>
                                        <p:tav tm="0">
                                          <p:val>
                                            <p:fltVal val="0"/>
                                          </p:val>
                                        </p:tav>
                                        <p:tav tm="100000">
                                          <p:val>
                                            <p:strVal val="#ppt_w"/>
                                          </p:val>
                                        </p:tav>
                                      </p:tavLst>
                                    </p:anim>
                                    <p:anim calcmode="lin" valueType="num">
                                      <p:cBhvr>
                                        <p:cTn id="98" dur="500" fill="hold"/>
                                        <p:tgtEl>
                                          <p:spTgt spid="10"/>
                                        </p:tgtEl>
                                        <p:attrNameLst>
                                          <p:attrName>ppt_h</p:attrName>
                                        </p:attrNameLst>
                                      </p:cBhvr>
                                      <p:tavLst>
                                        <p:tav tm="0">
                                          <p:val>
                                            <p:fltVal val="0"/>
                                          </p:val>
                                        </p:tav>
                                        <p:tav tm="100000">
                                          <p:val>
                                            <p:strVal val="#ppt_h"/>
                                          </p:val>
                                        </p:tav>
                                      </p:tavLst>
                                    </p:anim>
                                    <p:animEffect transition="in" filter="fade">
                                      <p:cBhvr>
                                        <p:cTn id="99" dur="500"/>
                                        <p:tgtEl>
                                          <p:spTgt spid="10"/>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1"/>
                                        </p:tgtEl>
                                        <p:attrNameLst>
                                          <p:attrName>style.visibility</p:attrName>
                                        </p:attrNameLst>
                                      </p:cBhvr>
                                      <p:to>
                                        <p:strVal val="visible"/>
                                      </p:to>
                                    </p:set>
                                    <p:anim calcmode="lin" valueType="num">
                                      <p:cBhvr>
                                        <p:cTn id="102" dur="500" fill="hold"/>
                                        <p:tgtEl>
                                          <p:spTgt spid="11"/>
                                        </p:tgtEl>
                                        <p:attrNameLst>
                                          <p:attrName>ppt_w</p:attrName>
                                        </p:attrNameLst>
                                      </p:cBhvr>
                                      <p:tavLst>
                                        <p:tav tm="0">
                                          <p:val>
                                            <p:fltVal val="0"/>
                                          </p:val>
                                        </p:tav>
                                        <p:tav tm="100000">
                                          <p:val>
                                            <p:strVal val="#ppt_w"/>
                                          </p:val>
                                        </p:tav>
                                      </p:tavLst>
                                    </p:anim>
                                    <p:anim calcmode="lin" valueType="num">
                                      <p:cBhvr>
                                        <p:cTn id="103" dur="500" fill="hold"/>
                                        <p:tgtEl>
                                          <p:spTgt spid="11"/>
                                        </p:tgtEl>
                                        <p:attrNameLst>
                                          <p:attrName>ppt_h</p:attrName>
                                        </p:attrNameLst>
                                      </p:cBhvr>
                                      <p:tavLst>
                                        <p:tav tm="0">
                                          <p:val>
                                            <p:fltVal val="0"/>
                                          </p:val>
                                        </p:tav>
                                        <p:tav tm="100000">
                                          <p:val>
                                            <p:strVal val="#ppt_h"/>
                                          </p:val>
                                        </p:tav>
                                      </p:tavLst>
                                    </p:anim>
                                    <p:animEffect transition="in" filter="fade">
                                      <p:cBhvr>
                                        <p:cTn id="10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P spid="7" grpId="0" animBg="1"/>
      <p:bldP spid="8" grpId="0"/>
      <p:bldP spid="9" grpId="0"/>
      <p:bldP spid="10" grpId="0"/>
      <p:bldP spid="11" grpId="0" animBg="1"/>
      <p:bldP spid="12" grpId="0" animBg="1"/>
      <p:bldP spid="13" grpId="0" animBg="1"/>
      <p:bldP spid="14" grpId="0" animBg="1"/>
      <p:bldP spid="15" grpId="0" animBg="1"/>
      <p:bldP spid="16" grpId="0"/>
      <p:bldP spid="17" grpId="0"/>
      <p:bldP spid="18"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aphicFrame>
        <p:nvGraphicFramePr>
          <p:cNvPr id="4" name="Diagram 3"/>
          <p:cNvGraphicFramePr/>
          <p:nvPr/>
        </p:nvGraphicFramePr>
        <p:xfrm>
          <a:off x="1633091" y="1380171"/>
          <a:ext cx="2952328" cy="346656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5" name="Diagram 4"/>
          <p:cNvGraphicFramePr/>
          <p:nvPr/>
        </p:nvGraphicFramePr>
        <p:xfrm>
          <a:off x="4714140" y="1380171"/>
          <a:ext cx="2952328" cy="34665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6" name="Diagram 5"/>
          <p:cNvGraphicFramePr/>
          <p:nvPr/>
        </p:nvGraphicFramePr>
        <p:xfrm>
          <a:off x="7753771" y="1380171"/>
          <a:ext cx="2952328" cy="346656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7" name="Rectangle 6"/>
          <p:cNvSpPr/>
          <p:nvPr/>
        </p:nvSpPr>
        <p:spPr>
          <a:xfrm>
            <a:off x="1854473" y="5278784"/>
            <a:ext cx="2438400" cy="1029193"/>
          </a:xfrm>
          <a:prstGeom prst="rect">
            <a:avLst/>
          </a:prstGeom>
        </p:spPr>
        <p:txBody>
          <a:bodyPr wrap="square">
            <a:spAutoFit/>
          </a:bodyPr>
          <a:lstStyle/>
          <a:p>
            <a:pPr fontAlgn="base">
              <a:lnSpc>
                <a:spcPct val="130000"/>
              </a:lnSpc>
              <a:spcBef>
                <a:spcPct val="0"/>
              </a:spcBef>
              <a:spcAft>
                <a:spcPct val="0"/>
              </a:spcAft>
            </a:pP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rPr>
              <a:t>您的内容打在这里，或者通过您的内容打在这里，</a:t>
            </a:r>
            <a:r>
              <a:rPr lang="zh-CN" altLang="en-US" sz="1200" dirty="0">
                <a:solidFill>
                  <a:srgbClr val="4D4D4D"/>
                </a:solidFill>
                <a:latin typeface="微软雅黑" panose="020B0503020204020204" pitchFamily="34" charset="-122"/>
                <a:ea typeface="微软雅黑" panose="020B0503020204020204" pitchFamily="34" charset="-122"/>
                <a:cs typeface="Lato Light" charset="0"/>
                <a:sym typeface="Lato Light" charset="0"/>
              </a:rPr>
              <a:t> 此处添加详细文本描述 ，语言描述尽量简洁生动。</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endParaRPr>
          </a:p>
        </p:txBody>
      </p:sp>
      <p:sp>
        <p:nvSpPr>
          <p:cNvPr id="8" name="TextBox 7"/>
          <p:cNvSpPr txBox="1"/>
          <p:nvPr/>
        </p:nvSpPr>
        <p:spPr>
          <a:xfrm>
            <a:off x="1928091" y="4964077"/>
            <a:ext cx="2291164" cy="400110"/>
          </a:xfrm>
          <a:prstGeom prst="rect">
            <a:avLst/>
          </a:prstGeom>
          <a:noFill/>
        </p:spPr>
        <p:txBody>
          <a:bodyPr wrap="square" rtlCol="0">
            <a:spAutoFit/>
          </a:bodyPr>
          <a:lstStyle/>
          <a:p>
            <a:pPr algn="ctr"/>
            <a:r>
              <a:rPr lang="zh-CN" altLang="en-US" sz="2000" b="1" kern="3000" spc="-150" dirty="0">
                <a:solidFill>
                  <a:schemeClr val="tx1">
                    <a:lumMod val="85000"/>
                    <a:lumOff val="15000"/>
                  </a:schemeClr>
                </a:solidFill>
                <a:latin typeface="微软雅黑" panose="020B0503020204020204" pitchFamily="34" charset="-122"/>
                <a:ea typeface="微软雅黑" panose="020B0503020204020204" pitchFamily="34" charset="-122"/>
              </a:rPr>
              <a:t>重点名称一</a:t>
            </a:r>
            <a:endParaRPr lang="en-US" altLang="zh-CN" sz="2000" b="1" kern="3000" spc="-1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Rectangle 8"/>
          <p:cNvSpPr/>
          <p:nvPr/>
        </p:nvSpPr>
        <p:spPr>
          <a:xfrm>
            <a:off x="4963386" y="5278784"/>
            <a:ext cx="2438400" cy="1029193"/>
          </a:xfrm>
          <a:prstGeom prst="rect">
            <a:avLst/>
          </a:prstGeom>
        </p:spPr>
        <p:txBody>
          <a:bodyPr wrap="square">
            <a:spAutoFit/>
          </a:bodyPr>
          <a:lstStyle/>
          <a:p>
            <a:pPr fontAlgn="base">
              <a:lnSpc>
                <a:spcPct val="130000"/>
              </a:lnSpc>
              <a:spcBef>
                <a:spcPct val="0"/>
              </a:spcBef>
              <a:spcAft>
                <a:spcPct val="0"/>
              </a:spcAft>
            </a:pP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rPr>
              <a:t>您的内容打在这里，或者通过您的内容打在这里，</a:t>
            </a:r>
            <a:r>
              <a:rPr lang="zh-CN" altLang="en-US" sz="1200" dirty="0">
                <a:solidFill>
                  <a:srgbClr val="4D4D4D"/>
                </a:solidFill>
                <a:latin typeface="微软雅黑" panose="020B0503020204020204" pitchFamily="34" charset="-122"/>
                <a:ea typeface="微软雅黑" panose="020B0503020204020204" pitchFamily="34" charset="-122"/>
                <a:cs typeface="Lato Light" charset="0"/>
                <a:sym typeface="Lato Light" charset="0"/>
              </a:rPr>
              <a:t> 此处添加详细文本描述 ，语言描述尽量简洁生动。</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endParaRPr>
          </a:p>
        </p:txBody>
      </p:sp>
      <p:sp>
        <p:nvSpPr>
          <p:cNvPr id="10" name="TextBox 9"/>
          <p:cNvSpPr txBox="1"/>
          <p:nvPr/>
        </p:nvSpPr>
        <p:spPr>
          <a:xfrm>
            <a:off x="5037004" y="4964077"/>
            <a:ext cx="2291164" cy="400110"/>
          </a:xfrm>
          <a:prstGeom prst="rect">
            <a:avLst/>
          </a:prstGeom>
          <a:noFill/>
        </p:spPr>
        <p:txBody>
          <a:bodyPr wrap="square" rtlCol="0">
            <a:spAutoFit/>
          </a:bodyPr>
          <a:lstStyle/>
          <a:p>
            <a:pPr algn="ctr"/>
            <a:r>
              <a:rPr lang="zh-CN" altLang="en-US" sz="2000" b="1" kern="3000" spc="-150" dirty="0">
                <a:solidFill>
                  <a:schemeClr val="tx1">
                    <a:lumMod val="85000"/>
                    <a:lumOff val="15000"/>
                  </a:schemeClr>
                </a:solidFill>
                <a:latin typeface="微软雅黑" panose="020B0503020204020204" pitchFamily="34" charset="-122"/>
                <a:ea typeface="微软雅黑" panose="020B0503020204020204" pitchFamily="34" charset="-122"/>
              </a:rPr>
              <a:t>重点知识二</a:t>
            </a:r>
            <a:endParaRPr lang="en-US" altLang="zh-CN" sz="2000" b="1" kern="3000" spc="-1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Rectangle 10"/>
          <p:cNvSpPr/>
          <p:nvPr/>
        </p:nvSpPr>
        <p:spPr>
          <a:xfrm>
            <a:off x="8017281" y="5278784"/>
            <a:ext cx="2438400" cy="1029193"/>
          </a:xfrm>
          <a:prstGeom prst="rect">
            <a:avLst/>
          </a:prstGeom>
        </p:spPr>
        <p:txBody>
          <a:bodyPr wrap="square">
            <a:spAutoFit/>
          </a:bodyPr>
          <a:lstStyle/>
          <a:p>
            <a:pPr fontAlgn="base">
              <a:lnSpc>
                <a:spcPct val="130000"/>
              </a:lnSpc>
              <a:spcBef>
                <a:spcPct val="0"/>
              </a:spcBef>
              <a:spcAft>
                <a:spcPct val="0"/>
              </a:spcAft>
            </a:pP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rPr>
              <a:t>您的内容打在这里，或者通过您的内容打在这里，</a:t>
            </a:r>
            <a:r>
              <a:rPr lang="zh-CN" altLang="en-US" sz="1200" dirty="0">
                <a:solidFill>
                  <a:srgbClr val="4D4D4D"/>
                </a:solidFill>
                <a:latin typeface="微软雅黑" panose="020B0503020204020204" pitchFamily="34" charset="-122"/>
                <a:ea typeface="微软雅黑" panose="020B0503020204020204" pitchFamily="34" charset="-122"/>
                <a:cs typeface="Lato Light" charset="0"/>
                <a:sym typeface="Lato Light" charset="0"/>
              </a:rPr>
              <a:t> 此处添加详细文本描述 ，语言描述尽量简洁生动。</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sym typeface="Gill Sans" charset="0"/>
            </a:endParaRPr>
          </a:p>
        </p:txBody>
      </p:sp>
      <p:sp>
        <p:nvSpPr>
          <p:cNvPr id="12" name="TextBox 11"/>
          <p:cNvSpPr txBox="1"/>
          <p:nvPr/>
        </p:nvSpPr>
        <p:spPr>
          <a:xfrm>
            <a:off x="8090899" y="4964077"/>
            <a:ext cx="2291164" cy="400110"/>
          </a:xfrm>
          <a:prstGeom prst="rect">
            <a:avLst/>
          </a:prstGeom>
          <a:noFill/>
        </p:spPr>
        <p:txBody>
          <a:bodyPr wrap="square" rtlCol="0">
            <a:spAutoFit/>
          </a:bodyPr>
          <a:lstStyle/>
          <a:p>
            <a:pPr algn="ctr"/>
            <a:r>
              <a:rPr lang="zh-CN" altLang="en-US" sz="2000" b="1" kern="3000" spc="-150" dirty="0">
                <a:solidFill>
                  <a:schemeClr val="tx1">
                    <a:lumMod val="85000"/>
                    <a:lumOff val="15000"/>
                  </a:schemeClr>
                </a:solidFill>
                <a:latin typeface="微软雅黑" panose="020B0503020204020204" pitchFamily="34" charset="-122"/>
                <a:ea typeface="微软雅黑" panose="020B0503020204020204" pitchFamily="34" charset="-122"/>
              </a:rPr>
              <a:t>重点知识三</a:t>
            </a:r>
            <a:endParaRPr lang="en-US" altLang="zh-CN" sz="2000" b="1" kern="3000" spc="-15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3" name="Group 13"/>
          <p:cNvGrpSpPr/>
          <p:nvPr/>
        </p:nvGrpSpPr>
        <p:grpSpPr>
          <a:xfrm>
            <a:off x="3721323" y="1380827"/>
            <a:ext cx="859779" cy="883036"/>
            <a:chOff x="3721323" y="1653787"/>
            <a:chExt cx="859779" cy="883036"/>
          </a:xfrm>
        </p:grpSpPr>
        <p:sp>
          <p:nvSpPr>
            <p:cNvPr id="14" name="Isosceles Triangle 4"/>
            <p:cNvSpPr/>
            <p:nvPr/>
          </p:nvSpPr>
          <p:spPr>
            <a:xfrm>
              <a:off x="3721323" y="1653787"/>
              <a:ext cx="859779" cy="883036"/>
            </a:xfrm>
            <a:custGeom>
              <a:avLst/>
              <a:gdLst>
                <a:gd name="connsiteX0" fmla="*/ 0 w 982397"/>
                <a:gd name="connsiteY0" fmla="*/ 765902 h 765902"/>
                <a:gd name="connsiteX1" fmla="*/ 491199 w 982397"/>
                <a:gd name="connsiteY1" fmla="*/ 0 h 765902"/>
                <a:gd name="connsiteX2" fmla="*/ 982397 w 982397"/>
                <a:gd name="connsiteY2" fmla="*/ 765902 h 765902"/>
                <a:gd name="connsiteX3" fmla="*/ 0 w 982397"/>
                <a:gd name="connsiteY3" fmla="*/ 765902 h 765902"/>
                <a:gd name="connsiteX0-1" fmla="*/ 0 w 849047"/>
                <a:gd name="connsiteY0-2" fmla="*/ 765902 h 765902"/>
                <a:gd name="connsiteX1-3" fmla="*/ 491199 w 849047"/>
                <a:gd name="connsiteY1-4" fmla="*/ 0 h 765902"/>
                <a:gd name="connsiteX2-5" fmla="*/ 849047 w 849047"/>
                <a:gd name="connsiteY2-6" fmla="*/ 384902 h 765902"/>
                <a:gd name="connsiteX3-7" fmla="*/ 0 w 849047"/>
                <a:gd name="connsiteY3-8" fmla="*/ 765902 h 765902"/>
                <a:gd name="connsiteX0-9" fmla="*/ 0 w 849047"/>
                <a:gd name="connsiteY0-10" fmla="*/ 718277 h 718277"/>
                <a:gd name="connsiteX1-11" fmla="*/ 843624 w 849047"/>
                <a:gd name="connsiteY1-12" fmla="*/ 0 h 718277"/>
                <a:gd name="connsiteX2-13" fmla="*/ 849047 w 849047"/>
                <a:gd name="connsiteY2-14" fmla="*/ 337277 h 718277"/>
                <a:gd name="connsiteX3-15" fmla="*/ 0 w 849047"/>
                <a:gd name="connsiteY3-16" fmla="*/ 718277 h 718277"/>
                <a:gd name="connsiteX0-17" fmla="*/ 0 w 372797"/>
                <a:gd name="connsiteY0-18" fmla="*/ 3902 h 337277"/>
                <a:gd name="connsiteX1-19" fmla="*/ 367374 w 372797"/>
                <a:gd name="connsiteY1-20" fmla="*/ 0 h 337277"/>
                <a:gd name="connsiteX2-21" fmla="*/ 372797 w 372797"/>
                <a:gd name="connsiteY2-22" fmla="*/ 337277 h 337277"/>
                <a:gd name="connsiteX3-23" fmla="*/ 0 w 372797"/>
                <a:gd name="connsiteY3-24" fmla="*/ 3902 h 337277"/>
                <a:gd name="connsiteX0-25" fmla="*/ 0 w 379149"/>
                <a:gd name="connsiteY0-26" fmla="*/ 3902 h 289548"/>
                <a:gd name="connsiteX1-27" fmla="*/ 367374 w 379149"/>
                <a:gd name="connsiteY1-28" fmla="*/ 0 h 289548"/>
                <a:gd name="connsiteX2-29" fmla="*/ 379149 w 379149"/>
                <a:gd name="connsiteY2-30" fmla="*/ 289548 h 289548"/>
                <a:gd name="connsiteX3-31" fmla="*/ 0 w 379149"/>
                <a:gd name="connsiteY3-32" fmla="*/ 3902 h 289548"/>
                <a:gd name="connsiteX0-33" fmla="*/ 0 w 386633"/>
                <a:gd name="connsiteY0-34" fmla="*/ 3902 h 289548"/>
                <a:gd name="connsiteX1-35" fmla="*/ 386430 w 386633"/>
                <a:gd name="connsiteY1-36" fmla="*/ 0 h 289548"/>
                <a:gd name="connsiteX2-37" fmla="*/ 379149 w 386633"/>
                <a:gd name="connsiteY2-38" fmla="*/ 289548 h 289548"/>
                <a:gd name="connsiteX3-39" fmla="*/ 0 w 386633"/>
                <a:gd name="connsiteY3-40" fmla="*/ 3902 h 289548"/>
                <a:gd name="connsiteX0-41" fmla="*/ 0 w 387740"/>
                <a:gd name="connsiteY0-42" fmla="*/ 3902 h 299231"/>
                <a:gd name="connsiteX1-43" fmla="*/ 386430 w 387740"/>
                <a:gd name="connsiteY1-44" fmla="*/ 0 h 299231"/>
                <a:gd name="connsiteX2-45" fmla="*/ 387740 w 387740"/>
                <a:gd name="connsiteY2-46" fmla="*/ 299231 h 299231"/>
                <a:gd name="connsiteX3-47" fmla="*/ 0 w 387740"/>
                <a:gd name="connsiteY3-48" fmla="*/ 3902 h 299231"/>
                <a:gd name="connsiteX0-49" fmla="*/ 0 w 387740"/>
                <a:gd name="connsiteY0-50" fmla="*/ 674 h 299231"/>
                <a:gd name="connsiteX1-51" fmla="*/ 386430 w 387740"/>
                <a:gd name="connsiteY1-52" fmla="*/ 0 h 299231"/>
                <a:gd name="connsiteX2-53" fmla="*/ 387740 w 387740"/>
                <a:gd name="connsiteY2-54" fmla="*/ 299231 h 299231"/>
                <a:gd name="connsiteX3-55" fmla="*/ 0 w 387740"/>
                <a:gd name="connsiteY3-56" fmla="*/ 674 h 299231"/>
              </a:gdLst>
              <a:ahLst/>
              <a:cxnLst>
                <a:cxn ang="0">
                  <a:pos x="connsiteX0-1" y="connsiteY0-2"/>
                </a:cxn>
                <a:cxn ang="0">
                  <a:pos x="connsiteX1-3" y="connsiteY1-4"/>
                </a:cxn>
                <a:cxn ang="0">
                  <a:pos x="connsiteX2-5" y="connsiteY2-6"/>
                </a:cxn>
                <a:cxn ang="0">
                  <a:pos x="connsiteX3-7" y="connsiteY3-8"/>
                </a:cxn>
              </a:cxnLst>
              <a:rect l="l" t="t" r="r" b="b"/>
              <a:pathLst>
                <a:path w="387740" h="299231">
                  <a:moveTo>
                    <a:pt x="0" y="674"/>
                  </a:moveTo>
                  <a:lnTo>
                    <a:pt x="386430" y="0"/>
                  </a:lnTo>
                  <a:cubicBezTo>
                    <a:pt x="388238" y="112426"/>
                    <a:pt x="385932" y="186805"/>
                    <a:pt x="387740" y="299231"/>
                  </a:cubicBezTo>
                  <a:lnTo>
                    <a:pt x="0" y="6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5" name="TextBox 14"/>
            <p:cNvSpPr txBox="1"/>
            <p:nvPr/>
          </p:nvSpPr>
          <p:spPr>
            <a:xfrm>
              <a:off x="4081363" y="1663312"/>
              <a:ext cx="489236" cy="523220"/>
            </a:xfrm>
            <a:prstGeom prst="rect">
              <a:avLst/>
            </a:prstGeom>
            <a:noFill/>
          </p:spPr>
          <p:txBody>
            <a:bodyPr wrap="none" rtlCol="0">
              <a:spAutoFit/>
            </a:bodyPr>
            <a:lstStyle/>
            <a:p>
              <a:r>
                <a:rPr lang="en-US" sz="2800" spc="-150" dirty="0">
                  <a:solidFill>
                    <a:schemeClr val="bg1"/>
                  </a:solidFill>
                  <a:latin typeface="Source Sans Pro Light" pitchFamily="34" charset="0"/>
                </a:rPr>
                <a:t>01</a:t>
              </a:r>
              <a:endParaRPr lang="ms-MY" sz="2800" spc="-150" dirty="0">
                <a:solidFill>
                  <a:schemeClr val="bg1"/>
                </a:solidFill>
                <a:latin typeface="Source Sans Pro Light" pitchFamily="34" charset="0"/>
              </a:endParaRPr>
            </a:p>
          </p:txBody>
        </p:sp>
      </p:grpSp>
      <p:grpSp>
        <p:nvGrpSpPr>
          <p:cNvPr id="16" name="Group 16"/>
          <p:cNvGrpSpPr/>
          <p:nvPr/>
        </p:nvGrpSpPr>
        <p:grpSpPr>
          <a:xfrm>
            <a:off x="6802934" y="1380827"/>
            <a:ext cx="859779" cy="883036"/>
            <a:chOff x="6802934" y="1653787"/>
            <a:chExt cx="859779" cy="883036"/>
          </a:xfrm>
        </p:grpSpPr>
        <p:sp>
          <p:nvSpPr>
            <p:cNvPr id="17" name="Isosceles Triangle 4"/>
            <p:cNvSpPr/>
            <p:nvPr/>
          </p:nvSpPr>
          <p:spPr>
            <a:xfrm>
              <a:off x="6802934" y="1653787"/>
              <a:ext cx="859779" cy="883036"/>
            </a:xfrm>
            <a:custGeom>
              <a:avLst/>
              <a:gdLst>
                <a:gd name="connsiteX0" fmla="*/ 0 w 982397"/>
                <a:gd name="connsiteY0" fmla="*/ 765902 h 765902"/>
                <a:gd name="connsiteX1" fmla="*/ 491199 w 982397"/>
                <a:gd name="connsiteY1" fmla="*/ 0 h 765902"/>
                <a:gd name="connsiteX2" fmla="*/ 982397 w 982397"/>
                <a:gd name="connsiteY2" fmla="*/ 765902 h 765902"/>
                <a:gd name="connsiteX3" fmla="*/ 0 w 982397"/>
                <a:gd name="connsiteY3" fmla="*/ 765902 h 765902"/>
                <a:gd name="connsiteX0-1" fmla="*/ 0 w 849047"/>
                <a:gd name="connsiteY0-2" fmla="*/ 765902 h 765902"/>
                <a:gd name="connsiteX1-3" fmla="*/ 491199 w 849047"/>
                <a:gd name="connsiteY1-4" fmla="*/ 0 h 765902"/>
                <a:gd name="connsiteX2-5" fmla="*/ 849047 w 849047"/>
                <a:gd name="connsiteY2-6" fmla="*/ 384902 h 765902"/>
                <a:gd name="connsiteX3-7" fmla="*/ 0 w 849047"/>
                <a:gd name="connsiteY3-8" fmla="*/ 765902 h 765902"/>
                <a:gd name="connsiteX0-9" fmla="*/ 0 w 849047"/>
                <a:gd name="connsiteY0-10" fmla="*/ 718277 h 718277"/>
                <a:gd name="connsiteX1-11" fmla="*/ 843624 w 849047"/>
                <a:gd name="connsiteY1-12" fmla="*/ 0 h 718277"/>
                <a:gd name="connsiteX2-13" fmla="*/ 849047 w 849047"/>
                <a:gd name="connsiteY2-14" fmla="*/ 337277 h 718277"/>
                <a:gd name="connsiteX3-15" fmla="*/ 0 w 849047"/>
                <a:gd name="connsiteY3-16" fmla="*/ 718277 h 718277"/>
                <a:gd name="connsiteX0-17" fmla="*/ 0 w 372797"/>
                <a:gd name="connsiteY0-18" fmla="*/ 3902 h 337277"/>
                <a:gd name="connsiteX1-19" fmla="*/ 367374 w 372797"/>
                <a:gd name="connsiteY1-20" fmla="*/ 0 h 337277"/>
                <a:gd name="connsiteX2-21" fmla="*/ 372797 w 372797"/>
                <a:gd name="connsiteY2-22" fmla="*/ 337277 h 337277"/>
                <a:gd name="connsiteX3-23" fmla="*/ 0 w 372797"/>
                <a:gd name="connsiteY3-24" fmla="*/ 3902 h 337277"/>
                <a:gd name="connsiteX0-25" fmla="*/ 0 w 379149"/>
                <a:gd name="connsiteY0-26" fmla="*/ 3902 h 289548"/>
                <a:gd name="connsiteX1-27" fmla="*/ 367374 w 379149"/>
                <a:gd name="connsiteY1-28" fmla="*/ 0 h 289548"/>
                <a:gd name="connsiteX2-29" fmla="*/ 379149 w 379149"/>
                <a:gd name="connsiteY2-30" fmla="*/ 289548 h 289548"/>
                <a:gd name="connsiteX3-31" fmla="*/ 0 w 379149"/>
                <a:gd name="connsiteY3-32" fmla="*/ 3902 h 289548"/>
                <a:gd name="connsiteX0-33" fmla="*/ 0 w 386633"/>
                <a:gd name="connsiteY0-34" fmla="*/ 3902 h 289548"/>
                <a:gd name="connsiteX1-35" fmla="*/ 386430 w 386633"/>
                <a:gd name="connsiteY1-36" fmla="*/ 0 h 289548"/>
                <a:gd name="connsiteX2-37" fmla="*/ 379149 w 386633"/>
                <a:gd name="connsiteY2-38" fmla="*/ 289548 h 289548"/>
                <a:gd name="connsiteX3-39" fmla="*/ 0 w 386633"/>
                <a:gd name="connsiteY3-40" fmla="*/ 3902 h 289548"/>
                <a:gd name="connsiteX0-41" fmla="*/ 0 w 387740"/>
                <a:gd name="connsiteY0-42" fmla="*/ 3902 h 299231"/>
                <a:gd name="connsiteX1-43" fmla="*/ 386430 w 387740"/>
                <a:gd name="connsiteY1-44" fmla="*/ 0 h 299231"/>
                <a:gd name="connsiteX2-45" fmla="*/ 387740 w 387740"/>
                <a:gd name="connsiteY2-46" fmla="*/ 299231 h 299231"/>
                <a:gd name="connsiteX3-47" fmla="*/ 0 w 387740"/>
                <a:gd name="connsiteY3-48" fmla="*/ 3902 h 299231"/>
                <a:gd name="connsiteX0-49" fmla="*/ 0 w 387740"/>
                <a:gd name="connsiteY0-50" fmla="*/ 674 h 299231"/>
                <a:gd name="connsiteX1-51" fmla="*/ 386430 w 387740"/>
                <a:gd name="connsiteY1-52" fmla="*/ 0 h 299231"/>
                <a:gd name="connsiteX2-53" fmla="*/ 387740 w 387740"/>
                <a:gd name="connsiteY2-54" fmla="*/ 299231 h 299231"/>
                <a:gd name="connsiteX3-55" fmla="*/ 0 w 387740"/>
                <a:gd name="connsiteY3-56" fmla="*/ 674 h 299231"/>
              </a:gdLst>
              <a:ahLst/>
              <a:cxnLst>
                <a:cxn ang="0">
                  <a:pos x="connsiteX0-1" y="connsiteY0-2"/>
                </a:cxn>
                <a:cxn ang="0">
                  <a:pos x="connsiteX1-3" y="connsiteY1-4"/>
                </a:cxn>
                <a:cxn ang="0">
                  <a:pos x="connsiteX2-5" y="connsiteY2-6"/>
                </a:cxn>
                <a:cxn ang="0">
                  <a:pos x="connsiteX3-7" y="connsiteY3-8"/>
                </a:cxn>
              </a:cxnLst>
              <a:rect l="l" t="t" r="r" b="b"/>
              <a:pathLst>
                <a:path w="387740" h="299231">
                  <a:moveTo>
                    <a:pt x="0" y="674"/>
                  </a:moveTo>
                  <a:lnTo>
                    <a:pt x="386430" y="0"/>
                  </a:lnTo>
                  <a:cubicBezTo>
                    <a:pt x="388238" y="112426"/>
                    <a:pt x="385932" y="186805"/>
                    <a:pt x="387740" y="299231"/>
                  </a:cubicBezTo>
                  <a:lnTo>
                    <a:pt x="0" y="674"/>
                  </a:lnTo>
                  <a:close/>
                </a:path>
              </a:pathLst>
            </a:cu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8" name="TextBox 17"/>
            <p:cNvSpPr txBox="1"/>
            <p:nvPr/>
          </p:nvSpPr>
          <p:spPr>
            <a:xfrm>
              <a:off x="7147282" y="1663312"/>
              <a:ext cx="489236" cy="523220"/>
            </a:xfrm>
            <a:prstGeom prst="rect">
              <a:avLst/>
            </a:prstGeom>
            <a:noFill/>
          </p:spPr>
          <p:txBody>
            <a:bodyPr wrap="none" rtlCol="0">
              <a:spAutoFit/>
            </a:bodyPr>
            <a:lstStyle/>
            <a:p>
              <a:r>
                <a:rPr lang="en-US" sz="2800" spc="-150" dirty="0">
                  <a:solidFill>
                    <a:schemeClr val="bg1"/>
                  </a:solidFill>
                  <a:latin typeface="Source Sans Pro Light" pitchFamily="34" charset="0"/>
                </a:rPr>
                <a:t>02</a:t>
              </a:r>
              <a:endParaRPr lang="ms-MY" sz="2800" spc="-150" dirty="0">
                <a:solidFill>
                  <a:schemeClr val="bg1"/>
                </a:solidFill>
                <a:latin typeface="Source Sans Pro Light" pitchFamily="34" charset="0"/>
              </a:endParaRPr>
            </a:p>
          </p:txBody>
        </p:sp>
      </p:grpSp>
      <p:grpSp>
        <p:nvGrpSpPr>
          <p:cNvPr id="19" name="Group 19"/>
          <p:cNvGrpSpPr/>
          <p:nvPr/>
        </p:nvGrpSpPr>
        <p:grpSpPr>
          <a:xfrm>
            <a:off x="9842003" y="1380827"/>
            <a:ext cx="859779" cy="883036"/>
            <a:chOff x="9842003" y="1653787"/>
            <a:chExt cx="859779" cy="883036"/>
          </a:xfrm>
        </p:grpSpPr>
        <p:sp>
          <p:nvSpPr>
            <p:cNvPr id="20" name="Isosceles Triangle 4"/>
            <p:cNvSpPr/>
            <p:nvPr/>
          </p:nvSpPr>
          <p:spPr>
            <a:xfrm>
              <a:off x="9842003" y="1653787"/>
              <a:ext cx="859779" cy="883036"/>
            </a:xfrm>
            <a:custGeom>
              <a:avLst/>
              <a:gdLst>
                <a:gd name="connsiteX0" fmla="*/ 0 w 982397"/>
                <a:gd name="connsiteY0" fmla="*/ 765902 h 765902"/>
                <a:gd name="connsiteX1" fmla="*/ 491199 w 982397"/>
                <a:gd name="connsiteY1" fmla="*/ 0 h 765902"/>
                <a:gd name="connsiteX2" fmla="*/ 982397 w 982397"/>
                <a:gd name="connsiteY2" fmla="*/ 765902 h 765902"/>
                <a:gd name="connsiteX3" fmla="*/ 0 w 982397"/>
                <a:gd name="connsiteY3" fmla="*/ 765902 h 765902"/>
                <a:gd name="connsiteX0-1" fmla="*/ 0 w 849047"/>
                <a:gd name="connsiteY0-2" fmla="*/ 765902 h 765902"/>
                <a:gd name="connsiteX1-3" fmla="*/ 491199 w 849047"/>
                <a:gd name="connsiteY1-4" fmla="*/ 0 h 765902"/>
                <a:gd name="connsiteX2-5" fmla="*/ 849047 w 849047"/>
                <a:gd name="connsiteY2-6" fmla="*/ 384902 h 765902"/>
                <a:gd name="connsiteX3-7" fmla="*/ 0 w 849047"/>
                <a:gd name="connsiteY3-8" fmla="*/ 765902 h 765902"/>
                <a:gd name="connsiteX0-9" fmla="*/ 0 w 849047"/>
                <a:gd name="connsiteY0-10" fmla="*/ 718277 h 718277"/>
                <a:gd name="connsiteX1-11" fmla="*/ 843624 w 849047"/>
                <a:gd name="connsiteY1-12" fmla="*/ 0 h 718277"/>
                <a:gd name="connsiteX2-13" fmla="*/ 849047 w 849047"/>
                <a:gd name="connsiteY2-14" fmla="*/ 337277 h 718277"/>
                <a:gd name="connsiteX3-15" fmla="*/ 0 w 849047"/>
                <a:gd name="connsiteY3-16" fmla="*/ 718277 h 718277"/>
                <a:gd name="connsiteX0-17" fmla="*/ 0 w 372797"/>
                <a:gd name="connsiteY0-18" fmla="*/ 3902 h 337277"/>
                <a:gd name="connsiteX1-19" fmla="*/ 367374 w 372797"/>
                <a:gd name="connsiteY1-20" fmla="*/ 0 h 337277"/>
                <a:gd name="connsiteX2-21" fmla="*/ 372797 w 372797"/>
                <a:gd name="connsiteY2-22" fmla="*/ 337277 h 337277"/>
                <a:gd name="connsiteX3-23" fmla="*/ 0 w 372797"/>
                <a:gd name="connsiteY3-24" fmla="*/ 3902 h 337277"/>
                <a:gd name="connsiteX0-25" fmla="*/ 0 w 379149"/>
                <a:gd name="connsiteY0-26" fmla="*/ 3902 h 289548"/>
                <a:gd name="connsiteX1-27" fmla="*/ 367374 w 379149"/>
                <a:gd name="connsiteY1-28" fmla="*/ 0 h 289548"/>
                <a:gd name="connsiteX2-29" fmla="*/ 379149 w 379149"/>
                <a:gd name="connsiteY2-30" fmla="*/ 289548 h 289548"/>
                <a:gd name="connsiteX3-31" fmla="*/ 0 w 379149"/>
                <a:gd name="connsiteY3-32" fmla="*/ 3902 h 289548"/>
                <a:gd name="connsiteX0-33" fmla="*/ 0 w 386633"/>
                <a:gd name="connsiteY0-34" fmla="*/ 3902 h 289548"/>
                <a:gd name="connsiteX1-35" fmla="*/ 386430 w 386633"/>
                <a:gd name="connsiteY1-36" fmla="*/ 0 h 289548"/>
                <a:gd name="connsiteX2-37" fmla="*/ 379149 w 386633"/>
                <a:gd name="connsiteY2-38" fmla="*/ 289548 h 289548"/>
                <a:gd name="connsiteX3-39" fmla="*/ 0 w 386633"/>
                <a:gd name="connsiteY3-40" fmla="*/ 3902 h 289548"/>
                <a:gd name="connsiteX0-41" fmla="*/ 0 w 387740"/>
                <a:gd name="connsiteY0-42" fmla="*/ 3902 h 299231"/>
                <a:gd name="connsiteX1-43" fmla="*/ 386430 w 387740"/>
                <a:gd name="connsiteY1-44" fmla="*/ 0 h 299231"/>
                <a:gd name="connsiteX2-45" fmla="*/ 387740 w 387740"/>
                <a:gd name="connsiteY2-46" fmla="*/ 299231 h 299231"/>
                <a:gd name="connsiteX3-47" fmla="*/ 0 w 387740"/>
                <a:gd name="connsiteY3-48" fmla="*/ 3902 h 299231"/>
                <a:gd name="connsiteX0-49" fmla="*/ 0 w 387740"/>
                <a:gd name="connsiteY0-50" fmla="*/ 674 h 299231"/>
                <a:gd name="connsiteX1-51" fmla="*/ 386430 w 387740"/>
                <a:gd name="connsiteY1-52" fmla="*/ 0 h 299231"/>
                <a:gd name="connsiteX2-53" fmla="*/ 387740 w 387740"/>
                <a:gd name="connsiteY2-54" fmla="*/ 299231 h 299231"/>
                <a:gd name="connsiteX3-55" fmla="*/ 0 w 387740"/>
                <a:gd name="connsiteY3-56" fmla="*/ 674 h 299231"/>
              </a:gdLst>
              <a:ahLst/>
              <a:cxnLst>
                <a:cxn ang="0">
                  <a:pos x="connsiteX0-1" y="connsiteY0-2"/>
                </a:cxn>
                <a:cxn ang="0">
                  <a:pos x="connsiteX1-3" y="connsiteY1-4"/>
                </a:cxn>
                <a:cxn ang="0">
                  <a:pos x="connsiteX2-5" y="connsiteY2-6"/>
                </a:cxn>
                <a:cxn ang="0">
                  <a:pos x="connsiteX3-7" y="connsiteY3-8"/>
                </a:cxn>
              </a:cxnLst>
              <a:rect l="l" t="t" r="r" b="b"/>
              <a:pathLst>
                <a:path w="387740" h="299231">
                  <a:moveTo>
                    <a:pt x="0" y="674"/>
                  </a:moveTo>
                  <a:lnTo>
                    <a:pt x="386430" y="0"/>
                  </a:lnTo>
                  <a:cubicBezTo>
                    <a:pt x="388238" y="112426"/>
                    <a:pt x="385932" y="186805"/>
                    <a:pt x="387740" y="299231"/>
                  </a:cubicBezTo>
                  <a:lnTo>
                    <a:pt x="0" y="674"/>
                  </a:lnTo>
                  <a:close/>
                </a:path>
              </a:pathLst>
            </a:cu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1" name="TextBox 20"/>
            <p:cNvSpPr txBox="1"/>
            <p:nvPr/>
          </p:nvSpPr>
          <p:spPr>
            <a:xfrm>
              <a:off x="10191826" y="1663312"/>
              <a:ext cx="489236" cy="523220"/>
            </a:xfrm>
            <a:prstGeom prst="rect">
              <a:avLst/>
            </a:prstGeom>
            <a:noFill/>
          </p:spPr>
          <p:txBody>
            <a:bodyPr wrap="none" rtlCol="0">
              <a:spAutoFit/>
            </a:bodyPr>
            <a:lstStyle/>
            <a:p>
              <a:r>
                <a:rPr lang="en-US" sz="2800" spc="-150" dirty="0">
                  <a:solidFill>
                    <a:schemeClr val="bg1"/>
                  </a:solidFill>
                  <a:latin typeface="Source Sans Pro Light" pitchFamily="34" charset="0"/>
                </a:rPr>
                <a:t>03</a:t>
              </a:r>
              <a:endParaRPr lang="ms-MY" sz="2800" spc="-150">
                <a:solidFill>
                  <a:schemeClr val="bg1"/>
                </a:solidFill>
                <a:latin typeface="Source Sans Pro Light"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4601"/>
    </mc:Choice>
    <mc:Fallback>
      <p:transition spd="slow" advTm="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0" presetClass="entr" presetSubtype="0" repeatCount="200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
                                        <p:tgtEl>
                                          <p:spTgt spid="4"/>
                                        </p:tgtEl>
                                      </p:cBhvr>
                                    </p:animEffect>
                                  </p:childTnLst>
                                </p:cTn>
                              </p:par>
                              <p:par>
                                <p:cTn id="22" presetID="10" presetClass="entr" presetSubtype="0" repeatCount="3000" fill="hold" nodeType="with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50"/>
                                        <p:tgtEl>
                                          <p:spTgt spid="13"/>
                                        </p:tgtEl>
                                      </p:cBhvr>
                                    </p:animEffect>
                                  </p:childTnLst>
                                </p:cTn>
                              </p:par>
                              <p:par>
                                <p:cTn id="25" presetID="42" presetClass="entr" presetSubtype="0" fill="hold" grpId="0" nodeType="with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1480"/>
                            </p:stCondLst>
                            <p:childTnLst>
                              <p:par>
                                <p:cTn id="36" presetID="10" presetClass="entr" presetSubtype="0" repeatCount="200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50"/>
                                        <p:tgtEl>
                                          <p:spTgt spid="5"/>
                                        </p:tgtEl>
                                      </p:cBhvr>
                                    </p:animEffect>
                                  </p:childTnLst>
                                </p:cTn>
                              </p:par>
                              <p:par>
                                <p:cTn id="39" presetID="10" presetClass="entr" presetSubtype="0" repeatCount="3000" fill="hold" nodeType="withEffect">
                                  <p:stCondLst>
                                    <p:cond delay="25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50"/>
                                        <p:tgtEl>
                                          <p:spTgt spid="16"/>
                                        </p:tgtEl>
                                      </p:cBhvr>
                                    </p:animEffect>
                                  </p:childTnLst>
                                </p:cTn>
                              </p:par>
                              <p:par>
                                <p:cTn id="42" presetID="42" presetClass="entr" presetSubtype="0" fill="hold" grpId="0" nodeType="withEffect">
                                  <p:stCondLst>
                                    <p:cond delay="25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anim calcmode="lin" valueType="num">
                                      <p:cBhvr>
                                        <p:cTn id="45" dur="500" fill="hold"/>
                                        <p:tgtEl>
                                          <p:spTgt spid="10"/>
                                        </p:tgtEl>
                                        <p:attrNameLst>
                                          <p:attrName>ppt_x</p:attrName>
                                        </p:attrNameLst>
                                      </p:cBhvr>
                                      <p:tavLst>
                                        <p:tav tm="0">
                                          <p:val>
                                            <p:strVal val="#ppt_x"/>
                                          </p:val>
                                        </p:tav>
                                        <p:tav tm="100000">
                                          <p:val>
                                            <p:strVal val="#ppt_x"/>
                                          </p:val>
                                        </p:tav>
                                      </p:tavLst>
                                    </p:anim>
                                    <p:anim calcmode="lin" valueType="num">
                                      <p:cBhvr>
                                        <p:cTn id="46" dur="5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50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anim calcmode="lin" valueType="num">
                                      <p:cBhvr>
                                        <p:cTn id="50" dur="500" fill="hold"/>
                                        <p:tgtEl>
                                          <p:spTgt spid="9"/>
                                        </p:tgtEl>
                                        <p:attrNameLst>
                                          <p:attrName>ppt_x</p:attrName>
                                        </p:attrNameLst>
                                      </p:cBhvr>
                                      <p:tavLst>
                                        <p:tav tm="0">
                                          <p:val>
                                            <p:strVal val="#ppt_x"/>
                                          </p:val>
                                        </p:tav>
                                        <p:tav tm="100000">
                                          <p:val>
                                            <p:strVal val="#ppt_x"/>
                                          </p:val>
                                        </p:tav>
                                      </p:tavLst>
                                    </p:anim>
                                    <p:anim calcmode="lin" valueType="num">
                                      <p:cBhvr>
                                        <p:cTn id="51" dur="5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1980"/>
                            </p:stCondLst>
                            <p:childTnLst>
                              <p:par>
                                <p:cTn id="53" presetID="10" presetClass="entr" presetSubtype="0" repeatCount="200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50"/>
                                        <p:tgtEl>
                                          <p:spTgt spid="6"/>
                                        </p:tgtEl>
                                      </p:cBhvr>
                                    </p:animEffect>
                                  </p:childTnLst>
                                </p:cTn>
                              </p:par>
                              <p:par>
                                <p:cTn id="56" presetID="10" presetClass="entr" presetSubtype="0" repeatCount="3000" fill="hold" nodeType="withEffect">
                                  <p:stCondLst>
                                    <p:cond delay="25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50"/>
                                        <p:tgtEl>
                                          <p:spTgt spid="19"/>
                                        </p:tgtEl>
                                      </p:cBhvr>
                                    </p:animEffect>
                                  </p:childTnLst>
                                </p:cTn>
                              </p:par>
                              <p:par>
                                <p:cTn id="59" presetID="42" presetClass="entr" presetSubtype="0" fill="hold" grpId="0" nodeType="withEffect">
                                  <p:stCondLst>
                                    <p:cond delay="25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50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anim calcmode="lin" valueType="num">
                                      <p:cBhvr>
                                        <p:cTn id="67" dur="500" fill="hold"/>
                                        <p:tgtEl>
                                          <p:spTgt spid="11"/>
                                        </p:tgtEl>
                                        <p:attrNameLst>
                                          <p:attrName>ppt_x</p:attrName>
                                        </p:attrNameLst>
                                      </p:cBhvr>
                                      <p:tavLst>
                                        <p:tav tm="0">
                                          <p:val>
                                            <p:strVal val="#ppt_x"/>
                                          </p:val>
                                        </p:tav>
                                        <p:tav tm="100000">
                                          <p:val>
                                            <p:strVal val="#ppt_x"/>
                                          </p:val>
                                        </p:tav>
                                      </p:tavLst>
                                    </p:anim>
                                    <p:anim calcmode="lin" valueType="num">
                                      <p:cBhvr>
                                        <p:cTn id="6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Graphic spid="4" grpId="0">
        <p:bldAsOne/>
      </p:bldGraphic>
      <p:bldGraphic spid="5" grpId="0">
        <p:bldAsOne/>
      </p:bldGraphic>
      <p:bldGraphic spid="6" grpId="0">
        <p:bldAsOne/>
      </p:bldGraphic>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5"/>
          <p:cNvGrpSpPr/>
          <p:nvPr/>
        </p:nvGrpSpPr>
        <p:grpSpPr bwMode="auto">
          <a:xfrm>
            <a:off x="1955979" y="3799101"/>
            <a:ext cx="1269412" cy="1271501"/>
            <a:chOff x="0" y="0"/>
            <a:chExt cx="1080120" cy="1080120"/>
          </a:xfrm>
        </p:grpSpPr>
        <p:grpSp>
          <p:nvGrpSpPr>
            <p:cNvPr id="5" name="Group 6"/>
            <p:cNvGrpSpPr/>
            <p:nvPr/>
          </p:nvGrpSpPr>
          <p:grpSpPr bwMode="auto">
            <a:xfrm>
              <a:off x="0" y="0"/>
              <a:ext cx="1080120" cy="1080120"/>
              <a:chOff x="0" y="0"/>
              <a:chExt cx="1080120" cy="1080120"/>
            </a:xfrm>
          </p:grpSpPr>
          <p:sp>
            <p:nvSpPr>
              <p:cNvPr id="7" name="椭圆 6"/>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8" name="椭圆 5"/>
              <p:cNvSpPr>
                <a:spLocks noChangeArrowheads="1"/>
              </p:cNvSpPr>
              <p:nvPr/>
            </p:nvSpPr>
            <p:spPr bwMode="auto">
              <a:xfrm>
                <a:off x="72008" y="72008"/>
                <a:ext cx="936104" cy="936104"/>
              </a:xfrm>
              <a:prstGeom prst="ellipse">
                <a:avLst/>
              </a:prstGeom>
              <a:solidFill>
                <a:schemeClr val="accent1"/>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6" name="文本框 10"/>
            <p:cNvSpPr>
              <a:spLocks noChangeArrowheads="1"/>
            </p:cNvSpPr>
            <p:nvPr/>
          </p:nvSpPr>
          <p:spPr bwMode="auto">
            <a:xfrm>
              <a:off x="153829" y="365759"/>
              <a:ext cx="766822" cy="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1865" b="1" dirty="0">
                  <a:solidFill>
                    <a:schemeClr val="bg1">
                      <a:lumMod val="95000"/>
                    </a:schemeClr>
                  </a:solidFill>
                  <a:sym typeface="微软雅黑" panose="020B0503020204020204" pitchFamily="34" charset="-122"/>
                </a:rPr>
                <a:t>关键词</a:t>
              </a:r>
              <a:endParaRPr lang="zh-CN" altLang="en-US" sz="1865" b="1" dirty="0">
                <a:solidFill>
                  <a:schemeClr val="bg1">
                    <a:lumMod val="95000"/>
                  </a:schemeClr>
                </a:solidFill>
                <a:sym typeface="微软雅黑" panose="020B0503020204020204" pitchFamily="34" charset="-122"/>
              </a:endParaRPr>
            </a:p>
          </p:txBody>
        </p:sp>
      </p:grpSp>
      <p:grpSp>
        <p:nvGrpSpPr>
          <p:cNvPr id="9" name="Group 10"/>
          <p:cNvGrpSpPr/>
          <p:nvPr/>
        </p:nvGrpSpPr>
        <p:grpSpPr bwMode="auto">
          <a:xfrm>
            <a:off x="3266462" y="2107500"/>
            <a:ext cx="1741708" cy="1742012"/>
            <a:chOff x="0" y="0"/>
            <a:chExt cx="1080120" cy="1080120"/>
          </a:xfrm>
        </p:grpSpPr>
        <p:grpSp>
          <p:nvGrpSpPr>
            <p:cNvPr id="10" name="Group 11"/>
            <p:cNvGrpSpPr/>
            <p:nvPr/>
          </p:nvGrpSpPr>
          <p:grpSpPr bwMode="auto">
            <a:xfrm>
              <a:off x="0" y="0"/>
              <a:ext cx="1080120" cy="1080120"/>
              <a:chOff x="0" y="0"/>
              <a:chExt cx="1080120" cy="1080120"/>
            </a:xfrm>
          </p:grpSpPr>
          <p:sp>
            <p:nvSpPr>
              <p:cNvPr id="12" name="椭圆 27"/>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13" name="椭圆 28"/>
              <p:cNvSpPr>
                <a:spLocks noChangeArrowheads="1"/>
              </p:cNvSpPr>
              <p:nvPr/>
            </p:nvSpPr>
            <p:spPr bwMode="auto">
              <a:xfrm>
                <a:off x="72008" y="72008"/>
                <a:ext cx="936104" cy="936104"/>
              </a:xfrm>
              <a:prstGeom prst="ellipse">
                <a:avLst/>
              </a:prstGeom>
              <a:solidFill>
                <a:srgbClr val="027ED2"/>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11" name="文本框 26"/>
            <p:cNvSpPr>
              <a:spLocks noChangeArrowheads="1"/>
            </p:cNvSpPr>
            <p:nvPr/>
          </p:nvSpPr>
          <p:spPr bwMode="auto">
            <a:xfrm>
              <a:off x="227815" y="400115"/>
              <a:ext cx="624495" cy="2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135" b="1" dirty="0">
                  <a:solidFill>
                    <a:schemeClr val="bg1">
                      <a:lumMod val="95000"/>
                    </a:schemeClr>
                  </a:solidFill>
                  <a:sym typeface="微软雅黑" panose="020B0503020204020204" pitchFamily="34" charset="-122"/>
                </a:rPr>
                <a:t>关键词</a:t>
              </a:r>
              <a:endParaRPr lang="zh-CN" altLang="en-US" sz="2135" b="1" dirty="0">
                <a:solidFill>
                  <a:schemeClr val="bg1">
                    <a:lumMod val="95000"/>
                  </a:schemeClr>
                </a:solidFill>
                <a:sym typeface="微软雅黑" panose="020B0503020204020204" pitchFamily="34" charset="-122"/>
              </a:endParaRPr>
            </a:p>
          </p:txBody>
        </p:sp>
      </p:grpSp>
      <p:grpSp>
        <p:nvGrpSpPr>
          <p:cNvPr id="14" name="Group 15"/>
          <p:cNvGrpSpPr/>
          <p:nvPr/>
        </p:nvGrpSpPr>
        <p:grpSpPr bwMode="auto">
          <a:xfrm>
            <a:off x="5571937" y="3799101"/>
            <a:ext cx="1560631" cy="1560903"/>
            <a:chOff x="0" y="0"/>
            <a:chExt cx="1080120" cy="1080120"/>
          </a:xfrm>
        </p:grpSpPr>
        <p:grpSp>
          <p:nvGrpSpPr>
            <p:cNvPr id="15" name="Group 16"/>
            <p:cNvGrpSpPr/>
            <p:nvPr/>
          </p:nvGrpSpPr>
          <p:grpSpPr bwMode="auto">
            <a:xfrm>
              <a:off x="0" y="0"/>
              <a:ext cx="1080120" cy="1080120"/>
              <a:chOff x="0" y="0"/>
              <a:chExt cx="1080120" cy="1080120"/>
            </a:xfrm>
          </p:grpSpPr>
          <p:sp>
            <p:nvSpPr>
              <p:cNvPr id="17" name="椭圆 32"/>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18" name="椭圆 33"/>
              <p:cNvSpPr>
                <a:spLocks noChangeArrowheads="1"/>
              </p:cNvSpPr>
              <p:nvPr/>
            </p:nvSpPr>
            <p:spPr bwMode="auto">
              <a:xfrm>
                <a:off x="72008" y="72008"/>
                <a:ext cx="936104" cy="936104"/>
              </a:xfrm>
              <a:prstGeom prst="ellipse">
                <a:avLst/>
              </a:prstGeom>
              <a:solidFill>
                <a:schemeClr val="accent1"/>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16" name="文本框 31"/>
            <p:cNvSpPr>
              <a:spLocks noChangeArrowheads="1"/>
            </p:cNvSpPr>
            <p:nvPr/>
          </p:nvSpPr>
          <p:spPr bwMode="auto">
            <a:xfrm>
              <a:off x="191584" y="398075"/>
              <a:ext cx="696954" cy="29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135" b="1" dirty="0">
                  <a:solidFill>
                    <a:schemeClr val="bg1"/>
                  </a:solidFill>
                  <a:sym typeface="微软雅黑" panose="020B0503020204020204" pitchFamily="34" charset="-122"/>
                </a:rPr>
                <a:t>关键词</a:t>
              </a:r>
              <a:endParaRPr lang="zh-CN" altLang="en-US" sz="2135" b="1" dirty="0">
                <a:solidFill>
                  <a:schemeClr val="bg1"/>
                </a:solidFill>
                <a:sym typeface="微软雅黑" panose="020B0503020204020204" pitchFamily="34" charset="-122"/>
              </a:endParaRPr>
            </a:p>
          </p:txBody>
        </p:sp>
      </p:grpSp>
      <p:grpSp>
        <p:nvGrpSpPr>
          <p:cNvPr id="19" name="Group 20"/>
          <p:cNvGrpSpPr/>
          <p:nvPr/>
        </p:nvGrpSpPr>
        <p:grpSpPr bwMode="auto">
          <a:xfrm>
            <a:off x="7399517" y="1345718"/>
            <a:ext cx="2286808" cy="2287208"/>
            <a:chOff x="0" y="0"/>
            <a:chExt cx="1080120" cy="1080120"/>
          </a:xfrm>
        </p:grpSpPr>
        <p:grpSp>
          <p:nvGrpSpPr>
            <p:cNvPr id="20" name="Group 21"/>
            <p:cNvGrpSpPr/>
            <p:nvPr/>
          </p:nvGrpSpPr>
          <p:grpSpPr bwMode="auto">
            <a:xfrm>
              <a:off x="0" y="0"/>
              <a:ext cx="1080120" cy="1080120"/>
              <a:chOff x="0" y="0"/>
              <a:chExt cx="1080120" cy="1080120"/>
            </a:xfrm>
          </p:grpSpPr>
          <p:sp>
            <p:nvSpPr>
              <p:cNvPr id="22" name="椭圆 38"/>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23" name="椭圆 39"/>
              <p:cNvSpPr>
                <a:spLocks noChangeArrowheads="1"/>
              </p:cNvSpPr>
              <p:nvPr/>
            </p:nvSpPr>
            <p:spPr bwMode="auto">
              <a:xfrm>
                <a:off x="72008" y="72008"/>
                <a:ext cx="936104" cy="936104"/>
              </a:xfrm>
              <a:prstGeom prst="ellipse">
                <a:avLst/>
              </a:prstGeom>
              <a:solidFill>
                <a:srgbClr val="027ED2"/>
              </a:solidFill>
              <a:ln w="19050">
                <a:solidFill>
                  <a:schemeClr val="tx1">
                    <a:lumMod val="65000"/>
                    <a:lumOff val="3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21" name="文本框 37"/>
            <p:cNvSpPr>
              <a:spLocks noChangeArrowheads="1"/>
            </p:cNvSpPr>
            <p:nvPr/>
          </p:nvSpPr>
          <p:spPr bwMode="auto">
            <a:xfrm>
              <a:off x="254541" y="414093"/>
              <a:ext cx="571036" cy="2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2665" b="1" dirty="0">
                  <a:solidFill>
                    <a:schemeClr val="bg1">
                      <a:lumMod val="95000"/>
                    </a:schemeClr>
                  </a:solidFill>
                  <a:sym typeface="微软雅黑" panose="020B0503020204020204" pitchFamily="34" charset="-122"/>
                </a:rPr>
                <a:t>关键词</a:t>
              </a:r>
              <a:endParaRPr lang="zh-CN" altLang="en-US" sz="2665" b="1" dirty="0">
                <a:solidFill>
                  <a:schemeClr val="bg1">
                    <a:lumMod val="95000"/>
                  </a:schemeClr>
                </a:solidFill>
                <a:sym typeface="微软雅黑" panose="020B0503020204020204" pitchFamily="34" charset="-122"/>
              </a:endParaRPr>
            </a:p>
          </p:txBody>
        </p:sp>
      </p:grpSp>
      <p:cxnSp>
        <p:nvCxnSpPr>
          <p:cNvPr id="24" name="直接连接符 13"/>
          <p:cNvCxnSpPr>
            <a:cxnSpLocks noChangeShapeType="1"/>
            <a:stCxn id="7" idx="7"/>
            <a:endCxn id="12" idx="3"/>
          </p:cNvCxnSpPr>
          <p:nvPr/>
        </p:nvCxnSpPr>
        <p:spPr bwMode="auto">
          <a:xfrm flipV="1">
            <a:off x="3039490" y="3594399"/>
            <a:ext cx="482037" cy="39090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5" name="直接连接符 17"/>
          <p:cNvCxnSpPr>
            <a:cxnSpLocks noChangeShapeType="1"/>
            <a:endCxn id="17" idx="1"/>
          </p:cNvCxnSpPr>
          <p:nvPr/>
        </p:nvCxnSpPr>
        <p:spPr bwMode="auto">
          <a:xfrm>
            <a:off x="4892055" y="3373401"/>
            <a:ext cx="908431" cy="654289"/>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6" name="直接连接符 20"/>
          <p:cNvCxnSpPr>
            <a:cxnSpLocks noChangeShapeType="1"/>
            <a:stCxn id="17" idx="7"/>
            <a:endCxn id="22" idx="3"/>
          </p:cNvCxnSpPr>
          <p:nvPr/>
        </p:nvCxnSpPr>
        <p:spPr bwMode="auto">
          <a:xfrm flipV="1">
            <a:off x="6902954" y="3296846"/>
            <a:ext cx="830717" cy="73190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7" name="直接连接符 23"/>
          <p:cNvCxnSpPr>
            <a:cxnSpLocks noChangeShapeType="1"/>
            <a:stCxn id="36" idx="5"/>
            <a:endCxn id="7" idx="1"/>
          </p:cNvCxnSpPr>
          <p:nvPr/>
        </p:nvCxnSpPr>
        <p:spPr bwMode="auto">
          <a:xfrm>
            <a:off x="1742458" y="3700529"/>
            <a:ext cx="399422" cy="284779"/>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8" name="直接连接符 43"/>
          <p:cNvCxnSpPr>
            <a:cxnSpLocks noChangeShapeType="1"/>
            <a:stCxn id="37" idx="7"/>
            <a:endCxn id="17" idx="3"/>
          </p:cNvCxnSpPr>
          <p:nvPr/>
        </p:nvCxnSpPr>
        <p:spPr bwMode="auto">
          <a:xfrm flipV="1">
            <a:off x="5398458" y="5131415"/>
            <a:ext cx="402028" cy="370724"/>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29" name="直接连接符 72"/>
          <p:cNvCxnSpPr>
            <a:cxnSpLocks noChangeShapeType="1"/>
            <a:stCxn id="22" idx="6"/>
            <a:endCxn id="38" idx="1"/>
          </p:cNvCxnSpPr>
          <p:nvPr/>
        </p:nvCxnSpPr>
        <p:spPr bwMode="auto">
          <a:xfrm>
            <a:off x="9686325" y="2489322"/>
            <a:ext cx="558374" cy="374768"/>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sp>
        <p:nvSpPr>
          <p:cNvPr id="30" name="矩形 76"/>
          <p:cNvSpPr>
            <a:spLocks noChangeArrowheads="1"/>
          </p:cNvSpPr>
          <p:nvPr/>
        </p:nvSpPr>
        <p:spPr bwMode="auto">
          <a:xfrm>
            <a:off x="1628194" y="5081804"/>
            <a:ext cx="1821980"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31" name="矩形 80"/>
          <p:cNvSpPr>
            <a:spLocks noChangeArrowheads="1"/>
          </p:cNvSpPr>
          <p:nvPr/>
        </p:nvSpPr>
        <p:spPr bwMode="auto">
          <a:xfrm>
            <a:off x="3209357" y="3884987"/>
            <a:ext cx="1821980" cy="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32" name="矩形 81"/>
          <p:cNvSpPr>
            <a:spLocks noChangeArrowheads="1"/>
          </p:cNvSpPr>
          <p:nvPr/>
        </p:nvSpPr>
        <p:spPr bwMode="auto">
          <a:xfrm>
            <a:off x="5481233" y="5406680"/>
            <a:ext cx="1821980" cy="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33" name="矩形 82"/>
          <p:cNvSpPr>
            <a:spLocks noChangeArrowheads="1"/>
          </p:cNvSpPr>
          <p:nvPr/>
        </p:nvSpPr>
        <p:spPr bwMode="auto">
          <a:xfrm>
            <a:off x="7659767" y="3662802"/>
            <a:ext cx="1821980"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endParaRPr lang="zh-CN" altLang="en-US" sz="1335" dirty="0">
              <a:solidFill>
                <a:schemeClr val="tx1">
                  <a:lumMod val="65000"/>
                  <a:lumOff val="35000"/>
                </a:schemeClr>
              </a:solidFill>
              <a:sym typeface="微软雅黑" panose="020B0503020204020204" pitchFamily="34" charset="-122"/>
            </a:endParaRPr>
          </a:p>
        </p:txBody>
      </p:sp>
      <p:sp>
        <p:nvSpPr>
          <p:cNvPr id="34" name="矩形 85"/>
          <p:cNvSpPr>
            <a:spLocks noChangeArrowheads="1"/>
          </p:cNvSpPr>
          <p:nvPr/>
        </p:nvSpPr>
        <p:spPr bwMode="auto">
          <a:xfrm>
            <a:off x="7919040" y="4442127"/>
            <a:ext cx="3097721" cy="4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r" eaLnBrk="1" hangingPunct="1">
              <a:spcBef>
                <a:spcPct val="0"/>
              </a:spcBef>
              <a:buFont typeface="Arial" panose="020B0604020202020204" pitchFamily="34" charset="0"/>
              <a:buNone/>
            </a:pPr>
            <a:r>
              <a:rPr lang="zh-CN" altLang="en-US" sz="2200" b="1" dirty="0">
                <a:solidFill>
                  <a:srgbClr val="0070C0"/>
                </a:solidFill>
                <a:sym typeface="微软雅黑" panose="020B0503020204020204" pitchFamily="34" charset="-122"/>
              </a:rPr>
              <a:t>添加主要观点</a:t>
            </a:r>
            <a:endParaRPr lang="zh-CN" altLang="en-US" sz="2200" dirty="0">
              <a:solidFill>
                <a:srgbClr val="0070C0"/>
              </a:solidFill>
              <a:latin typeface="Arial" panose="020B0604020202020204" pitchFamily="34" charset="0"/>
              <a:ea typeface="宋体" panose="02010600030101010101" pitchFamily="2" charset="-122"/>
            </a:endParaRPr>
          </a:p>
        </p:txBody>
      </p:sp>
      <p:sp>
        <p:nvSpPr>
          <p:cNvPr id="35" name="文本框 13"/>
          <p:cNvSpPr txBox="1"/>
          <p:nvPr/>
        </p:nvSpPr>
        <p:spPr>
          <a:xfrm>
            <a:off x="7410719" y="4917021"/>
            <a:ext cx="3654168" cy="1384986"/>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椭圆 56"/>
          <p:cNvSpPr>
            <a:spLocks noChangeArrowheads="1"/>
          </p:cNvSpPr>
          <p:nvPr/>
        </p:nvSpPr>
        <p:spPr bwMode="auto">
          <a:xfrm rot="21019161">
            <a:off x="1278026" y="3296846"/>
            <a:ext cx="511499" cy="511588"/>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37" name="椭圆 58"/>
          <p:cNvSpPr>
            <a:spLocks noChangeArrowheads="1"/>
          </p:cNvSpPr>
          <p:nvPr/>
        </p:nvSpPr>
        <p:spPr bwMode="auto">
          <a:xfrm>
            <a:off x="4837581" y="5405617"/>
            <a:ext cx="657108" cy="659091"/>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38" name="椭圆 70"/>
          <p:cNvSpPr>
            <a:spLocks noChangeArrowheads="1"/>
          </p:cNvSpPr>
          <p:nvPr/>
        </p:nvSpPr>
        <p:spPr bwMode="auto">
          <a:xfrm>
            <a:off x="10133432" y="2752803"/>
            <a:ext cx="759781" cy="759913"/>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9124"/>
    </mc:Choice>
    <mc:Fallback>
      <p:transition spd="slow" advTm="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2" presetClass="entr" presetSubtype="8"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childTnLst>
                          </p:cTn>
                        </p:par>
                        <p:par>
                          <p:cTn id="22" fill="hold">
                            <p:stCondLst>
                              <p:cond delay="1480"/>
                            </p:stCondLst>
                            <p:childTnLst>
                              <p:par>
                                <p:cTn id="23" presetID="22" presetClass="entr" presetSubtype="8"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350"/>
                                        <p:tgtEl>
                                          <p:spTgt spid="27"/>
                                        </p:tgtEl>
                                      </p:cBhvr>
                                    </p:animEffect>
                                  </p:childTnLst>
                                </p:cTn>
                              </p:par>
                            </p:childTnLst>
                          </p:cTn>
                        </p:par>
                        <p:par>
                          <p:cTn id="26" fill="hold">
                            <p:stCondLst>
                              <p:cond delay="198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650"/>
                                        <p:tgtEl>
                                          <p:spTgt spid="4"/>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400"/>
                                        <p:tgtEl>
                                          <p:spTgt spid="30"/>
                                        </p:tgtEl>
                                      </p:cBhvr>
                                    </p:animEffect>
                                  </p:childTnLst>
                                </p:cTn>
                              </p:par>
                            </p:childTnLst>
                          </p:cTn>
                        </p:par>
                        <p:par>
                          <p:cTn id="33" fill="hold">
                            <p:stCondLst>
                              <p:cond delay="2980"/>
                            </p:stCondLst>
                            <p:childTnLst>
                              <p:par>
                                <p:cTn id="34" presetID="2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350"/>
                                        <p:tgtEl>
                                          <p:spTgt spid="24"/>
                                        </p:tgtEl>
                                      </p:cBhvr>
                                    </p:animEffect>
                                  </p:childTnLst>
                                </p:cTn>
                              </p:par>
                            </p:childTnLst>
                          </p:cTn>
                        </p:par>
                        <p:par>
                          <p:cTn id="37" fill="hold">
                            <p:stCondLst>
                              <p:cond delay="3480"/>
                            </p:stCondLst>
                            <p:childTnLst>
                              <p:par>
                                <p:cTn id="38" presetID="22" presetClass="entr" presetSubtype="8"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750"/>
                                        <p:tgtEl>
                                          <p:spTgt spid="9"/>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4480"/>
                            </p:stCondLst>
                            <p:childTnLst>
                              <p:par>
                                <p:cTn id="45" presetID="22" presetClass="entr" presetSubtype="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450"/>
                                        <p:tgtEl>
                                          <p:spTgt spid="25"/>
                                        </p:tgtEl>
                                      </p:cBhvr>
                                    </p:animEffect>
                                  </p:childTnLst>
                                </p:cTn>
                              </p:par>
                            </p:childTnLst>
                          </p:cTn>
                        </p:par>
                        <p:par>
                          <p:cTn id="48" fill="hold">
                            <p:stCondLst>
                              <p:cond delay="4980"/>
                            </p:stCondLst>
                            <p:childTnLst>
                              <p:par>
                                <p:cTn id="49" presetID="22" presetClass="entr" presetSubtype="8"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650"/>
                                        <p:tgtEl>
                                          <p:spTgt spid="14"/>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400"/>
                                        <p:tgtEl>
                                          <p:spTgt spid="32"/>
                                        </p:tgtEl>
                                      </p:cBhvr>
                                    </p:animEffect>
                                  </p:childTnLst>
                                </p:cTn>
                              </p:par>
                            </p:childTnLst>
                          </p:cTn>
                        </p:par>
                        <p:par>
                          <p:cTn id="55" fill="hold">
                            <p:stCondLst>
                              <p:cond delay="5980"/>
                            </p:stCondLst>
                            <p:childTnLst>
                              <p:par>
                                <p:cTn id="56" presetID="22" presetClass="entr" presetSubtype="8"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450"/>
                                        <p:tgtEl>
                                          <p:spTgt spid="26"/>
                                        </p:tgtEl>
                                      </p:cBhvr>
                                    </p:animEffect>
                                  </p:childTnLst>
                                </p:cTn>
                              </p:par>
                              <p:par>
                                <p:cTn id="59" presetID="22" presetClass="entr" presetSubtype="2"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right)">
                                      <p:cBhvr>
                                        <p:cTn id="61" dur="400"/>
                                        <p:tgtEl>
                                          <p:spTgt spid="28"/>
                                        </p:tgtEl>
                                      </p:cBhvr>
                                    </p:animEffect>
                                  </p:childTnLst>
                                </p:cTn>
                              </p:par>
                            </p:childTnLst>
                          </p:cTn>
                        </p:par>
                        <p:par>
                          <p:cTn id="62" fill="hold">
                            <p:stCondLst>
                              <p:cond delay="6480"/>
                            </p:stCondLst>
                            <p:childTnLst>
                              <p:par>
                                <p:cTn id="63" presetID="22" presetClass="entr" presetSubtype="8"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750"/>
                                        <p:tgtEl>
                                          <p:spTgt spid="19"/>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right)">
                                      <p:cBhvr>
                                        <p:cTn id="71" dur="400"/>
                                        <p:tgtEl>
                                          <p:spTgt spid="37"/>
                                        </p:tgtEl>
                                      </p:cBhvr>
                                    </p:animEffect>
                                  </p:childTnLst>
                                </p:cTn>
                              </p:par>
                            </p:childTnLst>
                          </p:cTn>
                        </p:par>
                        <p:par>
                          <p:cTn id="72" fill="hold">
                            <p:stCondLst>
                              <p:cond delay="7480"/>
                            </p:stCondLst>
                            <p:childTnLst>
                              <p:par>
                                <p:cTn id="73" presetID="22" presetClass="entr" presetSubtype="8"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350"/>
                                        <p:tgtEl>
                                          <p:spTgt spid="29"/>
                                        </p:tgtEl>
                                      </p:cBhvr>
                                    </p:animEffect>
                                  </p:childTnLst>
                                </p:cTn>
                              </p:par>
                            </p:childTnLst>
                          </p:cTn>
                        </p:par>
                        <p:par>
                          <p:cTn id="76" fill="hold">
                            <p:stCondLst>
                              <p:cond delay="7980"/>
                            </p:stCondLst>
                            <p:childTnLst>
                              <p:par>
                                <p:cTn id="77" presetID="22" presetClass="entr" presetSubtype="8"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400"/>
                                        <p:tgtEl>
                                          <p:spTgt spid="38"/>
                                        </p:tgtEl>
                                      </p:cBhvr>
                                    </p:animEffect>
                                  </p:childTnLst>
                                </p:cTn>
                              </p:par>
                            </p:childTnLst>
                          </p:cTn>
                        </p:par>
                        <p:par>
                          <p:cTn id="80" fill="hold">
                            <p:stCondLst>
                              <p:cond delay="8480"/>
                            </p:stCondLst>
                            <p:childTnLst>
                              <p:par>
                                <p:cTn id="81" presetID="26" presetClass="emph" presetSubtype="0" fill="hold" nodeType="afterEffect">
                                  <p:stCondLst>
                                    <p:cond delay="0"/>
                                  </p:stCondLst>
                                  <p:childTnLst>
                                    <p:animEffect transition="out" filter="fade">
                                      <p:cBhvr>
                                        <p:cTn id="82" dur="500" tmFilter="0, 0; .2, .5; .8, .5; 1, 0"/>
                                        <p:tgtEl>
                                          <p:spTgt spid="4"/>
                                        </p:tgtEl>
                                      </p:cBhvr>
                                    </p:animEffect>
                                    <p:animScale>
                                      <p:cBhvr>
                                        <p:cTn id="83" dur="250" autoRev="1" fill="hold"/>
                                        <p:tgtEl>
                                          <p:spTgt spid="4"/>
                                        </p:tgtEl>
                                      </p:cBhvr>
                                      <p:by x="105000" y="105000"/>
                                    </p:animScale>
                                  </p:childTnLst>
                                </p:cTn>
                              </p:par>
                              <p:par>
                                <p:cTn id="84" presetID="26" presetClass="emph" presetSubtype="0" fill="hold" nodeType="withEffect">
                                  <p:stCondLst>
                                    <p:cond delay="500"/>
                                  </p:stCondLst>
                                  <p:childTnLst>
                                    <p:animEffect transition="out" filter="fade">
                                      <p:cBhvr>
                                        <p:cTn id="85" dur="500" tmFilter="0, 0; .2, .5; .8, .5; 1, 0"/>
                                        <p:tgtEl>
                                          <p:spTgt spid="9"/>
                                        </p:tgtEl>
                                      </p:cBhvr>
                                    </p:animEffect>
                                    <p:animScale>
                                      <p:cBhvr>
                                        <p:cTn id="86" dur="250" autoRev="1" fill="hold"/>
                                        <p:tgtEl>
                                          <p:spTgt spid="9"/>
                                        </p:tgtEl>
                                      </p:cBhvr>
                                      <p:by x="105000" y="105000"/>
                                    </p:animScale>
                                  </p:childTnLst>
                                </p:cTn>
                              </p:par>
                              <p:par>
                                <p:cTn id="87" presetID="26" presetClass="emph" presetSubtype="0" fill="hold" nodeType="withEffect">
                                  <p:stCondLst>
                                    <p:cond delay="250"/>
                                  </p:stCondLst>
                                  <p:childTnLst>
                                    <p:animEffect transition="out" filter="fade">
                                      <p:cBhvr>
                                        <p:cTn id="88" dur="500" tmFilter="0, 0; .2, .5; .8, .5; 1, 0"/>
                                        <p:tgtEl>
                                          <p:spTgt spid="14"/>
                                        </p:tgtEl>
                                      </p:cBhvr>
                                    </p:animEffect>
                                    <p:animScale>
                                      <p:cBhvr>
                                        <p:cTn id="89" dur="250" autoRev="1" fill="hold"/>
                                        <p:tgtEl>
                                          <p:spTgt spid="14"/>
                                        </p:tgtEl>
                                      </p:cBhvr>
                                      <p:by x="105000" y="105000"/>
                                    </p:animScale>
                                  </p:childTnLst>
                                </p:cTn>
                              </p:par>
                              <p:par>
                                <p:cTn id="90" presetID="26" presetClass="emph" presetSubtype="0" fill="hold" nodeType="withEffect">
                                  <p:stCondLst>
                                    <p:cond delay="750"/>
                                  </p:stCondLst>
                                  <p:childTnLst>
                                    <p:animEffect transition="out" filter="fade">
                                      <p:cBhvr>
                                        <p:cTn id="91" dur="500" tmFilter="0, 0; .2, .5; .8, .5; 1, 0"/>
                                        <p:tgtEl>
                                          <p:spTgt spid="19"/>
                                        </p:tgtEl>
                                      </p:cBhvr>
                                    </p:animEffect>
                                    <p:animScale>
                                      <p:cBhvr>
                                        <p:cTn id="92" dur="250" autoRev="1" fill="hold"/>
                                        <p:tgtEl>
                                          <p:spTgt spid="19"/>
                                        </p:tgtEl>
                                      </p:cBhvr>
                                      <p:by x="105000" y="105000"/>
                                    </p:animScale>
                                  </p:childTnLst>
                                </p:cTn>
                              </p:par>
                            </p:childTnLst>
                          </p:cTn>
                        </p:par>
                        <p:par>
                          <p:cTn id="93" fill="hold">
                            <p:stCondLst>
                              <p:cond delay="8980"/>
                            </p:stCondLst>
                            <p:childTnLst>
                              <p:par>
                                <p:cTn id="94" presetID="22" presetClass="entr" presetSubtype="2" fill="hold" grpId="0"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wipe(right)">
                                      <p:cBhvr>
                                        <p:cTn id="96" dur="500"/>
                                        <p:tgtEl>
                                          <p:spTgt spid="34"/>
                                        </p:tgtEl>
                                      </p:cBhvr>
                                    </p:animEffect>
                                  </p:childTnLst>
                                </p:cTn>
                              </p:par>
                              <p:par>
                                <p:cTn id="97" presetID="22" presetClass="entr" presetSubtype="2"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wipe(right)">
                                      <p:cBhvr>
                                        <p:cTn id="99"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0" grpId="0"/>
      <p:bldP spid="31" grpId="0"/>
      <p:bldP spid="32" grpId="0"/>
      <p:bldP spid="33" grpId="0"/>
      <p:bldP spid="34" grpId="0"/>
      <p:bldP spid="35" grpId="0"/>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TextBox 3"/>
          <p:cNvSpPr txBox="1"/>
          <p:nvPr/>
        </p:nvSpPr>
        <p:spPr>
          <a:xfrm>
            <a:off x="5470505" y="3122975"/>
            <a:ext cx="1247814" cy="131292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265"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应用前景</a:t>
            </a:r>
            <a:endParaRPr kumimoji="0" lang="zh-CN" altLang="en-US" sz="4265"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 name="TextBox 4"/>
          <p:cNvSpPr txBox="1"/>
          <p:nvPr/>
        </p:nvSpPr>
        <p:spPr>
          <a:xfrm>
            <a:off x="1676129" y="1850786"/>
            <a:ext cx="2743147" cy="12464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添加标题内容</a:t>
            </a:r>
            <a:endPar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6" name="TextBox 5"/>
          <p:cNvSpPr txBox="1"/>
          <p:nvPr/>
        </p:nvSpPr>
        <p:spPr>
          <a:xfrm>
            <a:off x="7805311" y="1850786"/>
            <a:ext cx="2743147" cy="12464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添加标题内容</a:t>
            </a:r>
            <a:endPar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7" name="TextBox 6"/>
          <p:cNvSpPr txBox="1"/>
          <p:nvPr/>
        </p:nvSpPr>
        <p:spPr>
          <a:xfrm>
            <a:off x="1676129" y="4435813"/>
            <a:ext cx="2743147" cy="12464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添加标题内容</a:t>
            </a:r>
            <a:endPar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8" name="TextBox 7"/>
          <p:cNvSpPr txBox="1"/>
          <p:nvPr/>
        </p:nvSpPr>
        <p:spPr>
          <a:xfrm>
            <a:off x="7805311" y="4435813"/>
            <a:ext cx="2743147" cy="124649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添加标题内容</a:t>
            </a:r>
            <a:endParaRPr kumimoji="0" lang="zh-CN" altLang="en-US" sz="18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base" latinLnBrk="0" hangingPunct="1">
              <a:lnSpc>
                <a:spcPct val="150000"/>
              </a:lnSpc>
              <a:spcBef>
                <a:spcPct val="0"/>
              </a:spcBef>
              <a:spcAft>
                <a:spcPct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grpSp>
        <p:nvGrpSpPr>
          <p:cNvPr id="9" name="组合 8"/>
          <p:cNvGrpSpPr/>
          <p:nvPr/>
        </p:nvGrpSpPr>
        <p:grpSpPr>
          <a:xfrm>
            <a:off x="4433263" y="2111895"/>
            <a:ext cx="3322301" cy="3334999"/>
            <a:chOff x="3325813" y="1973262"/>
            <a:chExt cx="2492375" cy="2501901"/>
          </a:xfrm>
        </p:grpSpPr>
        <p:sp>
          <p:nvSpPr>
            <p:cNvPr id="10" name="Freeform 5"/>
            <p:cNvSpPr/>
            <p:nvPr/>
          </p:nvSpPr>
          <p:spPr bwMode="auto">
            <a:xfrm>
              <a:off x="3325813" y="3276600"/>
              <a:ext cx="1193800" cy="1198563"/>
            </a:xfrm>
            <a:custGeom>
              <a:avLst/>
              <a:gdLst>
                <a:gd name="T0" fmla="*/ 1809 w 4497"/>
                <a:gd name="T1" fmla="*/ 3511 h 4497"/>
                <a:gd name="T2" fmla="*/ 986 w 4497"/>
                <a:gd name="T3" fmla="*/ 3511 h 4497"/>
                <a:gd name="T4" fmla="*/ 986 w 4497"/>
                <a:gd name="T5" fmla="*/ 2687 h 4497"/>
                <a:gd name="T6" fmla="*/ 0 w 4497"/>
                <a:gd name="T7" fmla="*/ 0 h 4497"/>
                <a:gd name="T8" fmla="*/ 1873 w 4497"/>
                <a:gd name="T9" fmla="*/ 0 h 4497"/>
                <a:gd name="T10" fmla="*/ 2721 w 4497"/>
                <a:gd name="T11" fmla="*/ 1776 h 4497"/>
                <a:gd name="T12" fmla="*/ 4497 w 4497"/>
                <a:gd name="T13" fmla="*/ 2624 h 4497"/>
                <a:gd name="T14" fmla="*/ 4497 w 4497"/>
                <a:gd name="T15" fmla="*/ 4497 h 4497"/>
                <a:gd name="T16" fmla="*/ 1809 w 4497"/>
                <a:gd name="T17" fmla="*/ 3511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1809" y="3511"/>
                  </a:moveTo>
                  <a:lnTo>
                    <a:pt x="986" y="3511"/>
                  </a:lnTo>
                  <a:lnTo>
                    <a:pt x="986" y="2687"/>
                  </a:lnTo>
                  <a:cubicBezTo>
                    <a:pt x="369" y="1896"/>
                    <a:pt x="40" y="953"/>
                    <a:pt x="0" y="0"/>
                  </a:cubicBezTo>
                  <a:lnTo>
                    <a:pt x="1873" y="0"/>
                  </a:lnTo>
                  <a:cubicBezTo>
                    <a:pt x="1938" y="644"/>
                    <a:pt x="2222" y="1276"/>
                    <a:pt x="2721" y="1776"/>
                  </a:cubicBezTo>
                  <a:cubicBezTo>
                    <a:pt x="3221" y="2275"/>
                    <a:pt x="3853" y="2558"/>
                    <a:pt x="4497" y="2624"/>
                  </a:cubicBezTo>
                  <a:lnTo>
                    <a:pt x="4497" y="4497"/>
                  </a:lnTo>
                  <a:cubicBezTo>
                    <a:pt x="3544" y="4457"/>
                    <a:pt x="2601" y="4128"/>
                    <a:pt x="1809" y="3511"/>
                  </a:cubicBezTo>
                  <a:close/>
                </a:path>
              </a:pathLst>
            </a:custGeom>
            <a:solidFill>
              <a:schemeClr val="accent1"/>
            </a:solidFill>
            <a:ln>
              <a:noFill/>
            </a:ln>
          </p:spPr>
          <p:txBody>
            <a:bodyPr vert="horz" wrap="square" lIns="121888" tIns="60944" rIns="121888" bIns="6094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85" b="0" i="0" u="none" strike="noStrike" kern="0" cap="none" spc="0" normalizeH="0" baseline="0" noProof="0">
                <a:ln>
                  <a:noFill/>
                </a:ln>
                <a:solidFill>
                  <a:sysClr val="windowText" lastClr="000000"/>
                </a:solidFill>
                <a:effectLst/>
                <a:uLnTx/>
                <a:uFillTx/>
                <a:latin typeface="微软雅黑" panose="020B0503020204020204" pitchFamily="34" charset="-122"/>
              </a:endParaRPr>
            </a:p>
          </p:txBody>
        </p:sp>
        <p:sp>
          <p:nvSpPr>
            <p:cNvPr id="11" name="Freeform 6"/>
            <p:cNvSpPr/>
            <p:nvPr/>
          </p:nvSpPr>
          <p:spPr bwMode="auto">
            <a:xfrm>
              <a:off x="3325813" y="1973262"/>
              <a:ext cx="1193800" cy="1196975"/>
            </a:xfrm>
            <a:custGeom>
              <a:avLst/>
              <a:gdLst>
                <a:gd name="T0" fmla="*/ 986 w 4497"/>
                <a:gd name="T1" fmla="*/ 1809 h 4497"/>
                <a:gd name="T2" fmla="*/ 986 w 4497"/>
                <a:gd name="T3" fmla="*/ 986 h 4497"/>
                <a:gd name="T4" fmla="*/ 1809 w 4497"/>
                <a:gd name="T5" fmla="*/ 986 h 4497"/>
                <a:gd name="T6" fmla="*/ 4497 w 4497"/>
                <a:gd name="T7" fmla="*/ 0 h 4497"/>
                <a:gd name="T8" fmla="*/ 4497 w 4497"/>
                <a:gd name="T9" fmla="*/ 1861 h 4497"/>
                <a:gd name="T10" fmla="*/ 2659 w 4497"/>
                <a:gd name="T11" fmla="*/ 2659 h 4497"/>
                <a:gd name="T12" fmla="*/ 1861 w 4497"/>
                <a:gd name="T13" fmla="*/ 4497 h 4497"/>
                <a:gd name="T14" fmla="*/ 0 w 4497"/>
                <a:gd name="T15" fmla="*/ 4497 h 4497"/>
                <a:gd name="T16" fmla="*/ 986 w 4497"/>
                <a:gd name="T17" fmla="*/ 1809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986" y="1809"/>
                  </a:moveTo>
                  <a:lnTo>
                    <a:pt x="986" y="986"/>
                  </a:lnTo>
                  <a:lnTo>
                    <a:pt x="1809" y="986"/>
                  </a:lnTo>
                  <a:cubicBezTo>
                    <a:pt x="2601" y="369"/>
                    <a:pt x="3544" y="40"/>
                    <a:pt x="4497" y="0"/>
                  </a:cubicBezTo>
                  <a:lnTo>
                    <a:pt x="4497" y="1861"/>
                  </a:lnTo>
                  <a:cubicBezTo>
                    <a:pt x="3824" y="1887"/>
                    <a:pt x="3165" y="2152"/>
                    <a:pt x="2659" y="2659"/>
                  </a:cubicBezTo>
                  <a:cubicBezTo>
                    <a:pt x="2152" y="3165"/>
                    <a:pt x="1887" y="3824"/>
                    <a:pt x="1861" y="4497"/>
                  </a:cubicBezTo>
                  <a:lnTo>
                    <a:pt x="0" y="4497"/>
                  </a:lnTo>
                  <a:cubicBezTo>
                    <a:pt x="40" y="3544"/>
                    <a:pt x="369" y="2601"/>
                    <a:pt x="986" y="1809"/>
                  </a:cubicBezTo>
                  <a:close/>
                </a:path>
              </a:pathLst>
            </a:custGeom>
            <a:solidFill>
              <a:srgbClr val="027ED2"/>
            </a:solidFill>
            <a:ln>
              <a:noFill/>
            </a:ln>
          </p:spPr>
          <p:txBody>
            <a:bodyPr vert="horz" wrap="square" lIns="121888" tIns="60944" rIns="121888" bIns="6094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85" b="0" i="0" u="none" strike="noStrike" kern="0" cap="none" spc="0" normalizeH="0" baseline="0" noProof="0">
                <a:ln>
                  <a:noFill/>
                </a:ln>
                <a:solidFill>
                  <a:sysClr val="windowText" lastClr="000000"/>
                </a:solidFill>
                <a:effectLst/>
                <a:uLnTx/>
                <a:uFillTx/>
                <a:latin typeface="微软雅黑" panose="020B0503020204020204" pitchFamily="34" charset="-122"/>
              </a:endParaRPr>
            </a:p>
          </p:txBody>
        </p:sp>
        <p:sp>
          <p:nvSpPr>
            <p:cNvPr id="12" name="Freeform 7"/>
            <p:cNvSpPr/>
            <p:nvPr/>
          </p:nvSpPr>
          <p:spPr bwMode="auto">
            <a:xfrm>
              <a:off x="4624388" y="3276600"/>
              <a:ext cx="1193800" cy="1198563"/>
            </a:xfrm>
            <a:custGeom>
              <a:avLst/>
              <a:gdLst>
                <a:gd name="T0" fmla="*/ 3511 w 4497"/>
                <a:gd name="T1" fmla="*/ 3511 h 4497"/>
                <a:gd name="T2" fmla="*/ 2687 w 4497"/>
                <a:gd name="T3" fmla="*/ 3511 h 4497"/>
                <a:gd name="T4" fmla="*/ 0 w 4497"/>
                <a:gd name="T5" fmla="*/ 4497 h 4497"/>
                <a:gd name="T6" fmla="*/ 0 w 4497"/>
                <a:gd name="T7" fmla="*/ 2636 h 4497"/>
                <a:gd name="T8" fmla="*/ 1838 w 4497"/>
                <a:gd name="T9" fmla="*/ 1838 h 4497"/>
                <a:gd name="T10" fmla="*/ 2636 w 4497"/>
                <a:gd name="T11" fmla="*/ 0 h 4497"/>
                <a:gd name="T12" fmla="*/ 4497 w 4497"/>
                <a:gd name="T13" fmla="*/ 0 h 4497"/>
                <a:gd name="T14" fmla="*/ 3511 w 4497"/>
                <a:gd name="T15" fmla="*/ 2687 h 4497"/>
                <a:gd name="T16" fmla="*/ 3511 w 4497"/>
                <a:gd name="T17" fmla="*/ 3511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3511" y="3511"/>
                  </a:moveTo>
                  <a:lnTo>
                    <a:pt x="2687" y="3511"/>
                  </a:lnTo>
                  <a:cubicBezTo>
                    <a:pt x="1896" y="4128"/>
                    <a:pt x="953" y="4457"/>
                    <a:pt x="0" y="4497"/>
                  </a:cubicBezTo>
                  <a:lnTo>
                    <a:pt x="0" y="2636"/>
                  </a:lnTo>
                  <a:cubicBezTo>
                    <a:pt x="673" y="2610"/>
                    <a:pt x="1332" y="2345"/>
                    <a:pt x="1838" y="1838"/>
                  </a:cubicBezTo>
                  <a:cubicBezTo>
                    <a:pt x="2345" y="1332"/>
                    <a:pt x="2610" y="673"/>
                    <a:pt x="2636" y="0"/>
                  </a:cubicBezTo>
                  <a:lnTo>
                    <a:pt x="4497" y="0"/>
                  </a:lnTo>
                  <a:cubicBezTo>
                    <a:pt x="4457" y="953"/>
                    <a:pt x="4128" y="1896"/>
                    <a:pt x="3511" y="2687"/>
                  </a:cubicBezTo>
                  <a:lnTo>
                    <a:pt x="3511" y="3511"/>
                  </a:lnTo>
                  <a:close/>
                </a:path>
              </a:pathLst>
            </a:custGeom>
            <a:solidFill>
              <a:srgbClr val="027ED2"/>
            </a:solidFill>
            <a:ln>
              <a:noFill/>
            </a:ln>
          </p:spPr>
          <p:txBody>
            <a:bodyPr vert="horz" wrap="square" lIns="121888" tIns="60944" rIns="121888" bIns="6094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85" b="0" i="0" u="none" strike="noStrike" kern="0" cap="none" spc="0" normalizeH="0" baseline="0" noProof="0">
                <a:ln>
                  <a:noFill/>
                </a:ln>
                <a:solidFill>
                  <a:sysClr val="windowText" lastClr="000000"/>
                </a:solidFill>
                <a:effectLst/>
                <a:uLnTx/>
                <a:uFillTx/>
                <a:latin typeface="微软雅黑" panose="020B0503020204020204" pitchFamily="34" charset="-122"/>
              </a:endParaRPr>
            </a:p>
          </p:txBody>
        </p:sp>
        <p:sp>
          <p:nvSpPr>
            <p:cNvPr id="13" name="Freeform 8"/>
            <p:cNvSpPr/>
            <p:nvPr/>
          </p:nvSpPr>
          <p:spPr bwMode="auto">
            <a:xfrm>
              <a:off x="4624388" y="1973262"/>
              <a:ext cx="1193800" cy="1196975"/>
            </a:xfrm>
            <a:custGeom>
              <a:avLst/>
              <a:gdLst>
                <a:gd name="T0" fmla="*/ 3511 w 4497"/>
                <a:gd name="T1" fmla="*/ 1809 h 4497"/>
                <a:gd name="T2" fmla="*/ 4497 w 4497"/>
                <a:gd name="T3" fmla="*/ 4497 h 4497"/>
                <a:gd name="T4" fmla="*/ 2624 w 4497"/>
                <a:gd name="T5" fmla="*/ 4497 h 4497"/>
                <a:gd name="T6" fmla="*/ 1776 w 4497"/>
                <a:gd name="T7" fmla="*/ 2721 h 4497"/>
                <a:gd name="T8" fmla="*/ 0 w 4497"/>
                <a:gd name="T9" fmla="*/ 1873 h 4497"/>
                <a:gd name="T10" fmla="*/ 0 w 4497"/>
                <a:gd name="T11" fmla="*/ 0 h 4497"/>
                <a:gd name="T12" fmla="*/ 2687 w 4497"/>
                <a:gd name="T13" fmla="*/ 986 h 4497"/>
                <a:gd name="T14" fmla="*/ 3511 w 4497"/>
                <a:gd name="T15" fmla="*/ 986 h 4497"/>
                <a:gd name="T16" fmla="*/ 3511 w 4497"/>
                <a:gd name="T17" fmla="*/ 1809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3511" y="1809"/>
                  </a:moveTo>
                  <a:cubicBezTo>
                    <a:pt x="4128" y="2601"/>
                    <a:pt x="4457" y="3544"/>
                    <a:pt x="4497" y="4497"/>
                  </a:cubicBezTo>
                  <a:lnTo>
                    <a:pt x="2624" y="4497"/>
                  </a:lnTo>
                  <a:cubicBezTo>
                    <a:pt x="2558" y="3853"/>
                    <a:pt x="2275" y="3221"/>
                    <a:pt x="1776" y="2721"/>
                  </a:cubicBezTo>
                  <a:cubicBezTo>
                    <a:pt x="1276" y="2222"/>
                    <a:pt x="644" y="1938"/>
                    <a:pt x="0" y="1873"/>
                  </a:cubicBezTo>
                  <a:lnTo>
                    <a:pt x="0" y="0"/>
                  </a:lnTo>
                  <a:cubicBezTo>
                    <a:pt x="953" y="40"/>
                    <a:pt x="1896" y="369"/>
                    <a:pt x="2687" y="986"/>
                  </a:cubicBezTo>
                  <a:lnTo>
                    <a:pt x="3511" y="986"/>
                  </a:lnTo>
                  <a:lnTo>
                    <a:pt x="3511" y="1809"/>
                  </a:lnTo>
                  <a:close/>
                </a:path>
              </a:pathLst>
            </a:custGeom>
            <a:solidFill>
              <a:schemeClr val="accent1"/>
            </a:solidFill>
            <a:ln>
              <a:noFill/>
            </a:ln>
          </p:spPr>
          <p:txBody>
            <a:bodyPr vert="horz" wrap="square" lIns="121888" tIns="60944" rIns="121888" bIns="6094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85" b="0" i="0" u="none" strike="noStrike" kern="0" cap="none" spc="0" normalizeH="0" baseline="0" noProof="0">
                <a:ln>
                  <a:noFill/>
                </a:ln>
                <a:solidFill>
                  <a:sysClr val="windowText" lastClr="000000"/>
                </a:solidFill>
                <a:effectLst/>
                <a:uLnTx/>
                <a:uFillTx/>
                <a:latin typeface="微软雅黑" panose="020B0503020204020204" pitchFamily="34" charset="-122"/>
              </a:endParaRPr>
            </a:p>
          </p:txBody>
        </p:sp>
        <p:sp>
          <p:nvSpPr>
            <p:cNvPr id="14" name="TextBox 50"/>
            <p:cNvSpPr txBox="1"/>
            <p:nvPr/>
          </p:nvSpPr>
          <p:spPr>
            <a:xfrm>
              <a:off x="3786883" y="2348629"/>
              <a:ext cx="144016" cy="33859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935" b="1" i="0" u="none" strike="noStrike" kern="0" cap="none" spc="0" normalizeH="0" baseline="0" noProof="0" dirty="0">
                  <a:ln>
                    <a:noFill/>
                  </a:ln>
                  <a:solidFill>
                    <a:sysClr val="window" lastClr="FFFFFF"/>
                  </a:solidFill>
                  <a:effectLst/>
                  <a:uLnTx/>
                  <a:uFillTx/>
                  <a:latin typeface="微软雅黑" panose="020B0503020204020204" pitchFamily="34" charset="-122"/>
                </a:rPr>
                <a:t>1</a:t>
              </a:r>
              <a:endParaRPr kumimoji="0" lang="zh-CN" altLang="en-US" sz="2935" b="1" i="0" u="none" strike="noStrike" kern="0" cap="none" spc="0" normalizeH="0" baseline="0" noProof="0" dirty="0">
                <a:ln>
                  <a:noFill/>
                </a:ln>
                <a:solidFill>
                  <a:sysClr val="window" lastClr="FFFFFF"/>
                </a:solidFill>
                <a:effectLst/>
                <a:uLnTx/>
                <a:uFillTx/>
                <a:latin typeface="微软雅黑" panose="020B0503020204020204" pitchFamily="34" charset="-122"/>
              </a:endParaRPr>
            </a:p>
          </p:txBody>
        </p:sp>
        <p:sp>
          <p:nvSpPr>
            <p:cNvPr id="15" name="TextBox 36"/>
            <p:cNvSpPr txBox="1"/>
            <p:nvPr/>
          </p:nvSpPr>
          <p:spPr>
            <a:xfrm>
              <a:off x="5251579" y="2348629"/>
              <a:ext cx="144016" cy="33859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935" b="1" i="0" u="none" strike="noStrike" kern="0" cap="none" spc="0" normalizeH="0" baseline="0" noProof="0" dirty="0">
                  <a:ln>
                    <a:noFill/>
                  </a:ln>
                  <a:solidFill>
                    <a:sysClr val="window" lastClr="FFFFFF"/>
                  </a:solidFill>
                  <a:effectLst/>
                  <a:uLnTx/>
                  <a:uFillTx/>
                  <a:latin typeface="微软雅黑" panose="020B0503020204020204" pitchFamily="34" charset="-122"/>
                </a:rPr>
                <a:t>2</a:t>
              </a:r>
              <a:endParaRPr kumimoji="0" lang="zh-CN" altLang="en-US" sz="2935" b="1" i="0" u="none" strike="noStrike" kern="0" cap="none" spc="0" normalizeH="0" baseline="0" noProof="0" dirty="0">
                <a:ln>
                  <a:noFill/>
                </a:ln>
                <a:solidFill>
                  <a:sysClr val="window" lastClr="FFFFFF"/>
                </a:solidFill>
                <a:effectLst/>
                <a:uLnTx/>
                <a:uFillTx/>
                <a:latin typeface="微软雅黑" panose="020B0503020204020204" pitchFamily="34" charset="-122"/>
              </a:endParaRPr>
            </a:p>
          </p:txBody>
        </p:sp>
        <p:sp>
          <p:nvSpPr>
            <p:cNvPr id="16" name="TextBox 34"/>
            <p:cNvSpPr txBox="1"/>
            <p:nvPr/>
          </p:nvSpPr>
          <p:spPr>
            <a:xfrm>
              <a:off x="3786883" y="3767794"/>
              <a:ext cx="144016" cy="33859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935" b="1" i="0" u="none" strike="noStrike" kern="0" cap="none" spc="0" normalizeH="0" baseline="0" noProof="0" dirty="0">
                  <a:ln>
                    <a:noFill/>
                  </a:ln>
                  <a:solidFill>
                    <a:sysClr val="window" lastClr="FFFFFF"/>
                  </a:solidFill>
                  <a:effectLst/>
                  <a:uLnTx/>
                  <a:uFillTx/>
                  <a:latin typeface="微软雅黑" panose="020B0503020204020204" pitchFamily="34" charset="-122"/>
                </a:rPr>
                <a:t>4</a:t>
              </a:r>
              <a:endParaRPr kumimoji="0" lang="zh-CN" altLang="en-US" sz="2935" b="1" i="0" u="none" strike="noStrike" kern="0" cap="none" spc="0" normalizeH="0" baseline="0" noProof="0" dirty="0">
                <a:ln>
                  <a:noFill/>
                </a:ln>
                <a:solidFill>
                  <a:sysClr val="window" lastClr="FFFFFF"/>
                </a:solidFill>
                <a:effectLst/>
                <a:uLnTx/>
                <a:uFillTx/>
                <a:latin typeface="微软雅黑" panose="020B0503020204020204" pitchFamily="34" charset="-122"/>
              </a:endParaRPr>
            </a:p>
          </p:txBody>
        </p:sp>
        <p:sp>
          <p:nvSpPr>
            <p:cNvPr id="17" name="TextBox 32"/>
            <p:cNvSpPr txBox="1"/>
            <p:nvPr/>
          </p:nvSpPr>
          <p:spPr>
            <a:xfrm>
              <a:off x="5251579" y="3767794"/>
              <a:ext cx="144016" cy="33859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935" b="1" i="0" u="none" strike="noStrike" kern="0" cap="none" spc="0" normalizeH="0" baseline="0" noProof="0" dirty="0">
                  <a:ln>
                    <a:noFill/>
                  </a:ln>
                  <a:solidFill>
                    <a:sysClr val="window" lastClr="FFFFFF"/>
                  </a:solidFill>
                  <a:effectLst/>
                  <a:uLnTx/>
                  <a:uFillTx/>
                  <a:latin typeface="微软雅黑" panose="020B0503020204020204" pitchFamily="34" charset="-122"/>
                </a:rPr>
                <a:t>3</a:t>
              </a:r>
              <a:endParaRPr kumimoji="0" lang="zh-CN" altLang="en-US" sz="2935" b="1" i="0" u="none" strike="noStrike" kern="0" cap="none" spc="0" normalizeH="0" baseline="0" noProof="0" dirty="0">
                <a:ln>
                  <a:noFill/>
                </a:ln>
                <a:solidFill>
                  <a:sysClr val="window" lastClr="FFFFFF"/>
                </a:solidFill>
                <a:effectLst/>
                <a:uLnTx/>
                <a:uFillTx/>
                <a:latin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4107"/>
    </mc:Choice>
    <mc:Fallback>
      <p:transition spd="slow" advTm="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53" presetClass="entr" presetSubtype="16"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148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par>
                                <p:cTn id="30" presetID="8" presetClass="emph" presetSubtype="0" fill="hold" nodeType="withEffect">
                                  <p:stCondLst>
                                    <p:cond delay="0"/>
                                  </p:stCondLst>
                                  <p:childTnLst>
                                    <p:animRot by="21600000">
                                      <p:cBhvr>
                                        <p:cTn id="31" dur="1000" fill="hold"/>
                                        <p:tgtEl>
                                          <p:spTgt spid="9"/>
                                        </p:tgtEl>
                                        <p:attrNameLst>
                                          <p:attrName>r</p:attrName>
                                        </p:attrNameLst>
                                      </p:cBhvr>
                                    </p:animRot>
                                  </p:childTnLst>
                                </p:cTn>
                              </p:par>
                            </p:childTnLst>
                          </p:cTn>
                        </p:par>
                        <p:par>
                          <p:cTn id="32" fill="hold">
                            <p:stCondLst>
                              <p:cond delay="2480"/>
                            </p:stCondLst>
                            <p:childTnLst>
                              <p:par>
                                <p:cTn id="33" presetID="22" presetClass="entr" presetSubtype="2"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12" name="矩形 11"/>
          <p:cNvSpPr/>
          <p:nvPr/>
        </p:nvSpPr>
        <p:spPr>
          <a:xfrm>
            <a:off x="4935968" y="450938"/>
            <a:ext cx="2723823" cy="938719"/>
          </a:xfrm>
          <a:prstGeom prst="rect">
            <a:avLst/>
          </a:prstGeom>
        </p:spPr>
        <p:txBody>
          <a:bodyPr wrap="none">
            <a:spAutoFit/>
          </a:bodyPr>
          <a:lstStyle/>
          <a:p>
            <a:pPr algn="ctr"/>
            <a:r>
              <a:rPr lang="en-US" altLang="zh-CN" sz="5300" b="1" kern="0" dirty="0">
                <a:solidFill>
                  <a:schemeClr val="bg1"/>
                </a:solidFill>
                <a:latin typeface="微软雅黑" panose="020B0503020204020204" pitchFamily="34" charset="-122"/>
                <a:ea typeface="微软雅黑" panose="020B0503020204020204" pitchFamily="34" charset="-122"/>
              </a:rPr>
              <a:t>Part 01</a:t>
            </a:r>
            <a:endParaRPr lang="zh-CN" altLang="en-US" sz="53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3399428" y="1725255"/>
            <a:ext cx="5955476" cy="861774"/>
          </a:xfrm>
          <a:prstGeom prst="rect">
            <a:avLst/>
          </a:prstGeom>
        </p:spPr>
        <p:txBody>
          <a:bodyPr wrap="none">
            <a:spAutoFit/>
          </a:bodyPr>
          <a:lstStyle/>
          <a:p>
            <a:pPr algn="ctr"/>
            <a:r>
              <a:rPr lang="zh-CN" altLang="en-US" sz="5000" b="1" kern="0" dirty="0">
                <a:solidFill>
                  <a:schemeClr val="bg1"/>
                </a:solidFill>
                <a:latin typeface="微软雅黑" panose="020B0503020204020204" pitchFamily="34" charset="-122"/>
                <a:ea typeface="微软雅黑" panose="020B0503020204020204" pitchFamily="34" charset="-122"/>
              </a:rPr>
              <a:t>单击此处添加标题一</a:t>
            </a:r>
            <a:endParaRPr lang="zh-CN" altLang="en-US" sz="5000" b="1" kern="0" dirty="0">
              <a:solidFill>
                <a:schemeClr val="bg1"/>
              </a:solidFill>
              <a:latin typeface="微软雅黑" panose="020B0503020204020204" pitchFamily="34" charset="-122"/>
              <a:ea typeface="微软雅黑" panose="020B0503020204020204" pitchFamily="34" charset="-122"/>
            </a:endParaRPr>
          </a:p>
        </p:txBody>
      </p:sp>
      <p:sp>
        <p:nvSpPr>
          <p:cNvPr id="14" name="流程图: 延期 14"/>
          <p:cNvSpPr/>
          <p:nvPr/>
        </p:nvSpPr>
        <p:spPr>
          <a:xfrm rot="10800000">
            <a:off x="3094873" y="1581913"/>
            <a:ext cx="6414406" cy="1124708"/>
          </a:xfrm>
          <a:custGeom>
            <a:avLst/>
            <a:gdLst/>
            <a:ahLst/>
            <a:cxnLst/>
            <a:rect l="l" t="t" r="r" b="b"/>
            <a:pathLst>
              <a:path w="5450000" h="771896">
                <a:moveTo>
                  <a:pt x="5052569" y="771896"/>
                </a:moveTo>
                <a:lnTo>
                  <a:pt x="4952013" y="771896"/>
                </a:lnTo>
                <a:lnTo>
                  <a:pt x="4655138" y="771896"/>
                </a:lnTo>
                <a:lnTo>
                  <a:pt x="794862" y="771896"/>
                </a:lnTo>
                <a:lnTo>
                  <a:pt x="397432" y="771896"/>
                </a:lnTo>
                <a:lnTo>
                  <a:pt x="397431" y="771896"/>
                </a:lnTo>
                <a:cubicBezTo>
                  <a:pt x="177936" y="771896"/>
                  <a:pt x="0" y="599101"/>
                  <a:pt x="0" y="385948"/>
                </a:cubicBezTo>
                <a:cubicBezTo>
                  <a:pt x="0" y="172795"/>
                  <a:pt x="177936" y="0"/>
                  <a:pt x="397431" y="0"/>
                </a:cubicBezTo>
                <a:lnTo>
                  <a:pt x="397432" y="0"/>
                </a:lnTo>
                <a:lnTo>
                  <a:pt x="794862" y="0"/>
                </a:lnTo>
                <a:lnTo>
                  <a:pt x="4655138" y="0"/>
                </a:lnTo>
                <a:lnTo>
                  <a:pt x="4952013" y="0"/>
                </a:lnTo>
                <a:lnTo>
                  <a:pt x="5052569" y="0"/>
                </a:lnTo>
                <a:cubicBezTo>
                  <a:pt x="5272064" y="0"/>
                  <a:pt x="5450000" y="172795"/>
                  <a:pt x="5450000" y="385948"/>
                </a:cubicBezTo>
                <a:cubicBezTo>
                  <a:pt x="5450000" y="599101"/>
                  <a:pt x="5272064" y="771896"/>
                  <a:pt x="5052569" y="771896"/>
                </a:cubicBezTo>
                <a:close/>
              </a:path>
            </a:pathLst>
          </a:custGeom>
          <a:no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燕尾形箭头 3"/>
          <p:cNvSpPr/>
          <p:nvPr/>
        </p:nvSpPr>
        <p:spPr>
          <a:xfrm>
            <a:off x="1438746" y="3219462"/>
            <a:ext cx="9405532" cy="228600"/>
          </a:xfrm>
          <a:prstGeom prst="notched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5" name="椭圆 4"/>
          <p:cNvSpPr/>
          <p:nvPr/>
        </p:nvSpPr>
        <p:spPr>
          <a:xfrm>
            <a:off x="4779534" y="3250498"/>
            <a:ext cx="166533" cy="166533"/>
          </a:xfrm>
          <a:prstGeom prst="ellipse">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6" name="椭圆 5"/>
          <p:cNvSpPr/>
          <p:nvPr/>
        </p:nvSpPr>
        <p:spPr>
          <a:xfrm>
            <a:off x="7274947" y="3250498"/>
            <a:ext cx="166533" cy="1665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7" name="椭圆 6"/>
          <p:cNvSpPr/>
          <p:nvPr/>
        </p:nvSpPr>
        <p:spPr>
          <a:xfrm>
            <a:off x="9755310" y="3250498"/>
            <a:ext cx="166533" cy="166533"/>
          </a:xfrm>
          <a:prstGeom prst="ellipse">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8" name="椭圆 7"/>
          <p:cNvSpPr/>
          <p:nvPr/>
        </p:nvSpPr>
        <p:spPr>
          <a:xfrm>
            <a:off x="2299174" y="3250498"/>
            <a:ext cx="166533" cy="1665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9" name="组合 8"/>
          <p:cNvGrpSpPr/>
          <p:nvPr/>
        </p:nvGrpSpPr>
        <p:grpSpPr>
          <a:xfrm>
            <a:off x="4379166" y="2010869"/>
            <a:ext cx="962021" cy="962022"/>
            <a:chOff x="4341368" y="2343128"/>
            <a:chExt cx="962021" cy="962021"/>
          </a:xfrm>
          <a:solidFill>
            <a:srgbClr val="027ED2"/>
          </a:solidFill>
        </p:grpSpPr>
        <p:sp>
          <p:nvSpPr>
            <p:cNvPr id="10" name="泪滴形 9"/>
            <p:cNvSpPr/>
            <p:nvPr/>
          </p:nvSpPr>
          <p:spPr>
            <a:xfrm rot="8100000">
              <a:off x="4341368" y="2343128"/>
              <a:ext cx="962021" cy="962021"/>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框 46"/>
            <p:cNvSpPr txBox="1"/>
            <p:nvPr/>
          </p:nvSpPr>
          <p:spPr>
            <a:xfrm>
              <a:off x="4412016" y="2624083"/>
              <a:ext cx="820724" cy="400110"/>
            </a:xfrm>
            <a:prstGeom prst="rect">
              <a:avLst/>
            </a:prstGeom>
            <a:grp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文字</a:t>
              </a:r>
              <a:endParaRPr lang="zh-CN" altLang="en-US" sz="2000"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2" name="组合 11"/>
          <p:cNvGrpSpPr/>
          <p:nvPr/>
        </p:nvGrpSpPr>
        <p:grpSpPr>
          <a:xfrm>
            <a:off x="1897494" y="2010866"/>
            <a:ext cx="962021" cy="962021"/>
            <a:chOff x="1784435" y="2343128"/>
            <a:chExt cx="962021" cy="962021"/>
          </a:xfrm>
          <a:solidFill>
            <a:schemeClr val="accent1"/>
          </a:solidFill>
        </p:grpSpPr>
        <p:sp>
          <p:nvSpPr>
            <p:cNvPr id="13" name="泪滴形 12"/>
            <p:cNvSpPr/>
            <p:nvPr/>
          </p:nvSpPr>
          <p:spPr>
            <a:xfrm rot="8100000">
              <a:off x="1784435" y="2343128"/>
              <a:ext cx="962021" cy="962021"/>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文本框 49"/>
            <p:cNvSpPr txBox="1"/>
            <p:nvPr/>
          </p:nvSpPr>
          <p:spPr>
            <a:xfrm>
              <a:off x="1838580" y="2595809"/>
              <a:ext cx="853730" cy="461665"/>
            </a:xfrm>
            <a:prstGeom prst="rect">
              <a:avLst/>
            </a:prstGeom>
            <a:grpFill/>
          </p:spPr>
          <p:txBody>
            <a:bodyPr wrap="square" rtlCol="0">
              <a:spAutoFit/>
            </a:bodyPr>
            <a:lstStyle/>
            <a:p>
              <a:pPr algn="ctr">
                <a:lnSpc>
                  <a:spcPct val="120000"/>
                </a:lnSpc>
              </a:pPr>
              <a:r>
                <a:rPr lang="zh-CN" altLang="en-US" sz="20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文字</a:t>
              </a:r>
              <a:endParaRPr lang="zh-CN" altLang="en-US" sz="2000" baseline="-3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5" name="组合 14"/>
          <p:cNvGrpSpPr/>
          <p:nvPr/>
        </p:nvGrpSpPr>
        <p:grpSpPr>
          <a:xfrm>
            <a:off x="9357563" y="2010869"/>
            <a:ext cx="962021" cy="962022"/>
            <a:chOff x="9455232" y="2343128"/>
            <a:chExt cx="962021" cy="962021"/>
          </a:xfrm>
          <a:solidFill>
            <a:srgbClr val="027ED2"/>
          </a:solidFill>
        </p:grpSpPr>
        <p:sp>
          <p:nvSpPr>
            <p:cNvPr id="16" name="泪滴形 15"/>
            <p:cNvSpPr/>
            <p:nvPr/>
          </p:nvSpPr>
          <p:spPr>
            <a:xfrm rot="8100000">
              <a:off x="9455232" y="2343128"/>
              <a:ext cx="962021" cy="962021"/>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文本框 52"/>
            <p:cNvSpPr txBox="1"/>
            <p:nvPr/>
          </p:nvSpPr>
          <p:spPr>
            <a:xfrm>
              <a:off x="9525883" y="2652355"/>
              <a:ext cx="820724" cy="400110"/>
            </a:xfrm>
            <a:prstGeom prst="rect">
              <a:avLst/>
            </a:prstGeom>
            <a:grpFill/>
          </p:spPr>
          <p:txBody>
            <a:bodyPr wrap="square" rtlCol="0">
              <a:spAutoFit/>
            </a:bodyPr>
            <a:lstStyle>
              <a:defPPr>
                <a:defRPr lang="zh-CN"/>
              </a:defPPr>
              <a:lvl1pPr algn="ctr">
                <a:defRPr sz="200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文字</a:t>
              </a:r>
              <a:endParaRPr lang="zh-CN" altLang="en-US" dirty="0"/>
            </a:p>
          </p:txBody>
        </p:sp>
      </p:grpSp>
      <p:grpSp>
        <p:nvGrpSpPr>
          <p:cNvPr id="18" name="组合 17"/>
          <p:cNvGrpSpPr/>
          <p:nvPr/>
        </p:nvGrpSpPr>
        <p:grpSpPr>
          <a:xfrm>
            <a:off x="6875891" y="2010868"/>
            <a:ext cx="962021" cy="962022"/>
            <a:chOff x="6898301" y="2343128"/>
            <a:chExt cx="962021" cy="962021"/>
          </a:xfrm>
          <a:solidFill>
            <a:schemeClr val="accent1"/>
          </a:solidFill>
        </p:grpSpPr>
        <p:sp>
          <p:nvSpPr>
            <p:cNvPr id="19" name="泪滴形 18"/>
            <p:cNvSpPr/>
            <p:nvPr/>
          </p:nvSpPr>
          <p:spPr>
            <a:xfrm rot="8100000">
              <a:off x="6898301" y="2343128"/>
              <a:ext cx="962021" cy="962021"/>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文本框 55"/>
            <p:cNvSpPr txBox="1"/>
            <p:nvPr/>
          </p:nvSpPr>
          <p:spPr>
            <a:xfrm>
              <a:off x="6952446" y="2624083"/>
              <a:ext cx="853730" cy="400110"/>
            </a:xfrm>
            <a:prstGeom prst="rect">
              <a:avLst/>
            </a:prstGeom>
            <a:grpFill/>
          </p:spPr>
          <p:txBody>
            <a:bodyPr wrap="square" rtlCol="0">
              <a:spAutoFit/>
            </a:bodyPr>
            <a:lstStyle>
              <a:defPPr>
                <a:defRPr lang="zh-CN"/>
              </a:defPPr>
              <a:lvl1pPr algn="ctr">
                <a:defRPr sz="200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文字</a:t>
              </a:r>
              <a:endParaRPr lang="zh-CN" altLang="en-US" dirty="0"/>
            </a:p>
          </p:txBody>
        </p:sp>
      </p:grpSp>
      <p:sp>
        <p:nvSpPr>
          <p:cNvPr id="21" name="矩形 20"/>
          <p:cNvSpPr/>
          <p:nvPr/>
        </p:nvSpPr>
        <p:spPr>
          <a:xfrm>
            <a:off x="1695759"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1383966"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23" name="矩形 22"/>
          <p:cNvSpPr/>
          <p:nvPr/>
        </p:nvSpPr>
        <p:spPr>
          <a:xfrm>
            <a:off x="4179924"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47"/>
          <p:cNvSpPr>
            <a:spLocks noChangeArrowheads="1"/>
          </p:cNvSpPr>
          <p:nvPr/>
        </p:nvSpPr>
        <p:spPr bwMode="auto">
          <a:xfrm>
            <a:off x="3868131"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25" name="矩形 24"/>
          <p:cNvSpPr/>
          <p:nvPr/>
        </p:nvSpPr>
        <p:spPr>
          <a:xfrm>
            <a:off x="6704900"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47"/>
          <p:cNvSpPr>
            <a:spLocks noChangeArrowheads="1"/>
          </p:cNvSpPr>
          <p:nvPr/>
        </p:nvSpPr>
        <p:spPr bwMode="auto">
          <a:xfrm>
            <a:off x="6393107"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
        <p:nvSpPr>
          <p:cNvPr id="27" name="矩形 26"/>
          <p:cNvSpPr/>
          <p:nvPr/>
        </p:nvSpPr>
        <p:spPr>
          <a:xfrm>
            <a:off x="9098729" y="3745496"/>
            <a:ext cx="1313162" cy="430879"/>
          </a:xfrm>
          <a:prstGeom prst="rect">
            <a:avLst/>
          </a:prstGeom>
        </p:spPr>
        <p:txBody>
          <a:bodyPr wrap="non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47"/>
          <p:cNvSpPr>
            <a:spLocks noChangeArrowheads="1"/>
          </p:cNvSpPr>
          <p:nvPr/>
        </p:nvSpPr>
        <p:spPr bwMode="auto">
          <a:xfrm>
            <a:off x="8786936" y="4133794"/>
            <a:ext cx="1936749" cy="14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75000"/>
                  <a:lumOff val="2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8493"/>
    </mc:Choice>
    <mc:Fallback>
      <p:transition spd="slow" advTm="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2" presetClass="entr" presetSubtype="8" fill="hold" grpId="0" nodeType="afterEffect">
                                  <p:stCondLst>
                                    <p:cond delay="25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400"/>
                                        <p:tgtEl>
                                          <p:spTgt spid="4"/>
                                        </p:tgtEl>
                                      </p:cBhvr>
                                    </p:animEffect>
                                  </p:childTnLst>
                                </p:cTn>
                              </p:par>
                              <p:par>
                                <p:cTn id="22" presetID="2" presetClass="entr" presetSubtype="1" fill="hold" nodeType="withEffect">
                                  <p:stCondLst>
                                    <p:cond delay="8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250" fill="hold"/>
                                        <p:tgtEl>
                                          <p:spTgt spid="12"/>
                                        </p:tgtEl>
                                        <p:attrNameLst>
                                          <p:attrName>ppt_x</p:attrName>
                                        </p:attrNameLst>
                                      </p:cBhvr>
                                      <p:tavLst>
                                        <p:tav tm="0">
                                          <p:val>
                                            <p:strVal val="#ppt_x"/>
                                          </p:val>
                                        </p:tav>
                                        <p:tav tm="100000">
                                          <p:val>
                                            <p:strVal val="#ppt_x"/>
                                          </p:val>
                                        </p:tav>
                                      </p:tavLst>
                                    </p:anim>
                                    <p:anim calcmode="lin" valueType="num">
                                      <p:cBhvr additive="base">
                                        <p:cTn id="25" dur="250" fill="hold"/>
                                        <p:tgtEl>
                                          <p:spTgt spid="12"/>
                                        </p:tgtEl>
                                        <p:attrNameLst>
                                          <p:attrName>ppt_y</p:attrName>
                                        </p:attrNameLst>
                                      </p:cBhvr>
                                      <p:tavLst>
                                        <p:tav tm="0">
                                          <p:val>
                                            <p:strVal val="0-#ppt_h/2"/>
                                          </p:val>
                                        </p:tav>
                                        <p:tav tm="100000">
                                          <p:val>
                                            <p:strVal val="#ppt_y"/>
                                          </p:val>
                                        </p:tav>
                                      </p:tavLst>
                                    </p:anim>
                                  </p:childTnLst>
                                </p:cTn>
                              </p:par>
                              <p:par>
                                <p:cTn id="26" presetID="53" presetClass="entr" presetSubtype="16" fill="hold" grpId="0" nodeType="withEffect">
                                  <p:stCondLst>
                                    <p:cond delay="1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250" fill="hold"/>
                                        <p:tgtEl>
                                          <p:spTgt spid="8"/>
                                        </p:tgtEl>
                                        <p:attrNameLst>
                                          <p:attrName>ppt_w</p:attrName>
                                        </p:attrNameLst>
                                      </p:cBhvr>
                                      <p:tavLst>
                                        <p:tav tm="0">
                                          <p:val>
                                            <p:fltVal val="0"/>
                                          </p:val>
                                        </p:tav>
                                        <p:tav tm="100000">
                                          <p:val>
                                            <p:strVal val="#ppt_w"/>
                                          </p:val>
                                        </p:tav>
                                      </p:tavLst>
                                    </p:anim>
                                    <p:anim calcmode="lin" valueType="num">
                                      <p:cBhvr>
                                        <p:cTn id="29" dur="250" fill="hold"/>
                                        <p:tgtEl>
                                          <p:spTgt spid="8"/>
                                        </p:tgtEl>
                                        <p:attrNameLst>
                                          <p:attrName>ppt_h</p:attrName>
                                        </p:attrNameLst>
                                      </p:cBhvr>
                                      <p:tavLst>
                                        <p:tav tm="0">
                                          <p:val>
                                            <p:fltVal val="0"/>
                                          </p:val>
                                        </p:tav>
                                        <p:tav tm="100000">
                                          <p:val>
                                            <p:strVal val="#ppt_h"/>
                                          </p:val>
                                        </p:tav>
                                      </p:tavLst>
                                    </p:anim>
                                    <p:animEffect transition="in" filter="fade">
                                      <p:cBhvr>
                                        <p:cTn id="30" dur="250"/>
                                        <p:tgtEl>
                                          <p:spTgt spid="8"/>
                                        </p:tgtEl>
                                      </p:cBhvr>
                                    </p:animEffect>
                                  </p:childTnLst>
                                </p:cTn>
                              </p:par>
                              <p:par>
                                <p:cTn id="31" presetID="14" presetClass="entr" presetSubtype="10" fill="hold" grpId="0" nodeType="withEffect">
                                  <p:stCondLst>
                                    <p:cond delay="175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400"/>
                                        <p:tgtEl>
                                          <p:spTgt spid="21"/>
                                        </p:tgtEl>
                                      </p:cBhvr>
                                    </p:animEffect>
                                  </p:childTnLst>
                                </p:cTn>
                              </p:par>
                              <p:par>
                                <p:cTn id="34" presetID="14" presetClass="entr" presetSubtype="10" fill="hold" grpId="0" nodeType="withEffect">
                                  <p:stCondLst>
                                    <p:cond delay="175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400"/>
                                        <p:tgtEl>
                                          <p:spTgt spid="22"/>
                                        </p:tgtEl>
                                      </p:cBhvr>
                                    </p:animEffect>
                                  </p:childTnLst>
                                </p:cTn>
                              </p:par>
                              <p:par>
                                <p:cTn id="37" presetID="2" presetClass="entr" presetSubtype="1" fill="hold" nodeType="withEffect">
                                  <p:stCondLst>
                                    <p:cond delay="2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50" fill="hold"/>
                                        <p:tgtEl>
                                          <p:spTgt spid="9"/>
                                        </p:tgtEl>
                                        <p:attrNameLst>
                                          <p:attrName>ppt_x</p:attrName>
                                        </p:attrNameLst>
                                      </p:cBhvr>
                                      <p:tavLst>
                                        <p:tav tm="0">
                                          <p:val>
                                            <p:strVal val="#ppt_x"/>
                                          </p:val>
                                        </p:tav>
                                        <p:tav tm="100000">
                                          <p:val>
                                            <p:strVal val="#ppt_x"/>
                                          </p:val>
                                        </p:tav>
                                      </p:tavLst>
                                    </p:anim>
                                    <p:anim calcmode="lin" valueType="num">
                                      <p:cBhvr additive="base">
                                        <p:cTn id="40" dur="250" fill="hold"/>
                                        <p:tgtEl>
                                          <p:spTgt spid="9"/>
                                        </p:tgtEl>
                                        <p:attrNameLst>
                                          <p:attrName>ppt_y</p:attrName>
                                        </p:attrNameLst>
                                      </p:cBhvr>
                                      <p:tavLst>
                                        <p:tav tm="0">
                                          <p:val>
                                            <p:strVal val="0-#ppt_h/2"/>
                                          </p:val>
                                        </p:tav>
                                        <p:tav tm="100000">
                                          <p:val>
                                            <p:strVal val="#ppt_y"/>
                                          </p:val>
                                        </p:tav>
                                      </p:tavLst>
                                    </p:anim>
                                  </p:childTnLst>
                                </p:cTn>
                              </p:par>
                              <p:par>
                                <p:cTn id="41" presetID="53" presetClass="entr" presetSubtype="16" fill="hold" grpId="0" nodeType="withEffect">
                                  <p:stCondLst>
                                    <p:cond delay="2900"/>
                                  </p:stCondLst>
                                  <p:childTnLst>
                                    <p:set>
                                      <p:cBhvr>
                                        <p:cTn id="42" dur="1" fill="hold">
                                          <p:stCondLst>
                                            <p:cond delay="0"/>
                                          </p:stCondLst>
                                        </p:cTn>
                                        <p:tgtEl>
                                          <p:spTgt spid="5"/>
                                        </p:tgtEl>
                                        <p:attrNameLst>
                                          <p:attrName>style.visibility</p:attrName>
                                        </p:attrNameLst>
                                      </p:cBhvr>
                                      <p:to>
                                        <p:strVal val="visible"/>
                                      </p:to>
                                    </p:set>
                                    <p:anim calcmode="lin" valueType="num">
                                      <p:cBhvr>
                                        <p:cTn id="43" dur="250" fill="hold"/>
                                        <p:tgtEl>
                                          <p:spTgt spid="5"/>
                                        </p:tgtEl>
                                        <p:attrNameLst>
                                          <p:attrName>ppt_w</p:attrName>
                                        </p:attrNameLst>
                                      </p:cBhvr>
                                      <p:tavLst>
                                        <p:tav tm="0">
                                          <p:val>
                                            <p:fltVal val="0"/>
                                          </p:val>
                                        </p:tav>
                                        <p:tav tm="100000">
                                          <p:val>
                                            <p:strVal val="#ppt_w"/>
                                          </p:val>
                                        </p:tav>
                                      </p:tavLst>
                                    </p:anim>
                                    <p:anim calcmode="lin" valueType="num">
                                      <p:cBhvr>
                                        <p:cTn id="44" dur="250" fill="hold"/>
                                        <p:tgtEl>
                                          <p:spTgt spid="5"/>
                                        </p:tgtEl>
                                        <p:attrNameLst>
                                          <p:attrName>ppt_h</p:attrName>
                                        </p:attrNameLst>
                                      </p:cBhvr>
                                      <p:tavLst>
                                        <p:tav tm="0">
                                          <p:val>
                                            <p:fltVal val="0"/>
                                          </p:val>
                                        </p:tav>
                                        <p:tav tm="100000">
                                          <p:val>
                                            <p:strVal val="#ppt_h"/>
                                          </p:val>
                                        </p:tav>
                                      </p:tavLst>
                                    </p:anim>
                                    <p:animEffect transition="in" filter="fade">
                                      <p:cBhvr>
                                        <p:cTn id="45" dur="250"/>
                                        <p:tgtEl>
                                          <p:spTgt spid="5"/>
                                        </p:tgtEl>
                                      </p:cBhvr>
                                    </p:animEffect>
                                  </p:childTnLst>
                                </p:cTn>
                              </p:par>
                              <p:par>
                                <p:cTn id="46" presetID="14" presetClass="entr" presetSubtype="10" fill="hold" grpId="0" nodeType="withEffect">
                                  <p:stCondLst>
                                    <p:cond delay="350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400"/>
                                        <p:tgtEl>
                                          <p:spTgt spid="23"/>
                                        </p:tgtEl>
                                      </p:cBhvr>
                                    </p:animEffect>
                                  </p:childTnLst>
                                </p:cTn>
                              </p:par>
                              <p:par>
                                <p:cTn id="49" presetID="14" presetClass="entr" presetSubtype="10" fill="hold" grpId="0" nodeType="withEffect">
                                  <p:stCondLst>
                                    <p:cond delay="350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400"/>
                                        <p:tgtEl>
                                          <p:spTgt spid="24"/>
                                        </p:tgtEl>
                                      </p:cBhvr>
                                    </p:animEffect>
                                  </p:childTnLst>
                                </p:cTn>
                              </p:par>
                              <p:par>
                                <p:cTn id="52" presetID="2" presetClass="entr" presetSubtype="1" fill="hold" nodeType="withEffect">
                                  <p:stCondLst>
                                    <p:cond delay="41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250" fill="hold"/>
                                        <p:tgtEl>
                                          <p:spTgt spid="18"/>
                                        </p:tgtEl>
                                        <p:attrNameLst>
                                          <p:attrName>ppt_x</p:attrName>
                                        </p:attrNameLst>
                                      </p:cBhvr>
                                      <p:tavLst>
                                        <p:tav tm="0">
                                          <p:val>
                                            <p:strVal val="#ppt_x"/>
                                          </p:val>
                                        </p:tav>
                                        <p:tav tm="100000">
                                          <p:val>
                                            <p:strVal val="#ppt_x"/>
                                          </p:val>
                                        </p:tav>
                                      </p:tavLst>
                                    </p:anim>
                                    <p:anim calcmode="lin" valueType="num">
                                      <p:cBhvr additive="base">
                                        <p:cTn id="55" dur="250" fill="hold"/>
                                        <p:tgtEl>
                                          <p:spTgt spid="18"/>
                                        </p:tgtEl>
                                        <p:attrNameLst>
                                          <p:attrName>ppt_y</p:attrName>
                                        </p:attrNameLst>
                                      </p:cBhvr>
                                      <p:tavLst>
                                        <p:tav tm="0">
                                          <p:val>
                                            <p:strVal val="0-#ppt_h/2"/>
                                          </p:val>
                                        </p:tav>
                                        <p:tav tm="100000">
                                          <p:val>
                                            <p:strVal val="#ppt_y"/>
                                          </p:val>
                                        </p:tav>
                                      </p:tavLst>
                                    </p:anim>
                                  </p:childTnLst>
                                </p:cTn>
                              </p:par>
                              <p:par>
                                <p:cTn id="56" presetID="53" presetClass="entr" presetSubtype="16" fill="hold" grpId="0" nodeType="withEffect">
                                  <p:stCondLst>
                                    <p:cond delay="4500"/>
                                  </p:stCondLst>
                                  <p:childTnLst>
                                    <p:set>
                                      <p:cBhvr>
                                        <p:cTn id="57" dur="1" fill="hold">
                                          <p:stCondLst>
                                            <p:cond delay="0"/>
                                          </p:stCondLst>
                                        </p:cTn>
                                        <p:tgtEl>
                                          <p:spTgt spid="6"/>
                                        </p:tgtEl>
                                        <p:attrNameLst>
                                          <p:attrName>style.visibility</p:attrName>
                                        </p:attrNameLst>
                                      </p:cBhvr>
                                      <p:to>
                                        <p:strVal val="visible"/>
                                      </p:to>
                                    </p:set>
                                    <p:anim calcmode="lin" valueType="num">
                                      <p:cBhvr>
                                        <p:cTn id="58" dur="250" fill="hold"/>
                                        <p:tgtEl>
                                          <p:spTgt spid="6"/>
                                        </p:tgtEl>
                                        <p:attrNameLst>
                                          <p:attrName>ppt_w</p:attrName>
                                        </p:attrNameLst>
                                      </p:cBhvr>
                                      <p:tavLst>
                                        <p:tav tm="0">
                                          <p:val>
                                            <p:fltVal val="0"/>
                                          </p:val>
                                        </p:tav>
                                        <p:tav tm="100000">
                                          <p:val>
                                            <p:strVal val="#ppt_w"/>
                                          </p:val>
                                        </p:tav>
                                      </p:tavLst>
                                    </p:anim>
                                    <p:anim calcmode="lin" valueType="num">
                                      <p:cBhvr>
                                        <p:cTn id="59" dur="250" fill="hold"/>
                                        <p:tgtEl>
                                          <p:spTgt spid="6"/>
                                        </p:tgtEl>
                                        <p:attrNameLst>
                                          <p:attrName>ppt_h</p:attrName>
                                        </p:attrNameLst>
                                      </p:cBhvr>
                                      <p:tavLst>
                                        <p:tav tm="0">
                                          <p:val>
                                            <p:fltVal val="0"/>
                                          </p:val>
                                        </p:tav>
                                        <p:tav tm="100000">
                                          <p:val>
                                            <p:strVal val="#ppt_h"/>
                                          </p:val>
                                        </p:tav>
                                      </p:tavLst>
                                    </p:anim>
                                    <p:animEffect transition="in" filter="fade">
                                      <p:cBhvr>
                                        <p:cTn id="60" dur="250"/>
                                        <p:tgtEl>
                                          <p:spTgt spid="6"/>
                                        </p:tgtEl>
                                      </p:cBhvr>
                                    </p:animEffect>
                                  </p:childTnLst>
                                </p:cTn>
                              </p:par>
                              <p:par>
                                <p:cTn id="61" presetID="14" presetClass="entr" presetSubtype="10" fill="hold" grpId="0" nodeType="withEffect">
                                  <p:stCondLst>
                                    <p:cond delay="5000"/>
                                  </p:stCondLst>
                                  <p:childTnLst>
                                    <p:set>
                                      <p:cBhvr>
                                        <p:cTn id="62" dur="1" fill="hold">
                                          <p:stCondLst>
                                            <p:cond delay="0"/>
                                          </p:stCondLst>
                                        </p:cTn>
                                        <p:tgtEl>
                                          <p:spTgt spid="25"/>
                                        </p:tgtEl>
                                        <p:attrNameLst>
                                          <p:attrName>style.visibility</p:attrName>
                                        </p:attrNameLst>
                                      </p:cBhvr>
                                      <p:to>
                                        <p:strVal val="visible"/>
                                      </p:to>
                                    </p:set>
                                    <p:animEffect transition="in" filter="randombar(horizontal)">
                                      <p:cBhvr>
                                        <p:cTn id="63" dur="400"/>
                                        <p:tgtEl>
                                          <p:spTgt spid="25"/>
                                        </p:tgtEl>
                                      </p:cBhvr>
                                    </p:animEffect>
                                  </p:childTnLst>
                                </p:cTn>
                              </p:par>
                              <p:par>
                                <p:cTn id="64" presetID="14" presetClass="entr" presetSubtype="10" fill="hold" grpId="0" nodeType="withEffect">
                                  <p:stCondLst>
                                    <p:cond delay="5000"/>
                                  </p:stCondLst>
                                  <p:childTnLst>
                                    <p:set>
                                      <p:cBhvr>
                                        <p:cTn id="65" dur="1" fill="hold">
                                          <p:stCondLst>
                                            <p:cond delay="0"/>
                                          </p:stCondLst>
                                        </p:cTn>
                                        <p:tgtEl>
                                          <p:spTgt spid="26"/>
                                        </p:tgtEl>
                                        <p:attrNameLst>
                                          <p:attrName>style.visibility</p:attrName>
                                        </p:attrNameLst>
                                      </p:cBhvr>
                                      <p:to>
                                        <p:strVal val="visible"/>
                                      </p:to>
                                    </p:set>
                                    <p:animEffect transition="in" filter="randombar(horizontal)">
                                      <p:cBhvr>
                                        <p:cTn id="66" dur="400"/>
                                        <p:tgtEl>
                                          <p:spTgt spid="26"/>
                                        </p:tgtEl>
                                      </p:cBhvr>
                                    </p:animEffect>
                                  </p:childTnLst>
                                </p:cTn>
                              </p:par>
                              <p:par>
                                <p:cTn id="67" presetID="2" presetClass="entr" presetSubtype="1" fill="hold" nodeType="withEffect">
                                  <p:stCondLst>
                                    <p:cond delay="565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250" fill="hold"/>
                                        <p:tgtEl>
                                          <p:spTgt spid="15"/>
                                        </p:tgtEl>
                                        <p:attrNameLst>
                                          <p:attrName>ppt_x</p:attrName>
                                        </p:attrNameLst>
                                      </p:cBhvr>
                                      <p:tavLst>
                                        <p:tav tm="0">
                                          <p:val>
                                            <p:strVal val="#ppt_x"/>
                                          </p:val>
                                        </p:tav>
                                        <p:tav tm="100000">
                                          <p:val>
                                            <p:strVal val="#ppt_x"/>
                                          </p:val>
                                        </p:tav>
                                      </p:tavLst>
                                    </p:anim>
                                    <p:anim calcmode="lin" valueType="num">
                                      <p:cBhvr additive="base">
                                        <p:cTn id="70" dur="250" fill="hold"/>
                                        <p:tgtEl>
                                          <p:spTgt spid="15"/>
                                        </p:tgtEl>
                                        <p:attrNameLst>
                                          <p:attrName>ppt_y</p:attrName>
                                        </p:attrNameLst>
                                      </p:cBhvr>
                                      <p:tavLst>
                                        <p:tav tm="0">
                                          <p:val>
                                            <p:strVal val="0-#ppt_h/2"/>
                                          </p:val>
                                        </p:tav>
                                        <p:tav tm="100000">
                                          <p:val>
                                            <p:strVal val="#ppt_y"/>
                                          </p:val>
                                        </p:tav>
                                      </p:tavLst>
                                    </p:anim>
                                  </p:childTnLst>
                                </p:cTn>
                              </p:par>
                              <p:par>
                                <p:cTn id="71" presetID="53" presetClass="entr" presetSubtype="16" fill="hold" grpId="0" nodeType="withEffect">
                                  <p:stCondLst>
                                    <p:cond delay="605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fltVal val="0"/>
                                          </p:val>
                                        </p:tav>
                                        <p:tav tm="100000">
                                          <p:val>
                                            <p:strVal val="#ppt_w"/>
                                          </p:val>
                                        </p:tav>
                                      </p:tavLst>
                                    </p:anim>
                                    <p:anim calcmode="lin" valueType="num">
                                      <p:cBhvr>
                                        <p:cTn id="74" dur="250" fill="hold"/>
                                        <p:tgtEl>
                                          <p:spTgt spid="7"/>
                                        </p:tgtEl>
                                        <p:attrNameLst>
                                          <p:attrName>ppt_h</p:attrName>
                                        </p:attrNameLst>
                                      </p:cBhvr>
                                      <p:tavLst>
                                        <p:tav tm="0">
                                          <p:val>
                                            <p:fltVal val="0"/>
                                          </p:val>
                                        </p:tav>
                                        <p:tav tm="100000">
                                          <p:val>
                                            <p:strVal val="#ppt_h"/>
                                          </p:val>
                                        </p:tav>
                                      </p:tavLst>
                                    </p:anim>
                                    <p:animEffect transition="in" filter="fade">
                                      <p:cBhvr>
                                        <p:cTn id="75" dur="250"/>
                                        <p:tgtEl>
                                          <p:spTgt spid="7"/>
                                        </p:tgtEl>
                                      </p:cBhvr>
                                    </p:animEffect>
                                  </p:childTnLst>
                                </p:cTn>
                              </p:par>
                              <p:par>
                                <p:cTn id="76" presetID="14" presetClass="entr" presetSubtype="10" fill="hold" grpId="0" nodeType="withEffect">
                                  <p:stCondLst>
                                    <p:cond delay="650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400"/>
                                        <p:tgtEl>
                                          <p:spTgt spid="27"/>
                                        </p:tgtEl>
                                      </p:cBhvr>
                                    </p:animEffect>
                                  </p:childTnLst>
                                </p:cTn>
                              </p:par>
                              <p:par>
                                <p:cTn id="79" presetID="14" presetClass="entr" presetSubtype="10" fill="hold" grpId="0" nodeType="withEffect">
                                  <p:stCondLst>
                                    <p:cond delay="650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21" grpId="0"/>
      <p:bldP spid="22" grpId="0"/>
      <p:bldP spid="23" grpId="0"/>
      <p:bldP spid="24" grpId="0"/>
      <p:bldP spid="25" grpId="0"/>
      <p:bldP spid="26"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r="49132"/>
          <a:stretch>
            <a:fillRect/>
          </a:stretch>
        </p:blipFill>
        <p:spPr>
          <a:xfrm>
            <a:off x="0" y="2701"/>
            <a:ext cx="6201889" cy="6523824"/>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r="49132"/>
          <a:stretch>
            <a:fillRect/>
          </a:stretch>
        </p:blipFill>
        <p:spPr>
          <a:xfrm>
            <a:off x="0" y="4443985"/>
            <a:ext cx="6201889" cy="2414015"/>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81" y="2547181"/>
            <a:ext cx="4996378" cy="310381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703" y="3731472"/>
            <a:ext cx="3641186" cy="4076544"/>
          </a:xfrm>
          <a:prstGeom prst="rect">
            <a:avLst/>
          </a:prstGeom>
        </p:spPr>
      </p:pic>
      <p:grpSp>
        <p:nvGrpSpPr>
          <p:cNvPr id="12" name="组合 11"/>
          <p:cNvGrpSpPr/>
          <p:nvPr/>
        </p:nvGrpSpPr>
        <p:grpSpPr>
          <a:xfrm>
            <a:off x="328178" y="410613"/>
            <a:ext cx="4006312" cy="1000274"/>
            <a:chOff x="199483" y="131785"/>
            <a:chExt cx="4006312" cy="1000274"/>
          </a:xfrm>
        </p:grpSpPr>
        <p:sp>
          <p:nvSpPr>
            <p:cNvPr id="13" name="TextBox 12"/>
            <p:cNvSpPr txBox="1"/>
            <p:nvPr/>
          </p:nvSpPr>
          <p:spPr>
            <a:xfrm>
              <a:off x="199483" y="131785"/>
              <a:ext cx="1770247" cy="1000274"/>
            </a:xfrm>
            <a:prstGeom prst="rect">
              <a:avLst/>
            </a:prstGeom>
            <a:noFill/>
          </p:spPr>
          <p:txBody>
            <a:bodyPr wrap="square" rtlCol="0">
              <a:spAutoFit/>
            </a:bodyPr>
            <a:lstStyle/>
            <a:p>
              <a:r>
                <a:rPr lang="zh-CN" altLang="en-US" sz="5900" b="1" dirty="0">
                  <a:solidFill>
                    <a:schemeClr val="bg1"/>
                  </a:solidFill>
                  <a:latin typeface="微软雅黑" panose="020B0503020204020204" pitchFamily="34" charset="-122"/>
                  <a:ea typeface="微软雅黑" panose="020B0503020204020204" pitchFamily="34" charset="-122"/>
                </a:rPr>
                <a:t>目录</a:t>
              </a:r>
              <a:endParaRPr lang="zh-CN" altLang="en-US" sz="59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1783649" y="443255"/>
              <a:ext cx="2422146" cy="584775"/>
            </a:xfrm>
            <a:prstGeom prst="rect">
              <a:avLst/>
            </a:prstGeom>
          </p:spPr>
          <p:txBody>
            <a:bodyPr wrap="square">
              <a:spAutoFit/>
            </a:bodyPr>
            <a:lstStyle/>
            <a:p>
              <a:pPr fontAlgn="auto">
                <a:spcBef>
                  <a:spcPts val="0"/>
                </a:spcBef>
                <a:spcAft>
                  <a:spcPts val="0"/>
                </a:spcAft>
                <a:defRPr/>
              </a:pPr>
              <a:r>
                <a:rPr lang="en-US" altLang="zh-CN" sz="3200" b="1" spc="200" dirty="0">
                  <a:solidFill>
                    <a:schemeClr val="bg1"/>
                  </a:solidFill>
                  <a:latin typeface="张海山锐线体2.0" panose="02000000000000000000" pitchFamily="2" charset="-122"/>
                  <a:ea typeface="张海山锐线体2.0" panose="02000000000000000000" pitchFamily="2" charset="-122"/>
                </a:rPr>
                <a:t>/CONTENTS</a:t>
              </a:r>
              <a:endParaRPr lang="zh-CN" altLang="en-US" sz="3200" b="1" spc="200" dirty="0">
                <a:solidFill>
                  <a:schemeClr val="bg1"/>
                </a:solidFill>
                <a:latin typeface="张海山锐线体2.0" panose="02000000000000000000" pitchFamily="2" charset="-122"/>
                <a:ea typeface="张海山锐线体2.0" panose="02000000000000000000" pitchFamily="2" charset="-122"/>
              </a:endParaRPr>
            </a:p>
          </p:txBody>
        </p:sp>
      </p:grpSp>
      <p:grpSp>
        <p:nvGrpSpPr>
          <p:cNvPr id="15" name="组合 14"/>
          <p:cNvGrpSpPr/>
          <p:nvPr/>
        </p:nvGrpSpPr>
        <p:grpSpPr>
          <a:xfrm>
            <a:off x="7107682" y="1906664"/>
            <a:ext cx="4120738" cy="558141"/>
            <a:chOff x="6102748" y="1607214"/>
            <a:chExt cx="4120738" cy="558141"/>
          </a:xfrm>
        </p:grpSpPr>
        <p:sp>
          <p:nvSpPr>
            <p:cNvPr id="16" name="椭圆 15"/>
            <p:cNvSpPr/>
            <p:nvPr/>
          </p:nvSpPr>
          <p:spPr>
            <a:xfrm>
              <a:off x="6222670" y="1654117"/>
              <a:ext cx="487488" cy="487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6102748" y="1607214"/>
              <a:ext cx="4120738" cy="558141"/>
            </a:xfrm>
            <a:prstGeom prst="roundRect">
              <a:avLst/>
            </a:prstGeom>
            <a:noFill/>
            <a:ln>
              <a:solidFill>
                <a:schemeClr val="accent1"/>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195053" y="1677437"/>
              <a:ext cx="3836780" cy="477054"/>
              <a:chOff x="5596367" y="1778017"/>
              <a:chExt cx="3836780" cy="477054"/>
            </a:xfrm>
          </p:grpSpPr>
          <p:sp>
            <p:nvSpPr>
              <p:cNvPr id="19" name="矩形 18"/>
              <p:cNvSpPr/>
              <p:nvPr/>
            </p:nvSpPr>
            <p:spPr>
              <a:xfrm>
                <a:off x="6170714" y="1802198"/>
                <a:ext cx="3262433" cy="400110"/>
              </a:xfrm>
              <a:prstGeom prst="rect">
                <a:avLst/>
              </a:prstGeom>
            </p:spPr>
            <p:txBody>
              <a:bodyPr wrap="none">
                <a:spAutoFit/>
              </a:bodyPr>
              <a:lstStyle/>
              <a:p>
                <a:pPr algn="ctr"/>
                <a:r>
                  <a:rPr lang="zh-CN" altLang="en-US" sz="2000" b="1" kern="0" dirty="0">
                    <a:solidFill>
                      <a:schemeClr val="accent1"/>
                    </a:solidFill>
                    <a:latin typeface="微软雅黑" panose="020B0503020204020204" pitchFamily="34" charset="-122"/>
                    <a:ea typeface="微软雅黑" panose="020B0503020204020204" pitchFamily="34" charset="-122"/>
                  </a:rPr>
                  <a:t>第一章：请在此处输入标题</a:t>
                </a:r>
                <a:endParaRPr lang="zh-CN" altLang="en-US" sz="2000" b="1" kern="0" dirty="0">
                  <a:solidFill>
                    <a:schemeClr val="accent1"/>
                  </a:solidFill>
                  <a:latin typeface="微软雅黑" panose="020B0503020204020204" pitchFamily="34" charset="-122"/>
                  <a:ea typeface="微软雅黑" panose="020B0503020204020204" pitchFamily="34" charset="-122"/>
                </a:endParaRPr>
              </a:p>
            </p:txBody>
          </p:sp>
          <p:sp>
            <p:nvSpPr>
              <p:cNvPr id="20" name="矩形 19"/>
              <p:cNvSpPr/>
              <p:nvPr/>
            </p:nvSpPr>
            <p:spPr>
              <a:xfrm>
                <a:off x="5596367" y="1778017"/>
                <a:ext cx="579005" cy="477054"/>
              </a:xfrm>
              <a:prstGeom prst="rect">
                <a:avLst/>
              </a:prstGeom>
            </p:spPr>
            <p:txBody>
              <a:bodyPr wrap="none">
                <a:spAutoFit/>
              </a:bodyPr>
              <a:lstStyle/>
              <a:p>
                <a:pPr algn="ctr"/>
                <a:r>
                  <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7107682" y="2915299"/>
            <a:ext cx="4120738" cy="558141"/>
            <a:chOff x="6102748" y="1607214"/>
            <a:chExt cx="4120738" cy="558141"/>
          </a:xfrm>
        </p:grpSpPr>
        <p:sp>
          <p:nvSpPr>
            <p:cNvPr id="22" name="椭圆 21"/>
            <p:cNvSpPr/>
            <p:nvPr/>
          </p:nvSpPr>
          <p:spPr>
            <a:xfrm>
              <a:off x="6222670" y="1654117"/>
              <a:ext cx="487488" cy="487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6102748" y="1607214"/>
              <a:ext cx="4120738" cy="558141"/>
            </a:xfrm>
            <a:prstGeom prst="roundRect">
              <a:avLst/>
            </a:prstGeom>
            <a:noFill/>
            <a:ln>
              <a:solidFill>
                <a:schemeClr val="accent1"/>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6196801" y="1655522"/>
              <a:ext cx="3835032" cy="461665"/>
              <a:chOff x="5598115" y="1756102"/>
              <a:chExt cx="3835032" cy="461665"/>
            </a:xfrm>
          </p:grpSpPr>
          <p:sp>
            <p:nvSpPr>
              <p:cNvPr id="25" name="矩形 24"/>
              <p:cNvSpPr/>
              <p:nvPr/>
            </p:nvSpPr>
            <p:spPr>
              <a:xfrm>
                <a:off x="6170714" y="1802198"/>
                <a:ext cx="3262433" cy="400110"/>
              </a:xfrm>
              <a:prstGeom prst="rect">
                <a:avLst/>
              </a:prstGeom>
            </p:spPr>
            <p:txBody>
              <a:bodyPr wrap="none">
                <a:spAutoFit/>
              </a:bodyPr>
              <a:lstStyle/>
              <a:p>
                <a:pPr algn="ctr"/>
                <a:r>
                  <a:rPr lang="zh-CN" altLang="en-US" sz="2000" b="1" kern="0" dirty="0">
                    <a:solidFill>
                      <a:schemeClr val="accent1"/>
                    </a:solidFill>
                    <a:latin typeface="微软雅黑" panose="020B0503020204020204" pitchFamily="34" charset="-122"/>
                    <a:ea typeface="微软雅黑" panose="020B0503020204020204" pitchFamily="34" charset="-122"/>
                  </a:rPr>
                  <a:t>第二章：请在此处输入标题</a:t>
                </a:r>
                <a:endParaRPr lang="zh-CN" altLang="en-US" sz="2000" b="1" kern="0" dirty="0">
                  <a:solidFill>
                    <a:schemeClr val="accent1"/>
                  </a:solidFill>
                  <a:latin typeface="微软雅黑" panose="020B0503020204020204" pitchFamily="34" charset="-122"/>
                  <a:ea typeface="微软雅黑" panose="020B0503020204020204" pitchFamily="34" charset="-122"/>
                </a:endParaRPr>
              </a:p>
            </p:txBody>
          </p:sp>
          <p:sp>
            <p:nvSpPr>
              <p:cNvPr id="26" name="矩形 25"/>
              <p:cNvSpPr/>
              <p:nvPr/>
            </p:nvSpPr>
            <p:spPr>
              <a:xfrm>
                <a:off x="5598115" y="1756102"/>
                <a:ext cx="562975" cy="461665"/>
              </a:xfrm>
              <a:prstGeom prst="rect">
                <a:avLst/>
              </a:prstGeom>
            </p:spPr>
            <p:txBody>
              <a:bodyPr wrap="none">
                <a:spAutoFit/>
              </a:bodyPr>
              <a:lstStyle/>
              <a:p>
                <a:pPr algn="ctr"/>
                <a:r>
                  <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27" name="组合 26"/>
          <p:cNvGrpSpPr/>
          <p:nvPr/>
        </p:nvGrpSpPr>
        <p:grpSpPr>
          <a:xfrm>
            <a:off x="7107682" y="3911606"/>
            <a:ext cx="4120738" cy="558141"/>
            <a:chOff x="6102748" y="1607214"/>
            <a:chExt cx="4120738" cy="558141"/>
          </a:xfrm>
        </p:grpSpPr>
        <p:sp>
          <p:nvSpPr>
            <p:cNvPr id="28" name="椭圆 27"/>
            <p:cNvSpPr/>
            <p:nvPr/>
          </p:nvSpPr>
          <p:spPr>
            <a:xfrm>
              <a:off x="6222670" y="1654117"/>
              <a:ext cx="487488" cy="487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6102748" y="1607214"/>
              <a:ext cx="4120738" cy="558141"/>
            </a:xfrm>
            <a:prstGeom prst="roundRect">
              <a:avLst/>
            </a:prstGeom>
            <a:noFill/>
            <a:ln>
              <a:solidFill>
                <a:schemeClr val="accent1"/>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6196801" y="1655522"/>
              <a:ext cx="3835032" cy="461665"/>
              <a:chOff x="5598115" y="1756102"/>
              <a:chExt cx="3835032" cy="461665"/>
            </a:xfrm>
          </p:grpSpPr>
          <p:sp>
            <p:nvSpPr>
              <p:cNvPr id="31" name="矩形 30"/>
              <p:cNvSpPr/>
              <p:nvPr/>
            </p:nvSpPr>
            <p:spPr>
              <a:xfrm>
                <a:off x="6170714" y="1802198"/>
                <a:ext cx="3262433" cy="400110"/>
              </a:xfrm>
              <a:prstGeom prst="rect">
                <a:avLst/>
              </a:prstGeom>
            </p:spPr>
            <p:txBody>
              <a:bodyPr wrap="none">
                <a:spAutoFit/>
              </a:bodyPr>
              <a:lstStyle/>
              <a:p>
                <a:pPr algn="ctr"/>
                <a:r>
                  <a:rPr lang="zh-CN" altLang="en-US" sz="2000" b="1" kern="0" dirty="0">
                    <a:solidFill>
                      <a:schemeClr val="accent1"/>
                    </a:solidFill>
                    <a:latin typeface="微软雅黑" panose="020B0503020204020204" pitchFamily="34" charset="-122"/>
                    <a:ea typeface="微软雅黑" panose="020B0503020204020204" pitchFamily="34" charset="-122"/>
                  </a:rPr>
                  <a:t>第三章：请在此处输入标题</a:t>
                </a:r>
                <a:endParaRPr lang="zh-CN" altLang="en-US" sz="2000" b="1" kern="0" dirty="0">
                  <a:solidFill>
                    <a:schemeClr val="accent1"/>
                  </a:solidFill>
                  <a:latin typeface="微软雅黑" panose="020B0503020204020204" pitchFamily="34" charset="-122"/>
                  <a:ea typeface="微软雅黑" panose="020B0503020204020204" pitchFamily="34" charset="-122"/>
                </a:endParaRPr>
              </a:p>
            </p:txBody>
          </p:sp>
          <p:sp>
            <p:nvSpPr>
              <p:cNvPr id="32" name="矩形 31"/>
              <p:cNvSpPr/>
              <p:nvPr/>
            </p:nvSpPr>
            <p:spPr>
              <a:xfrm>
                <a:off x="5598115" y="1756102"/>
                <a:ext cx="562975" cy="461665"/>
              </a:xfrm>
              <a:prstGeom prst="rect">
                <a:avLst/>
              </a:prstGeom>
            </p:spPr>
            <p:txBody>
              <a:bodyPr wrap="none">
                <a:spAutoFit/>
              </a:bodyPr>
              <a:lstStyle/>
              <a:p>
                <a:pPr algn="ctr"/>
                <a:r>
                  <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33" name="组合 32"/>
          <p:cNvGrpSpPr/>
          <p:nvPr/>
        </p:nvGrpSpPr>
        <p:grpSpPr>
          <a:xfrm>
            <a:off x="7107682" y="4921003"/>
            <a:ext cx="4120738" cy="558141"/>
            <a:chOff x="6102748" y="1607214"/>
            <a:chExt cx="4120738" cy="558141"/>
          </a:xfrm>
        </p:grpSpPr>
        <p:sp>
          <p:nvSpPr>
            <p:cNvPr id="34" name="椭圆 33"/>
            <p:cNvSpPr/>
            <p:nvPr/>
          </p:nvSpPr>
          <p:spPr>
            <a:xfrm>
              <a:off x="6222670" y="1654117"/>
              <a:ext cx="487488" cy="487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6102748" y="1607214"/>
              <a:ext cx="4120738" cy="558141"/>
            </a:xfrm>
            <a:prstGeom prst="roundRect">
              <a:avLst/>
            </a:prstGeom>
            <a:noFill/>
            <a:ln>
              <a:solidFill>
                <a:schemeClr val="accent1"/>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6196801" y="1655522"/>
              <a:ext cx="3835031" cy="461665"/>
              <a:chOff x="5598115" y="1756102"/>
              <a:chExt cx="3835031" cy="461665"/>
            </a:xfrm>
          </p:grpSpPr>
          <p:sp>
            <p:nvSpPr>
              <p:cNvPr id="37" name="矩形 36"/>
              <p:cNvSpPr/>
              <p:nvPr/>
            </p:nvSpPr>
            <p:spPr>
              <a:xfrm>
                <a:off x="6170714" y="1802198"/>
                <a:ext cx="3262432" cy="400110"/>
              </a:xfrm>
              <a:prstGeom prst="rect">
                <a:avLst/>
              </a:prstGeom>
            </p:spPr>
            <p:txBody>
              <a:bodyPr wrap="none">
                <a:spAutoFit/>
              </a:bodyPr>
              <a:lstStyle/>
              <a:p>
                <a:pPr algn="ctr"/>
                <a:r>
                  <a:rPr lang="zh-CN" altLang="en-US" sz="2000" b="1" kern="0" dirty="0">
                    <a:solidFill>
                      <a:schemeClr val="accent1"/>
                    </a:solidFill>
                    <a:latin typeface="微软雅黑" panose="020B0503020204020204" pitchFamily="34" charset="-122"/>
                    <a:ea typeface="微软雅黑" panose="020B0503020204020204" pitchFamily="34" charset="-122"/>
                  </a:rPr>
                  <a:t>第四章：请在此处输入标题</a:t>
                </a:r>
                <a:endParaRPr lang="zh-CN" altLang="en-US" sz="2000" b="1" kern="0" dirty="0">
                  <a:solidFill>
                    <a:schemeClr val="accent1"/>
                  </a:solidFill>
                  <a:latin typeface="微软雅黑" panose="020B0503020204020204" pitchFamily="34" charset="-122"/>
                  <a:ea typeface="微软雅黑" panose="020B0503020204020204" pitchFamily="34" charset="-122"/>
                </a:endParaRPr>
              </a:p>
            </p:txBody>
          </p:sp>
          <p:sp>
            <p:nvSpPr>
              <p:cNvPr id="38" name="矩形 37"/>
              <p:cNvSpPr/>
              <p:nvPr/>
            </p:nvSpPr>
            <p:spPr>
              <a:xfrm>
                <a:off x="5598115" y="1756102"/>
                <a:ext cx="562975" cy="461665"/>
              </a:xfrm>
              <a:prstGeom prst="rect">
                <a:avLst/>
              </a:prstGeom>
            </p:spPr>
            <p:txBody>
              <a:bodyPr wrap="none">
                <a:spAutoFit/>
              </a:bodyPr>
              <a:lstStyle/>
              <a:p>
                <a:pPr algn="ctr"/>
                <a:r>
                  <a:rPr lang="en-US" altLang="zh-CN"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24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advTm="6206"/>
    </mc:Choice>
    <mc:Fallback>
      <p:transition spd="slow" advTm="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1" decel="10000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ppt_x"/>
                                          </p:val>
                                        </p:tav>
                                        <p:tav tm="100000">
                                          <p:val>
                                            <p:strVal val="#ppt_x"/>
                                          </p:val>
                                        </p:tav>
                                      </p:tavLst>
                                    </p:anim>
                                    <p:anim calcmode="lin" valueType="num">
                                      <p:cBhvr additive="base">
                                        <p:cTn id="22" dur="750" fill="hold"/>
                                        <p:tgtEl>
                                          <p:spTgt spid="15"/>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 presetClass="entr" presetSubtype="1" decel="10000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decel="10000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0-#ppt_h/2"/>
                                          </p:val>
                                        </p:tav>
                                        <p:tav tm="100000">
                                          <p:val>
                                            <p:strVal val="#ppt_y"/>
                                          </p:val>
                                        </p:tav>
                                      </p:tavLst>
                                    </p:anim>
                                  </p:childTnLst>
                                </p:cTn>
                              </p:par>
                            </p:childTnLst>
                          </p:cTn>
                        </p:par>
                        <p:par>
                          <p:cTn id="33" fill="hold">
                            <p:stCondLst>
                              <p:cond delay="5000"/>
                            </p:stCondLst>
                            <p:childTnLst>
                              <p:par>
                                <p:cTn id="34" presetID="2" presetClass="entr" presetSubtype="1" decel="100000"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750" fill="hold"/>
                                        <p:tgtEl>
                                          <p:spTgt spid="33"/>
                                        </p:tgtEl>
                                        <p:attrNameLst>
                                          <p:attrName>ppt_x</p:attrName>
                                        </p:attrNameLst>
                                      </p:cBhvr>
                                      <p:tavLst>
                                        <p:tav tm="0">
                                          <p:val>
                                            <p:strVal val="#ppt_x"/>
                                          </p:val>
                                        </p:tav>
                                        <p:tav tm="100000">
                                          <p:val>
                                            <p:strVal val="#ppt_x"/>
                                          </p:val>
                                        </p:tav>
                                      </p:tavLst>
                                    </p:anim>
                                    <p:anim calcmode="lin" valueType="num">
                                      <p:cBhvr additive="base">
                                        <p:cTn id="37" dur="75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椭圆 9"/>
          <p:cNvSpPr/>
          <p:nvPr/>
        </p:nvSpPr>
        <p:spPr>
          <a:xfrm>
            <a:off x="2807248" y="3325469"/>
            <a:ext cx="6233740" cy="2078571"/>
          </a:xfrm>
          <a:custGeom>
            <a:avLst/>
            <a:gdLst>
              <a:gd name="connsiteX0" fmla="*/ 0 w 6234551"/>
              <a:gd name="connsiteY0" fmla="*/ 1750412 h 3500824"/>
              <a:gd name="connsiteX1" fmla="*/ 3117276 w 6234551"/>
              <a:gd name="connsiteY1" fmla="*/ 0 h 3500824"/>
              <a:gd name="connsiteX2" fmla="*/ 6234552 w 6234551"/>
              <a:gd name="connsiteY2" fmla="*/ 1750412 h 3500824"/>
              <a:gd name="connsiteX3" fmla="*/ 3117276 w 6234551"/>
              <a:gd name="connsiteY3" fmla="*/ 3500824 h 3500824"/>
              <a:gd name="connsiteX4" fmla="*/ 0 w 6234551"/>
              <a:gd name="connsiteY4" fmla="*/ 1750412 h 3500824"/>
              <a:gd name="connsiteX0-1" fmla="*/ 3117276 w 6234552"/>
              <a:gd name="connsiteY0-2" fmla="*/ 0 h 3500824"/>
              <a:gd name="connsiteX1-3" fmla="*/ 6234552 w 6234552"/>
              <a:gd name="connsiteY1-4" fmla="*/ 1750412 h 3500824"/>
              <a:gd name="connsiteX2-5" fmla="*/ 3117276 w 6234552"/>
              <a:gd name="connsiteY2-6" fmla="*/ 3500824 h 3500824"/>
              <a:gd name="connsiteX3-7" fmla="*/ 0 w 6234552"/>
              <a:gd name="connsiteY3-8" fmla="*/ 1750412 h 3500824"/>
              <a:gd name="connsiteX4-9" fmla="*/ 3208716 w 6234552"/>
              <a:gd name="connsiteY4-10" fmla="*/ 91440 h 3500824"/>
              <a:gd name="connsiteX0-11" fmla="*/ 3117276 w 6234552"/>
              <a:gd name="connsiteY0-12" fmla="*/ 0 h 3500824"/>
              <a:gd name="connsiteX1-13" fmla="*/ 6234552 w 6234552"/>
              <a:gd name="connsiteY1-14" fmla="*/ 1750412 h 3500824"/>
              <a:gd name="connsiteX2-15" fmla="*/ 3117276 w 6234552"/>
              <a:gd name="connsiteY2-16" fmla="*/ 3500824 h 3500824"/>
              <a:gd name="connsiteX3-17" fmla="*/ 0 w 6234552"/>
              <a:gd name="connsiteY3-18" fmla="*/ 1750412 h 3500824"/>
              <a:gd name="connsiteX0-19" fmla="*/ 6234552 w 6234552"/>
              <a:gd name="connsiteY0-20" fmla="*/ 0 h 1750412"/>
              <a:gd name="connsiteX1-21" fmla="*/ 3117276 w 6234552"/>
              <a:gd name="connsiteY1-22" fmla="*/ 1750412 h 1750412"/>
              <a:gd name="connsiteX2-23" fmla="*/ 0 w 6234552"/>
              <a:gd name="connsiteY2-24" fmla="*/ 0 h 1750412"/>
            </a:gdLst>
            <a:ahLst/>
            <a:cxnLst>
              <a:cxn ang="0">
                <a:pos x="connsiteX0-1" y="connsiteY0-2"/>
              </a:cxn>
              <a:cxn ang="0">
                <a:pos x="connsiteX1-3" y="connsiteY1-4"/>
              </a:cxn>
              <a:cxn ang="0">
                <a:pos x="connsiteX2-5" y="connsiteY2-6"/>
              </a:cxn>
            </a:cxnLst>
            <a:rect l="l" t="t" r="r" b="b"/>
            <a:pathLst>
              <a:path w="6234552" h="1750412">
                <a:moveTo>
                  <a:pt x="6234552" y="0"/>
                </a:moveTo>
                <a:cubicBezTo>
                  <a:pt x="6234552" y="966726"/>
                  <a:pt x="4838900" y="1750412"/>
                  <a:pt x="3117276" y="1750412"/>
                </a:cubicBezTo>
                <a:cubicBezTo>
                  <a:pt x="1395652" y="1750412"/>
                  <a:pt x="0" y="966726"/>
                  <a:pt x="0" y="0"/>
                </a:cubicBezTo>
              </a:path>
            </a:pathLst>
          </a:custGeom>
          <a:noFill/>
          <a:ln w="12700" cap="flat" cmpd="sng" algn="ctr">
            <a:solidFill>
              <a:srgbClr val="949494"/>
            </a:solidFill>
            <a:prstDash val="solid"/>
            <a:headEnd type="triangle"/>
          </a:ln>
          <a:effectLst/>
        </p:spPr>
        <p:txBody>
          <a:bodyPr lIns="91438" tIns="45719" rIns="91438" bIns="45719" rtlCol="0" anchor="ctr"/>
          <a:lstStyle/>
          <a:p>
            <a:pPr algn="ctr">
              <a:defRPr/>
            </a:pPr>
            <a:endParaRPr lang="zh-CN" altLang="en-US" kern="0">
              <a:solidFill>
                <a:srgbClr val="9482E7"/>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2159282" y="1893269"/>
            <a:ext cx="1739228" cy="1413146"/>
            <a:chOff x="3237545" y="4561747"/>
            <a:chExt cx="1146960" cy="1146960"/>
          </a:xfrm>
        </p:grpSpPr>
        <p:sp>
          <p:nvSpPr>
            <p:cNvPr id="6" name="圆角矩形 5"/>
            <p:cNvSpPr/>
            <p:nvPr/>
          </p:nvSpPr>
          <p:spPr>
            <a:xfrm>
              <a:off x="3237545" y="4561747"/>
              <a:ext cx="1146960" cy="1146960"/>
            </a:xfrm>
            <a:prstGeom prst="roundRect">
              <a:avLst>
                <a:gd name="adj" fmla="val 0"/>
              </a:avLst>
            </a:prstGeom>
            <a:noFill/>
            <a:ln w="31750" cap="flat" cmpd="sng" algn="ctr">
              <a:solidFill>
                <a:srgbClr val="027ED2"/>
              </a:solidFill>
              <a:prstDash val="solid"/>
            </a:ln>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7" name="圆角矩形 6"/>
            <p:cNvSpPr/>
            <p:nvPr/>
          </p:nvSpPr>
          <p:spPr>
            <a:xfrm>
              <a:off x="3305008" y="4637099"/>
              <a:ext cx="1012026" cy="996251"/>
            </a:xfrm>
            <a:prstGeom prst="roundRect">
              <a:avLst>
                <a:gd name="adj" fmla="val 0"/>
              </a:avLst>
            </a:prstGeom>
            <a:solidFill>
              <a:srgbClr val="027ED2"/>
            </a:solidFill>
            <a:ln w="50800" cap="flat" cmpd="sng" algn="ctr">
              <a:noFill/>
              <a:prstDash val="solid"/>
            </a:ln>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949730" y="1893268"/>
            <a:ext cx="1739228" cy="1413146"/>
            <a:chOff x="3237546" y="4561746"/>
            <a:chExt cx="1146960" cy="1146960"/>
          </a:xfrm>
        </p:grpSpPr>
        <p:sp>
          <p:nvSpPr>
            <p:cNvPr id="9" name="圆角矩形 8"/>
            <p:cNvSpPr/>
            <p:nvPr/>
          </p:nvSpPr>
          <p:spPr>
            <a:xfrm>
              <a:off x="3237546" y="4561746"/>
              <a:ext cx="1146960" cy="1146960"/>
            </a:xfrm>
            <a:prstGeom prst="roundRect">
              <a:avLst>
                <a:gd name="adj" fmla="val 0"/>
              </a:avLst>
            </a:prstGeom>
            <a:noFill/>
            <a:ln w="31750" cap="flat" cmpd="sng" algn="ctr">
              <a:solidFill>
                <a:schemeClr val="tx1">
                  <a:lumMod val="50000"/>
                  <a:lumOff val="50000"/>
                </a:schemeClr>
              </a:solidFill>
              <a:prstDash val="solid"/>
            </a:ln>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3305009" y="4637100"/>
              <a:ext cx="1012027" cy="996251"/>
            </a:xfrm>
            <a:prstGeom prst="roundRect">
              <a:avLst>
                <a:gd name="adj" fmla="val 0"/>
              </a:avLst>
            </a:prstGeom>
            <a:solidFill>
              <a:schemeClr val="tx1">
                <a:lumMod val="50000"/>
                <a:lumOff val="50000"/>
              </a:schemeClr>
            </a:solidFill>
            <a:ln w="50800" cap="flat" cmpd="sng" algn="ctr">
              <a:noFill/>
              <a:prstDash val="solid"/>
            </a:ln>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cxnSp>
        <p:nvCxnSpPr>
          <p:cNvPr id="11" name="直接箭头连接符 10"/>
          <p:cNvCxnSpPr/>
          <p:nvPr/>
        </p:nvCxnSpPr>
        <p:spPr>
          <a:xfrm>
            <a:off x="4152698" y="2608939"/>
            <a:ext cx="3523792" cy="0"/>
          </a:xfrm>
          <a:prstGeom prst="straightConnector1">
            <a:avLst/>
          </a:prstGeom>
          <a:noFill/>
          <a:ln w="19050" cap="flat" cmpd="sng" algn="ctr">
            <a:solidFill>
              <a:srgbClr val="949494"/>
            </a:solidFill>
            <a:prstDash val="sysDot"/>
            <a:headEnd w="lg" len="lg"/>
            <a:tailEnd type="triangle" w="lg" len="lg"/>
          </a:ln>
          <a:effectLst/>
        </p:spPr>
      </p:cxnSp>
      <p:sp>
        <p:nvSpPr>
          <p:cNvPr id="12" name="椭圆 11"/>
          <p:cNvSpPr/>
          <p:nvPr/>
        </p:nvSpPr>
        <p:spPr>
          <a:xfrm>
            <a:off x="3234708" y="4124267"/>
            <a:ext cx="1225292" cy="1225736"/>
          </a:xfrm>
          <a:prstGeom prst="ellipse">
            <a:avLst/>
          </a:prstGeom>
          <a:solidFill>
            <a:srgbClr val="027ED2"/>
          </a:solidFill>
          <a:ln w="50800" cap="flat" cmpd="sng" algn="ctr">
            <a:noFill/>
            <a:prstDash val="solid"/>
          </a:ln>
          <a:effectLst/>
        </p:spPr>
        <p:txBody>
          <a:bodyPr lIns="91438" tIns="45719" rIns="91438" bIns="45719" rtlCol="0" anchor="ctr"/>
          <a:lstStyle/>
          <a:p>
            <a:pPr algn="ctr">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13" name="椭圆 12"/>
          <p:cNvSpPr/>
          <p:nvPr/>
        </p:nvSpPr>
        <p:spPr>
          <a:xfrm>
            <a:off x="7388239" y="4124267"/>
            <a:ext cx="1225292" cy="1225736"/>
          </a:xfrm>
          <a:prstGeom prst="ellipse">
            <a:avLst/>
          </a:prstGeom>
          <a:solidFill>
            <a:srgbClr val="027ED2"/>
          </a:solidFill>
          <a:ln w="50800" cap="flat" cmpd="sng" algn="ctr">
            <a:noFill/>
            <a:prstDash val="solid"/>
          </a:ln>
          <a:effectLst>
            <a:outerShdw blurRad="177800" dist="63500" dir="2700000" algn="tl" rotWithShape="0">
              <a:srgbClr val="FF558C">
                <a:lumMod val="65000"/>
                <a:lumOff val="35000"/>
                <a:alpha val="25000"/>
              </a:srgbClr>
            </a:outerShdw>
          </a:effectLst>
        </p:spPr>
        <p:txBody>
          <a:bodyPr lIns="91438" tIns="45719" rIns="91438" bIns="45719" rtlCol="0" anchor="ctr"/>
          <a:lstStyle/>
          <a:p>
            <a:pPr algn="ctr">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14" name="椭圆 13"/>
          <p:cNvSpPr/>
          <p:nvPr/>
        </p:nvSpPr>
        <p:spPr>
          <a:xfrm>
            <a:off x="5311473" y="4705426"/>
            <a:ext cx="1225292" cy="1225736"/>
          </a:xfrm>
          <a:prstGeom prst="ellipse">
            <a:avLst/>
          </a:prstGeom>
          <a:solidFill>
            <a:schemeClr val="tx1">
              <a:lumMod val="50000"/>
              <a:lumOff val="50000"/>
            </a:schemeClr>
          </a:solidFill>
          <a:ln w="50800" cap="flat" cmpd="sng" algn="ctr">
            <a:noFill/>
            <a:prstDash val="solid"/>
          </a:ln>
          <a:effectLst/>
        </p:spPr>
        <p:txBody>
          <a:bodyPr lIns="91438" tIns="45719" rIns="91438" bIns="45719" rtlCol="0" anchor="ctr"/>
          <a:lstStyle/>
          <a:p>
            <a:pPr algn="ctr">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15" name="文本框 24"/>
          <p:cNvSpPr txBox="1"/>
          <p:nvPr/>
        </p:nvSpPr>
        <p:spPr>
          <a:xfrm>
            <a:off x="5162217" y="2085336"/>
            <a:ext cx="1523802" cy="369330"/>
          </a:xfrm>
          <a:prstGeom prst="rect">
            <a:avLst/>
          </a:prstGeom>
          <a:noFill/>
        </p:spPr>
        <p:txBody>
          <a:bodyPr wrap="square" lIns="91438" tIns="45719" rIns="91438" bIns="45719"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标题文字</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文本框 27"/>
          <p:cNvSpPr txBox="1"/>
          <p:nvPr/>
        </p:nvSpPr>
        <p:spPr>
          <a:xfrm>
            <a:off x="2424612" y="2277400"/>
            <a:ext cx="1208555" cy="507829"/>
          </a:xfrm>
          <a:prstGeom prst="rect">
            <a:avLst/>
          </a:prstGeom>
          <a:noFill/>
        </p:spPr>
        <p:txBody>
          <a:bodyPr wrap="square" lIns="91438" tIns="45719" rIns="91438" bIns="45719" rtlCol="0">
            <a:spAutoFit/>
          </a:bodyPr>
          <a:lstStyle/>
          <a:p>
            <a:pPr algn="ctr"/>
            <a:r>
              <a:rPr lang="zh-CN" altLang="en-US" sz="2700" dirty="0">
                <a:solidFill>
                  <a:srgbClr val="FFFFFF"/>
                </a:solidFill>
                <a:latin typeface="微软雅黑" panose="020B0503020204020204" pitchFamily="34" charset="-122"/>
                <a:ea typeface="微软雅黑" panose="020B0503020204020204" pitchFamily="34" charset="-122"/>
              </a:rPr>
              <a:t>标题</a:t>
            </a:r>
            <a:endParaRPr lang="zh-CN" altLang="en-US" sz="2700" dirty="0">
              <a:solidFill>
                <a:srgbClr val="FFFFFF"/>
              </a:solidFill>
              <a:latin typeface="微软雅黑" panose="020B0503020204020204" pitchFamily="34" charset="-122"/>
              <a:ea typeface="微软雅黑" panose="020B0503020204020204" pitchFamily="34" charset="-122"/>
            </a:endParaRPr>
          </a:p>
        </p:txBody>
      </p:sp>
      <p:sp>
        <p:nvSpPr>
          <p:cNvPr id="17" name="文本框 30"/>
          <p:cNvSpPr txBox="1"/>
          <p:nvPr/>
        </p:nvSpPr>
        <p:spPr>
          <a:xfrm>
            <a:off x="8215058" y="2344197"/>
            <a:ext cx="1208555" cy="507829"/>
          </a:xfrm>
          <a:prstGeom prst="rect">
            <a:avLst/>
          </a:prstGeom>
          <a:noFill/>
        </p:spPr>
        <p:txBody>
          <a:bodyPr wrap="square" lIns="91438" tIns="45719" rIns="91438" bIns="45719" rtlCol="0">
            <a:spAutoFit/>
          </a:bodyPr>
          <a:lstStyle/>
          <a:p>
            <a:pPr algn="ctr"/>
            <a:r>
              <a:rPr lang="zh-CN" altLang="en-US" sz="2700" dirty="0">
                <a:solidFill>
                  <a:srgbClr val="FFFFFF"/>
                </a:solidFill>
                <a:latin typeface="微软雅黑" panose="020B0503020204020204" pitchFamily="34" charset="-122"/>
                <a:ea typeface="微软雅黑" panose="020B0503020204020204" pitchFamily="34" charset="-122"/>
              </a:rPr>
              <a:t>标题</a:t>
            </a:r>
            <a:endParaRPr lang="zh-CN" altLang="en-US" sz="2700" dirty="0">
              <a:solidFill>
                <a:srgbClr val="FFFFFF"/>
              </a:solidFill>
              <a:latin typeface="微软雅黑" panose="020B0503020204020204" pitchFamily="34" charset="-122"/>
              <a:ea typeface="微软雅黑" panose="020B0503020204020204" pitchFamily="34" charset="-122"/>
            </a:endParaRPr>
          </a:p>
        </p:txBody>
      </p:sp>
      <p:sp>
        <p:nvSpPr>
          <p:cNvPr id="18" name="文本框 33"/>
          <p:cNvSpPr txBox="1"/>
          <p:nvPr/>
        </p:nvSpPr>
        <p:spPr>
          <a:xfrm>
            <a:off x="3332091" y="4504550"/>
            <a:ext cx="986012" cy="384719"/>
          </a:xfrm>
          <a:prstGeom prst="rect">
            <a:avLst/>
          </a:prstGeom>
          <a:noFill/>
        </p:spPr>
        <p:txBody>
          <a:bodyPr wrap="square" lIns="91438" tIns="45719" rIns="91438" bIns="45719"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标题</a:t>
            </a:r>
            <a:endParaRPr lang="zh-CN" altLang="en-US" sz="1900" dirty="0">
              <a:solidFill>
                <a:srgbClr val="FFFFFF"/>
              </a:solidFill>
              <a:latin typeface="微软雅黑" panose="020B0503020204020204" pitchFamily="34" charset="-122"/>
              <a:ea typeface="微软雅黑" panose="020B0503020204020204" pitchFamily="34" charset="-122"/>
            </a:endParaRPr>
          </a:p>
        </p:txBody>
      </p:sp>
      <p:sp>
        <p:nvSpPr>
          <p:cNvPr id="19" name="文本框 34"/>
          <p:cNvSpPr txBox="1"/>
          <p:nvPr/>
        </p:nvSpPr>
        <p:spPr>
          <a:xfrm>
            <a:off x="5427938" y="5121794"/>
            <a:ext cx="986012" cy="384719"/>
          </a:xfrm>
          <a:prstGeom prst="rect">
            <a:avLst/>
          </a:prstGeom>
          <a:noFill/>
        </p:spPr>
        <p:txBody>
          <a:bodyPr wrap="square" lIns="91438" tIns="45719" rIns="91438" bIns="45719"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标题</a:t>
            </a:r>
            <a:endParaRPr lang="zh-CN" altLang="en-US" sz="1900" dirty="0">
              <a:solidFill>
                <a:srgbClr val="FFFFFF"/>
              </a:solidFill>
              <a:latin typeface="微软雅黑" panose="020B0503020204020204" pitchFamily="34" charset="-122"/>
              <a:ea typeface="微软雅黑" panose="020B0503020204020204" pitchFamily="34" charset="-122"/>
            </a:endParaRPr>
          </a:p>
        </p:txBody>
      </p:sp>
      <p:sp>
        <p:nvSpPr>
          <p:cNvPr id="20" name="文本框 35"/>
          <p:cNvSpPr txBox="1"/>
          <p:nvPr/>
        </p:nvSpPr>
        <p:spPr>
          <a:xfrm>
            <a:off x="7507879" y="4545597"/>
            <a:ext cx="986012" cy="384719"/>
          </a:xfrm>
          <a:prstGeom prst="rect">
            <a:avLst/>
          </a:prstGeom>
          <a:noFill/>
        </p:spPr>
        <p:txBody>
          <a:bodyPr wrap="square" lIns="91438" tIns="45719" rIns="91438" bIns="45719" rtlCol="0">
            <a:spAutoFit/>
          </a:bodyPr>
          <a:lstStyle/>
          <a:p>
            <a:pPr algn="ctr"/>
            <a:r>
              <a:rPr lang="zh-CN" altLang="en-US" sz="1900" dirty="0">
                <a:solidFill>
                  <a:srgbClr val="FFFFFF"/>
                </a:solidFill>
                <a:latin typeface="微软雅黑" panose="020B0503020204020204" pitchFamily="34" charset="-122"/>
                <a:ea typeface="微软雅黑" panose="020B0503020204020204" pitchFamily="34" charset="-122"/>
              </a:rPr>
              <a:t>标题</a:t>
            </a:r>
            <a:endParaRPr lang="zh-CN" altLang="en-US" sz="1900" dirty="0">
              <a:solidFill>
                <a:srgbClr val="FFFFFF"/>
              </a:solidFill>
              <a:latin typeface="微软雅黑" panose="020B0503020204020204" pitchFamily="34" charset="-122"/>
              <a:ea typeface="微软雅黑" panose="020B0503020204020204" pitchFamily="34" charset="-122"/>
            </a:endParaRPr>
          </a:p>
        </p:txBody>
      </p:sp>
      <p:sp>
        <p:nvSpPr>
          <p:cNvPr id="21" name="矩形 1"/>
          <p:cNvSpPr>
            <a:spLocks noChangeArrowheads="1"/>
          </p:cNvSpPr>
          <p:nvPr/>
        </p:nvSpPr>
        <p:spPr bwMode="auto">
          <a:xfrm>
            <a:off x="4224126" y="2830881"/>
            <a:ext cx="3427960" cy="123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pPr fontAlgn="base">
              <a:lnSpc>
                <a:spcPct val="150000"/>
              </a:lnSpc>
              <a:spcBef>
                <a:spcPct val="0"/>
              </a:spcBef>
              <a:spcAft>
                <a:spcPct val="0"/>
              </a:spcAft>
              <a:defRPr/>
            </a:pPr>
            <a:r>
              <a:rPr lang="zh-CN" altLang="en-US" sz="1200" kern="0" dirty="0">
                <a:solidFill>
                  <a:sysClr val="windowText" lastClr="000000">
                    <a:lumMod val="50000"/>
                    <a:lumOff val="50000"/>
                  </a:sys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此处添加详细文本描述，建议与标题相关并符合整体语言风格，语言描述尽量简洁生动。此处添加详细文本描述，建议与标题相关并符合整体语言风格</a:t>
            </a:r>
            <a:r>
              <a:rPr lang="en-US" altLang="zh-CN" sz="1200" kern="0" dirty="0">
                <a:solidFill>
                  <a:sysClr val="windowText" lastClr="000000">
                    <a:lumMod val="50000"/>
                    <a:lumOff val="50000"/>
                  </a:sysClr>
                </a:solidFill>
                <a:latin typeface="微软雅黑" panose="020B0503020204020204" pitchFamily="34" charset="-122"/>
                <a:ea typeface="微软雅黑" panose="020B0503020204020204" pitchFamily="34" charset="-122"/>
                <a:sym typeface="Gill Sans" charset="0"/>
              </a:rPr>
              <a:t>.</a:t>
            </a:r>
            <a:endParaRPr lang="en-US" altLang="zh-CN" sz="1200" kern="0" dirty="0">
              <a:solidFill>
                <a:sysClr val="windowText" lastClr="000000">
                  <a:lumMod val="50000"/>
                  <a:lumOff val="50000"/>
                </a:sysClr>
              </a:solidFill>
              <a:latin typeface="微软雅黑" panose="020B0503020204020204" pitchFamily="34" charset="-122"/>
              <a:ea typeface="微软雅黑" panose="020B0503020204020204" pitchFamily="34" charset="-122"/>
              <a:cs typeface="Lato Light" charset="0"/>
              <a:sym typeface="Lato Light"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889"/>
    </mc:Choice>
    <mc:Fallback>
      <p:transition spd="slow" advTm="7889"/>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4" accel="60000" fill="hold" nodeType="afterEffect" p14:presetBounceEnd="4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40000">
                                          <p:cBhvr additive="base">
                                            <p:cTn id="21"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accel="60000" fill="hold" nodeType="withEffect" p14:presetBounceEnd="4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40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1480"/>
                                </p:stCondLst>
                                <p:childTnLst>
                                  <p:par>
                                    <p:cTn id="28" presetID="53" presetClass="entr" presetSubtype="16"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par>
                              <p:cTn id="33" fill="hold">
                                <p:stCondLst>
                                  <p:cond delay="2029"/>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000"/>
                                            <p:tgtEl>
                                              <p:spTgt spid="4"/>
                                            </p:tgtEl>
                                          </p:cBhvr>
                                        </p:animEffect>
                                      </p:childTnLst>
                                    </p:cTn>
                                  </p:par>
                                </p:childTnLst>
                              </p:cTn>
                            </p:par>
                            <p:par>
                              <p:cTn id="37" fill="hold">
                                <p:stCondLst>
                                  <p:cond delay="3029"/>
                                </p:stCondLst>
                                <p:childTnLst>
                                  <p:par>
                                    <p:cTn id="38" presetID="53" presetClass="entr" presetSubtype="16" fill="hold" grpId="0" nodeType="afterEffect">
                                      <p:stCondLst>
                                        <p:cond delay="0"/>
                                      </p:stCondLst>
                                      <p:iterate type="lt">
                                        <p:tmPct val="10000"/>
                                      </p:iterate>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3579"/>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4079"/>
                                </p:stCondLst>
                                <p:childTnLst>
                                  <p:par>
                                    <p:cTn id="60" presetID="16" presetClass="entr" presetSubtype="37"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outVertical)">
                                          <p:cBhvr>
                                            <p:cTn id="62" dur="500"/>
                                            <p:tgtEl>
                                              <p:spTgt spid="18"/>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outVertical)">
                                          <p:cBhvr>
                                            <p:cTn id="65" dur="500"/>
                                            <p:tgtEl>
                                              <p:spTgt spid="19"/>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outVertical)">
                                          <p:cBhvr>
                                            <p:cTn id="68" dur="500"/>
                                            <p:tgtEl>
                                              <p:spTgt spid="20"/>
                                            </p:tgtEl>
                                          </p:cBhvr>
                                        </p:animEffect>
                                      </p:childTnLst>
                                    </p:cTn>
                                  </p:par>
                                </p:childTnLst>
                              </p:cTn>
                            </p:par>
                            <p:par>
                              <p:cTn id="69" fill="hold">
                                <p:stCondLst>
                                  <p:cond delay="4579"/>
                                </p:stCondLst>
                                <p:childTnLst>
                                  <p:par>
                                    <p:cTn id="70" presetID="22" presetClass="entr" presetSubtype="8"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53" presetClass="entr" presetSubtype="16" fill="hold" grpId="0" nodeType="withEffect">
                                      <p:stCondLst>
                                        <p:cond delay="0"/>
                                      </p:stCondLst>
                                      <p:iterate type="lt">
                                        <p:tmPct val="10000"/>
                                      </p:iterate>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anim calcmode="lin" valueType="num">
                                          <p:cBhvr>
                                            <p:cTn id="83" dur="500" fill="hold"/>
                                            <p:tgtEl>
                                              <p:spTgt spid="21"/>
                                            </p:tgtEl>
                                            <p:attrNameLst>
                                              <p:attrName>ppt_x</p:attrName>
                                            </p:attrNameLst>
                                          </p:cBhvr>
                                          <p:tavLst>
                                            <p:tav tm="0">
                                              <p:val>
                                                <p:strVal val="#ppt_x"/>
                                              </p:val>
                                            </p:tav>
                                            <p:tav tm="100000">
                                              <p:val>
                                                <p:strVal val="#ppt_x"/>
                                              </p:val>
                                            </p:tav>
                                          </p:tavLst>
                                        </p:anim>
                                        <p:anim calcmode="lin" valueType="num">
                                          <p:cBhvr>
                                            <p:cTn id="8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2" grpId="0" animBg="1"/>
          <p:bldP spid="13" grpId="0" animBg="1"/>
          <p:bldP spid="14" grpId="0" animBg="1"/>
          <p:bldP spid="15" grpId="0"/>
          <p:bldP spid="16" grpId="0"/>
          <p:bldP spid="17" grpId="0"/>
          <p:bldP spid="18" grpId="0"/>
          <p:bldP spid="19" grpId="0"/>
          <p:bldP spid="20"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4" accel="6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accel="6000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1480"/>
                                </p:stCondLst>
                                <p:childTnLst>
                                  <p:par>
                                    <p:cTn id="28" presetID="53" presetClass="entr" presetSubtype="16"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par>
                              <p:cTn id="33" fill="hold">
                                <p:stCondLst>
                                  <p:cond delay="2029"/>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000"/>
                                            <p:tgtEl>
                                              <p:spTgt spid="4"/>
                                            </p:tgtEl>
                                          </p:cBhvr>
                                        </p:animEffect>
                                      </p:childTnLst>
                                    </p:cTn>
                                  </p:par>
                                </p:childTnLst>
                              </p:cTn>
                            </p:par>
                            <p:par>
                              <p:cTn id="37" fill="hold">
                                <p:stCondLst>
                                  <p:cond delay="3029"/>
                                </p:stCondLst>
                                <p:childTnLst>
                                  <p:par>
                                    <p:cTn id="38" presetID="53" presetClass="entr" presetSubtype="16" fill="hold" grpId="0" nodeType="afterEffect">
                                      <p:stCondLst>
                                        <p:cond delay="0"/>
                                      </p:stCondLst>
                                      <p:iterate type="lt">
                                        <p:tmPct val="10000"/>
                                      </p:iterate>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3579"/>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par>
                              <p:cTn id="59" fill="hold">
                                <p:stCondLst>
                                  <p:cond delay="4079"/>
                                </p:stCondLst>
                                <p:childTnLst>
                                  <p:par>
                                    <p:cTn id="60" presetID="16" presetClass="entr" presetSubtype="37"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outVertical)">
                                          <p:cBhvr>
                                            <p:cTn id="62" dur="500"/>
                                            <p:tgtEl>
                                              <p:spTgt spid="18"/>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outVertical)">
                                          <p:cBhvr>
                                            <p:cTn id="65" dur="500"/>
                                            <p:tgtEl>
                                              <p:spTgt spid="19"/>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outVertical)">
                                          <p:cBhvr>
                                            <p:cTn id="68" dur="500"/>
                                            <p:tgtEl>
                                              <p:spTgt spid="20"/>
                                            </p:tgtEl>
                                          </p:cBhvr>
                                        </p:animEffect>
                                      </p:childTnLst>
                                    </p:cTn>
                                  </p:par>
                                </p:childTnLst>
                              </p:cTn>
                            </p:par>
                            <p:par>
                              <p:cTn id="69" fill="hold">
                                <p:stCondLst>
                                  <p:cond delay="4579"/>
                                </p:stCondLst>
                                <p:childTnLst>
                                  <p:par>
                                    <p:cTn id="70" presetID="22" presetClass="entr" presetSubtype="8"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53" presetClass="entr" presetSubtype="16" fill="hold" grpId="0" nodeType="withEffect">
                                      <p:stCondLst>
                                        <p:cond delay="0"/>
                                      </p:stCondLst>
                                      <p:iterate type="lt">
                                        <p:tmPct val="10000"/>
                                      </p:iterate>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anim calcmode="lin" valueType="num">
                                          <p:cBhvr>
                                            <p:cTn id="83" dur="500" fill="hold"/>
                                            <p:tgtEl>
                                              <p:spTgt spid="21"/>
                                            </p:tgtEl>
                                            <p:attrNameLst>
                                              <p:attrName>ppt_x</p:attrName>
                                            </p:attrNameLst>
                                          </p:cBhvr>
                                          <p:tavLst>
                                            <p:tav tm="0">
                                              <p:val>
                                                <p:strVal val="#ppt_x"/>
                                              </p:val>
                                            </p:tav>
                                            <p:tav tm="100000">
                                              <p:val>
                                                <p:strVal val="#ppt_x"/>
                                              </p:val>
                                            </p:tav>
                                          </p:tavLst>
                                        </p:anim>
                                        <p:anim calcmode="lin" valueType="num">
                                          <p:cBhvr>
                                            <p:cTn id="8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2" grpId="0" animBg="1"/>
          <p:bldP spid="13" grpId="0" animBg="1"/>
          <p:bldP spid="14" grpId="0" animBg="1"/>
          <p:bldP spid="15" grpId="0"/>
          <p:bldP spid="16" grpId="0"/>
          <p:bldP spid="17" grpId="0"/>
          <p:bldP spid="18" grpId="0"/>
          <p:bldP spid="19" grpId="0"/>
          <p:bldP spid="20"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MH_Other_5"/>
          <p:cNvSpPr/>
          <p:nvPr>
            <p:custDataLst>
              <p:tags r:id="rId1"/>
            </p:custDataLst>
          </p:nvPr>
        </p:nvSpPr>
        <p:spPr>
          <a:xfrm>
            <a:off x="6559692" y="1699661"/>
            <a:ext cx="1621198" cy="1588617"/>
          </a:xfrm>
          <a:prstGeom prst="rect">
            <a:avLst/>
          </a:prstGeom>
          <a:blipFill>
            <a:blip r:embed="rId2"/>
            <a:stretch>
              <a:fillRect/>
            </a:stretch>
          </a:blipFill>
          <a:ln>
            <a:noFill/>
          </a:ln>
          <a:effectLst>
            <a:outerShdw blurRad="3175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mn-ea"/>
            </a:endParaRPr>
          </a:p>
        </p:txBody>
      </p:sp>
      <p:sp>
        <p:nvSpPr>
          <p:cNvPr id="5" name="MH_Other_6"/>
          <p:cNvSpPr/>
          <p:nvPr>
            <p:custDataLst>
              <p:tags r:id="rId3"/>
            </p:custDataLst>
          </p:nvPr>
        </p:nvSpPr>
        <p:spPr>
          <a:xfrm>
            <a:off x="6560390" y="3823721"/>
            <a:ext cx="1619014" cy="1589308"/>
          </a:xfrm>
          <a:prstGeom prst="rect">
            <a:avLst/>
          </a:prstGeom>
          <a:blipFill>
            <a:blip r:embed="rId4"/>
            <a:srcRect/>
            <a:stretch>
              <a:fillRect l="1340" r="1340"/>
            </a:stretch>
          </a:blipFill>
          <a:ln>
            <a:noFill/>
          </a:ln>
          <a:effectLst>
            <a:outerShdw blurRad="3175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mn-ea"/>
            </a:endParaRPr>
          </a:p>
        </p:txBody>
      </p:sp>
      <p:sp>
        <p:nvSpPr>
          <p:cNvPr id="6" name="MH_Other_7"/>
          <p:cNvSpPr/>
          <p:nvPr>
            <p:custDataLst>
              <p:tags r:id="rId5"/>
            </p:custDataLst>
          </p:nvPr>
        </p:nvSpPr>
        <p:spPr>
          <a:xfrm>
            <a:off x="940526" y="3822308"/>
            <a:ext cx="1621202" cy="1592260"/>
          </a:xfrm>
          <a:prstGeom prst="rect">
            <a:avLst/>
          </a:prstGeom>
          <a:blipFill>
            <a:blip r:embed="rId6"/>
            <a:stretch>
              <a:fillRect/>
            </a:stretch>
          </a:blipFill>
          <a:ln>
            <a:noFill/>
          </a:ln>
          <a:effectLst>
            <a:outerShdw blurRad="3175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mn-ea"/>
            </a:endParaRPr>
          </a:p>
        </p:txBody>
      </p:sp>
      <p:sp>
        <p:nvSpPr>
          <p:cNvPr id="7" name="MH_Other_8"/>
          <p:cNvSpPr/>
          <p:nvPr>
            <p:custDataLst>
              <p:tags r:id="rId7"/>
            </p:custDataLst>
          </p:nvPr>
        </p:nvSpPr>
        <p:spPr>
          <a:xfrm>
            <a:off x="940527" y="1679093"/>
            <a:ext cx="1621200" cy="1588617"/>
          </a:xfrm>
          <a:prstGeom prst="rect">
            <a:avLst/>
          </a:prstGeom>
          <a:blipFill>
            <a:blip r:embed="rId8"/>
            <a:stretch>
              <a:fillRect/>
            </a:stretch>
          </a:blipFill>
          <a:ln>
            <a:noFill/>
          </a:ln>
          <a:effectLst>
            <a:outerShdw blurRad="3175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mn-ea"/>
            </a:endParaRPr>
          </a:p>
        </p:txBody>
      </p:sp>
      <p:sp>
        <p:nvSpPr>
          <p:cNvPr id="8" name="文本框 8"/>
          <p:cNvSpPr txBox="1"/>
          <p:nvPr/>
        </p:nvSpPr>
        <p:spPr>
          <a:xfrm>
            <a:off x="2874085" y="2458879"/>
            <a:ext cx="3038096" cy="10387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请在这里输入你的文字内容请在这里输入你的文字内容请在这里输入你的文字内容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788394" y="1679093"/>
            <a:ext cx="3123789" cy="692488"/>
            <a:chOff x="2374347" y="1648257"/>
            <a:chExt cx="3123789" cy="692648"/>
          </a:xfrm>
        </p:grpSpPr>
        <p:sp>
          <p:nvSpPr>
            <p:cNvPr id="10" name="MH_Other_3"/>
            <p:cNvSpPr/>
            <p:nvPr>
              <p:custDataLst>
                <p:tags r:id="rId9"/>
              </p:custDataLst>
            </p:nvPr>
          </p:nvSpPr>
          <p:spPr>
            <a:xfrm rot="5400000" flipH="1" flipV="1">
              <a:off x="2337741" y="1684863"/>
              <a:ext cx="244598" cy="171385"/>
            </a:xfrm>
            <a:prstGeom prst="rtTriangle">
              <a:avLst/>
            </a:prstGeom>
            <a:solidFill>
              <a:schemeClr val="accent1">
                <a:lumMod val="50000"/>
              </a:schemeClr>
            </a:solidFill>
            <a:ln w="12700" cap="flat" cmpd="sng" algn="ctr">
              <a:noFill/>
              <a:prstDash val="solid"/>
              <a:miter lim="800000"/>
            </a:ln>
            <a:effectLst/>
          </p:spPr>
          <p:txBody>
            <a:bodyPr anchor="ctr"/>
            <a:lstStyle/>
            <a:p>
              <a:pPr algn="ctr">
                <a:defRPr/>
              </a:pPr>
              <a:endParaRPr lang="zh-CN" altLang="en-US" sz="900" kern="0">
                <a:solidFill>
                  <a:schemeClr val="accent1">
                    <a:lumMod val="75000"/>
                  </a:schemeClr>
                </a:solidFill>
                <a:latin typeface="Arial" panose="020B0604020202020204" pitchFamily="34" charset="0"/>
              </a:endParaRPr>
            </a:p>
          </p:txBody>
        </p:sp>
        <p:sp>
          <p:nvSpPr>
            <p:cNvPr id="11" name="MH_SubTitle_1"/>
            <p:cNvSpPr/>
            <p:nvPr>
              <p:custDataLst>
                <p:tags r:id="rId10"/>
              </p:custDataLst>
            </p:nvPr>
          </p:nvSpPr>
          <p:spPr>
            <a:xfrm>
              <a:off x="2543450" y="1652830"/>
              <a:ext cx="2954686" cy="688075"/>
            </a:xfrm>
            <a:prstGeom prst="rect">
              <a:avLst/>
            </a:prstGeom>
            <a:solidFill>
              <a:srgbClr val="027ED2"/>
            </a:solidFill>
            <a:ln>
              <a:noFill/>
            </a:ln>
          </p:spPr>
          <p:txBody>
            <a:bodyPr vert="horz" wrap="square" lIns="91440" tIns="45720" rIns="91440" bIns="45720" numCol="1" anchor="t" anchorCtr="0" compatLnSpc="1"/>
            <a:lstStyle/>
            <a:p>
              <a:endParaRPr lang="en-US" altLang="zh-CN" dirty="0"/>
            </a:p>
          </p:txBody>
        </p:sp>
        <p:sp>
          <p:nvSpPr>
            <p:cNvPr id="12" name="矩形 11"/>
            <p:cNvSpPr/>
            <p:nvPr/>
          </p:nvSpPr>
          <p:spPr>
            <a:xfrm>
              <a:off x="2653580" y="1826801"/>
              <a:ext cx="1346844" cy="369417"/>
            </a:xfrm>
            <a:prstGeom prst="rect">
              <a:avLst/>
            </a:prstGeom>
          </p:spPr>
          <p:txBody>
            <a:bodyPr wrap="none">
              <a:spAutoFit/>
            </a:bodyPr>
            <a:lstStyle/>
            <a:p>
              <a:r>
                <a:rPr lang="zh-CN" altLang="en-US" b="1" dirty="0">
                  <a:solidFill>
                    <a:schemeClr val="bg1"/>
                  </a:solidFill>
                </a:rPr>
                <a:t>文本标题一</a:t>
              </a:r>
              <a:endParaRPr lang="en-US" altLang="zh-CN" b="1" dirty="0">
                <a:solidFill>
                  <a:schemeClr val="bg1"/>
                </a:solidFill>
              </a:endParaRPr>
            </a:p>
          </p:txBody>
        </p:sp>
      </p:grpSp>
      <p:grpSp>
        <p:nvGrpSpPr>
          <p:cNvPr id="13" name="组合 12"/>
          <p:cNvGrpSpPr/>
          <p:nvPr/>
        </p:nvGrpSpPr>
        <p:grpSpPr>
          <a:xfrm>
            <a:off x="2788394" y="3825120"/>
            <a:ext cx="3123788" cy="690201"/>
            <a:chOff x="2374348" y="3794780"/>
            <a:chExt cx="3123788" cy="690361"/>
          </a:xfrm>
        </p:grpSpPr>
        <p:sp>
          <p:nvSpPr>
            <p:cNvPr id="14" name="MH_Other_4"/>
            <p:cNvSpPr/>
            <p:nvPr>
              <p:custDataLst>
                <p:tags r:id="rId11"/>
              </p:custDataLst>
            </p:nvPr>
          </p:nvSpPr>
          <p:spPr>
            <a:xfrm rot="5400000" flipH="1" flipV="1">
              <a:off x="2337741" y="3831387"/>
              <a:ext cx="244600" cy="171385"/>
            </a:xfrm>
            <a:prstGeom prst="rtTriangle">
              <a:avLst/>
            </a:prstGeom>
            <a:solidFill>
              <a:schemeClr val="accent3">
                <a:lumMod val="50000"/>
              </a:schemeClr>
            </a:solidFill>
            <a:ln w="12700" cap="flat" cmpd="sng" algn="ctr">
              <a:noFill/>
              <a:prstDash val="solid"/>
              <a:miter lim="800000"/>
            </a:ln>
            <a:effectLst/>
          </p:spPr>
          <p:txBody>
            <a:bodyPr anchor="ctr"/>
            <a:lstStyle/>
            <a:p>
              <a:pPr algn="ctr">
                <a:defRPr/>
              </a:pPr>
              <a:endParaRPr lang="zh-CN" altLang="en-US" sz="900" kern="0">
                <a:solidFill>
                  <a:schemeClr val="accent1">
                    <a:lumMod val="75000"/>
                  </a:schemeClr>
                </a:solidFill>
                <a:latin typeface="Arial" panose="020B0604020202020204" pitchFamily="34" charset="0"/>
              </a:endParaRPr>
            </a:p>
          </p:txBody>
        </p:sp>
        <p:sp>
          <p:nvSpPr>
            <p:cNvPr id="15" name="MH_SubTitle_2"/>
            <p:cNvSpPr/>
            <p:nvPr>
              <p:custDataLst>
                <p:tags r:id="rId12"/>
              </p:custDataLst>
            </p:nvPr>
          </p:nvSpPr>
          <p:spPr>
            <a:xfrm>
              <a:off x="2543450" y="3799351"/>
              <a:ext cx="2954686" cy="685790"/>
            </a:xfrm>
            <a:prstGeom prst="rect">
              <a:avLst/>
            </a:prstGeom>
            <a:solidFill>
              <a:schemeClr val="accent1"/>
            </a:solidFill>
            <a:ln>
              <a:noFill/>
            </a:ln>
          </p:spPr>
          <p:txBody>
            <a:bodyPr vert="horz" wrap="square" lIns="91440" tIns="45720" rIns="91440" bIns="45720" numCol="1" anchor="t" anchorCtr="0" compatLnSpc="1"/>
            <a:lstStyle/>
            <a:p>
              <a:endParaRPr lang="en-US" altLang="zh-CN" dirty="0"/>
            </a:p>
          </p:txBody>
        </p:sp>
        <p:sp>
          <p:nvSpPr>
            <p:cNvPr id="16" name="矩形 15"/>
            <p:cNvSpPr/>
            <p:nvPr/>
          </p:nvSpPr>
          <p:spPr>
            <a:xfrm>
              <a:off x="2653580" y="3960404"/>
              <a:ext cx="1346844" cy="369418"/>
            </a:xfrm>
            <a:prstGeom prst="rect">
              <a:avLst/>
            </a:prstGeom>
          </p:spPr>
          <p:txBody>
            <a:bodyPr wrap="none">
              <a:spAutoFit/>
            </a:bodyPr>
            <a:lstStyle/>
            <a:p>
              <a:r>
                <a:rPr lang="zh-CN" altLang="en-US" b="1" dirty="0">
                  <a:solidFill>
                    <a:schemeClr val="bg1"/>
                  </a:solidFill>
                </a:rPr>
                <a:t>文本标题三</a:t>
              </a:r>
              <a:endParaRPr lang="en-US" altLang="zh-CN" b="1" dirty="0">
                <a:solidFill>
                  <a:schemeClr val="bg1"/>
                </a:solidFill>
              </a:endParaRPr>
            </a:p>
          </p:txBody>
        </p:sp>
      </p:grpSp>
      <p:grpSp>
        <p:nvGrpSpPr>
          <p:cNvPr id="17" name="组合 16"/>
          <p:cNvGrpSpPr/>
          <p:nvPr/>
        </p:nvGrpSpPr>
        <p:grpSpPr>
          <a:xfrm>
            <a:off x="8425837" y="3838832"/>
            <a:ext cx="3135213" cy="687917"/>
            <a:chOff x="8011790" y="3808496"/>
            <a:chExt cx="3135213" cy="688076"/>
          </a:xfrm>
        </p:grpSpPr>
        <p:sp>
          <p:nvSpPr>
            <p:cNvPr id="18" name="MH_Other_2"/>
            <p:cNvSpPr/>
            <p:nvPr>
              <p:custDataLst>
                <p:tags r:id="rId13"/>
              </p:custDataLst>
            </p:nvPr>
          </p:nvSpPr>
          <p:spPr>
            <a:xfrm rot="5400000" flipH="1" flipV="1">
              <a:off x="7977469" y="3842817"/>
              <a:ext cx="242312" cy="173670"/>
            </a:xfrm>
            <a:prstGeom prst="rtTriangle">
              <a:avLst/>
            </a:prstGeom>
            <a:solidFill>
              <a:schemeClr val="accent4">
                <a:lumMod val="50000"/>
              </a:schemeClr>
            </a:solidFill>
            <a:ln w="12700" cap="flat" cmpd="sng" algn="ctr">
              <a:noFill/>
              <a:prstDash val="solid"/>
              <a:miter lim="800000"/>
            </a:ln>
            <a:effectLst/>
          </p:spPr>
          <p:txBody>
            <a:bodyPr anchor="ctr"/>
            <a:lstStyle/>
            <a:p>
              <a:pPr algn="ctr">
                <a:defRPr/>
              </a:pPr>
              <a:endParaRPr lang="zh-CN" altLang="en-US" sz="1200" kern="0">
                <a:solidFill>
                  <a:srgbClr val="909090"/>
                </a:solidFill>
                <a:latin typeface="Arial" panose="020B0604020202020204" pitchFamily="34" charset="0"/>
              </a:endParaRPr>
            </a:p>
          </p:txBody>
        </p:sp>
        <p:sp>
          <p:nvSpPr>
            <p:cNvPr id="19" name="MH_SubTitle_4"/>
            <p:cNvSpPr/>
            <p:nvPr>
              <p:custDataLst>
                <p:tags r:id="rId14"/>
              </p:custDataLst>
            </p:nvPr>
          </p:nvSpPr>
          <p:spPr>
            <a:xfrm>
              <a:off x="8180890" y="3810782"/>
              <a:ext cx="2966113" cy="685790"/>
            </a:xfrm>
            <a:prstGeom prst="rect">
              <a:avLst/>
            </a:prstGeom>
            <a:solidFill>
              <a:srgbClr val="027ED2"/>
            </a:solidFill>
            <a:ln>
              <a:noFill/>
            </a:ln>
          </p:spPr>
          <p:txBody>
            <a:bodyPr vert="horz" wrap="square" lIns="91440" tIns="45720" rIns="91440" bIns="45720" numCol="1" anchor="t" anchorCtr="0" compatLnSpc="1"/>
            <a:lstStyle/>
            <a:p>
              <a:endParaRPr lang="en-US" altLang="zh-CN" dirty="0"/>
            </a:p>
          </p:txBody>
        </p:sp>
        <p:sp>
          <p:nvSpPr>
            <p:cNvPr id="20" name="矩形 19"/>
            <p:cNvSpPr/>
            <p:nvPr/>
          </p:nvSpPr>
          <p:spPr>
            <a:xfrm>
              <a:off x="8354562" y="3960404"/>
              <a:ext cx="1346844" cy="369417"/>
            </a:xfrm>
            <a:prstGeom prst="rect">
              <a:avLst/>
            </a:prstGeom>
          </p:spPr>
          <p:txBody>
            <a:bodyPr wrap="none">
              <a:spAutoFit/>
            </a:bodyPr>
            <a:lstStyle/>
            <a:p>
              <a:r>
                <a:rPr lang="zh-CN" altLang="en-US" b="1" dirty="0">
                  <a:solidFill>
                    <a:schemeClr val="bg1"/>
                  </a:solidFill>
                </a:rPr>
                <a:t>文本标题四</a:t>
              </a:r>
              <a:endParaRPr lang="en-US" altLang="zh-CN" b="1" dirty="0">
                <a:solidFill>
                  <a:schemeClr val="bg1"/>
                </a:solidFill>
              </a:endParaRPr>
            </a:p>
          </p:txBody>
        </p:sp>
      </p:grpSp>
      <p:grpSp>
        <p:nvGrpSpPr>
          <p:cNvPr id="21" name="组合 20"/>
          <p:cNvGrpSpPr/>
          <p:nvPr/>
        </p:nvGrpSpPr>
        <p:grpSpPr>
          <a:xfrm>
            <a:off x="8425837" y="1692807"/>
            <a:ext cx="3135213" cy="687915"/>
            <a:chOff x="8011790" y="1661974"/>
            <a:chExt cx="3135213" cy="688074"/>
          </a:xfrm>
        </p:grpSpPr>
        <p:sp>
          <p:nvSpPr>
            <p:cNvPr id="22" name="MH_Other_1"/>
            <p:cNvSpPr/>
            <p:nvPr>
              <p:custDataLst>
                <p:tags r:id="rId15"/>
              </p:custDataLst>
            </p:nvPr>
          </p:nvSpPr>
          <p:spPr>
            <a:xfrm rot="5400000" flipH="1" flipV="1">
              <a:off x="7977469" y="1696295"/>
              <a:ext cx="242312" cy="173670"/>
            </a:xfrm>
            <a:prstGeom prst="rtTriangle">
              <a:avLst/>
            </a:prstGeom>
            <a:solidFill>
              <a:schemeClr val="accent2">
                <a:lumMod val="50000"/>
              </a:schemeClr>
            </a:solidFill>
            <a:ln w="12700" cap="flat" cmpd="sng" algn="ctr">
              <a:noFill/>
              <a:prstDash val="solid"/>
              <a:miter lim="800000"/>
            </a:ln>
            <a:effectLst/>
          </p:spPr>
          <p:txBody>
            <a:bodyPr anchor="ctr"/>
            <a:lstStyle/>
            <a:p>
              <a:pPr algn="ctr">
                <a:defRPr/>
              </a:pPr>
              <a:endParaRPr lang="zh-CN" altLang="en-US" sz="1200" kern="0">
                <a:solidFill>
                  <a:srgbClr val="909090"/>
                </a:solidFill>
                <a:latin typeface="Arial" panose="020B0604020202020204" pitchFamily="34" charset="0"/>
              </a:endParaRPr>
            </a:p>
          </p:txBody>
        </p:sp>
        <p:sp>
          <p:nvSpPr>
            <p:cNvPr id="23" name="MH_SubTitle_3"/>
            <p:cNvSpPr/>
            <p:nvPr>
              <p:custDataLst>
                <p:tags r:id="rId16"/>
              </p:custDataLst>
            </p:nvPr>
          </p:nvSpPr>
          <p:spPr>
            <a:xfrm>
              <a:off x="8180890" y="1664258"/>
              <a:ext cx="2966113" cy="685790"/>
            </a:xfrm>
            <a:prstGeom prst="rect">
              <a:avLst/>
            </a:prstGeom>
            <a:solidFill>
              <a:schemeClr val="accent1"/>
            </a:solidFill>
            <a:ln>
              <a:noFill/>
            </a:ln>
          </p:spPr>
          <p:txBody>
            <a:bodyPr vert="horz" wrap="square" lIns="91440" tIns="45720" rIns="91440" bIns="45720" numCol="1" anchor="t" anchorCtr="0" compatLnSpc="1"/>
            <a:lstStyle/>
            <a:p>
              <a:endParaRPr lang="en-US" altLang="zh-CN" dirty="0"/>
            </a:p>
          </p:txBody>
        </p:sp>
        <p:sp>
          <p:nvSpPr>
            <p:cNvPr id="24" name="矩形 23"/>
            <p:cNvSpPr/>
            <p:nvPr/>
          </p:nvSpPr>
          <p:spPr>
            <a:xfrm>
              <a:off x="8354562" y="1826801"/>
              <a:ext cx="1346844" cy="369417"/>
            </a:xfrm>
            <a:prstGeom prst="rect">
              <a:avLst/>
            </a:prstGeom>
          </p:spPr>
          <p:txBody>
            <a:bodyPr wrap="none">
              <a:spAutoFit/>
            </a:bodyPr>
            <a:lstStyle/>
            <a:p>
              <a:r>
                <a:rPr lang="zh-CN" altLang="en-US" b="1" dirty="0">
                  <a:solidFill>
                    <a:schemeClr val="bg1"/>
                  </a:solidFill>
                </a:rPr>
                <a:t>文本标题二</a:t>
              </a:r>
              <a:endParaRPr lang="en-US" altLang="zh-CN" b="1" dirty="0">
                <a:solidFill>
                  <a:schemeClr val="bg1"/>
                </a:solidFill>
              </a:endParaRPr>
            </a:p>
          </p:txBody>
        </p:sp>
      </p:grpSp>
      <p:sp>
        <p:nvSpPr>
          <p:cNvPr id="25" name="文本框 8"/>
          <p:cNvSpPr txBox="1"/>
          <p:nvPr/>
        </p:nvSpPr>
        <p:spPr>
          <a:xfrm>
            <a:off x="2874085" y="4676336"/>
            <a:ext cx="3038096" cy="10387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请在这里输入你的文字内容请在这里输入你的文字内容请在这里输入你的文字内容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文本框 8"/>
          <p:cNvSpPr txBox="1"/>
          <p:nvPr/>
        </p:nvSpPr>
        <p:spPr>
          <a:xfrm>
            <a:off x="8594936" y="2458879"/>
            <a:ext cx="3038096" cy="10387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请在这里输入你的文字内容请在这里输入你的文字内容请在这里输入你的文字内容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文本框 8"/>
          <p:cNvSpPr txBox="1"/>
          <p:nvPr/>
        </p:nvSpPr>
        <p:spPr>
          <a:xfrm>
            <a:off x="8594936" y="4676336"/>
            <a:ext cx="3038096" cy="103874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请在这里输入你的文字内容请在这里输入你的文字内容请在这里输入你的文字内容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8012"/>
    </mc:Choice>
    <mc:Fallback>
      <p:transition spd="slow" advTm="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48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198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480"/>
                            </p:stCondLst>
                            <p:childTnLst>
                              <p:par>
                                <p:cTn id="35" presetID="42"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par>
                          <p:cTn id="40" fill="hold">
                            <p:stCondLst>
                              <p:cond delay="2980"/>
                            </p:stCondLst>
                            <p:childTnLst>
                              <p:par>
                                <p:cTn id="41" presetID="16" presetClass="entr" presetSubtype="21"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par>
                          <p:cTn id="44" fill="hold">
                            <p:stCondLst>
                              <p:cond delay="3480"/>
                            </p:stCondLst>
                            <p:childTnLst>
                              <p:par>
                                <p:cTn id="45" presetID="5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par>
                          <p:cTn id="50" fill="hold">
                            <p:stCondLst>
                              <p:cond delay="3980"/>
                            </p:stCondLst>
                            <p:childTnLst>
                              <p:par>
                                <p:cTn id="51" presetID="42"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anim calcmode="lin" valueType="num">
                                      <p:cBhvr>
                                        <p:cTn id="54" dur="500" fill="hold"/>
                                        <p:tgtEl>
                                          <p:spTgt spid="6"/>
                                        </p:tgtEl>
                                        <p:attrNameLst>
                                          <p:attrName>ppt_x</p:attrName>
                                        </p:attrNameLst>
                                      </p:cBhvr>
                                      <p:tavLst>
                                        <p:tav tm="0">
                                          <p:val>
                                            <p:strVal val="#ppt_x"/>
                                          </p:val>
                                        </p:tav>
                                        <p:tav tm="100000">
                                          <p:val>
                                            <p:strVal val="#ppt_x"/>
                                          </p:val>
                                        </p:tav>
                                      </p:tavLst>
                                    </p:anim>
                                    <p:anim calcmode="lin" valueType="num">
                                      <p:cBhvr>
                                        <p:cTn id="55" dur="500" fill="hold"/>
                                        <p:tgtEl>
                                          <p:spTgt spid="6"/>
                                        </p:tgtEl>
                                        <p:attrNameLst>
                                          <p:attrName>ppt_y</p:attrName>
                                        </p:attrNameLst>
                                      </p:cBhvr>
                                      <p:tavLst>
                                        <p:tav tm="0">
                                          <p:val>
                                            <p:strVal val="#ppt_y+.1"/>
                                          </p:val>
                                        </p:tav>
                                        <p:tav tm="100000">
                                          <p:val>
                                            <p:strVal val="#ppt_y"/>
                                          </p:val>
                                        </p:tav>
                                      </p:tavLst>
                                    </p:anim>
                                  </p:childTnLst>
                                </p:cTn>
                              </p:par>
                            </p:childTnLst>
                          </p:cTn>
                        </p:par>
                        <p:par>
                          <p:cTn id="56" fill="hold">
                            <p:stCondLst>
                              <p:cond delay="4480"/>
                            </p:stCondLst>
                            <p:childTnLst>
                              <p:par>
                                <p:cTn id="57" presetID="16" presetClass="entr" presetSubtype="21"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par>
                          <p:cTn id="60" fill="hold">
                            <p:stCondLst>
                              <p:cond delay="4980"/>
                            </p:stCondLst>
                            <p:childTnLst>
                              <p:par>
                                <p:cTn id="61" presetID="53" presetClass="entr" presetSubtype="16"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childTnLst>
                          </p:cTn>
                        </p:par>
                        <p:par>
                          <p:cTn id="66" fill="hold">
                            <p:stCondLst>
                              <p:cond delay="5480"/>
                            </p:stCondLst>
                            <p:childTnLst>
                              <p:par>
                                <p:cTn id="67" presetID="42" presetClass="entr" presetSubtype="0"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anim calcmode="lin" valueType="num">
                                      <p:cBhvr>
                                        <p:cTn id="70" dur="500" fill="hold"/>
                                        <p:tgtEl>
                                          <p:spTgt spid="5"/>
                                        </p:tgtEl>
                                        <p:attrNameLst>
                                          <p:attrName>ppt_x</p:attrName>
                                        </p:attrNameLst>
                                      </p:cBhvr>
                                      <p:tavLst>
                                        <p:tav tm="0">
                                          <p:val>
                                            <p:strVal val="#ppt_x"/>
                                          </p:val>
                                        </p:tav>
                                        <p:tav tm="100000">
                                          <p:val>
                                            <p:strVal val="#ppt_x"/>
                                          </p:val>
                                        </p:tav>
                                      </p:tavLst>
                                    </p:anim>
                                    <p:anim calcmode="lin" valueType="num">
                                      <p:cBhvr>
                                        <p:cTn id="71" dur="500" fill="hold"/>
                                        <p:tgtEl>
                                          <p:spTgt spid="5"/>
                                        </p:tgtEl>
                                        <p:attrNameLst>
                                          <p:attrName>ppt_y</p:attrName>
                                        </p:attrNameLst>
                                      </p:cBhvr>
                                      <p:tavLst>
                                        <p:tav tm="0">
                                          <p:val>
                                            <p:strVal val="#ppt_y+.1"/>
                                          </p:val>
                                        </p:tav>
                                        <p:tav tm="100000">
                                          <p:val>
                                            <p:strVal val="#ppt_y"/>
                                          </p:val>
                                        </p:tav>
                                      </p:tavLst>
                                    </p:anim>
                                  </p:childTnLst>
                                </p:cTn>
                              </p:par>
                            </p:childTnLst>
                          </p:cTn>
                        </p:par>
                        <p:par>
                          <p:cTn id="72" fill="hold">
                            <p:stCondLst>
                              <p:cond delay="5980"/>
                            </p:stCondLst>
                            <p:childTnLst>
                              <p:par>
                                <p:cTn id="73" presetID="16" presetClass="entr" presetSubtype="21"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par>
                          <p:cTn id="76" fill="hold">
                            <p:stCondLst>
                              <p:cond delay="6480"/>
                            </p:stCondLst>
                            <p:childTnLst>
                              <p:par>
                                <p:cTn id="77" presetID="53" presetClass="entr" presetSubtype="16"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cxnSp>
        <p:nvCxnSpPr>
          <p:cNvPr id="4" name="Straight Connector 247"/>
          <p:cNvCxnSpPr/>
          <p:nvPr/>
        </p:nvCxnSpPr>
        <p:spPr>
          <a:xfrm>
            <a:off x="1034781" y="5612315"/>
            <a:ext cx="10106051" cy="0"/>
          </a:xfrm>
          <a:prstGeom prst="line">
            <a:avLst/>
          </a:prstGeom>
          <a:noFill/>
          <a:ln w="19050" cap="flat" cmpd="sng" algn="ctr">
            <a:solidFill>
              <a:srgbClr val="FFFFFF">
                <a:lumMod val="75000"/>
              </a:srgbClr>
            </a:solidFill>
            <a:prstDash val="sysDot"/>
            <a:miter lim="800000"/>
            <a:headEnd type="none"/>
            <a:tailEnd type="none"/>
          </a:ln>
          <a:effectLst/>
        </p:spPr>
      </p:cxnSp>
      <p:grpSp>
        <p:nvGrpSpPr>
          <p:cNvPr id="5" name="Group 74"/>
          <p:cNvGrpSpPr/>
          <p:nvPr/>
        </p:nvGrpSpPr>
        <p:grpSpPr>
          <a:xfrm>
            <a:off x="2170531" y="1873902"/>
            <a:ext cx="1228949" cy="3456420"/>
            <a:chOff x="1634044" y="1304396"/>
            <a:chExt cx="921712" cy="2592315"/>
          </a:xfrm>
        </p:grpSpPr>
        <p:sp>
          <p:nvSpPr>
            <p:cNvPr id="6" name="Rounded Rectangle 38"/>
            <p:cNvSpPr/>
            <p:nvPr/>
          </p:nvSpPr>
          <p:spPr>
            <a:xfrm>
              <a:off x="1634044" y="1304396"/>
              <a:ext cx="921712" cy="2592315"/>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7" name="Group 46"/>
            <p:cNvGrpSpPr/>
            <p:nvPr/>
          </p:nvGrpSpPr>
          <p:grpSpPr>
            <a:xfrm>
              <a:off x="1703480" y="3032606"/>
              <a:ext cx="782840" cy="782838"/>
              <a:chOff x="1703480" y="3032606"/>
              <a:chExt cx="782840" cy="782838"/>
            </a:xfrm>
          </p:grpSpPr>
          <p:sp>
            <p:nvSpPr>
              <p:cNvPr id="11" name="Oval 44"/>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12" name="Oval 45"/>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Group 61"/>
            <p:cNvGrpSpPr/>
            <p:nvPr/>
          </p:nvGrpSpPr>
          <p:grpSpPr>
            <a:xfrm>
              <a:off x="1692627" y="1477217"/>
              <a:ext cx="804548" cy="2108390"/>
              <a:chOff x="1692627" y="1477217"/>
              <a:chExt cx="804548" cy="2108390"/>
            </a:xfrm>
          </p:grpSpPr>
          <p:sp>
            <p:nvSpPr>
              <p:cNvPr id="9" name="Text Placeholder 3"/>
              <p:cNvSpPr txBox="1"/>
              <p:nvPr/>
            </p:nvSpPr>
            <p:spPr>
              <a:xfrm>
                <a:off x="1907297" y="3262442"/>
                <a:ext cx="375205"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10" name="Rectangle 60"/>
              <p:cNvSpPr/>
              <p:nvPr/>
            </p:nvSpPr>
            <p:spPr>
              <a:xfrm>
                <a:off x="1692627" y="1477217"/>
                <a:ext cx="804548"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90%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13" name="Group 75"/>
          <p:cNvGrpSpPr/>
          <p:nvPr/>
        </p:nvGrpSpPr>
        <p:grpSpPr>
          <a:xfrm>
            <a:off x="3821931" y="2411567"/>
            <a:ext cx="1228949" cy="2918755"/>
            <a:chOff x="2872594" y="1707645"/>
            <a:chExt cx="921712" cy="2189066"/>
          </a:xfrm>
        </p:grpSpPr>
        <p:sp>
          <p:nvSpPr>
            <p:cNvPr id="14" name="Rounded Rectangle 40"/>
            <p:cNvSpPr/>
            <p:nvPr/>
          </p:nvSpPr>
          <p:spPr>
            <a:xfrm>
              <a:off x="2872594" y="1707645"/>
              <a:ext cx="921712" cy="2189066"/>
            </a:xfrm>
            <a:prstGeom prst="roundRect">
              <a:avLst>
                <a:gd name="adj" fmla="val 50000"/>
              </a:avLst>
            </a:prstGeom>
            <a:solidFill>
              <a:srgbClr val="027E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15" name="Group 47"/>
            <p:cNvGrpSpPr/>
            <p:nvPr/>
          </p:nvGrpSpPr>
          <p:grpSpPr>
            <a:xfrm>
              <a:off x="2942030" y="3032606"/>
              <a:ext cx="782840" cy="782838"/>
              <a:chOff x="1703480" y="3032606"/>
              <a:chExt cx="782840" cy="782838"/>
            </a:xfrm>
          </p:grpSpPr>
          <p:sp>
            <p:nvSpPr>
              <p:cNvPr id="19" name="Oval 48"/>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sp>
            <p:nvSpPr>
              <p:cNvPr id="20" name="Oval 49"/>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Group 62"/>
            <p:cNvGrpSpPr/>
            <p:nvPr/>
          </p:nvGrpSpPr>
          <p:grpSpPr>
            <a:xfrm>
              <a:off x="2925892" y="1825998"/>
              <a:ext cx="804548" cy="1759608"/>
              <a:chOff x="1692627" y="1750267"/>
              <a:chExt cx="804548" cy="1759608"/>
            </a:xfrm>
          </p:grpSpPr>
          <p:sp>
            <p:nvSpPr>
              <p:cNvPr id="17" name="Text Placeholder 3"/>
              <p:cNvSpPr txBox="1"/>
              <p:nvPr/>
            </p:nvSpPr>
            <p:spPr>
              <a:xfrm>
                <a:off x="1911900" y="3186710"/>
                <a:ext cx="381193"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altLang="zh-CN"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18" name="Rectangle 64"/>
              <p:cNvSpPr/>
              <p:nvPr/>
            </p:nvSpPr>
            <p:spPr>
              <a:xfrm>
                <a:off x="1692627" y="1750267"/>
                <a:ext cx="804548"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80%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21" name="Group 76"/>
          <p:cNvGrpSpPr/>
          <p:nvPr/>
        </p:nvGrpSpPr>
        <p:grpSpPr>
          <a:xfrm>
            <a:off x="5426531" y="1105809"/>
            <a:ext cx="1326003" cy="4224513"/>
            <a:chOff x="4071423" y="728326"/>
            <a:chExt cx="994503" cy="3168385"/>
          </a:xfrm>
        </p:grpSpPr>
        <p:sp>
          <p:nvSpPr>
            <p:cNvPr id="22" name="Rounded Rectangle 41"/>
            <p:cNvSpPr/>
            <p:nvPr/>
          </p:nvSpPr>
          <p:spPr>
            <a:xfrm>
              <a:off x="4106521" y="728326"/>
              <a:ext cx="921712" cy="3168385"/>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23" name="Group 50"/>
            <p:cNvGrpSpPr/>
            <p:nvPr/>
          </p:nvGrpSpPr>
          <p:grpSpPr>
            <a:xfrm>
              <a:off x="4175957" y="3032606"/>
              <a:ext cx="782840" cy="782838"/>
              <a:chOff x="1703480" y="3032606"/>
              <a:chExt cx="782840" cy="782838"/>
            </a:xfrm>
          </p:grpSpPr>
          <p:sp>
            <p:nvSpPr>
              <p:cNvPr id="27" name="Oval 51"/>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5D910B"/>
                  </a:solidFill>
                  <a:effectLst/>
                  <a:uLnTx/>
                  <a:uFillTx/>
                  <a:latin typeface="微软雅黑" panose="020B0503020204020204" pitchFamily="34" charset="-122"/>
                  <a:ea typeface="微软雅黑" panose="020B0503020204020204" pitchFamily="34" charset="-122"/>
                  <a:cs typeface="+mn-cs"/>
                </a:endParaRPr>
              </a:p>
            </p:txBody>
          </p:sp>
          <p:sp>
            <p:nvSpPr>
              <p:cNvPr id="28" name="Oval 52"/>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FF3F3F"/>
                  </a:solidFill>
                  <a:effectLst/>
                  <a:uLnTx/>
                  <a:uFillTx/>
                  <a:latin typeface="微软雅黑" panose="020B0503020204020204" pitchFamily="34" charset="-122"/>
                  <a:ea typeface="微软雅黑" panose="020B0503020204020204" pitchFamily="34" charset="-122"/>
                  <a:cs typeface="+mn-cs"/>
                </a:endParaRPr>
              </a:p>
            </p:txBody>
          </p:sp>
        </p:grpSp>
        <p:grpSp>
          <p:nvGrpSpPr>
            <p:cNvPr id="24" name="Group 65"/>
            <p:cNvGrpSpPr/>
            <p:nvPr/>
          </p:nvGrpSpPr>
          <p:grpSpPr>
            <a:xfrm>
              <a:off x="4071423" y="958754"/>
              <a:ext cx="994503" cy="2626851"/>
              <a:chOff x="1603186" y="1174197"/>
              <a:chExt cx="994503" cy="2626851"/>
            </a:xfrm>
          </p:grpSpPr>
          <p:sp>
            <p:nvSpPr>
              <p:cNvPr id="25" name="Text Placeholder 3"/>
              <p:cNvSpPr txBox="1"/>
              <p:nvPr/>
            </p:nvSpPr>
            <p:spPr>
              <a:xfrm>
                <a:off x="1924450" y="3477883"/>
                <a:ext cx="349379"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altLang="zh-CN"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26" name="Rectangle 67"/>
              <p:cNvSpPr/>
              <p:nvPr/>
            </p:nvSpPr>
            <p:spPr>
              <a:xfrm>
                <a:off x="1603186" y="1174197"/>
                <a:ext cx="994503"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100%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29" name="Group 79"/>
          <p:cNvGrpSpPr/>
          <p:nvPr/>
        </p:nvGrpSpPr>
        <p:grpSpPr>
          <a:xfrm>
            <a:off x="8776131" y="1873902"/>
            <a:ext cx="1228949" cy="3456420"/>
            <a:chOff x="6588245" y="1304396"/>
            <a:chExt cx="921712" cy="2592315"/>
          </a:xfrm>
        </p:grpSpPr>
        <p:sp>
          <p:nvSpPr>
            <p:cNvPr id="30" name="Rounded Rectangle 43"/>
            <p:cNvSpPr/>
            <p:nvPr/>
          </p:nvSpPr>
          <p:spPr>
            <a:xfrm>
              <a:off x="6588245" y="1304396"/>
              <a:ext cx="921712" cy="2592315"/>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31" name="Group 56"/>
            <p:cNvGrpSpPr/>
            <p:nvPr/>
          </p:nvGrpSpPr>
          <p:grpSpPr>
            <a:xfrm>
              <a:off x="6657681" y="3032606"/>
              <a:ext cx="782840" cy="782838"/>
              <a:chOff x="1703480" y="3032606"/>
              <a:chExt cx="782840" cy="782838"/>
            </a:xfrm>
          </p:grpSpPr>
          <p:sp>
            <p:nvSpPr>
              <p:cNvPr id="35" name="Oval 57"/>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916B0C"/>
                  </a:solidFill>
                  <a:effectLst/>
                  <a:uLnTx/>
                  <a:uFillTx/>
                  <a:latin typeface="微软雅黑" panose="020B0503020204020204" pitchFamily="34" charset="-122"/>
                  <a:ea typeface="微软雅黑" panose="020B0503020204020204" pitchFamily="34" charset="-122"/>
                  <a:cs typeface="+mn-cs"/>
                </a:endParaRPr>
              </a:p>
            </p:txBody>
          </p:sp>
          <p:sp>
            <p:nvSpPr>
              <p:cNvPr id="36" name="Oval 58"/>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mn-cs"/>
                </a:endParaRPr>
              </a:p>
            </p:txBody>
          </p:sp>
        </p:grpSp>
        <p:grpSp>
          <p:nvGrpSpPr>
            <p:cNvPr id="32" name="Group 68"/>
            <p:cNvGrpSpPr/>
            <p:nvPr/>
          </p:nvGrpSpPr>
          <p:grpSpPr>
            <a:xfrm>
              <a:off x="6641543" y="1477217"/>
              <a:ext cx="804548" cy="2108388"/>
              <a:chOff x="1692627" y="1477217"/>
              <a:chExt cx="804548" cy="2108388"/>
            </a:xfrm>
          </p:grpSpPr>
          <p:sp>
            <p:nvSpPr>
              <p:cNvPr id="33" name="Text Placeholder 3"/>
              <p:cNvSpPr txBox="1"/>
              <p:nvPr/>
            </p:nvSpPr>
            <p:spPr>
              <a:xfrm>
                <a:off x="1950645" y="3262440"/>
                <a:ext cx="299080"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altLang="zh-CN"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34" name="Rectangle 70"/>
              <p:cNvSpPr/>
              <p:nvPr/>
            </p:nvSpPr>
            <p:spPr>
              <a:xfrm>
                <a:off x="1692627" y="1477217"/>
                <a:ext cx="804548"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90%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nvGrpSpPr>
          <p:cNvPr id="37" name="Group 78"/>
          <p:cNvGrpSpPr/>
          <p:nvPr/>
        </p:nvGrpSpPr>
        <p:grpSpPr>
          <a:xfrm>
            <a:off x="7124731" y="2641995"/>
            <a:ext cx="1228949" cy="2663083"/>
            <a:chOff x="5349694" y="1880466"/>
            <a:chExt cx="921712" cy="1997312"/>
          </a:xfrm>
        </p:grpSpPr>
        <p:sp>
          <p:nvSpPr>
            <p:cNvPr id="38" name="Rounded Rectangle 42"/>
            <p:cNvSpPr/>
            <p:nvPr/>
          </p:nvSpPr>
          <p:spPr>
            <a:xfrm>
              <a:off x="5349694" y="1880466"/>
              <a:ext cx="921712" cy="1997312"/>
            </a:xfrm>
            <a:prstGeom prst="roundRect">
              <a:avLst>
                <a:gd name="adj" fmla="val 50000"/>
              </a:avLst>
            </a:prstGeom>
            <a:solidFill>
              <a:srgbClr val="027E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39" name="Group 77"/>
            <p:cNvGrpSpPr/>
            <p:nvPr/>
          </p:nvGrpSpPr>
          <p:grpSpPr>
            <a:xfrm>
              <a:off x="5406112" y="1960262"/>
              <a:ext cx="804548" cy="1840285"/>
              <a:chOff x="5406112" y="1960262"/>
              <a:chExt cx="804548" cy="1840285"/>
            </a:xfrm>
          </p:grpSpPr>
          <p:grpSp>
            <p:nvGrpSpPr>
              <p:cNvPr id="40" name="Group 53"/>
              <p:cNvGrpSpPr/>
              <p:nvPr/>
            </p:nvGrpSpPr>
            <p:grpSpPr>
              <a:xfrm>
                <a:off x="5419130" y="3017709"/>
                <a:ext cx="782840" cy="782838"/>
                <a:chOff x="1703480" y="3032606"/>
                <a:chExt cx="782840" cy="782838"/>
              </a:xfrm>
            </p:grpSpPr>
            <p:sp>
              <p:nvSpPr>
                <p:cNvPr id="44" name="Oval 54"/>
                <p:cNvSpPr/>
                <p:nvPr/>
              </p:nvSpPr>
              <p:spPr>
                <a:xfrm>
                  <a:off x="1758217" y="3087343"/>
                  <a:ext cx="673367" cy="67336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98C052"/>
                    </a:solidFill>
                    <a:effectLst/>
                    <a:uLnTx/>
                    <a:uFillTx/>
                    <a:latin typeface="微软雅黑" panose="020B0503020204020204" pitchFamily="34" charset="-122"/>
                    <a:ea typeface="微软雅黑" panose="020B0503020204020204" pitchFamily="34" charset="-122"/>
                    <a:cs typeface="+mn-cs"/>
                  </a:endParaRPr>
                </a:p>
              </p:txBody>
            </p:sp>
            <p:sp>
              <p:nvSpPr>
                <p:cNvPr id="45" name="Oval 55"/>
                <p:cNvSpPr/>
                <p:nvPr/>
              </p:nvSpPr>
              <p:spPr>
                <a:xfrm>
                  <a:off x="1703480" y="3032606"/>
                  <a:ext cx="782840" cy="782838"/>
                </a:xfrm>
                <a:prstGeom prst="ellipse">
                  <a:avLst/>
                </a:prstGeom>
                <a:noFill/>
                <a:ln w="19050" cap="flat" cmpd="sng" algn="ctr">
                  <a:solidFill>
                    <a:srgbClr val="FFFFFF"/>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65" b="0" i="0" u="none" strike="noStrike" kern="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endParaRPr>
                </a:p>
              </p:txBody>
            </p:sp>
          </p:grpSp>
          <p:grpSp>
            <p:nvGrpSpPr>
              <p:cNvPr id="41" name="Group 71"/>
              <p:cNvGrpSpPr/>
              <p:nvPr/>
            </p:nvGrpSpPr>
            <p:grpSpPr>
              <a:xfrm>
                <a:off x="5406112" y="1960262"/>
                <a:ext cx="804548" cy="1610449"/>
                <a:chOff x="1692626" y="1865481"/>
                <a:chExt cx="804548" cy="1610449"/>
              </a:xfrm>
            </p:grpSpPr>
            <p:sp>
              <p:nvSpPr>
                <p:cNvPr id="42" name="Text Placeholder 3"/>
                <p:cNvSpPr txBox="1"/>
                <p:nvPr/>
              </p:nvSpPr>
              <p:spPr>
                <a:xfrm>
                  <a:off x="1953286" y="3152765"/>
                  <a:ext cx="283226"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zh-CN" altLang="en-US"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rPr>
                    <a:t>输入标签</a:t>
                  </a:r>
                  <a:endParaRPr kumimoji="0" lang="en-US" altLang="zh-CN" sz="1400" b="1" i="0" u="none" strike="noStrike" kern="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endParaRPr>
                </a:p>
              </p:txBody>
            </p:sp>
            <p:sp>
              <p:nvSpPr>
                <p:cNvPr id="43" name="Rectangle 73"/>
                <p:cNvSpPr/>
                <p:nvPr/>
              </p:nvSpPr>
              <p:spPr>
                <a:xfrm>
                  <a:off x="1692626" y="1865481"/>
                  <a:ext cx="804548" cy="438581"/>
                </a:xfrm>
                <a:prstGeom prst="rect">
                  <a:avLst/>
                </a:prstGeom>
              </p:spPr>
              <p:txBody>
                <a:bodyPr wrap="none">
                  <a:spAutoFit/>
                </a:bodyPr>
                <a:lstStyle/>
                <a:p>
                  <a:pPr marL="0" marR="0" lvl="0" indent="0" algn="ctr" defTabSz="1218565" eaLnBrk="1" fontAlgn="auto" latinLnBrk="0" hangingPunct="1">
                    <a:lnSpc>
                      <a:spcPct val="100000"/>
                    </a:lnSpc>
                    <a:spcBef>
                      <a:spcPct val="20000"/>
                    </a:spcBef>
                    <a:spcAft>
                      <a:spcPts val="0"/>
                    </a:spcAft>
                    <a:buClrTx/>
                    <a:buSzTx/>
                    <a:buFontTx/>
                    <a:buNone/>
                    <a:defRPr/>
                  </a:pPr>
                  <a:r>
                    <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70%</a:t>
                  </a:r>
                  <a:endParaRPr kumimoji="0" lang="en-US" sz="3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grpSp>
      <p:sp>
        <p:nvSpPr>
          <p:cNvPr id="46" name="TextBox 107"/>
          <p:cNvSpPr txBox="1"/>
          <p:nvPr/>
        </p:nvSpPr>
        <p:spPr>
          <a:xfrm>
            <a:off x="1026587" y="5747022"/>
            <a:ext cx="1012244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marL="0" marR="0" lvl="0" indent="0" algn="ctr" defTabSz="91440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endParaRPr kumimoji="0" lang="zh-CN" altLang="en-US" sz="14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文本框 13"/>
          <p:cNvSpPr txBox="1"/>
          <p:nvPr/>
        </p:nvSpPr>
        <p:spPr>
          <a:xfrm>
            <a:off x="2263112" y="2929389"/>
            <a:ext cx="1072669" cy="812522"/>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文本框 13"/>
          <p:cNvSpPr txBox="1"/>
          <p:nvPr/>
        </p:nvSpPr>
        <p:spPr>
          <a:xfrm>
            <a:off x="3900071" y="3327568"/>
            <a:ext cx="1058228" cy="812522"/>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13"/>
          <p:cNvSpPr txBox="1"/>
          <p:nvPr/>
        </p:nvSpPr>
        <p:spPr>
          <a:xfrm>
            <a:off x="8862400" y="2929389"/>
            <a:ext cx="1072669" cy="812522"/>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文本框 13"/>
          <p:cNvSpPr txBox="1"/>
          <p:nvPr/>
        </p:nvSpPr>
        <p:spPr>
          <a:xfrm>
            <a:off x="7222051" y="3327568"/>
            <a:ext cx="1058228" cy="812522"/>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文本框 13"/>
          <p:cNvSpPr txBox="1"/>
          <p:nvPr/>
        </p:nvSpPr>
        <p:spPr>
          <a:xfrm>
            <a:off x="5554057" y="2190054"/>
            <a:ext cx="1058228" cy="1532719"/>
          </a:xfrm>
          <a:prstGeom prst="rect">
            <a:avLst/>
          </a:prstGeom>
          <a:noFill/>
        </p:spPr>
        <p:txBody>
          <a:bodyPr wrap="square" lIns="91435" tIns="45716" rIns="91435" bIns="45716"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kumimoji="0" lang="zh-CN" altLang="en-US" sz="1300" b="0" i="0" u="none" strike="noStrike" kern="0" cap="none" spc="0" normalizeH="0" baseline="0" noProof="0" dirty="0">
              <a:ln>
                <a:noFill/>
              </a:ln>
              <a:solidFill>
                <a:srgbClr val="FFFFFF">
                  <a:lumMod val="95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5702"/>
    </mc:Choice>
    <mc:Fallback>
      <p:transition spd="slow" advTm="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4" accel="50000" decel="5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1480"/>
                            </p:stCondLst>
                            <p:childTnLst>
                              <p:par>
                                <p:cTn id="24" presetID="2" presetClass="entr" presetSubtype="4" accel="50000" decel="5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par>
                          <p:cTn id="28" fill="hold">
                            <p:stCondLst>
                              <p:cond delay="1980"/>
                            </p:stCondLst>
                            <p:childTnLst>
                              <p:par>
                                <p:cTn id="29" presetID="2" presetClass="entr" presetSubtype="4" accel="50000" decel="5000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480"/>
                            </p:stCondLst>
                            <p:childTnLst>
                              <p:par>
                                <p:cTn id="34" presetID="2" presetClass="entr" presetSubtype="4" accel="50000" decel="50000"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childTnLst>
                          </p:cTn>
                        </p:par>
                        <p:par>
                          <p:cTn id="38" fill="hold">
                            <p:stCondLst>
                              <p:cond delay="2980"/>
                            </p:stCondLst>
                            <p:childTnLst>
                              <p:par>
                                <p:cTn id="39" presetID="2" presetClass="entr" presetSubtype="4" accel="50000" decel="5000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par>
                          <p:cTn id="43" fill="hold">
                            <p:stCondLst>
                              <p:cond delay="3480"/>
                            </p:stCondLst>
                            <p:childTnLst>
                              <p:par>
                                <p:cTn id="44" presetID="9"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dissolve">
                                      <p:cBhvr>
                                        <p:cTn id="49" dur="500"/>
                                        <p:tgtEl>
                                          <p:spTgt spid="4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dissolve">
                                      <p:cBhvr>
                                        <p:cTn id="52" dur="500"/>
                                        <p:tgtEl>
                                          <p:spTgt spid="49"/>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dissolve">
                                      <p:cBhvr>
                                        <p:cTn id="55" dur="500"/>
                                        <p:tgtEl>
                                          <p:spTgt spid="50"/>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dissolve">
                                      <p:cBhvr>
                                        <p:cTn id="58" dur="500"/>
                                        <p:tgtEl>
                                          <p:spTgt spid="51"/>
                                        </p:tgtEl>
                                      </p:cBhvr>
                                    </p:animEffect>
                                  </p:childTnLst>
                                </p:cTn>
                              </p:par>
                            </p:childTnLst>
                          </p:cTn>
                        </p:par>
                        <p:par>
                          <p:cTn id="59" fill="hold">
                            <p:stCondLst>
                              <p:cond delay="3980"/>
                            </p:stCondLst>
                            <p:childTnLst>
                              <p:par>
                                <p:cTn id="60" presetID="18" presetClass="entr" presetSubtype="3" fill="hold" nodeType="afterEffect">
                                  <p:stCondLst>
                                    <p:cond delay="250"/>
                                  </p:stCondLst>
                                  <p:childTnLst>
                                    <p:set>
                                      <p:cBhvr>
                                        <p:cTn id="61" dur="1" fill="hold">
                                          <p:stCondLst>
                                            <p:cond delay="0"/>
                                          </p:stCondLst>
                                        </p:cTn>
                                        <p:tgtEl>
                                          <p:spTgt spid="4"/>
                                        </p:tgtEl>
                                        <p:attrNameLst>
                                          <p:attrName>style.visibility</p:attrName>
                                        </p:attrNameLst>
                                      </p:cBhvr>
                                      <p:to>
                                        <p:strVal val="visible"/>
                                      </p:to>
                                    </p:set>
                                    <p:animEffect transition="in" filter="strips(upRight)">
                                      <p:cBhvr>
                                        <p:cTn id="62" dur="500"/>
                                        <p:tgtEl>
                                          <p:spTgt spid="4"/>
                                        </p:tgtEl>
                                      </p:cBhvr>
                                    </p:animEffect>
                                  </p:childTnLst>
                                </p:cTn>
                              </p:par>
                            </p:childTnLst>
                          </p:cTn>
                        </p:par>
                        <p:par>
                          <p:cTn id="63" fill="hold">
                            <p:stCondLst>
                              <p:cond delay="4730"/>
                            </p:stCondLst>
                            <p:childTnLst>
                              <p:par>
                                <p:cTn id="64" presetID="10" presetClass="entr" presetSubtype="0"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6" grpId="0"/>
      <p:bldP spid="47" grpId="0"/>
      <p:bldP spid="48" grpId="0"/>
      <p:bldP spid="49" grpId="0"/>
      <p:bldP spid="50"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组合 3"/>
          <p:cNvGrpSpPr/>
          <p:nvPr/>
        </p:nvGrpSpPr>
        <p:grpSpPr>
          <a:xfrm>
            <a:off x="1391296" y="1379866"/>
            <a:ext cx="9298595" cy="4642817"/>
            <a:chOff x="692150" y="818635"/>
            <a:chExt cx="7696200" cy="3841347"/>
          </a:xfrm>
        </p:grpSpPr>
        <p:sp>
          <p:nvSpPr>
            <p:cNvPr id="5" name="AutoShape 5"/>
            <p:cNvSpPr>
              <a:spLocks noChangeArrowheads="1"/>
            </p:cNvSpPr>
            <p:nvPr/>
          </p:nvSpPr>
          <p:spPr bwMode="auto">
            <a:xfrm rot="10800000">
              <a:off x="3509511" y="3765585"/>
              <a:ext cx="2128671" cy="894397"/>
            </a:xfrm>
            <a:prstGeom prst="roundRect">
              <a:avLst>
                <a:gd name="adj" fmla="val 6171"/>
              </a:avLst>
            </a:prstGeom>
            <a:noFill/>
            <a:ln w="9525" algn="ctr">
              <a:solidFill>
                <a:srgbClr val="9482E7"/>
              </a:solidFill>
              <a:round/>
            </a:ln>
          </p:spPr>
          <p:txBody>
            <a:bodyPr rot="10800000" wrap="none" anchor="ctr"/>
            <a:lstStyle/>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p:txBody>
        </p:sp>
        <p:grpSp>
          <p:nvGrpSpPr>
            <p:cNvPr id="6" name="Group 28"/>
            <p:cNvGrpSpPr/>
            <p:nvPr/>
          </p:nvGrpSpPr>
          <p:grpSpPr bwMode="auto">
            <a:xfrm>
              <a:off x="802096" y="3570576"/>
              <a:ext cx="7467146" cy="894397"/>
              <a:chOff x="412" y="2911"/>
              <a:chExt cx="4890" cy="610"/>
            </a:xfrm>
          </p:grpSpPr>
          <p:sp>
            <p:nvSpPr>
              <p:cNvPr id="27" name="AutoShape 4"/>
              <p:cNvSpPr>
                <a:spLocks noChangeArrowheads="1"/>
              </p:cNvSpPr>
              <p:nvPr/>
            </p:nvSpPr>
            <p:spPr bwMode="auto">
              <a:xfrm rot="10800000">
                <a:off x="412" y="2911"/>
                <a:ext cx="1394" cy="610"/>
              </a:xfrm>
              <a:prstGeom prst="roundRect">
                <a:avLst>
                  <a:gd name="adj" fmla="val 6171"/>
                </a:avLst>
              </a:prstGeom>
              <a:noFill/>
              <a:ln w="9525" algn="ctr">
                <a:solidFill>
                  <a:srgbClr val="9482E7"/>
                </a:solidFill>
                <a:round/>
              </a:ln>
            </p:spPr>
            <p:txBody>
              <a:bodyPr rot="10800000" wrap="none" anchor="ctr"/>
              <a:lstStyle/>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p:txBody>
          </p:sp>
          <p:sp>
            <p:nvSpPr>
              <p:cNvPr id="28" name="AutoShape 6"/>
              <p:cNvSpPr>
                <a:spLocks noChangeArrowheads="1"/>
              </p:cNvSpPr>
              <p:nvPr/>
            </p:nvSpPr>
            <p:spPr bwMode="auto">
              <a:xfrm rot="10800000">
                <a:off x="3908" y="2911"/>
                <a:ext cx="1394" cy="610"/>
              </a:xfrm>
              <a:prstGeom prst="roundRect">
                <a:avLst>
                  <a:gd name="adj" fmla="val 6171"/>
                </a:avLst>
              </a:prstGeom>
              <a:noFill/>
              <a:ln w="9525" algn="ctr">
                <a:solidFill>
                  <a:srgbClr val="9482E7"/>
                </a:solidFill>
                <a:round/>
              </a:ln>
            </p:spPr>
            <p:txBody>
              <a:bodyPr rot="10800000" wrap="none" anchor="ctr"/>
              <a:lstStyle/>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a:p>
                <a:pPr algn="ctr">
                  <a:lnSpc>
                    <a:spcPct val="120000"/>
                  </a:lnSpc>
                  <a:defRPr/>
                </a:pPr>
                <a:r>
                  <a:rPr lang="zh-CN" altLang="en-US" sz="1300" kern="0" dirty="0">
                    <a:solidFill>
                      <a:srgbClr val="080808"/>
                    </a:solidFill>
                    <a:latin typeface="微软雅黑" panose="020B0503020204020204" pitchFamily="34" charset="-122"/>
                    <a:ea typeface="微软雅黑" panose="020B0503020204020204" pitchFamily="34" charset="-122"/>
                  </a:rPr>
                  <a:t>单击此处添加段落文字内容</a:t>
                </a:r>
                <a:endParaRPr lang="zh-CN" altLang="en-US" sz="1300" kern="0" dirty="0">
                  <a:solidFill>
                    <a:srgbClr val="080808"/>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2930767" y="818635"/>
              <a:ext cx="3284628" cy="469192"/>
              <a:chOff x="2930767" y="627534"/>
              <a:chExt cx="3284628" cy="469192"/>
            </a:xfrm>
            <a:effectLst/>
          </p:grpSpPr>
          <p:sp>
            <p:nvSpPr>
              <p:cNvPr id="25" name="WordArt 3"/>
              <p:cNvSpPr>
                <a:spLocks noChangeArrowheads="1" noChangeShapeType="1" noTextEdit="1"/>
              </p:cNvSpPr>
              <p:nvPr/>
            </p:nvSpPr>
            <p:spPr bwMode="auto">
              <a:xfrm>
                <a:off x="3743144" y="683251"/>
                <a:ext cx="1661402" cy="231664"/>
              </a:xfrm>
              <a:prstGeom prst="rect">
                <a:avLst/>
              </a:prstGeom>
            </p:spPr>
            <p:txBody>
              <a:bodyPr wrap="none" fromWordArt="1">
                <a:prstTxWarp prst="textPlain">
                  <a:avLst>
                    <a:gd name="adj" fmla="val 50000"/>
                  </a:avLst>
                </a:prstTxWarp>
              </a:bodyPr>
              <a:lstStyle/>
              <a:p>
                <a:pPr algn="ctr">
                  <a:defRPr/>
                </a:pPr>
                <a:r>
                  <a:rPr lang="zh-CN" altLang="en-US" sz="3200" kern="10">
                    <a:ln w="9525">
                      <a:solidFill>
                        <a:srgbClr val="FFFFFF"/>
                      </a:solidFill>
                      <a:round/>
                    </a:ln>
                    <a:solidFill>
                      <a:srgbClr val="FFFFFF"/>
                    </a:solidFill>
                    <a:latin typeface="微软雅黑" panose="020B0503020204020204" pitchFamily="34" charset="-122"/>
                    <a:ea typeface="微软雅黑" panose="020B0503020204020204" pitchFamily="34" charset="-122"/>
                  </a:rPr>
                  <a:t>双击添加标题文字</a:t>
                </a:r>
                <a:endParaRPr lang="zh-CN" altLang="en-US" sz="3200" kern="10">
                  <a:ln w="9525">
                    <a:solidFill>
                      <a:srgbClr val="FFFFFF"/>
                    </a:solidFill>
                    <a:round/>
                  </a:ln>
                  <a:solidFill>
                    <a:srgbClr val="FFFFFF"/>
                  </a:solidFill>
                  <a:latin typeface="微软雅黑" panose="020B0503020204020204" pitchFamily="34" charset="-122"/>
                  <a:ea typeface="微软雅黑" panose="020B0503020204020204" pitchFamily="34" charset="-122"/>
                </a:endParaRPr>
              </a:p>
            </p:txBody>
          </p:sp>
          <p:sp>
            <p:nvSpPr>
              <p:cNvPr id="26" name="AutoShape 8"/>
              <p:cNvSpPr>
                <a:spLocks noChangeArrowheads="1"/>
              </p:cNvSpPr>
              <p:nvPr/>
            </p:nvSpPr>
            <p:spPr bwMode="auto">
              <a:xfrm>
                <a:off x="2930767" y="627534"/>
                <a:ext cx="3284628" cy="469192"/>
              </a:xfrm>
              <a:prstGeom prst="roundRect">
                <a:avLst>
                  <a:gd name="adj" fmla="val 24375"/>
                </a:avLst>
              </a:prstGeom>
              <a:solidFill>
                <a:srgbClr val="027ED2"/>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defRPr/>
                </a:pPr>
                <a:r>
                  <a:rPr lang="zh-CN" altLang="en-US" sz="1900" kern="0" dirty="0">
                    <a:solidFill>
                      <a:srgbClr val="FFFFFF"/>
                    </a:solidFill>
                    <a:latin typeface="微软雅黑" panose="020B0503020204020204" pitchFamily="34" charset="-122"/>
                    <a:ea typeface="微软雅黑" panose="020B0503020204020204" pitchFamily="34" charset="-122"/>
                  </a:rPr>
                  <a:t>单击添加标题文字</a:t>
                </a:r>
                <a:endParaRPr lang="zh-CN" altLang="en-US" sz="1900" kern="0" dirty="0">
                  <a:solidFill>
                    <a:srgbClr val="FFFFFF"/>
                  </a:solidFill>
                  <a:latin typeface="微软雅黑" panose="020B0503020204020204" pitchFamily="34" charset="-122"/>
                  <a:ea typeface="微软雅黑" panose="020B0503020204020204" pitchFamily="34" charset="-122"/>
                </a:endParaRPr>
              </a:p>
            </p:txBody>
          </p:sp>
        </p:grpSp>
        <p:sp>
          <p:nvSpPr>
            <p:cNvPr id="8" name="AutoShape 10"/>
            <p:cNvSpPr>
              <a:spLocks noChangeArrowheads="1"/>
            </p:cNvSpPr>
            <p:nvPr/>
          </p:nvSpPr>
          <p:spPr bwMode="auto">
            <a:xfrm>
              <a:off x="3399565" y="2399063"/>
              <a:ext cx="2345509" cy="416408"/>
            </a:xfrm>
            <a:prstGeom prst="roundRect">
              <a:avLst>
                <a:gd name="adj" fmla="val 22537"/>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defRPr/>
              </a:pPr>
              <a:r>
                <a:rPr lang="zh-CN" altLang="en-US" sz="1600" kern="0" dirty="0">
                  <a:solidFill>
                    <a:srgbClr val="FFFFFF"/>
                  </a:solidFill>
                  <a:latin typeface="微软雅黑" panose="020B0503020204020204" pitchFamily="34" charset="-122"/>
                  <a:ea typeface="微软雅黑" panose="020B0503020204020204" pitchFamily="34" charset="-122"/>
                </a:rPr>
                <a:t>单击添加标题文字</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grpSp>
          <p:nvGrpSpPr>
            <p:cNvPr id="9" name="Group 25"/>
            <p:cNvGrpSpPr/>
            <p:nvPr/>
          </p:nvGrpSpPr>
          <p:grpSpPr bwMode="auto">
            <a:xfrm>
              <a:off x="692150" y="2047169"/>
              <a:ext cx="7696200" cy="416408"/>
              <a:chOff x="288" y="1872"/>
              <a:chExt cx="5040" cy="284"/>
            </a:xfrm>
          </p:grpSpPr>
          <p:sp>
            <p:nvSpPr>
              <p:cNvPr id="23" name="AutoShape 12"/>
              <p:cNvSpPr>
                <a:spLocks noChangeArrowheads="1"/>
              </p:cNvSpPr>
              <p:nvPr/>
            </p:nvSpPr>
            <p:spPr bwMode="auto">
              <a:xfrm>
                <a:off x="288" y="1872"/>
                <a:ext cx="1536" cy="284"/>
              </a:xfrm>
              <a:prstGeom prst="roundRect">
                <a:avLst>
                  <a:gd name="adj" fmla="val 22537"/>
                </a:avLst>
              </a:prstGeom>
              <a:solidFill>
                <a:srgbClr val="027ED2"/>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defRPr/>
                </a:pPr>
                <a:r>
                  <a:rPr lang="zh-CN" altLang="en-US" sz="1600" kern="0" dirty="0">
                    <a:solidFill>
                      <a:srgbClr val="FFFFFF"/>
                    </a:solidFill>
                    <a:latin typeface="微软雅黑" panose="020B0503020204020204" pitchFamily="34" charset="-122"/>
                    <a:ea typeface="微软雅黑" panose="020B0503020204020204" pitchFamily="34" charset="-122"/>
                  </a:rPr>
                  <a:t>单击添加标题文字</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sp>
            <p:nvSpPr>
              <p:cNvPr id="24" name="AutoShape 14"/>
              <p:cNvSpPr>
                <a:spLocks noChangeArrowheads="1"/>
              </p:cNvSpPr>
              <p:nvPr/>
            </p:nvSpPr>
            <p:spPr bwMode="auto">
              <a:xfrm>
                <a:off x="3792" y="1872"/>
                <a:ext cx="1536" cy="284"/>
              </a:xfrm>
              <a:prstGeom prst="roundRect">
                <a:avLst>
                  <a:gd name="adj" fmla="val 23944"/>
                </a:avLst>
              </a:prstGeom>
              <a:solidFill>
                <a:srgbClr val="027ED2"/>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lgn="ctr">
                  <a:defRPr/>
                </a:pPr>
                <a:r>
                  <a:rPr lang="zh-CN" altLang="en-US" sz="1600" kern="0" dirty="0">
                    <a:solidFill>
                      <a:srgbClr val="FFFFFF"/>
                    </a:solidFill>
                    <a:latin typeface="微软雅黑" panose="020B0503020204020204" pitchFamily="34" charset="-122"/>
                    <a:ea typeface="微软雅黑" panose="020B0503020204020204" pitchFamily="34" charset="-122"/>
                  </a:rPr>
                  <a:t>单击添加标题文字</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904609" y="2868254"/>
              <a:ext cx="5332367" cy="825485"/>
              <a:chOff x="1904607" y="2826872"/>
              <a:chExt cx="5332367" cy="825485"/>
            </a:xfrm>
          </p:grpSpPr>
          <p:sp>
            <p:nvSpPr>
              <p:cNvPr id="18" name="Line 2"/>
              <p:cNvSpPr>
                <a:spLocks noChangeShapeType="1"/>
              </p:cNvSpPr>
              <p:nvPr/>
            </p:nvSpPr>
            <p:spPr bwMode="auto">
              <a:xfrm flipH="1">
                <a:off x="4570790" y="2826872"/>
                <a:ext cx="1527" cy="825485"/>
              </a:xfrm>
              <a:prstGeom prst="line">
                <a:avLst/>
              </a:prstGeom>
              <a:noFill/>
              <a:ln w="19050" cap="rnd">
                <a:solidFill>
                  <a:srgbClr val="EDAE84"/>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nvGrpSpPr>
              <p:cNvPr id="19" name="Group 27"/>
              <p:cNvGrpSpPr/>
              <p:nvPr/>
            </p:nvGrpSpPr>
            <p:grpSpPr bwMode="auto">
              <a:xfrm>
                <a:off x="1904607" y="3159705"/>
                <a:ext cx="5332367" cy="332833"/>
                <a:chOff x="1066" y="2659"/>
                <a:chExt cx="3492" cy="227"/>
              </a:xfrm>
            </p:grpSpPr>
            <p:sp>
              <p:nvSpPr>
                <p:cNvPr id="20" name="Line 15"/>
                <p:cNvSpPr>
                  <a:spLocks noChangeShapeType="1"/>
                </p:cNvSpPr>
                <p:nvPr/>
              </p:nvSpPr>
              <p:spPr bwMode="auto">
                <a:xfrm>
                  <a:off x="1066" y="2659"/>
                  <a:ext cx="3492" cy="0"/>
                </a:xfrm>
                <a:prstGeom prst="line">
                  <a:avLst/>
                </a:prstGeom>
                <a:noFill/>
                <a:ln w="19050" cap="rnd">
                  <a:solidFill>
                    <a:srgbClr val="EDAE84"/>
                  </a:solidFill>
                  <a:prstDash val="sysDot"/>
                  <a:roun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21" name="Line 16"/>
                <p:cNvSpPr>
                  <a:spLocks noChangeShapeType="1"/>
                </p:cNvSpPr>
                <p:nvPr/>
              </p:nvSpPr>
              <p:spPr bwMode="auto">
                <a:xfrm>
                  <a:off x="1066" y="2659"/>
                  <a:ext cx="0" cy="227"/>
                </a:xfrm>
                <a:prstGeom prst="line">
                  <a:avLst/>
                </a:prstGeom>
                <a:noFill/>
                <a:ln w="19050" cap="rnd">
                  <a:solidFill>
                    <a:srgbClr val="EDAE84"/>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22" name="Line 17"/>
                <p:cNvSpPr>
                  <a:spLocks noChangeShapeType="1"/>
                </p:cNvSpPr>
                <p:nvPr/>
              </p:nvSpPr>
              <p:spPr bwMode="auto">
                <a:xfrm>
                  <a:off x="4558" y="2659"/>
                  <a:ext cx="0" cy="227"/>
                </a:xfrm>
                <a:prstGeom prst="line">
                  <a:avLst/>
                </a:prstGeom>
                <a:noFill/>
                <a:ln w="19050" cap="rnd">
                  <a:solidFill>
                    <a:srgbClr val="EDAE84"/>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grpSp>
        <p:grpSp>
          <p:nvGrpSpPr>
            <p:cNvPr id="11" name="组合 10"/>
            <p:cNvGrpSpPr/>
            <p:nvPr/>
          </p:nvGrpSpPr>
          <p:grpSpPr>
            <a:xfrm>
              <a:off x="1904609" y="1388997"/>
              <a:ext cx="5332367" cy="957282"/>
              <a:chOff x="1904607" y="1347614"/>
              <a:chExt cx="5332367" cy="957282"/>
            </a:xfrm>
          </p:grpSpPr>
          <p:sp>
            <p:nvSpPr>
              <p:cNvPr id="12" name="Line 18"/>
              <p:cNvSpPr>
                <a:spLocks noChangeShapeType="1"/>
              </p:cNvSpPr>
              <p:nvPr/>
            </p:nvSpPr>
            <p:spPr bwMode="auto">
              <a:xfrm>
                <a:off x="4570790" y="1347614"/>
                <a:ext cx="1528" cy="957282"/>
              </a:xfrm>
              <a:prstGeom prst="line">
                <a:avLst/>
              </a:prstGeom>
              <a:noFill/>
              <a:ln w="19050" cap="rnd">
                <a:solidFill>
                  <a:srgbClr val="9482E7"/>
                </a:solidFill>
                <a:prstDash val="sysDot"/>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nvGrpSpPr>
              <p:cNvPr id="13" name="Group 26"/>
              <p:cNvGrpSpPr/>
              <p:nvPr/>
            </p:nvGrpSpPr>
            <p:grpSpPr bwMode="auto">
              <a:xfrm>
                <a:off x="1904607" y="1488208"/>
                <a:ext cx="5332367" cy="473591"/>
                <a:chOff x="1156" y="1519"/>
                <a:chExt cx="3492" cy="323"/>
              </a:xfrm>
            </p:grpSpPr>
            <p:sp>
              <p:nvSpPr>
                <p:cNvPr id="14" name="Line 19"/>
                <p:cNvSpPr>
                  <a:spLocks noChangeShapeType="1"/>
                </p:cNvSpPr>
                <p:nvPr/>
              </p:nvSpPr>
              <p:spPr bwMode="auto">
                <a:xfrm>
                  <a:off x="1156" y="1519"/>
                  <a:ext cx="3492" cy="0"/>
                </a:xfrm>
                <a:prstGeom prst="line">
                  <a:avLst/>
                </a:prstGeom>
                <a:noFill/>
                <a:ln w="19050" cap="rnd">
                  <a:solidFill>
                    <a:srgbClr val="9482E7"/>
                  </a:solidFill>
                  <a:prstDash val="sysDot"/>
                  <a:roun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nvGrpSpPr>
                <p:cNvPr id="15" name="Group 20"/>
                <p:cNvGrpSpPr/>
                <p:nvPr/>
              </p:nvGrpSpPr>
              <p:grpSpPr bwMode="auto">
                <a:xfrm>
                  <a:off x="1156" y="1519"/>
                  <a:ext cx="3492" cy="323"/>
                  <a:chOff x="1066" y="1519"/>
                  <a:chExt cx="3492" cy="227"/>
                </a:xfrm>
              </p:grpSpPr>
              <p:sp>
                <p:nvSpPr>
                  <p:cNvPr id="16" name="Line 21"/>
                  <p:cNvSpPr>
                    <a:spLocks noChangeShapeType="1"/>
                  </p:cNvSpPr>
                  <p:nvPr/>
                </p:nvSpPr>
                <p:spPr bwMode="auto">
                  <a:xfrm>
                    <a:off x="1066" y="1519"/>
                    <a:ext cx="0" cy="227"/>
                  </a:xfrm>
                  <a:prstGeom prst="line">
                    <a:avLst/>
                  </a:prstGeom>
                  <a:noFill/>
                  <a:ln w="19050" cap="rnd">
                    <a:solidFill>
                      <a:srgbClr val="9482E7"/>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17" name="Line 22"/>
                  <p:cNvSpPr>
                    <a:spLocks noChangeShapeType="1"/>
                  </p:cNvSpPr>
                  <p:nvPr/>
                </p:nvSpPr>
                <p:spPr bwMode="auto">
                  <a:xfrm>
                    <a:off x="4558" y="1519"/>
                    <a:ext cx="0" cy="227"/>
                  </a:xfrm>
                  <a:prstGeom prst="line">
                    <a:avLst/>
                  </a:prstGeom>
                  <a:noFill/>
                  <a:ln w="19050" cap="rnd">
                    <a:solidFill>
                      <a:srgbClr val="9482E7"/>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zh-CN" altLang="en-US" kern="0">
                      <a:solidFill>
                        <a:srgbClr val="FFFFFF"/>
                      </a:solidFill>
                      <a:latin typeface="微软雅黑" panose="020B0503020204020204" pitchFamily="34" charset="-122"/>
                      <a:ea typeface="微软雅黑" panose="020B0503020204020204" pitchFamily="34" charset="-122"/>
                    </a:endParaRPr>
                  </a:p>
                </p:txBody>
              </p:sp>
            </p:grpSp>
          </p:gr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159"/>
    </mc:Choice>
    <mc:Fallback>
      <p:transition spd="slow" advTm="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41"/>
          <p:cNvGrpSpPr/>
          <p:nvPr/>
        </p:nvGrpSpPr>
        <p:grpSpPr>
          <a:xfrm>
            <a:off x="1026451" y="1905506"/>
            <a:ext cx="5401322" cy="3677758"/>
            <a:chOff x="4322543" y="1428799"/>
            <a:chExt cx="4051519" cy="2757680"/>
          </a:xfrm>
        </p:grpSpPr>
        <p:sp>
          <p:nvSpPr>
            <p:cNvPr id="5" name="Snip Single Corner Rectangle 42"/>
            <p:cNvSpPr/>
            <p:nvPr/>
          </p:nvSpPr>
          <p:spPr>
            <a:xfrm>
              <a:off x="4322543" y="1438589"/>
              <a:ext cx="4051519" cy="2746157"/>
            </a:xfrm>
            <a:prstGeom prst="snip1Rect">
              <a:avLst/>
            </a:prstGeom>
            <a:blipFill>
              <a:blip r:embed="rId1"/>
              <a:srcRect/>
              <a:stretch>
                <a:fillRect/>
              </a:stretch>
            </a:bli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sp>
          <p:nvSpPr>
            <p:cNvPr id="6" name="Right Triangle 43"/>
            <p:cNvSpPr/>
            <p:nvPr/>
          </p:nvSpPr>
          <p:spPr>
            <a:xfrm rot="10800000">
              <a:off x="8086026" y="1428799"/>
              <a:ext cx="288035" cy="28803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a:ea typeface="微软雅黑" panose="020B0503020204020204" pitchFamily="34" charset="-122"/>
                <a:sym typeface="Arial" panose="020B0604020202020204"/>
              </a:endParaRPr>
            </a:p>
          </p:txBody>
        </p:sp>
        <p:grpSp>
          <p:nvGrpSpPr>
            <p:cNvPr id="7" name="Group 36"/>
            <p:cNvGrpSpPr/>
            <p:nvPr/>
          </p:nvGrpSpPr>
          <p:grpSpPr>
            <a:xfrm>
              <a:off x="4322543" y="4138220"/>
              <a:ext cx="4051518" cy="48259"/>
              <a:chOff x="4322543" y="4131077"/>
              <a:chExt cx="4051518" cy="48259"/>
            </a:xfrm>
          </p:grpSpPr>
          <p:sp>
            <p:nvSpPr>
              <p:cNvPr id="8" name="Rectangle 45"/>
              <p:cNvSpPr/>
              <p:nvPr/>
            </p:nvSpPr>
            <p:spPr>
              <a:xfrm>
                <a:off x="4322543" y="4131077"/>
                <a:ext cx="1363279" cy="4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a:ea typeface="微软雅黑" panose="020B0503020204020204" pitchFamily="34" charset="-122"/>
                  <a:sym typeface="Arial" panose="020B0604020202020204"/>
                </a:endParaRPr>
              </a:p>
            </p:txBody>
          </p:sp>
          <p:sp>
            <p:nvSpPr>
              <p:cNvPr id="9" name="Rectangle 46"/>
              <p:cNvSpPr/>
              <p:nvPr/>
            </p:nvSpPr>
            <p:spPr>
              <a:xfrm>
                <a:off x="5685822" y="4131077"/>
                <a:ext cx="1363279" cy="4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sp>
            <p:nvSpPr>
              <p:cNvPr id="10" name="Rectangle 47"/>
              <p:cNvSpPr/>
              <p:nvPr/>
            </p:nvSpPr>
            <p:spPr>
              <a:xfrm>
                <a:off x="7010782" y="4131077"/>
                <a:ext cx="1363279" cy="4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a:ea typeface="微软雅黑" panose="020B0503020204020204" pitchFamily="34" charset="-122"/>
                  <a:sym typeface="Arial" panose="020B0604020202020204"/>
                </a:endParaRPr>
              </a:p>
            </p:txBody>
          </p:sp>
        </p:grpSp>
      </p:grpSp>
      <p:sp>
        <p:nvSpPr>
          <p:cNvPr id="11" name="Snip Single Corner Rectangle 48"/>
          <p:cNvSpPr/>
          <p:nvPr/>
        </p:nvSpPr>
        <p:spPr>
          <a:xfrm flipH="1">
            <a:off x="2741404" y="4735855"/>
            <a:ext cx="3686368" cy="384136"/>
          </a:xfrm>
          <a:prstGeom prst="snip1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85342" rtlCol="0" anchor="ctr"/>
          <a:lstStyle/>
          <a:p>
            <a:pPr algn="ctr"/>
            <a:r>
              <a:rPr lang="zh-CN" altLang="en-US" sz="1900" b="1" dirty="0">
                <a:solidFill>
                  <a:schemeClr val="tx1">
                    <a:lumMod val="75000"/>
                    <a:lumOff val="25000"/>
                  </a:schemeClr>
                </a:solidFill>
                <a:latin typeface="Arial" panose="020B0604020202020204"/>
                <a:ea typeface="微软雅黑" panose="020B0503020204020204" pitchFamily="34" charset="-122"/>
                <a:sym typeface="Arial" panose="020B0604020202020204"/>
              </a:rPr>
              <a:t>知识点一</a:t>
            </a:r>
            <a:endParaRPr lang="en-US" sz="1900" b="1" dirty="0">
              <a:solidFill>
                <a:schemeClr val="tx1">
                  <a:lumMod val="75000"/>
                  <a:lumOff val="25000"/>
                </a:schemeClr>
              </a:solidFill>
              <a:latin typeface="Arial" panose="020B0604020202020204"/>
              <a:ea typeface="微软雅黑" panose="020B0503020204020204" pitchFamily="34" charset="-122"/>
              <a:sym typeface="Arial" panose="020B0604020202020204"/>
            </a:endParaRPr>
          </a:p>
        </p:txBody>
      </p:sp>
      <p:grpSp>
        <p:nvGrpSpPr>
          <p:cNvPr id="12" name="Group 37"/>
          <p:cNvGrpSpPr/>
          <p:nvPr/>
        </p:nvGrpSpPr>
        <p:grpSpPr>
          <a:xfrm>
            <a:off x="6824089" y="1893972"/>
            <a:ext cx="4570272" cy="1411255"/>
            <a:chOff x="466617" y="212055"/>
            <a:chExt cx="3428150" cy="1089378"/>
          </a:xfrm>
        </p:grpSpPr>
        <p:sp>
          <p:nvSpPr>
            <p:cNvPr id="13" name="TextBox 12"/>
            <p:cNvSpPr txBox="1"/>
            <p:nvPr/>
          </p:nvSpPr>
          <p:spPr>
            <a:xfrm>
              <a:off x="1244845" y="220640"/>
              <a:ext cx="1096597" cy="225701"/>
            </a:xfrm>
            <a:prstGeom prst="rect">
              <a:avLst/>
            </a:prstGeom>
            <a:noFill/>
          </p:spPr>
          <p:txBody>
            <a:bodyPr wrap="none" lIns="0" tIns="0" rIns="0" bIns="0" rtlCol="0" anchor="ctr">
              <a:spAutoFit/>
            </a:bodyPr>
            <a:lstStyle>
              <a:defPPr>
                <a:defRPr lang="zh-CN"/>
              </a:defPPr>
              <a:lvl1pPr>
                <a:defRPr sz="1900" b="1">
                  <a:solidFill>
                    <a:schemeClr val="tx1">
                      <a:lumMod val="50000"/>
                      <a:lumOff val="50000"/>
                    </a:schemeClr>
                  </a:solidFill>
                  <a:latin typeface="Arial" panose="020B0604020202020204"/>
                  <a:ea typeface="微软雅黑" panose="020B0503020204020204" pitchFamily="34" charset="-122"/>
                </a:defRPr>
              </a:lvl1pPr>
            </a:lstStyle>
            <a:p>
              <a:r>
                <a:rPr lang="zh-CN" altLang="en-US" dirty="0">
                  <a:latin typeface="微软雅黑" panose="020B0503020204020204" pitchFamily="34" charset="-122"/>
                  <a:ea typeface="微软雅黑" panose="020B0503020204020204" pitchFamily="34" charset="-122"/>
                </a:rPr>
                <a:t>单击添加标题</a:t>
              </a:r>
              <a:endParaRPr lang="id-ID" altLang="zh-CN" dirty="0">
                <a:latin typeface="微软雅黑" panose="020B0503020204020204" pitchFamily="34" charset="-122"/>
                <a:ea typeface="微软雅黑" panose="020B0503020204020204" pitchFamily="34" charset="-122"/>
              </a:endParaRPr>
            </a:p>
          </p:txBody>
        </p:sp>
        <p:sp>
          <p:nvSpPr>
            <p:cNvPr id="14" name="TextBox 13"/>
            <p:cNvSpPr txBox="1"/>
            <p:nvPr/>
          </p:nvSpPr>
          <p:spPr>
            <a:xfrm>
              <a:off x="1244844" y="432351"/>
              <a:ext cx="2649923" cy="86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15" name="Oval 58"/>
            <p:cNvSpPr/>
            <p:nvPr/>
          </p:nvSpPr>
          <p:spPr>
            <a:xfrm>
              <a:off x="466617" y="212055"/>
              <a:ext cx="723797" cy="7237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grpSp>
        <p:nvGrpSpPr>
          <p:cNvPr id="16" name="Group 42"/>
          <p:cNvGrpSpPr/>
          <p:nvPr/>
        </p:nvGrpSpPr>
        <p:grpSpPr>
          <a:xfrm>
            <a:off x="6824089" y="3206082"/>
            <a:ext cx="4570272" cy="1443621"/>
            <a:chOff x="466617" y="187070"/>
            <a:chExt cx="3428150" cy="1114364"/>
          </a:xfrm>
        </p:grpSpPr>
        <p:sp>
          <p:nvSpPr>
            <p:cNvPr id="17" name="TextBox 16"/>
            <p:cNvSpPr txBox="1"/>
            <p:nvPr/>
          </p:nvSpPr>
          <p:spPr>
            <a:xfrm>
              <a:off x="1244845" y="187070"/>
              <a:ext cx="1096597" cy="225701"/>
            </a:xfrm>
            <a:prstGeom prst="rect">
              <a:avLst/>
            </a:prstGeom>
            <a:noFill/>
          </p:spPr>
          <p:txBody>
            <a:bodyPr wrap="none" lIns="0" tIns="0" rIns="0" bIns="0" rtlCol="0" anchor="ctr">
              <a:spAutoFit/>
            </a:bodyPr>
            <a:lstStyle/>
            <a:p>
              <a:r>
                <a:rPr lang="zh-CN" alt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rPr>
                <a:t>常规技术支持</a:t>
              </a:r>
              <a:endParaRPr 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18" name="TextBox 17"/>
            <p:cNvSpPr txBox="1"/>
            <p:nvPr/>
          </p:nvSpPr>
          <p:spPr>
            <a:xfrm>
              <a:off x="1244844" y="432351"/>
              <a:ext cx="2649923" cy="8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19" name="Oval 62"/>
            <p:cNvSpPr/>
            <p:nvPr/>
          </p:nvSpPr>
          <p:spPr>
            <a:xfrm>
              <a:off x="466617" y="212055"/>
              <a:ext cx="723797" cy="723795"/>
            </a:xfrm>
            <a:prstGeom prst="ellipse">
              <a:avLst/>
            </a:pr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grpSp>
        <p:nvGrpSpPr>
          <p:cNvPr id="20" name="Group 47"/>
          <p:cNvGrpSpPr/>
          <p:nvPr/>
        </p:nvGrpSpPr>
        <p:grpSpPr>
          <a:xfrm>
            <a:off x="6824089" y="4581341"/>
            <a:ext cx="4570272" cy="1400132"/>
            <a:chOff x="466617" y="210835"/>
            <a:chExt cx="3428150" cy="1080791"/>
          </a:xfrm>
        </p:grpSpPr>
        <p:sp>
          <p:nvSpPr>
            <p:cNvPr id="21" name="TextBox 20"/>
            <p:cNvSpPr txBox="1"/>
            <p:nvPr/>
          </p:nvSpPr>
          <p:spPr>
            <a:xfrm>
              <a:off x="1244845" y="210835"/>
              <a:ext cx="1096597" cy="225700"/>
            </a:xfrm>
            <a:prstGeom prst="rect">
              <a:avLst/>
            </a:prstGeom>
            <a:noFill/>
          </p:spPr>
          <p:txBody>
            <a:bodyPr wrap="none" lIns="0" tIns="0" rIns="0" bIns="0" rtlCol="0" anchor="ctr">
              <a:spAutoFit/>
            </a:bodyPr>
            <a:lstStyle/>
            <a:p>
              <a:r>
                <a:rPr lang="zh-CN" alt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rPr>
                <a:t>产品开发管理</a:t>
              </a:r>
              <a:endParaRPr lang="en-US" sz="1900" b="1"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22" name="TextBox 21"/>
            <p:cNvSpPr txBox="1"/>
            <p:nvPr/>
          </p:nvSpPr>
          <p:spPr>
            <a:xfrm>
              <a:off x="1244844" y="422546"/>
              <a:ext cx="2649923" cy="86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defPPr>
                <a:defRPr lang="en-US"/>
              </a:defPPr>
              <a:lvl1pPr defTabSz="914400" fontAlgn="base">
                <a:lnSpc>
                  <a:spcPct val="150000"/>
                </a:lnSpc>
                <a:spcBef>
                  <a:spcPct val="0"/>
                </a:spcBef>
                <a:spcAft>
                  <a:spcPct val="0"/>
                </a:spcAft>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zh-CN" altLang="en-US" sz="1400" dirty="0">
                  <a:sym typeface="Arial" panose="020B0604020202020204"/>
                </a:rPr>
                <a:t>此处添加详细文本描述，建议与标题相关并符合整体语言风格。</a:t>
              </a:r>
              <a:endParaRPr lang="en-US" altLang="zh-CN" sz="1400" dirty="0">
                <a:sym typeface="Arial" panose="020B0604020202020204"/>
              </a:endParaRPr>
            </a:p>
          </p:txBody>
        </p:sp>
        <p:sp>
          <p:nvSpPr>
            <p:cNvPr id="23" name="Oval 66"/>
            <p:cNvSpPr/>
            <p:nvPr/>
          </p:nvSpPr>
          <p:spPr>
            <a:xfrm>
              <a:off x="466617" y="212055"/>
              <a:ext cx="723797" cy="7237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grpSp>
      <p:cxnSp>
        <p:nvCxnSpPr>
          <p:cNvPr id="24" name="Straight Connector 67"/>
          <p:cNvCxnSpPr/>
          <p:nvPr/>
        </p:nvCxnSpPr>
        <p:spPr>
          <a:xfrm flipV="1">
            <a:off x="6440092" y="1741510"/>
            <a:ext cx="0" cy="3662391"/>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5" name="Freeform 139"/>
          <p:cNvSpPr/>
          <p:nvPr/>
        </p:nvSpPr>
        <p:spPr bwMode="auto">
          <a:xfrm>
            <a:off x="7058193" y="2160354"/>
            <a:ext cx="505818" cy="383206"/>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26" name="Freeform 144"/>
          <p:cNvSpPr/>
          <p:nvPr/>
        </p:nvSpPr>
        <p:spPr bwMode="auto">
          <a:xfrm>
            <a:off x="7108986" y="3434704"/>
            <a:ext cx="412697" cy="446721"/>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
        <p:nvSpPr>
          <p:cNvPr id="27" name="Freeform 149"/>
          <p:cNvSpPr/>
          <p:nvPr/>
        </p:nvSpPr>
        <p:spPr bwMode="auto">
          <a:xfrm>
            <a:off x="7108986" y="4813273"/>
            <a:ext cx="435977" cy="427666"/>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17" tIns="60958" rIns="121917" bIns="60958" numCol="1" anchor="t" anchorCtr="0" compatLnSpc="1"/>
          <a:lstStyle/>
          <a:p>
            <a:endParaRPr lang="en-US">
              <a:solidFill>
                <a:schemeClr val="tx1">
                  <a:lumMod val="50000"/>
                  <a:lumOff val="50000"/>
                </a:schemeClr>
              </a:solidFill>
              <a:latin typeface="Arial" panose="020B0604020202020204"/>
              <a:ea typeface="微软雅黑" panose="020B0503020204020204" pitchFamily="34" charset="-122"/>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advTm="5044"/>
    </mc:Choice>
    <mc:Fallback>
      <p:transition spd="slow" advTm="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4" accel="50000" decel="5000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1480"/>
                            </p:stCondLst>
                            <p:childTnLst>
                              <p:par>
                                <p:cTn id="24" presetID="1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lide(fromBottom)">
                                      <p:cBhvr>
                                        <p:cTn id="26" dur="500"/>
                                        <p:tgtEl>
                                          <p:spTgt spid="11"/>
                                        </p:tgtEl>
                                      </p:cBhvr>
                                    </p:animEffect>
                                  </p:childTnLst>
                                </p:cTn>
                              </p:par>
                            </p:childTnLst>
                          </p:cTn>
                        </p:par>
                        <p:par>
                          <p:cTn id="27" fill="hold">
                            <p:stCondLst>
                              <p:cond delay="1980"/>
                            </p:stCondLst>
                            <p:childTnLst>
                              <p:par>
                                <p:cTn id="28" presetID="18" presetClass="entr" presetSubtype="3"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strips(upRight)">
                                      <p:cBhvr>
                                        <p:cTn id="30" dur="500"/>
                                        <p:tgtEl>
                                          <p:spTgt spid="24"/>
                                        </p:tgtEl>
                                      </p:cBhvr>
                                    </p:animEffect>
                                  </p:childTnLst>
                                </p:cTn>
                              </p:par>
                            </p:childTnLst>
                          </p:cTn>
                        </p:par>
                        <p:par>
                          <p:cTn id="31" fill="hold">
                            <p:stCondLst>
                              <p:cond delay="2480"/>
                            </p:stCondLst>
                            <p:childTnLst>
                              <p:par>
                                <p:cTn id="32" presetID="2" presetClass="entr" presetSubtype="2" accel="50000" decel="5000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par>
                          <p:cTn id="36" fill="hold">
                            <p:stCondLst>
                              <p:cond delay="2980"/>
                            </p:stCondLst>
                            <p:childTnLst>
                              <p:par>
                                <p:cTn id="37" presetID="2" presetClass="entr" presetSubtype="2" accel="50000" decel="5000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par>
                          <p:cTn id="41" fill="hold">
                            <p:stCondLst>
                              <p:cond delay="3480"/>
                            </p:stCondLst>
                            <p:childTnLst>
                              <p:par>
                                <p:cTn id="42" presetID="2" presetClass="entr" presetSubtype="2" accel="50000" decel="5000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五边形 3"/>
          <p:cNvSpPr/>
          <p:nvPr/>
        </p:nvSpPr>
        <p:spPr bwMode="auto">
          <a:xfrm>
            <a:off x="2948668" y="1918476"/>
            <a:ext cx="1676870" cy="512117"/>
          </a:xfrm>
          <a:prstGeom prst="homePlate">
            <a:avLst/>
          </a:prstGeom>
          <a:solidFill>
            <a:schemeClr val="accent1"/>
          </a:solidFill>
          <a:ln w="3175" cap="flat" cmpd="sng">
            <a:noFill/>
            <a:bevel/>
          </a:ln>
        </p:spPr>
        <p:txBody>
          <a:bodyPr lIns="82617" tIns="41307" rIns="82617" bIns="41307" anchor="ctr"/>
          <a:lstStyle/>
          <a:p>
            <a:pPr algn="ctr"/>
            <a:endParaRPr lang="zh-CN" altLang="en-US" b="1" dirty="0">
              <a:solidFill>
                <a:srgbClr val="F8F8F8"/>
              </a:solidFill>
              <a:latin typeface="Arial" panose="020B0604020202020204" pitchFamily="34" charset="0"/>
              <a:ea typeface="微软雅黑" panose="020B0503020204020204" pitchFamily="34" charset="-122"/>
            </a:endParaRPr>
          </a:p>
        </p:txBody>
      </p:sp>
      <p:sp>
        <p:nvSpPr>
          <p:cNvPr id="5" name="TextBox 22"/>
          <p:cNvSpPr txBox="1">
            <a:spLocks noChangeArrowheads="1"/>
          </p:cNvSpPr>
          <p:nvPr/>
        </p:nvSpPr>
        <p:spPr bwMode="auto">
          <a:xfrm>
            <a:off x="3130373" y="2000203"/>
            <a:ext cx="1408188" cy="332713"/>
          </a:xfrm>
          <a:prstGeom prst="rect">
            <a:avLst/>
          </a:prstGeom>
          <a:noFill/>
          <a:ln w="3175" cap="flat" cmpd="sng">
            <a:noFill/>
            <a:bevel/>
          </a:ln>
        </p:spPr>
        <p:txBody>
          <a:bodyPr lIns="82617" tIns="41307" rIns="82617" bIns="41307" anchor="ctr"/>
          <a:lstStyle>
            <a:defPPr>
              <a:defRPr lang="zh-CN"/>
            </a:defPPr>
            <a:lvl1pPr algn="ctr">
              <a:defRPr sz="2000" b="1">
                <a:solidFill>
                  <a:srgbClr val="F8F8F8"/>
                </a:solidFill>
                <a:ea typeface="微软雅黑" panose="020B0503020204020204" pitchFamily="34" charset="-122"/>
              </a:defRPr>
            </a:lvl1pPr>
          </a:lstStyle>
          <a:p>
            <a:pPr algn="l"/>
            <a:r>
              <a:rPr lang="zh-CN" altLang="en-US" sz="1500" dirty="0"/>
              <a:t>添加标题</a:t>
            </a:r>
            <a:endParaRPr lang="zh-CN" altLang="en-US" sz="1500" dirty="0"/>
          </a:p>
        </p:txBody>
      </p:sp>
      <p:sp>
        <p:nvSpPr>
          <p:cNvPr id="6" name="五边形 5"/>
          <p:cNvSpPr/>
          <p:nvPr/>
        </p:nvSpPr>
        <p:spPr bwMode="auto">
          <a:xfrm>
            <a:off x="2948665" y="3495591"/>
            <a:ext cx="1676872" cy="512117"/>
          </a:xfrm>
          <a:prstGeom prst="homePlate">
            <a:avLst/>
          </a:prstGeom>
          <a:solidFill>
            <a:schemeClr val="accent1"/>
          </a:solidFill>
          <a:ln w="3175" cap="flat" cmpd="sng">
            <a:noFill/>
            <a:bevel/>
          </a:ln>
        </p:spPr>
        <p:txBody>
          <a:bodyPr lIns="82617" tIns="41307" rIns="82617" bIns="41307" anchor="ctr"/>
          <a:lstStyle/>
          <a:p>
            <a:pPr algn="ctr"/>
            <a:endParaRPr lang="zh-CN" altLang="en-US" b="1" dirty="0">
              <a:solidFill>
                <a:srgbClr val="F8F8F8"/>
              </a:solidFill>
              <a:latin typeface="Arial" panose="020B0604020202020204" pitchFamily="34" charset="0"/>
              <a:ea typeface="微软雅黑" panose="020B0503020204020204" pitchFamily="34" charset="-122"/>
            </a:endParaRPr>
          </a:p>
        </p:txBody>
      </p:sp>
      <p:sp>
        <p:nvSpPr>
          <p:cNvPr id="7" name="TextBox 22"/>
          <p:cNvSpPr txBox="1">
            <a:spLocks noChangeArrowheads="1"/>
          </p:cNvSpPr>
          <p:nvPr/>
        </p:nvSpPr>
        <p:spPr bwMode="auto">
          <a:xfrm>
            <a:off x="3137933" y="3596563"/>
            <a:ext cx="1400626" cy="332713"/>
          </a:xfrm>
          <a:prstGeom prst="rect">
            <a:avLst/>
          </a:prstGeom>
          <a:noFill/>
          <a:ln w="3175" cap="flat" cmpd="sng">
            <a:noFill/>
            <a:bevel/>
          </a:ln>
        </p:spPr>
        <p:txBody>
          <a:bodyPr lIns="82617" tIns="41307" rIns="82617" bIns="41307" anchor="ctr"/>
          <a:lstStyle>
            <a:defPPr>
              <a:defRPr lang="zh-CN"/>
            </a:defPPr>
            <a:lvl1pPr algn="ctr">
              <a:defRPr sz="2000" b="1">
                <a:solidFill>
                  <a:srgbClr val="F8F8F8"/>
                </a:solidFill>
                <a:ea typeface="微软雅黑" panose="020B0503020204020204" pitchFamily="34" charset="-122"/>
              </a:defRPr>
            </a:lvl1pPr>
          </a:lstStyle>
          <a:p>
            <a:pPr algn="l"/>
            <a:r>
              <a:rPr lang="zh-CN" altLang="en-US" sz="1500" dirty="0"/>
              <a:t>添加标题</a:t>
            </a:r>
            <a:endParaRPr lang="zh-CN" altLang="en-US" sz="1500" dirty="0"/>
          </a:p>
        </p:txBody>
      </p:sp>
      <p:sp>
        <p:nvSpPr>
          <p:cNvPr id="8" name="五边形 7"/>
          <p:cNvSpPr/>
          <p:nvPr/>
        </p:nvSpPr>
        <p:spPr bwMode="auto">
          <a:xfrm>
            <a:off x="2948665" y="5147841"/>
            <a:ext cx="1676872" cy="512117"/>
          </a:xfrm>
          <a:prstGeom prst="homePlate">
            <a:avLst/>
          </a:prstGeom>
          <a:solidFill>
            <a:schemeClr val="accent1"/>
          </a:solidFill>
          <a:ln w="3175" cap="flat" cmpd="sng">
            <a:noFill/>
            <a:bevel/>
          </a:ln>
        </p:spPr>
        <p:txBody>
          <a:bodyPr lIns="82617" tIns="41307" rIns="82617" bIns="41307" anchor="ctr"/>
          <a:lstStyle/>
          <a:p>
            <a:pPr algn="ctr"/>
            <a:endParaRPr lang="zh-CN" altLang="en-US" b="1" dirty="0">
              <a:solidFill>
                <a:srgbClr val="F8F8F8"/>
              </a:solidFill>
              <a:latin typeface="Arial" panose="020B0604020202020204" pitchFamily="34" charset="0"/>
              <a:ea typeface="微软雅黑" panose="020B0503020204020204" pitchFamily="34" charset="-122"/>
            </a:endParaRPr>
          </a:p>
        </p:txBody>
      </p:sp>
      <p:sp>
        <p:nvSpPr>
          <p:cNvPr id="9" name="TextBox 22"/>
          <p:cNvSpPr txBox="1">
            <a:spLocks noChangeArrowheads="1"/>
          </p:cNvSpPr>
          <p:nvPr/>
        </p:nvSpPr>
        <p:spPr bwMode="auto">
          <a:xfrm>
            <a:off x="3137933" y="5230665"/>
            <a:ext cx="1400626" cy="332713"/>
          </a:xfrm>
          <a:prstGeom prst="rect">
            <a:avLst/>
          </a:prstGeom>
          <a:noFill/>
          <a:ln w="3175" cap="flat" cmpd="sng">
            <a:noFill/>
            <a:bevel/>
          </a:ln>
        </p:spPr>
        <p:txBody>
          <a:bodyPr lIns="82617" tIns="41307" rIns="82617" bIns="41307" anchor="ctr"/>
          <a:lstStyle>
            <a:defPPr>
              <a:defRPr lang="zh-CN"/>
            </a:defPPr>
            <a:lvl1pPr algn="ctr">
              <a:defRPr sz="2000" b="1">
                <a:solidFill>
                  <a:srgbClr val="F8F8F8"/>
                </a:solidFill>
                <a:ea typeface="微软雅黑" panose="020B0503020204020204" pitchFamily="34" charset="-122"/>
              </a:defRPr>
            </a:lvl1pPr>
          </a:lstStyle>
          <a:p>
            <a:pPr algn="l"/>
            <a:r>
              <a:rPr lang="zh-CN" altLang="en-US" sz="1500" dirty="0"/>
              <a:t>添加标题</a:t>
            </a:r>
            <a:endParaRPr lang="zh-CN" altLang="en-US" sz="1500" dirty="0"/>
          </a:p>
        </p:txBody>
      </p:sp>
      <p:sp>
        <p:nvSpPr>
          <p:cNvPr id="10" name="任意多边形 9"/>
          <p:cNvSpPr/>
          <p:nvPr/>
        </p:nvSpPr>
        <p:spPr bwMode="auto">
          <a:xfrm>
            <a:off x="1995306" y="2158793"/>
            <a:ext cx="1140580" cy="1596357"/>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ln>
            <a:solidFill>
              <a:schemeClr val="tx1">
                <a:lumMod val="65000"/>
                <a:lumOff val="35000"/>
              </a:schemeClr>
            </a:solidFill>
            <a:headEnd type="oval"/>
            <a:tailEnd type="oval"/>
          </a:ln>
        </p:spPr>
        <p:style>
          <a:lnRef idx="1">
            <a:schemeClr val="dk1"/>
          </a:lnRef>
          <a:fillRef idx="0">
            <a:schemeClr val="dk1"/>
          </a:fillRef>
          <a:effectRef idx="0">
            <a:schemeClr val="dk1"/>
          </a:effectRef>
          <a:fontRef idx="minor">
            <a:schemeClr val="tx1"/>
          </a:fontRef>
        </p:style>
        <p:txBody>
          <a:bodyPr lIns="82617" tIns="41307" rIns="82617" bIns="41307" anchor="ctr"/>
          <a:lstStyle/>
          <a:p>
            <a:pPr algn="ctr" eaLnBrk="0" fontAlgn="ctr" hangingPunct="0">
              <a:buClr>
                <a:srgbClr val="FF0000"/>
              </a:buClr>
              <a:buSzPct val="70000"/>
              <a:defRPr/>
            </a:pPr>
            <a:endParaRPr lang="zh-CN" altLang="en-US" sz="1500" b="1" dirty="0">
              <a:solidFill>
                <a:schemeClr val="bg1"/>
              </a:solidFill>
              <a:latin typeface="微软雅黑" panose="020B0503020204020204" pitchFamily="34" charset="-122"/>
              <a:ea typeface="微软雅黑" panose="020B0503020204020204" pitchFamily="34" charset="-122"/>
            </a:endParaRPr>
          </a:p>
        </p:txBody>
      </p:sp>
      <p:sp>
        <p:nvSpPr>
          <p:cNvPr id="11" name="任意多边形 10"/>
          <p:cNvSpPr/>
          <p:nvPr/>
        </p:nvSpPr>
        <p:spPr bwMode="auto">
          <a:xfrm flipV="1">
            <a:off x="1995309" y="3777611"/>
            <a:ext cx="1140580" cy="1626289"/>
          </a:xfrm>
          <a:custGeom>
            <a:avLst/>
            <a:gdLst>
              <a:gd name="connsiteX0" fmla="*/ 0 w 1092530"/>
              <a:gd name="connsiteY0" fmla="*/ 1068780 h 1068780"/>
              <a:gd name="connsiteX1" fmla="*/ 1092530 w 1092530"/>
              <a:gd name="connsiteY1" fmla="*/ 0 h 1068780"/>
            </a:gdLst>
            <a:ahLst/>
            <a:cxnLst>
              <a:cxn ang="0">
                <a:pos x="connsiteX0" y="connsiteY0"/>
              </a:cxn>
              <a:cxn ang="0">
                <a:pos x="connsiteX1" y="connsiteY1"/>
              </a:cxn>
            </a:cxnLst>
            <a:rect l="l" t="t" r="r" b="b"/>
            <a:pathLst>
              <a:path w="1092530" h="1068780">
                <a:moveTo>
                  <a:pt x="0" y="1068780"/>
                </a:moveTo>
                <a:lnTo>
                  <a:pt x="1092530" y="0"/>
                </a:lnTo>
              </a:path>
            </a:pathLst>
          </a:custGeom>
          <a:ln>
            <a:solidFill>
              <a:schemeClr val="tx1">
                <a:lumMod val="65000"/>
                <a:lumOff val="35000"/>
              </a:schemeClr>
            </a:solidFill>
            <a:headEnd type="oval"/>
            <a:tailEnd type="oval"/>
          </a:ln>
        </p:spPr>
        <p:style>
          <a:lnRef idx="1">
            <a:schemeClr val="dk1"/>
          </a:lnRef>
          <a:fillRef idx="0">
            <a:schemeClr val="dk1"/>
          </a:fillRef>
          <a:effectRef idx="0">
            <a:schemeClr val="dk1"/>
          </a:effectRef>
          <a:fontRef idx="minor">
            <a:schemeClr val="tx1"/>
          </a:fontRef>
        </p:style>
        <p:txBody>
          <a:bodyPr lIns="82617" tIns="41307" rIns="82617" bIns="41307" anchor="ctr"/>
          <a:lstStyle/>
          <a:p>
            <a:pPr algn="ctr" eaLnBrk="0" fontAlgn="ctr" hangingPunct="0">
              <a:buClr>
                <a:srgbClr val="FF0000"/>
              </a:buClr>
              <a:buSzPct val="70000"/>
              <a:defRPr/>
            </a:pPr>
            <a:endParaRPr lang="zh-CN" altLang="en-US" sz="1500" b="1" dirty="0">
              <a:solidFill>
                <a:schemeClr val="bg1"/>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bwMode="auto">
          <a:xfrm>
            <a:off x="1995306" y="3777606"/>
            <a:ext cx="1140580" cy="3"/>
          </a:xfrm>
          <a:prstGeom prst="line">
            <a:avLst/>
          </a:prstGeom>
          <a:ln>
            <a:solidFill>
              <a:schemeClr val="tx1">
                <a:lumMod val="65000"/>
                <a:lumOff val="35000"/>
              </a:schemeClr>
            </a:solidFill>
            <a:headEnd type="oval"/>
            <a:tailEnd type="oval"/>
          </a:ln>
        </p:spPr>
        <p:style>
          <a:lnRef idx="1">
            <a:schemeClr val="dk1"/>
          </a:lnRef>
          <a:fillRef idx="0">
            <a:schemeClr val="dk1"/>
          </a:fillRef>
          <a:effectRef idx="0">
            <a:schemeClr val="dk1"/>
          </a:effectRef>
          <a:fontRef idx="minor">
            <a:schemeClr val="tx1"/>
          </a:fontRef>
        </p:style>
      </p:cxnSp>
      <p:sp>
        <p:nvSpPr>
          <p:cNvPr id="13" name="椭圆 12"/>
          <p:cNvSpPr>
            <a:spLocks noChangeArrowheads="1"/>
          </p:cNvSpPr>
          <p:nvPr/>
        </p:nvSpPr>
        <p:spPr bwMode="auto">
          <a:xfrm>
            <a:off x="1285875" y="3153372"/>
            <a:ext cx="1256958" cy="1248471"/>
          </a:xfrm>
          <a:prstGeom prst="ellipse">
            <a:avLst/>
          </a:prstGeom>
          <a:solidFill>
            <a:srgbClr val="027ED2"/>
          </a:solidFill>
          <a:ln w="3175" cap="flat" cmpd="sng">
            <a:noFill/>
            <a:bevel/>
          </a:ln>
        </p:spPr>
        <p:txBody>
          <a:bodyPr lIns="82617" tIns="41307" rIns="82617" bIns="41307" anchor="ctr"/>
          <a:lstStyle/>
          <a:p>
            <a:pPr algn="ctr"/>
            <a:r>
              <a:rPr lang="zh-CN" altLang="en-US" b="1" dirty="0">
                <a:solidFill>
                  <a:srgbClr val="F8F8F8"/>
                </a:solidFill>
                <a:ea typeface="微软雅黑" panose="020B0503020204020204" pitchFamily="34" charset="-122"/>
              </a:rPr>
              <a:t>添加</a:t>
            </a:r>
            <a:endParaRPr lang="en-US" altLang="zh-CN" b="1" dirty="0">
              <a:solidFill>
                <a:srgbClr val="F8F8F8"/>
              </a:solidFill>
              <a:ea typeface="微软雅黑" panose="020B0503020204020204" pitchFamily="34" charset="-122"/>
            </a:endParaRPr>
          </a:p>
          <a:p>
            <a:pPr algn="ctr"/>
            <a:r>
              <a:rPr lang="zh-CN" altLang="en-US" b="1" dirty="0">
                <a:solidFill>
                  <a:srgbClr val="F8F8F8"/>
                </a:solidFill>
                <a:ea typeface="微软雅黑" panose="020B0503020204020204" pitchFamily="34" charset="-122"/>
              </a:rPr>
              <a:t>标题</a:t>
            </a:r>
            <a:endParaRPr lang="zh-CN" altLang="en-US" b="1" dirty="0">
              <a:solidFill>
                <a:srgbClr val="F8F8F8"/>
              </a:solidFill>
              <a:ea typeface="微软雅黑" panose="020B0503020204020204" pitchFamily="34" charset="-122"/>
            </a:endParaRPr>
          </a:p>
        </p:txBody>
      </p:sp>
      <p:sp>
        <p:nvSpPr>
          <p:cNvPr id="14" name="右弧形箭头 13"/>
          <p:cNvSpPr/>
          <p:nvPr/>
        </p:nvSpPr>
        <p:spPr>
          <a:xfrm>
            <a:off x="8578283" y="1841325"/>
            <a:ext cx="898074" cy="1866975"/>
          </a:xfrm>
          <a:prstGeom prst="curvedLeftArrow">
            <a:avLst/>
          </a:prstGeom>
          <a:solidFill>
            <a:srgbClr val="027ED2"/>
          </a:solidFill>
          <a:ln w="19050">
            <a:noFill/>
          </a:ln>
        </p:spPr>
        <p:txBody>
          <a:bodyPr vert="horz" wrap="square" lIns="74354" tIns="37177" rIns="74354" bIns="37177" numCol="1" anchor="t" anchorCtr="0" compatLnSpc="1"/>
          <a:lstStyle/>
          <a:p>
            <a:endParaRPr lang="zh-CN" altLang="en-US" sz="1500" kern="0">
              <a:solidFill>
                <a:schemeClr val="bg2">
                  <a:lumMod val="10000"/>
                </a:schemeClr>
              </a:solidFill>
              <a:latin typeface="Calibri" panose="020F0502020204030204"/>
              <a:ea typeface="微软雅黑" panose="020B0503020204020204" pitchFamily="34" charset="-122"/>
            </a:endParaRPr>
          </a:p>
        </p:txBody>
      </p:sp>
      <p:sp>
        <p:nvSpPr>
          <p:cNvPr id="15" name="右弧形箭头 14"/>
          <p:cNvSpPr/>
          <p:nvPr/>
        </p:nvSpPr>
        <p:spPr>
          <a:xfrm>
            <a:off x="8587393" y="3712064"/>
            <a:ext cx="888962" cy="2063643"/>
          </a:xfrm>
          <a:prstGeom prst="curvedLeftArrow">
            <a:avLst/>
          </a:prstGeom>
          <a:solidFill>
            <a:srgbClr val="027ED2"/>
          </a:solidFill>
          <a:ln w="19050">
            <a:noFill/>
          </a:ln>
        </p:spPr>
        <p:txBody>
          <a:bodyPr vert="horz" wrap="square" lIns="74354" tIns="37177" rIns="74354" bIns="37177" numCol="1" anchor="t" anchorCtr="0" compatLnSpc="1"/>
          <a:lstStyle/>
          <a:p>
            <a:endParaRPr lang="zh-CN" altLang="en-US" sz="1500" kern="0">
              <a:solidFill>
                <a:schemeClr val="bg2">
                  <a:lumMod val="10000"/>
                </a:schemeClr>
              </a:solidFill>
              <a:latin typeface="Calibri" panose="020F0502020204030204"/>
              <a:ea typeface="微软雅黑" panose="020B0503020204020204" pitchFamily="34" charset="-122"/>
            </a:endParaRPr>
          </a:p>
        </p:txBody>
      </p:sp>
      <p:sp>
        <p:nvSpPr>
          <p:cNvPr id="16" name="右弧形箭头 15"/>
          <p:cNvSpPr/>
          <p:nvPr/>
        </p:nvSpPr>
        <p:spPr>
          <a:xfrm rot="10800000" flipH="1">
            <a:off x="8321874" y="2248438"/>
            <a:ext cx="1026928" cy="3028968"/>
          </a:xfrm>
          <a:prstGeom prst="curvedLeftArrow">
            <a:avLst/>
          </a:prstGeom>
          <a:solidFill>
            <a:schemeClr val="accent1"/>
          </a:solidFill>
          <a:ln w="19050">
            <a:noFill/>
          </a:ln>
        </p:spPr>
        <p:txBody>
          <a:bodyPr vert="horz" wrap="square" lIns="74354" tIns="37177" rIns="74354" bIns="37177" numCol="1" anchor="t" anchorCtr="0" compatLnSpc="1"/>
          <a:lstStyle/>
          <a:p>
            <a:endParaRPr lang="zh-CN" altLang="en-US" sz="1500" kern="0">
              <a:solidFill>
                <a:schemeClr val="bg2">
                  <a:lumMod val="10000"/>
                </a:schemeClr>
              </a:solidFill>
              <a:latin typeface="Calibri" panose="020F0502020204030204"/>
              <a:ea typeface="微软雅黑" panose="020B0503020204020204" pitchFamily="34" charset="-122"/>
            </a:endParaRPr>
          </a:p>
        </p:txBody>
      </p:sp>
      <p:sp>
        <p:nvSpPr>
          <p:cNvPr id="17" name="TextBox 16"/>
          <p:cNvSpPr txBox="1"/>
          <p:nvPr/>
        </p:nvSpPr>
        <p:spPr>
          <a:xfrm>
            <a:off x="9416520" y="3610424"/>
            <a:ext cx="1103691" cy="545086"/>
          </a:xfrm>
          <a:prstGeom prst="rect">
            <a:avLst/>
          </a:prstGeom>
          <a:noFill/>
        </p:spPr>
        <p:txBody>
          <a:bodyPr wrap="square" lIns="82617" tIns="41307" rIns="82617" bIns="41307" rtlCol="0">
            <a:spAutoFit/>
          </a:bodyPr>
          <a:lstStyle/>
          <a:p>
            <a:pPr algn="ctr"/>
            <a:r>
              <a:rPr lang="zh-CN" altLang="en-US" sz="1500" b="1" dirty="0">
                <a:solidFill>
                  <a:schemeClr val="accent1"/>
                </a:solidFill>
                <a:latin typeface="Broadway BT"/>
                <a:ea typeface="微软雅黑" panose="020B0503020204020204" pitchFamily="34" charset="-122"/>
              </a:rPr>
              <a:t>补充性文字</a:t>
            </a:r>
            <a:endParaRPr lang="zh-CN" altLang="en-US" sz="1500" b="1" dirty="0">
              <a:solidFill>
                <a:schemeClr val="accent1"/>
              </a:solidFill>
              <a:latin typeface="Broadway BT"/>
              <a:ea typeface="微软雅黑" panose="020B0503020204020204" pitchFamily="34" charset="-122"/>
            </a:endParaRPr>
          </a:p>
        </p:txBody>
      </p:sp>
      <p:sp>
        <p:nvSpPr>
          <p:cNvPr id="18" name="TextBox 31"/>
          <p:cNvSpPr txBox="1"/>
          <p:nvPr/>
        </p:nvSpPr>
        <p:spPr>
          <a:xfrm>
            <a:off x="9597569" y="4600444"/>
            <a:ext cx="1103691" cy="545086"/>
          </a:xfrm>
          <a:prstGeom prst="rect">
            <a:avLst/>
          </a:prstGeom>
          <a:noFill/>
        </p:spPr>
        <p:txBody>
          <a:bodyPr wrap="square" lIns="82617" tIns="41307" rIns="82617" bIns="41307" rtlCol="0">
            <a:spAutoFit/>
          </a:bodyPr>
          <a:lstStyle/>
          <a:p>
            <a:pPr algn="ctr"/>
            <a:r>
              <a:rPr lang="zh-CN" altLang="en-US" sz="1500" b="1" dirty="0">
                <a:solidFill>
                  <a:schemeClr val="accent1"/>
                </a:solidFill>
                <a:latin typeface="Broadway BT"/>
                <a:ea typeface="微软雅黑" panose="020B0503020204020204" pitchFamily="34" charset="-122"/>
              </a:rPr>
              <a:t>补充性文字</a:t>
            </a:r>
            <a:endParaRPr lang="zh-CN" altLang="en-US" sz="1500" b="1" dirty="0">
              <a:solidFill>
                <a:schemeClr val="accent1"/>
              </a:solidFill>
              <a:latin typeface="Broadway BT"/>
              <a:ea typeface="微软雅黑" panose="020B0503020204020204" pitchFamily="34" charset="-122"/>
            </a:endParaRPr>
          </a:p>
        </p:txBody>
      </p:sp>
      <p:sp>
        <p:nvSpPr>
          <p:cNvPr id="19" name="TextBox 31"/>
          <p:cNvSpPr txBox="1"/>
          <p:nvPr/>
        </p:nvSpPr>
        <p:spPr>
          <a:xfrm>
            <a:off x="9597569" y="2595209"/>
            <a:ext cx="1103691" cy="545086"/>
          </a:xfrm>
          <a:prstGeom prst="rect">
            <a:avLst/>
          </a:prstGeom>
          <a:noFill/>
        </p:spPr>
        <p:txBody>
          <a:bodyPr wrap="square" lIns="82617" tIns="41307" rIns="82617" bIns="41307" rtlCol="0">
            <a:spAutoFit/>
          </a:bodyPr>
          <a:lstStyle/>
          <a:p>
            <a:pPr algn="ctr"/>
            <a:r>
              <a:rPr lang="zh-CN" altLang="en-US" sz="1500" b="1" dirty="0">
                <a:solidFill>
                  <a:schemeClr val="accent1"/>
                </a:solidFill>
                <a:latin typeface="Broadway BT"/>
                <a:ea typeface="微软雅黑" panose="020B0503020204020204" pitchFamily="34" charset="-122"/>
              </a:rPr>
              <a:t>补充性文字</a:t>
            </a:r>
            <a:endParaRPr lang="zh-CN" altLang="en-US" sz="1500" b="1" dirty="0">
              <a:solidFill>
                <a:schemeClr val="accent1"/>
              </a:solidFill>
              <a:latin typeface="Broadway BT"/>
              <a:ea typeface="微软雅黑" panose="020B0503020204020204" pitchFamily="34" charset="-122"/>
            </a:endParaRPr>
          </a:p>
        </p:txBody>
      </p:sp>
      <p:sp>
        <p:nvSpPr>
          <p:cNvPr id="20" name="圆角矩形 19"/>
          <p:cNvSpPr/>
          <p:nvPr/>
        </p:nvSpPr>
        <p:spPr bwMode="auto">
          <a:xfrm>
            <a:off x="4135031" y="3197411"/>
            <a:ext cx="4064301" cy="1160400"/>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617" tIns="41307" rIns="82617" bIns="41307" anchor="ctr"/>
          <a:lstStyle/>
          <a:p>
            <a:pPr lvl="2"/>
            <a:endParaRPr lang="zh-CN" altLang="en-US" sz="1300" dirty="0">
              <a:solidFill>
                <a:schemeClr val="accent2">
                  <a:lumMod val="75000"/>
                </a:schemeClr>
              </a:solidFill>
            </a:endParaRPr>
          </a:p>
        </p:txBody>
      </p:sp>
      <p:sp>
        <p:nvSpPr>
          <p:cNvPr id="21" name="圆角矩形 20"/>
          <p:cNvSpPr/>
          <p:nvPr/>
        </p:nvSpPr>
        <p:spPr bwMode="auto">
          <a:xfrm>
            <a:off x="4135031" y="4823497"/>
            <a:ext cx="4064301" cy="1160400"/>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617" tIns="41307" rIns="82617" bIns="41307" anchor="ctr"/>
          <a:lstStyle/>
          <a:p>
            <a:pPr lvl="2"/>
            <a:endParaRPr lang="zh-CN" altLang="en-US" sz="1300" dirty="0">
              <a:solidFill>
                <a:schemeClr val="accent2">
                  <a:lumMod val="75000"/>
                </a:schemeClr>
              </a:solidFill>
              <a:latin typeface="Arial" panose="020B0604020202020204" pitchFamily="34" charset="0"/>
              <a:ea typeface="宋体" panose="02010600030101010101" pitchFamily="2" charset="-122"/>
            </a:endParaRPr>
          </a:p>
        </p:txBody>
      </p:sp>
      <p:sp>
        <p:nvSpPr>
          <p:cNvPr id="22" name="圆角矩形 21"/>
          <p:cNvSpPr/>
          <p:nvPr/>
        </p:nvSpPr>
        <p:spPr bwMode="auto">
          <a:xfrm>
            <a:off x="4135031" y="1587300"/>
            <a:ext cx="4064301" cy="1160400"/>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617" tIns="41307" rIns="82617" bIns="41307" anchor="ctr"/>
          <a:lstStyle/>
          <a:p>
            <a:pPr lvl="2"/>
            <a:endParaRPr lang="zh-CN" altLang="en-US" sz="1300" dirty="0">
              <a:solidFill>
                <a:schemeClr val="accent2">
                  <a:lumMod val="75000"/>
                </a:schemeClr>
              </a:solidFill>
              <a:latin typeface="Arial" panose="020B0604020202020204" pitchFamily="34" charset="0"/>
              <a:ea typeface="宋体" panose="02010600030101010101" pitchFamily="2" charset="-122"/>
            </a:endParaRPr>
          </a:p>
        </p:txBody>
      </p:sp>
      <p:sp>
        <p:nvSpPr>
          <p:cNvPr id="23" name="TextBox 32"/>
          <p:cNvSpPr txBox="1">
            <a:spLocks noChangeArrowheads="1"/>
          </p:cNvSpPr>
          <p:nvPr/>
        </p:nvSpPr>
        <p:spPr bwMode="auto">
          <a:xfrm>
            <a:off x="4390497" y="5114418"/>
            <a:ext cx="3542909" cy="624262"/>
          </a:xfrm>
          <a:prstGeom prst="rect">
            <a:avLst/>
          </a:prstGeom>
          <a:noFill/>
          <a:ln w="3175" cap="flat" cmpd="sng">
            <a:noFill/>
            <a:bevel/>
          </a:ln>
        </p:spPr>
        <p:txBody>
          <a:bodyPr lIns="82617" tIns="41307" rIns="82617" bIns="41307" anchor="ctr"/>
          <a:lstStyle>
            <a:defPPr>
              <a:defRPr lang="zh-CN"/>
            </a:defPPr>
            <a:lvl1pPr algn="ctr">
              <a:defRPr>
                <a:solidFill>
                  <a:srgbClr val="FFFFFF"/>
                </a:solidFill>
                <a:ea typeface="微软雅黑" panose="020B0503020204020204" pitchFamily="34" charset="-122"/>
              </a:defRPr>
            </a:lvl1pPr>
          </a:lstStyle>
          <a:p>
            <a:pPr algn="l"/>
            <a:r>
              <a:rPr lang="zh-CN" altLang="en-US" sz="1600" dirty="0">
                <a:solidFill>
                  <a:schemeClr val="tx1">
                    <a:lumMod val="75000"/>
                    <a:lumOff val="25000"/>
                  </a:schemeClr>
                </a:solidFill>
              </a:rPr>
              <a:t>您的内容打在这里，或者通过复制您的文本后，在此框中选择粘贴，并选择只保留文字。</a:t>
            </a:r>
            <a:endParaRPr lang="zh-CN" altLang="en-US" sz="1600" dirty="0">
              <a:solidFill>
                <a:schemeClr val="tx1">
                  <a:lumMod val="75000"/>
                  <a:lumOff val="25000"/>
                </a:schemeClr>
              </a:solidFill>
            </a:endParaRPr>
          </a:p>
        </p:txBody>
      </p:sp>
      <p:sp>
        <p:nvSpPr>
          <p:cNvPr id="24" name="TextBox 32"/>
          <p:cNvSpPr txBox="1">
            <a:spLocks noChangeArrowheads="1"/>
          </p:cNvSpPr>
          <p:nvPr/>
        </p:nvSpPr>
        <p:spPr bwMode="auto">
          <a:xfrm>
            <a:off x="4375004" y="3401618"/>
            <a:ext cx="3542909" cy="624262"/>
          </a:xfrm>
          <a:prstGeom prst="rect">
            <a:avLst/>
          </a:prstGeom>
          <a:noFill/>
          <a:ln w="3175" cap="flat" cmpd="sng">
            <a:noFill/>
            <a:bevel/>
          </a:ln>
        </p:spPr>
        <p:txBody>
          <a:bodyPr lIns="82617" tIns="41307" rIns="82617" bIns="41307" anchor="ctr"/>
          <a:lstStyle>
            <a:defPPr>
              <a:defRPr lang="zh-CN"/>
            </a:defPPr>
            <a:lvl1pPr algn="ctr">
              <a:defRPr>
                <a:solidFill>
                  <a:srgbClr val="FFFFFF"/>
                </a:solidFill>
                <a:ea typeface="微软雅黑" panose="020B0503020204020204" pitchFamily="34" charset="-122"/>
              </a:defRPr>
            </a:lvl1pPr>
          </a:lstStyle>
          <a:p>
            <a:pPr algn="l"/>
            <a:r>
              <a:rPr lang="zh-CN" altLang="en-US" sz="1600" dirty="0">
                <a:solidFill>
                  <a:schemeClr val="tx1">
                    <a:lumMod val="75000"/>
                    <a:lumOff val="25000"/>
                  </a:schemeClr>
                </a:solidFill>
              </a:rPr>
              <a:t>您的内容打在这里，或者通过复制您的文本后，在此框中选择粘贴，并选择只保留文字。</a:t>
            </a:r>
            <a:endParaRPr lang="zh-CN" altLang="en-US" sz="1600" dirty="0">
              <a:solidFill>
                <a:schemeClr val="tx1">
                  <a:lumMod val="75000"/>
                  <a:lumOff val="25000"/>
                </a:schemeClr>
              </a:solidFill>
            </a:endParaRPr>
          </a:p>
        </p:txBody>
      </p:sp>
      <p:sp>
        <p:nvSpPr>
          <p:cNvPr id="25" name="TextBox 32"/>
          <p:cNvSpPr txBox="1">
            <a:spLocks noChangeArrowheads="1"/>
          </p:cNvSpPr>
          <p:nvPr/>
        </p:nvSpPr>
        <p:spPr bwMode="auto">
          <a:xfrm>
            <a:off x="4380265" y="1846774"/>
            <a:ext cx="3542909" cy="624262"/>
          </a:xfrm>
          <a:prstGeom prst="rect">
            <a:avLst/>
          </a:prstGeom>
          <a:noFill/>
          <a:ln w="3175" cap="flat" cmpd="sng">
            <a:noFill/>
            <a:bevel/>
          </a:ln>
        </p:spPr>
        <p:txBody>
          <a:bodyPr lIns="82617" tIns="41307" rIns="82617" bIns="41307" anchor="ctr"/>
          <a:lstStyle>
            <a:defPPr>
              <a:defRPr lang="zh-CN"/>
            </a:defPPr>
            <a:lvl1pPr algn="ctr">
              <a:defRPr>
                <a:solidFill>
                  <a:srgbClr val="FFFFFF"/>
                </a:solidFill>
                <a:ea typeface="微软雅黑" panose="020B0503020204020204" pitchFamily="34" charset="-122"/>
              </a:defRPr>
            </a:lvl1pPr>
          </a:lstStyle>
          <a:p>
            <a:pPr algn="l"/>
            <a:r>
              <a:rPr lang="zh-CN" altLang="en-US" sz="1600" dirty="0">
                <a:solidFill>
                  <a:schemeClr val="tx1">
                    <a:lumMod val="75000"/>
                    <a:lumOff val="25000"/>
                  </a:schemeClr>
                </a:solidFill>
              </a:rPr>
              <a:t>您的内容打在这里，或者通过复制您的文本后，在此框中选择粘贴，并选择只保留文字。</a:t>
            </a:r>
            <a:endParaRPr lang="zh-CN" altLang="en-US" sz="1600"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8854"/>
    </mc:Choice>
    <mc:Fallback>
      <p:transition spd="slow" advTm="8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1" presetClass="entr" presetSubtype="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500"/>
                                        <p:tgtEl>
                                          <p:spTgt spid="13"/>
                                        </p:tgtEl>
                                      </p:cBhvr>
                                    </p:animEffect>
                                  </p:childTnLst>
                                </p:cTn>
                              </p:par>
                            </p:childTnLst>
                          </p:cTn>
                        </p:par>
                        <p:par>
                          <p:cTn id="22" fill="hold">
                            <p:stCondLst>
                              <p:cond delay="148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980"/>
                            </p:stCondLst>
                            <p:childTnLst>
                              <p:par>
                                <p:cTn id="27" presetID="31"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300" fill="hold"/>
                                        <p:tgtEl>
                                          <p:spTgt spid="4"/>
                                        </p:tgtEl>
                                        <p:attrNameLst>
                                          <p:attrName>ppt_w</p:attrName>
                                        </p:attrNameLst>
                                      </p:cBhvr>
                                      <p:tavLst>
                                        <p:tav tm="0">
                                          <p:val>
                                            <p:fltVal val="0"/>
                                          </p:val>
                                        </p:tav>
                                        <p:tav tm="100000">
                                          <p:val>
                                            <p:strVal val="#ppt_w"/>
                                          </p:val>
                                        </p:tav>
                                      </p:tavLst>
                                    </p:anim>
                                    <p:anim calcmode="lin" valueType="num">
                                      <p:cBhvr>
                                        <p:cTn id="30" dur="300" fill="hold"/>
                                        <p:tgtEl>
                                          <p:spTgt spid="4"/>
                                        </p:tgtEl>
                                        <p:attrNameLst>
                                          <p:attrName>ppt_h</p:attrName>
                                        </p:attrNameLst>
                                      </p:cBhvr>
                                      <p:tavLst>
                                        <p:tav tm="0">
                                          <p:val>
                                            <p:fltVal val="0"/>
                                          </p:val>
                                        </p:tav>
                                        <p:tav tm="100000">
                                          <p:val>
                                            <p:strVal val="#ppt_h"/>
                                          </p:val>
                                        </p:tav>
                                      </p:tavLst>
                                    </p:anim>
                                    <p:anim calcmode="lin" valueType="num">
                                      <p:cBhvr>
                                        <p:cTn id="31" dur="300" fill="hold"/>
                                        <p:tgtEl>
                                          <p:spTgt spid="4"/>
                                        </p:tgtEl>
                                        <p:attrNameLst>
                                          <p:attrName>style.rotation</p:attrName>
                                        </p:attrNameLst>
                                      </p:cBhvr>
                                      <p:tavLst>
                                        <p:tav tm="0">
                                          <p:val>
                                            <p:fltVal val="90"/>
                                          </p:val>
                                        </p:tav>
                                        <p:tav tm="100000">
                                          <p:val>
                                            <p:fltVal val="0"/>
                                          </p:val>
                                        </p:tav>
                                      </p:tavLst>
                                    </p:anim>
                                    <p:animEffect transition="in" filter="fade">
                                      <p:cBhvr>
                                        <p:cTn id="32" dur="300"/>
                                        <p:tgtEl>
                                          <p:spTgt spid="4"/>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300" fill="hold"/>
                                        <p:tgtEl>
                                          <p:spTgt spid="5"/>
                                        </p:tgtEl>
                                        <p:attrNameLst>
                                          <p:attrName>ppt_w</p:attrName>
                                        </p:attrNameLst>
                                      </p:cBhvr>
                                      <p:tavLst>
                                        <p:tav tm="0">
                                          <p:val>
                                            <p:fltVal val="0"/>
                                          </p:val>
                                        </p:tav>
                                        <p:tav tm="100000">
                                          <p:val>
                                            <p:strVal val="#ppt_w"/>
                                          </p:val>
                                        </p:tav>
                                      </p:tavLst>
                                    </p:anim>
                                    <p:anim calcmode="lin" valueType="num">
                                      <p:cBhvr>
                                        <p:cTn id="36" dur="300" fill="hold"/>
                                        <p:tgtEl>
                                          <p:spTgt spid="5"/>
                                        </p:tgtEl>
                                        <p:attrNameLst>
                                          <p:attrName>ppt_h</p:attrName>
                                        </p:attrNameLst>
                                      </p:cBhvr>
                                      <p:tavLst>
                                        <p:tav tm="0">
                                          <p:val>
                                            <p:fltVal val="0"/>
                                          </p:val>
                                        </p:tav>
                                        <p:tav tm="100000">
                                          <p:val>
                                            <p:strVal val="#ppt_h"/>
                                          </p:val>
                                        </p:tav>
                                      </p:tavLst>
                                    </p:anim>
                                    <p:anim calcmode="lin" valueType="num">
                                      <p:cBhvr>
                                        <p:cTn id="37" dur="300" fill="hold"/>
                                        <p:tgtEl>
                                          <p:spTgt spid="5"/>
                                        </p:tgtEl>
                                        <p:attrNameLst>
                                          <p:attrName>style.rotation</p:attrName>
                                        </p:attrNameLst>
                                      </p:cBhvr>
                                      <p:tavLst>
                                        <p:tav tm="0">
                                          <p:val>
                                            <p:fltVal val="90"/>
                                          </p:val>
                                        </p:tav>
                                        <p:tav tm="100000">
                                          <p:val>
                                            <p:fltVal val="0"/>
                                          </p:val>
                                        </p:tav>
                                      </p:tavLst>
                                    </p:anim>
                                    <p:animEffect transition="in" filter="fade">
                                      <p:cBhvr>
                                        <p:cTn id="38" dur="300"/>
                                        <p:tgtEl>
                                          <p:spTgt spid="5"/>
                                        </p:tgtEl>
                                      </p:cBhvr>
                                    </p:animEffect>
                                  </p:childTnLst>
                                </p:cTn>
                              </p:par>
                            </p:childTnLst>
                          </p:cTn>
                        </p:par>
                        <p:par>
                          <p:cTn id="39" fill="hold">
                            <p:stCondLst>
                              <p:cond delay="2480"/>
                            </p:stCondLst>
                            <p:childTnLst>
                              <p:par>
                                <p:cTn id="40" presetID="2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2980"/>
                            </p:stCondLst>
                            <p:childTnLst>
                              <p:par>
                                <p:cTn id="47" presetID="22" presetClass="entr" presetSubtype="8"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par>
                          <p:cTn id="50" fill="hold">
                            <p:stCondLst>
                              <p:cond delay="3480"/>
                            </p:stCondLst>
                            <p:childTnLst>
                              <p:par>
                                <p:cTn id="51" presetID="31"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300" fill="hold"/>
                                        <p:tgtEl>
                                          <p:spTgt spid="6"/>
                                        </p:tgtEl>
                                        <p:attrNameLst>
                                          <p:attrName>ppt_w</p:attrName>
                                        </p:attrNameLst>
                                      </p:cBhvr>
                                      <p:tavLst>
                                        <p:tav tm="0">
                                          <p:val>
                                            <p:fltVal val="0"/>
                                          </p:val>
                                        </p:tav>
                                        <p:tav tm="100000">
                                          <p:val>
                                            <p:strVal val="#ppt_w"/>
                                          </p:val>
                                        </p:tav>
                                      </p:tavLst>
                                    </p:anim>
                                    <p:anim calcmode="lin" valueType="num">
                                      <p:cBhvr>
                                        <p:cTn id="54" dur="300" fill="hold"/>
                                        <p:tgtEl>
                                          <p:spTgt spid="6"/>
                                        </p:tgtEl>
                                        <p:attrNameLst>
                                          <p:attrName>ppt_h</p:attrName>
                                        </p:attrNameLst>
                                      </p:cBhvr>
                                      <p:tavLst>
                                        <p:tav tm="0">
                                          <p:val>
                                            <p:fltVal val="0"/>
                                          </p:val>
                                        </p:tav>
                                        <p:tav tm="100000">
                                          <p:val>
                                            <p:strVal val="#ppt_h"/>
                                          </p:val>
                                        </p:tav>
                                      </p:tavLst>
                                    </p:anim>
                                    <p:anim calcmode="lin" valueType="num">
                                      <p:cBhvr>
                                        <p:cTn id="55" dur="300" fill="hold"/>
                                        <p:tgtEl>
                                          <p:spTgt spid="6"/>
                                        </p:tgtEl>
                                        <p:attrNameLst>
                                          <p:attrName>style.rotation</p:attrName>
                                        </p:attrNameLst>
                                      </p:cBhvr>
                                      <p:tavLst>
                                        <p:tav tm="0">
                                          <p:val>
                                            <p:fltVal val="90"/>
                                          </p:val>
                                        </p:tav>
                                        <p:tav tm="100000">
                                          <p:val>
                                            <p:fltVal val="0"/>
                                          </p:val>
                                        </p:tav>
                                      </p:tavLst>
                                    </p:anim>
                                    <p:animEffect transition="in" filter="fade">
                                      <p:cBhvr>
                                        <p:cTn id="56" dur="300"/>
                                        <p:tgtEl>
                                          <p:spTgt spid="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style.rotation</p:attrName>
                                        </p:attrNameLst>
                                      </p:cBhvr>
                                      <p:tavLst>
                                        <p:tav tm="0">
                                          <p:val>
                                            <p:fltVal val="90"/>
                                          </p:val>
                                        </p:tav>
                                        <p:tav tm="100000">
                                          <p:val>
                                            <p:fltVal val="0"/>
                                          </p:val>
                                        </p:tav>
                                      </p:tavLst>
                                    </p:anim>
                                    <p:animEffect transition="in" filter="fade">
                                      <p:cBhvr>
                                        <p:cTn id="62" dur="300"/>
                                        <p:tgtEl>
                                          <p:spTgt spid="7"/>
                                        </p:tgtEl>
                                      </p:cBhvr>
                                    </p:animEffect>
                                  </p:childTnLst>
                                </p:cTn>
                              </p:par>
                            </p:childTnLst>
                          </p:cTn>
                        </p:par>
                        <p:par>
                          <p:cTn id="63" fill="hold">
                            <p:stCondLst>
                              <p:cond delay="3980"/>
                            </p:stCondLst>
                            <p:childTnLst>
                              <p:par>
                                <p:cTn id="64" presetID="2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par>
                          <p:cTn id="70" fill="hold">
                            <p:stCondLst>
                              <p:cond delay="448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par>
                          <p:cTn id="74" fill="hold">
                            <p:stCondLst>
                              <p:cond delay="4980"/>
                            </p:stCondLst>
                            <p:childTnLst>
                              <p:par>
                                <p:cTn id="75" presetID="31" presetClass="entr" presetSubtype="0"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300" fill="hold"/>
                                        <p:tgtEl>
                                          <p:spTgt spid="8"/>
                                        </p:tgtEl>
                                        <p:attrNameLst>
                                          <p:attrName>ppt_w</p:attrName>
                                        </p:attrNameLst>
                                      </p:cBhvr>
                                      <p:tavLst>
                                        <p:tav tm="0">
                                          <p:val>
                                            <p:fltVal val="0"/>
                                          </p:val>
                                        </p:tav>
                                        <p:tav tm="100000">
                                          <p:val>
                                            <p:strVal val="#ppt_w"/>
                                          </p:val>
                                        </p:tav>
                                      </p:tavLst>
                                    </p:anim>
                                    <p:anim calcmode="lin" valueType="num">
                                      <p:cBhvr>
                                        <p:cTn id="78" dur="300" fill="hold"/>
                                        <p:tgtEl>
                                          <p:spTgt spid="8"/>
                                        </p:tgtEl>
                                        <p:attrNameLst>
                                          <p:attrName>ppt_h</p:attrName>
                                        </p:attrNameLst>
                                      </p:cBhvr>
                                      <p:tavLst>
                                        <p:tav tm="0">
                                          <p:val>
                                            <p:fltVal val="0"/>
                                          </p:val>
                                        </p:tav>
                                        <p:tav tm="100000">
                                          <p:val>
                                            <p:strVal val="#ppt_h"/>
                                          </p:val>
                                        </p:tav>
                                      </p:tavLst>
                                    </p:anim>
                                    <p:anim calcmode="lin" valueType="num">
                                      <p:cBhvr>
                                        <p:cTn id="79" dur="300" fill="hold"/>
                                        <p:tgtEl>
                                          <p:spTgt spid="8"/>
                                        </p:tgtEl>
                                        <p:attrNameLst>
                                          <p:attrName>style.rotation</p:attrName>
                                        </p:attrNameLst>
                                      </p:cBhvr>
                                      <p:tavLst>
                                        <p:tav tm="0">
                                          <p:val>
                                            <p:fltVal val="90"/>
                                          </p:val>
                                        </p:tav>
                                        <p:tav tm="100000">
                                          <p:val>
                                            <p:fltVal val="0"/>
                                          </p:val>
                                        </p:tav>
                                      </p:tavLst>
                                    </p:anim>
                                    <p:animEffect transition="in" filter="fade">
                                      <p:cBhvr>
                                        <p:cTn id="80" dur="300"/>
                                        <p:tgtEl>
                                          <p:spTgt spid="8"/>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300" fill="hold"/>
                                        <p:tgtEl>
                                          <p:spTgt spid="9"/>
                                        </p:tgtEl>
                                        <p:attrNameLst>
                                          <p:attrName>ppt_w</p:attrName>
                                        </p:attrNameLst>
                                      </p:cBhvr>
                                      <p:tavLst>
                                        <p:tav tm="0">
                                          <p:val>
                                            <p:fltVal val="0"/>
                                          </p:val>
                                        </p:tav>
                                        <p:tav tm="100000">
                                          <p:val>
                                            <p:strVal val="#ppt_w"/>
                                          </p:val>
                                        </p:tav>
                                      </p:tavLst>
                                    </p:anim>
                                    <p:anim calcmode="lin" valueType="num">
                                      <p:cBhvr>
                                        <p:cTn id="84" dur="300" fill="hold"/>
                                        <p:tgtEl>
                                          <p:spTgt spid="9"/>
                                        </p:tgtEl>
                                        <p:attrNameLst>
                                          <p:attrName>ppt_h</p:attrName>
                                        </p:attrNameLst>
                                      </p:cBhvr>
                                      <p:tavLst>
                                        <p:tav tm="0">
                                          <p:val>
                                            <p:fltVal val="0"/>
                                          </p:val>
                                        </p:tav>
                                        <p:tav tm="100000">
                                          <p:val>
                                            <p:strVal val="#ppt_h"/>
                                          </p:val>
                                        </p:tav>
                                      </p:tavLst>
                                    </p:anim>
                                    <p:anim calcmode="lin" valueType="num">
                                      <p:cBhvr>
                                        <p:cTn id="85" dur="300" fill="hold"/>
                                        <p:tgtEl>
                                          <p:spTgt spid="9"/>
                                        </p:tgtEl>
                                        <p:attrNameLst>
                                          <p:attrName>style.rotation</p:attrName>
                                        </p:attrNameLst>
                                      </p:cBhvr>
                                      <p:tavLst>
                                        <p:tav tm="0">
                                          <p:val>
                                            <p:fltVal val="90"/>
                                          </p:val>
                                        </p:tav>
                                        <p:tav tm="100000">
                                          <p:val>
                                            <p:fltVal val="0"/>
                                          </p:val>
                                        </p:tav>
                                      </p:tavLst>
                                    </p:anim>
                                    <p:animEffect transition="in" filter="fade">
                                      <p:cBhvr>
                                        <p:cTn id="86" dur="300"/>
                                        <p:tgtEl>
                                          <p:spTgt spid="9"/>
                                        </p:tgtEl>
                                      </p:cBhvr>
                                    </p:animEffect>
                                  </p:childTnLst>
                                </p:cTn>
                              </p:par>
                            </p:childTnLst>
                          </p:cTn>
                        </p:par>
                        <p:par>
                          <p:cTn id="87" fill="hold">
                            <p:stCondLst>
                              <p:cond delay="5480"/>
                            </p:stCondLst>
                            <p:childTnLst>
                              <p:par>
                                <p:cTn id="88" presetID="22" presetClass="entr" presetSubtype="8"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wipe(left)">
                                      <p:cBhvr>
                                        <p:cTn id="93" dur="500"/>
                                        <p:tgtEl>
                                          <p:spTgt spid="23"/>
                                        </p:tgtEl>
                                      </p:cBhvr>
                                    </p:animEffect>
                                  </p:childTnLst>
                                </p:cTn>
                              </p:par>
                            </p:childTnLst>
                          </p:cTn>
                        </p:par>
                        <p:par>
                          <p:cTn id="94" fill="hold">
                            <p:stCondLst>
                              <p:cond delay="5980"/>
                            </p:stCondLst>
                            <p:childTnLst>
                              <p:par>
                                <p:cTn id="95" presetID="22" presetClass="entr" presetSubtype="1" fill="hold" grpId="0" nodeType="after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up)">
                                      <p:cBhvr>
                                        <p:cTn id="97" dur="500"/>
                                        <p:tgtEl>
                                          <p:spTgt spid="14"/>
                                        </p:tgtEl>
                                      </p:cBhvr>
                                    </p:animEffect>
                                  </p:childTnLst>
                                </p:cTn>
                              </p:par>
                            </p:childTnLst>
                          </p:cTn>
                        </p:par>
                        <p:par>
                          <p:cTn id="98" fill="hold">
                            <p:stCondLst>
                              <p:cond delay="6480"/>
                            </p:stCondLst>
                            <p:childTnLst>
                              <p:par>
                                <p:cTn id="99" presetID="16" presetClass="entr" presetSubtype="37" fill="hold" grpId="0" nodeType="after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barn(outVertical)">
                                      <p:cBhvr>
                                        <p:cTn id="101" dur="500"/>
                                        <p:tgtEl>
                                          <p:spTgt spid="19"/>
                                        </p:tgtEl>
                                      </p:cBhvr>
                                    </p:animEffect>
                                  </p:childTnLst>
                                </p:cTn>
                              </p:par>
                            </p:childTnLst>
                          </p:cTn>
                        </p:par>
                        <p:par>
                          <p:cTn id="102" fill="hold">
                            <p:stCondLst>
                              <p:cond delay="6980"/>
                            </p:stCondLst>
                            <p:childTnLst>
                              <p:par>
                                <p:cTn id="103" presetID="22" presetClass="entr" presetSubtype="1" fill="hold" grpId="0"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up)">
                                      <p:cBhvr>
                                        <p:cTn id="105" dur="500"/>
                                        <p:tgtEl>
                                          <p:spTgt spid="15"/>
                                        </p:tgtEl>
                                      </p:cBhvr>
                                    </p:animEffect>
                                  </p:childTnLst>
                                </p:cTn>
                              </p:par>
                            </p:childTnLst>
                          </p:cTn>
                        </p:par>
                        <p:par>
                          <p:cTn id="106" fill="hold">
                            <p:stCondLst>
                              <p:cond delay="7480"/>
                            </p:stCondLst>
                            <p:childTnLst>
                              <p:par>
                                <p:cTn id="107" presetID="16" presetClass="entr" presetSubtype="37"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barn(outVertical)">
                                      <p:cBhvr>
                                        <p:cTn id="109" dur="500"/>
                                        <p:tgtEl>
                                          <p:spTgt spid="18"/>
                                        </p:tgtEl>
                                      </p:cBhvr>
                                    </p:animEffect>
                                  </p:childTnLst>
                                </p:cTn>
                              </p:par>
                            </p:childTnLst>
                          </p:cTn>
                        </p:par>
                        <p:par>
                          <p:cTn id="110" fill="hold">
                            <p:stCondLst>
                              <p:cond delay="7980"/>
                            </p:stCondLst>
                            <p:childTnLst>
                              <p:par>
                                <p:cTn id="111" presetID="22" presetClass="entr" presetSubtype="4" fill="hold" grpId="0" nodeType="after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wipe(down)">
                                      <p:cBhvr>
                                        <p:cTn id="113" dur="500"/>
                                        <p:tgtEl>
                                          <p:spTgt spid="16"/>
                                        </p:tgtEl>
                                      </p:cBhvr>
                                    </p:animEffect>
                                  </p:childTnLst>
                                </p:cTn>
                              </p:par>
                            </p:childTnLst>
                          </p:cTn>
                        </p:par>
                        <p:par>
                          <p:cTn id="114" fill="hold">
                            <p:stCondLst>
                              <p:cond delay="8480"/>
                            </p:stCondLst>
                            <p:childTnLst>
                              <p:par>
                                <p:cTn id="115" presetID="16" presetClass="entr" presetSubtype="37" fill="hold" grpId="0" nodeType="after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barn(outVertical)">
                                      <p:cBhvr>
                                        <p:cTn id="1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animBg="1"/>
      <p:bldP spid="7" grpId="0"/>
      <p:bldP spid="8" grpId="0" animBg="1"/>
      <p:bldP spid="9" grpId="0"/>
      <p:bldP spid="10" grpId="0" animBg="1"/>
      <p:bldP spid="11" grpId="0" animBg="1"/>
      <p:bldP spid="13" grpId="0" animBg="1"/>
      <p:bldP spid="14" grpId="0" animBg="1"/>
      <p:bldP spid="15" grpId="0" animBg="1"/>
      <p:bldP spid="16" grpId="0" animBg="1"/>
      <p:bldP spid="17" grpId="0"/>
      <p:bldP spid="18" grpId="0"/>
      <p:bldP spid="19" grpId="0"/>
      <p:bldP spid="20" grpId="0" animBg="1"/>
      <p:bldP spid="21" grpId="0" animBg="1"/>
      <p:bldP spid="22" grpId="0" animBg="1"/>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12" name="矩形 11"/>
          <p:cNvSpPr/>
          <p:nvPr/>
        </p:nvSpPr>
        <p:spPr>
          <a:xfrm>
            <a:off x="4935968" y="450938"/>
            <a:ext cx="2723823" cy="938719"/>
          </a:xfrm>
          <a:prstGeom prst="rect">
            <a:avLst/>
          </a:prstGeom>
        </p:spPr>
        <p:txBody>
          <a:bodyPr wrap="none">
            <a:spAutoFit/>
          </a:bodyPr>
          <a:lstStyle/>
          <a:p>
            <a:pPr algn="ctr"/>
            <a:r>
              <a:rPr lang="en-US" altLang="zh-CN" sz="5300" b="1" kern="0" dirty="0">
                <a:solidFill>
                  <a:schemeClr val="bg1"/>
                </a:solidFill>
                <a:latin typeface="微软雅黑" panose="020B0503020204020204" pitchFamily="34" charset="-122"/>
                <a:ea typeface="微软雅黑" panose="020B0503020204020204" pitchFamily="34" charset="-122"/>
              </a:rPr>
              <a:t>Part 01</a:t>
            </a:r>
            <a:endParaRPr lang="zh-CN" altLang="en-US" sz="53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3399428" y="1725255"/>
            <a:ext cx="5955476" cy="861774"/>
          </a:xfrm>
          <a:prstGeom prst="rect">
            <a:avLst/>
          </a:prstGeom>
        </p:spPr>
        <p:txBody>
          <a:bodyPr wrap="none">
            <a:spAutoFit/>
          </a:bodyPr>
          <a:lstStyle/>
          <a:p>
            <a:pPr algn="ctr"/>
            <a:r>
              <a:rPr lang="zh-CN" altLang="en-US" sz="5000" b="1" kern="0" dirty="0">
                <a:solidFill>
                  <a:schemeClr val="bg1"/>
                </a:solidFill>
                <a:latin typeface="微软雅黑" panose="020B0503020204020204" pitchFamily="34" charset="-122"/>
                <a:ea typeface="微软雅黑" panose="020B0503020204020204" pitchFamily="34" charset="-122"/>
              </a:rPr>
              <a:t>单击此处添加标题一</a:t>
            </a:r>
            <a:endParaRPr lang="zh-CN" altLang="en-US" sz="5000" b="1" kern="0" dirty="0">
              <a:solidFill>
                <a:schemeClr val="bg1"/>
              </a:solidFill>
              <a:latin typeface="微软雅黑" panose="020B0503020204020204" pitchFamily="34" charset="-122"/>
              <a:ea typeface="微软雅黑" panose="020B0503020204020204" pitchFamily="34" charset="-122"/>
            </a:endParaRPr>
          </a:p>
        </p:txBody>
      </p:sp>
      <p:sp>
        <p:nvSpPr>
          <p:cNvPr id="14" name="流程图: 延期 14"/>
          <p:cNvSpPr/>
          <p:nvPr/>
        </p:nvSpPr>
        <p:spPr>
          <a:xfrm rot="10800000">
            <a:off x="3094873" y="1581913"/>
            <a:ext cx="6414406" cy="1124708"/>
          </a:xfrm>
          <a:custGeom>
            <a:avLst/>
            <a:gdLst/>
            <a:ahLst/>
            <a:cxnLst/>
            <a:rect l="l" t="t" r="r" b="b"/>
            <a:pathLst>
              <a:path w="5450000" h="771896">
                <a:moveTo>
                  <a:pt x="5052569" y="771896"/>
                </a:moveTo>
                <a:lnTo>
                  <a:pt x="4952013" y="771896"/>
                </a:lnTo>
                <a:lnTo>
                  <a:pt x="4655138" y="771896"/>
                </a:lnTo>
                <a:lnTo>
                  <a:pt x="794862" y="771896"/>
                </a:lnTo>
                <a:lnTo>
                  <a:pt x="397432" y="771896"/>
                </a:lnTo>
                <a:lnTo>
                  <a:pt x="397431" y="771896"/>
                </a:lnTo>
                <a:cubicBezTo>
                  <a:pt x="177936" y="771896"/>
                  <a:pt x="0" y="599101"/>
                  <a:pt x="0" y="385948"/>
                </a:cubicBezTo>
                <a:cubicBezTo>
                  <a:pt x="0" y="172795"/>
                  <a:pt x="177936" y="0"/>
                  <a:pt x="397431" y="0"/>
                </a:cubicBezTo>
                <a:lnTo>
                  <a:pt x="397432" y="0"/>
                </a:lnTo>
                <a:lnTo>
                  <a:pt x="794862" y="0"/>
                </a:lnTo>
                <a:lnTo>
                  <a:pt x="4655138" y="0"/>
                </a:lnTo>
                <a:lnTo>
                  <a:pt x="4952013" y="0"/>
                </a:lnTo>
                <a:lnTo>
                  <a:pt x="5052569" y="0"/>
                </a:lnTo>
                <a:cubicBezTo>
                  <a:pt x="5272064" y="0"/>
                  <a:pt x="5450000" y="172795"/>
                  <a:pt x="5450000" y="385948"/>
                </a:cubicBezTo>
                <a:cubicBezTo>
                  <a:pt x="5450000" y="599101"/>
                  <a:pt x="5272064" y="771896"/>
                  <a:pt x="5052569" y="771896"/>
                </a:cubicBezTo>
                <a:close/>
              </a:path>
            </a:pathLst>
          </a:custGeom>
          <a:no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13"/>
          <p:cNvGrpSpPr>
            <a:grpSpLocks noChangeAspect="1"/>
          </p:cNvGrpSpPr>
          <p:nvPr/>
        </p:nvGrpSpPr>
        <p:grpSpPr bwMode="auto">
          <a:xfrm>
            <a:off x="4280507" y="1670984"/>
            <a:ext cx="3584574" cy="3613717"/>
            <a:chOff x="1219" y="-53"/>
            <a:chExt cx="3321" cy="3348"/>
          </a:xfrm>
        </p:grpSpPr>
        <p:sp>
          <p:nvSpPr>
            <p:cNvPr id="5" name="Freeform 14"/>
            <p:cNvSpPr/>
            <p:nvPr userDrawn="1"/>
          </p:nvSpPr>
          <p:spPr bwMode="auto">
            <a:xfrm>
              <a:off x="1219" y="265"/>
              <a:ext cx="1681" cy="1899"/>
            </a:xfrm>
            <a:custGeom>
              <a:avLst/>
              <a:gdLst>
                <a:gd name="T0" fmla="*/ 2311 w 2311"/>
                <a:gd name="T1" fmla="*/ 440 h 2611"/>
                <a:gd name="T2" fmla="*/ 1335 w 2311"/>
                <a:gd name="T3" fmla="*/ 1278 h 2611"/>
                <a:gd name="T4" fmla="*/ 865 w 2311"/>
                <a:gd name="T5" fmla="*/ 1829 h 2611"/>
                <a:gd name="T6" fmla="*/ 488 w 2311"/>
                <a:gd name="T7" fmla="*/ 2599 h 2611"/>
                <a:gd name="T8" fmla="*/ 470 w 2311"/>
                <a:gd name="T9" fmla="*/ 2611 h 2611"/>
                <a:gd name="T10" fmla="*/ 87 w 2311"/>
                <a:gd name="T11" fmla="*/ 1937 h 2611"/>
                <a:gd name="T12" fmla="*/ 933 w 2311"/>
                <a:gd name="T13" fmla="*/ 616 h 2611"/>
                <a:gd name="T14" fmla="*/ 1535 w 2311"/>
                <a:gd name="T15" fmla="*/ 47 h 2611"/>
                <a:gd name="T16" fmla="*/ 2311 w 2311"/>
                <a:gd name="T17" fmla="*/ 44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1" h="2611">
                  <a:moveTo>
                    <a:pt x="2311" y="440"/>
                  </a:moveTo>
                  <a:cubicBezTo>
                    <a:pt x="2062" y="586"/>
                    <a:pt x="1700" y="891"/>
                    <a:pt x="1335" y="1278"/>
                  </a:cubicBezTo>
                  <a:cubicBezTo>
                    <a:pt x="1156" y="1469"/>
                    <a:pt x="996" y="1657"/>
                    <a:pt x="865" y="1829"/>
                  </a:cubicBezTo>
                  <a:cubicBezTo>
                    <a:pt x="582" y="2201"/>
                    <a:pt x="429" y="2501"/>
                    <a:pt x="488" y="2599"/>
                  </a:cubicBezTo>
                  <a:cubicBezTo>
                    <a:pt x="470" y="2611"/>
                    <a:pt x="470" y="2611"/>
                    <a:pt x="470" y="2611"/>
                  </a:cubicBezTo>
                  <a:cubicBezTo>
                    <a:pt x="244" y="2334"/>
                    <a:pt x="87" y="1937"/>
                    <a:pt x="87" y="1937"/>
                  </a:cubicBezTo>
                  <a:cubicBezTo>
                    <a:pt x="0" y="1793"/>
                    <a:pt x="368" y="1216"/>
                    <a:pt x="933" y="616"/>
                  </a:cubicBezTo>
                  <a:cubicBezTo>
                    <a:pt x="1142" y="395"/>
                    <a:pt x="1349" y="201"/>
                    <a:pt x="1535" y="47"/>
                  </a:cubicBezTo>
                  <a:cubicBezTo>
                    <a:pt x="1642" y="0"/>
                    <a:pt x="1943" y="157"/>
                    <a:pt x="2311" y="440"/>
                  </a:cubicBez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sp>
          <p:nvSpPr>
            <p:cNvPr id="6" name="Freeform 15"/>
            <p:cNvSpPr/>
            <p:nvPr userDrawn="1"/>
          </p:nvSpPr>
          <p:spPr bwMode="auto">
            <a:xfrm>
              <a:off x="1518" y="1595"/>
              <a:ext cx="1905" cy="1700"/>
            </a:xfrm>
            <a:custGeom>
              <a:avLst/>
              <a:gdLst>
                <a:gd name="T0" fmla="*/ 2618 w 2618"/>
                <a:gd name="T1" fmla="*/ 1852 h 2337"/>
                <a:gd name="T2" fmla="*/ 2615 w 2618"/>
                <a:gd name="T3" fmla="*/ 1855 h 2337"/>
                <a:gd name="T4" fmla="*/ 1965 w 2618"/>
                <a:gd name="T5" fmla="*/ 2250 h 2337"/>
                <a:gd name="T6" fmla="*/ 644 w 2618"/>
                <a:gd name="T7" fmla="*/ 1403 h 2337"/>
                <a:gd name="T8" fmla="*/ 59 w 2618"/>
                <a:gd name="T9" fmla="*/ 782 h 2337"/>
                <a:gd name="T10" fmla="*/ 59 w 2618"/>
                <a:gd name="T11" fmla="*/ 782 h 2337"/>
                <a:gd name="T12" fmla="*/ 454 w 2618"/>
                <a:gd name="T13" fmla="*/ 0 h 2337"/>
                <a:gd name="T14" fmla="*/ 1306 w 2618"/>
                <a:gd name="T15" fmla="*/ 1001 h 2337"/>
                <a:gd name="T16" fmla="*/ 1842 w 2618"/>
                <a:gd name="T17" fmla="*/ 1460 h 2337"/>
                <a:gd name="T18" fmla="*/ 2618 w 2618"/>
                <a:gd name="T19" fmla="*/ 185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7">
                  <a:moveTo>
                    <a:pt x="2618" y="1852"/>
                  </a:moveTo>
                  <a:cubicBezTo>
                    <a:pt x="2617" y="1853"/>
                    <a:pt x="2616" y="1854"/>
                    <a:pt x="2615" y="1855"/>
                  </a:cubicBezTo>
                  <a:cubicBezTo>
                    <a:pt x="2360" y="2065"/>
                    <a:pt x="1965" y="2250"/>
                    <a:pt x="1965" y="2250"/>
                  </a:cubicBezTo>
                  <a:cubicBezTo>
                    <a:pt x="1821" y="2337"/>
                    <a:pt x="1244" y="1968"/>
                    <a:pt x="644" y="1403"/>
                  </a:cubicBezTo>
                  <a:cubicBezTo>
                    <a:pt x="415" y="1187"/>
                    <a:pt x="215" y="973"/>
                    <a:pt x="59" y="782"/>
                  </a:cubicBezTo>
                  <a:cubicBezTo>
                    <a:pt x="59" y="782"/>
                    <a:pt x="59" y="782"/>
                    <a:pt x="59" y="782"/>
                  </a:cubicBezTo>
                  <a:cubicBezTo>
                    <a:pt x="0" y="684"/>
                    <a:pt x="171" y="372"/>
                    <a:pt x="454" y="0"/>
                  </a:cubicBezTo>
                  <a:cubicBezTo>
                    <a:pt x="593" y="251"/>
                    <a:pt x="906" y="624"/>
                    <a:pt x="1306" y="1001"/>
                  </a:cubicBezTo>
                  <a:cubicBezTo>
                    <a:pt x="1491" y="1176"/>
                    <a:pt x="1674" y="1331"/>
                    <a:pt x="1842" y="1460"/>
                  </a:cubicBezTo>
                  <a:cubicBezTo>
                    <a:pt x="2211" y="1743"/>
                    <a:pt x="2511" y="1900"/>
                    <a:pt x="2618" y="1852"/>
                  </a:cubicBezTo>
                  <a:close/>
                </a:path>
              </a:pathLst>
            </a:custGeom>
            <a:solidFill>
              <a:srgbClr val="027ED2"/>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sp>
          <p:nvSpPr>
            <p:cNvPr id="7" name="Freeform 16"/>
            <p:cNvSpPr/>
            <p:nvPr userDrawn="1"/>
          </p:nvSpPr>
          <p:spPr bwMode="auto">
            <a:xfrm>
              <a:off x="3420" y="2939"/>
              <a:ext cx="9" cy="5"/>
            </a:xfrm>
            <a:custGeom>
              <a:avLst/>
              <a:gdLst>
                <a:gd name="T0" fmla="*/ 12 w 12"/>
                <a:gd name="T1" fmla="*/ 0 h 7"/>
                <a:gd name="T2" fmla="*/ 0 w 12"/>
                <a:gd name="T3" fmla="*/ 7 h 7"/>
                <a:gd name="T4" fmla="*/ 3 w 12"/>
                <a:gd name="T5" fmla="*/ 4 h 7"/>
                <a:gd name="T6" fmla="*/ 4 w 12"/>
                <a:gd name="T7" fmla="*/ 4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7"/>
                    <a:pt x="0" y="7"/>
                    <a:pt x="0" y="7"/>
                  </a:cubicBezTo>
                  <a:cubicBezTo>
                    <a:pt x="1" y="6"/>
                    <a:pt x="2" y="5"/>
                    <a:pt x="3" y="4"/>
                  </a:cubicBezTo>
                  <a:cubicBezTo>
                    <a:pt x="4" y="4"/>
                    <a:pt x="4" y="4"/>
                    <a:pt x="4" y="4"/>
                  </a:cubicBezTo>
                  <a:cubicBezTo>
                    <a:pt x="6" y="3"/>
                    <a:pt x="9" y="2"/>
                    <a:pt x="12" y="0"/>
                  </a:cubicBezTo>
                  <a:close/>
                </a:path>
              </a:pathLst>
            </a:custGeom>
            <a:solidFill>
              <a:srgbClr val="ED5463"/>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sp>
          <p:nvSpPr>
            <p:cNvPr id="8" name="Freeform 17"/>
            <p:cNvSpPr/>
            <p:nvPr userDrawn="1"/>
          </p:nvSpPr>
          <p:spPr bwMode="auto">
            <a:xfrm>
              <a:off x="2858" y="1078"/>
              <a:ext cx="1682" cy="1899"/>
            </a:xfrm>
            <a:custGeom>
              <a:avLst/>
              <a:gdLst>
                <a:gd name="T0" fmla="*/ 2225 w 2312"/>
                <a:gd name="T1" fmla="*/ 674 h 2611"/>
                <a:gd name="T2" fmla="*/ 1378 w 2312"/>
                <a:gd name="T3" fmla="*/ 1994 h 2611"/>
                <a:gd name="T4" fmla="*/ 777 w 2312"/>
                <a:gd name="T5" fmla="*/ 2563 h 2611"/>
                <a:gd name="T6" fmla="*/ 776 w 2312"/>
                <a:gd name="T7" fmla="*/ 2563 h 2611"/>
                <a:gd name="T8" fmla="*/ 0 w 2312"/>
                <a:gd name="T9" fmla="*/ 2171 h 2611"/>
                <a:gd name="T10" fmla="*/ 976 w 2312"/>
                <a:gd name="T11" fmla="*/ 1332 h 2611"/>
                <a:gd name="T12" fmla="*/ 1447 w 2312"/>
                <a:gd name="T13" fmla="*/ 781 h 2611"/>
                <a:gd name="T14" fmla="*/ 1823 w 2312"/>
                <a:gd name="T15" fmla="*/ 12 h 2611"/>
                <a:gd name="T16" fmla="*/ 1841 w 2312"/>
                <a:gd name="T17" fmla="*/ 0 h 2611"/>
                <a:gd name="T18" fmla="*/ 2225 w 2312"/>
                <a:gd name="T19" fmla="*/ 67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2" h="2611">
                  <a:moveTo>
                    <a:pt x="2225" y="674"/>
                  </a:moveTo>
                  <a:cubicBezTo>
                    <a:pt x="2312" y="817"/>
                    <a:pt x="1943" y="1395"/>
                    <a:pt x="1378" y="1994"/>
                  </a:cubicBezTo>
                  <a:cubicBezTo>
                    <a:pt x="1170" y="2216"/>
                    <a:pt x="962" y="2410"/>
                    <a:pt x="777" y="2563"/>
                  </a:cubicBezTo>
                  <a:cubicBezTo>
                    <a:pt x="776" y="2563"/>
                    <a:pt x="776" y="2563"/>
                    <a:pt x="776" y="2563"/>
                  </a:cubicBezTo>
                  <a:cubicBezTo>
                    <a:pt x="669" y="2611"/>
                    <a:pt x="369" y="2454"/>
                    <a:pt x="0" y="2171"/>
                  </a:cubicBezTo>
                  <a:cubicBezTo>
                    <a:pt x="250" y="2025"/>
                    <a:pt x="611" y="1720"/>
                    <a:pt x="976" y="1332"/>
                  </a:cubicBezTo>
                  <a:cubicBezTo>
                    <a:pt x="1156" y="1142"/>
                    <a:pt x="1315" y="954"/>
                    <a:pt x="1447" y="781"/>
                  </a:cubicBezTo>
                  <a:cubicBezTo>
                    <a:pt x="1729" y="410"/>
                    <a:pt x="1882" y="110"/>
                    <a:pt x="1823" y="12"/>
                  </a:cubicBezTo>
                  <a:cubicBezTo>
                    <a:pt x="1841" y="0"/>
                    <a:pt x="1841" y="0"/>
                    <a:pt x="1841" y="0"/>
                  </a:cubicBezTo>
                  <a:cubicBezTo>
                    <a:pt x="2067" y="277"/>
                    <a:pt x="2225" y="674"/>
                    <a:pt x="2225" y="674"/>
                  </a:cubicBez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sp>
          <p:nvSpPr>
            <p:cNvPr id="9" name="Freeform 18"/>
            <p:cNvSpPr/>
            <p:nvPr userDrawn="1"/>
          </p:nvSpPr>
          <p:spPr bwMode="auto">
            <a:xfrm>
              <a:off x="2336" y="-53"/>
              <a:ext cx="1904" cy="1699"/>
            </a:xfrm>
            <a:custGeom>
              <a:avLst/>
              <a:gdLst>
                <a:gd name="T0" fmla="*/ 2559 w 2618"/>
                <a:gd name="T1" fmla="*/ 1555 h 2336"/>
                <a:gd name="T2" fmla="*/ 2559 w 2618"/>
                <a:gd name="T3" fmla="*/ 1555 h 2336"/>
                <a:gd name="T4" fmla="*/ 2165 w 2618"/>
                <a:gd name="T5" fmla="*/ 2336 h 2336"/>
                <a:gd name="T6" fmla="*/ 1312 w 2618"/>
                <a:gd name="T7" fmla="*/ 1335 h 2336"/>
                <a:gd name="T8" fmla="*/ 776 w 2618"/>
                <a:gd name="T9" fmla="*/ 877 h 2336"/>
                <a:gd name="T10" fmla="*/ 0 w 2618"/>
                <a:gd name="T11" fmla="*/ 484 h 2336"/>
                <a:gd name="T12" fmla="*/ 3 w 2618"/>
                <a:gd name="T13" fmla="*/ 482 h 2336"/>
                <a:gd name="T14" fmla="*/ 654 w 2618"/>
                <a:gd name="T15" fmla="*/ 87 h 2336"/>
                <a:gd name="T16" fmla="*/ 1974 w 2618"/>
                <a:gd name="T17" fmla="*/ 933 h 2336"/>
                <a:gd name="T18" fmla="*/ 2559 w 2618"/>
                <a:gd name="T19" fmla="*/ 1555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8" h="2336">
                  <a:moveTo>
                    <a:pt x="2559" y="1555"/>
                  </a:moveTo>
                  <a:cubicBezTo>
                    <a:pt x="2559" y="1555"/>
                    <a:pt x="2559" y="1555"/>
                    <a:pt x="2559" y="1555"/>
                  </a:cubicBezTo>
                  <a:cubicBezTo>
                    <a:pt x="2618" y="1652"/>
                    <a:pt x="2447" y="1965"/>
                    <a:pt x="2165" y="2336"/>
                  </a:cubicBezTo>
                  <a:cubicBezTo>
                    <a:pt x="2025" y="2086"/>
                    <a:pt x="1713" y="1713"/>
                    <a:pt x="1312" y="1335"/>
                  </a:cubicBezTo>
                  <a:cubicBezTo>
                    <a:pt x="1127" y="1161"/>
                    <a:pt x="945" y="1006"/>
                    <a:pt x="776" y="877"/>
                  </a:cubicBezTo>
                  <a:cubicBezTo>
                    <a:pt x="408" y="594"/>
                    <a:pt x="107" y="437"/>
                    <a:pt x="0" y="484"/>
                  </a:cubicBezTo>
                  <a:cubicBezTo>
                    <a:pt x="1" y="483"/>
                    <a:pt x="2" y="483"/>
                    <a:pt x="3" y="482"/>
                  </a:cubicBezTo>
                  <a:cubicBezTo>
                    <a:pt x="258" y="272"/>
                    <a:pt x="654" y="87"/>
                    <a:pt x="654" y="87"/>
                  </a:cubicBezTo>
                  <a:cubicBezTo>
                    <a:pt x="797" y="0"/>
                    <a:pt x="1375" y="368"/>
                    <a:pt x="1974" y="933"/>
                  </a:cubicBezTo>
                  <a:cubicBezTo>
                    <a:pt x="2203" y="1149"/>
                    <a:pt x="2403" y="1364"/>
                    <a:pt x="2559" y="1555"/>
                  </a:cubicBezTo>
                  <a:close/>
                </a:path>
              </a:pathLst>
            </a:custGeom>
            <a:solidFill>
              <a:srgbClr val="027ED2"/>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sp>
          <p:nvSpPr>
            <p:cNvPr id="10" name="Freeform 19"/>
            <p:cNvSpPr/>
            <p:nvPr userDrawn="1"/>
          </p:nvSpPr>
          <p:spPr bwMode="auto">
            <a:xfrm>
              <a:off x="2330" y="297"/>
              <a:ext cx="8" cy="6"/>
            </a:xfrm>
            <a:custGeom>
              <a:avLst/>
              <a:gdLst>
                <a:gd name="T0" fmla="*/ 11 w 11"/>
                <a:gd name="T1" fmla="*/ 0 h 7"/>
                <a:gd name="T2" fmla="*/ 8 w 11"/>
                <a:gd name="T3" fmla="*/ 2 h 7"/>
                <a:gd name="T4" fmla="*/ 0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10" y="1"/>
                    <a:pt x="9" y="1"/>
                    <a:pt x="8" y="2"/>
                  </a:cubicBezTo>
                  <a:cubicBezTo>
                    <a:pt x="5" y="4"/>
                    <a:pt x="2" y="5"/>
                    <a:pt x="0" y="7"/>
                  </a:cubicBezTo>
                  <a:lnTo>
                    <a:pt x="11" y="0"/>
                  </a:lnTo>
                  <a:close/>
                </a:path>
              </a:pathLst>
            </a:custGeom>
            <a:solidFill>
              <a:srgbClr val="A1D469"/>
            </a:solidFill>
            <a:ln w="9525">
              <a:solidFill>
                <a:schemeClr val="bg1"/>
              </a:solidFill>
              <a:round/>
            </a:ln>
          </p:spPr>
          <p:txBody>
            <a:bodyPr vert="horz" wrap="square" lIns="91440" tIns="45720" rIns="91440" bIns="45720" numCol="1" anchor="t" anchorCtr="0" compatLnSpc="1"/>
            <a:lstStyle/>
            <a:p>
              <a:endParaRPr lang="en-US">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grpSp>
      <p:sp>
        <p:nvSpPr>
          <p:cNvPr id="11" name="Oval 17"/>
          <p:cNvSpPr>
            <a:spLocks noChangeArrowheads="1"/>
          </p:cNvSpPr>
          <p:nvPr/>
        </p:nvSpPr>
        <p:spPr bwMode="auto">
          <a:xfrm>
            <a:off x="1272033" y="2040657"/>
            <a:ext cx="134408" cy="134683"/>
          </a:xfrm>
          <a:prstGeom prst="ellipse">
            <a:avLst/>
          </a:prstGeom>
          <a:solidFill>
            <a:schemeClr val="accent1"/>
          </a:solidFill>
          <a:ln>
            <a:solidFill>
              <a:srgbClr val="00BBD6"/>
            </a:solidFill>
          </a:ln>
        </p:spPr>
        <p:txBody>
          <a:bodyPr vert="horz" wrap="square" lIns="91440" tIns="45720" rIns="91440" bIns="45720" numCol="1" anchor="t" anchorCtr="0" compatLnSpc="1"/>
          <a:lstStyle/>
          <a:p>
            <a:endParaRPr lang="id-ID">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grpSp>
        <p:nvGrpSpPr>
          <p:cNvPr id="12" name="Group 18"/>
          <p:cNvGrpSpPr/>
          <p:nvPr/>
        </p:nvGrpSpPr>
        <p:grpSpPr>
          <a:xfrm>
            <a:off x="1572134" y="1924166"/>
            <a:ext cx="2429313" cy="1329306"/>
            <a:chOff x="2249510" y="1913094"/>
            <a:chExt cx="2429313" cy="1329306"/>
          </a:xfrm>
        </p:grpSpPr>
        <p:sp>
          <p:nvSpPr>
            <p:cNvPr id="13" name="Rectangle 19"/>
            <p:cNvSpPr/>
            <p:nvPr/>
          </p:nvSpPr>
          <p:spPr>
            <a:xfrm>
              <a:off x="2249511" y="1913094"/>
              <a:ext cx="1871728" cy="430887"/>
            </a:xfrm>
            <a:prstGeom prst="rect">
              <a:avLst/>
            </a:prstGeom>
          </p:spPr>
          <p:txBody>
            <a:bodyPr wrap="square">
              <a:spAutoFit/>
            </a:bodyPr>
            <a:lstStyle/>
            <a:p>
              <a:pPr lvl="0" fontAlgn="base">
                <a:spcBef>
                  <a:spcPct val="0"/>
                </a:spcBef>
                <a:spcAft>
                  <a:spcPct val="0"/>
                </a:spcAft>
              </a:pPr>
              <a:r>
                <a:rPr lang="zh-CN" altLang="en-US" sz="22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添加标题</a:t>
              </a:r>
              <a:endParaRPr lang="en-US" sz="2200" b="1" dirty="0">
                <a:solidFill>
                  <a:schemeClr val="tx1">
                    <a:lumMod val="65000"/>
                    <a:lumOff val="35000"/>
                  </a:schemeClr>
                </a:solidFill>
                <a:latin typeface="Arial" panose="020B0604020202020204"/>
                <a:ea typeface="微软雅黑 Light" panose="020B0502040204020203" charset="-122"/>
                <a:cs typeface="+mn-ea"/>
                <a:sym typeface="Arial" panose="020B0604020202020204"/>
              </a:endParaRPr>
            </a:p>
          </p:txBody>
        </p:sp>
        <p:sp>
          <p:nvSpPr>
            <p:cNvPr id="14" name="TextBox 13"/>
            <p:cNvSpPr txBox="1"/>
            <p:nvPr/>
          </p:nvSpPr>
          <p:spPr>
            <a:xfrm>
              <a:off x="2249510" y="2284445"/>
              <a:ext cx="2429313" cy="957955"/>
            </a:xfrm>
            <a:prstGeom prst="rect">
              <a:avLst/>
            </a:prstGeom>
            <a:noFill/>
          </p:spPr>
          <p:txBody>
            <a:bodyPr wrap="square" rtlCol="0">
              <a:spAutoFit/>
            </a:bodyPr>
            <a:lstStyle/>
            <a:p>
              <a:pPr fontAlgn="base">
                <a:lnSpc>
                  <a:spcPct val="150000"/>
                </a:lnSpc>
                <a:spcBef>
                  <a:spcPct val="0"/>
                </a:spcBef>
                <a:spcAft>
                  <a:spcPct val="0"/>
                </a:spcAft>
              </a:pPr>
              <a:r>
                <a:rPr lang="zh-CN" altLang="en-US" sz="1300" dirty="0">
                  <a:solidFill>
                    <a:schemeClr val="tx1">
                      <a:lumMod val="50000"/>
                      <a:lumOff val="50000"/>
                    </a:schemeClr>
                  </a:solidFill>
                  <a:ea typeface="微软雅黑 Light" panose="020B0502040204020203" charset="-122"/>
                  <a:sym typeface="Arial" panose="020B0604020202020204"/>
                </a:rPr>
                <a:t>此处添加详细文本描述，建议与标题相关并符合整体语言风格。</a:t>
              </a:r>
              <a:endParaRPr lang="en-US" altLang="zh-CN" sz="1300" dirty="0">
                <a:solidFill>
                  <a:schemeClr val="tx1">
                    <a:lumMod val="50000"/>
                    <a:lumOff val="50000"/>
                  </a:schemeClr>
                </a:solidFill>
                <a:ea typeface="微软雅黑 Light" panose="020B0502040204020203" charset="-122"/>
                <a:cs typeface="Lato Light" charset="0"/>
                <a:sym typeface="Arial" panose="020B0604020202020204"/>
              </a:endParaRPr>
            </a:p>
          </p:txBody>
        </p:sp>
      </p:grpSp>
      <p:sp>
        <p:nvSpPr>
          <p:cNvPr id="15" name="Oval 21"/>
          <p:cNvSpPr>
            <a:spLocks noChangeArrowheads="1"/>
          </p:cNvSpPr>
          <p:nvPr/>
        </p:nvSpPr>
        <p:spPr bwMode="auto">
          <a:xfrm>
            <a:off x="1272033" y="3605896"/>
            <a:ext cx="134408" cy="134683"/>
          </a:xfrm>
          <a:prstGeom prst="ellipse">
            <a:avLst/>
          </a:prstGeom>
          <a:solidFill>
            <a:schemeClr val="accent1"/>
          </a:solidFill>
          <a:ln>
            <a:solidFill>
              <a:srgbClr val="F49D15"/>
            </a:solidFill>
          </a:ln>
        </p:spPr>
        <p:txBody>
          <a:bodyPr vert="horz" wrap="square" lIns="91440" tIns="45720" rIns="91440" bIns="45720" numCol="1" anchor="t" anchorCtr="0" compatLnSpc="1"/>
          <a:lstStyle/>
          <a:p>
            <a:endParaRPr lang="id-ID">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grpSp>
        <p:nvGrpSpPr>
          <p:cNvPr id="16" name="Group 22"/>
          <p:cNvGrpSpPr/>
          <p:nvPr/>
        </p:nvGrpSpPr>
        <p:grpSpPr>
          <a:xfrm>
            <a:off x="1572134" y="3489405"/>
            <a:ext cx="2429313" cy="1313068"/>
            <a:chOff x="2249510" y="1913094"/>
            <a:chExt cx="2429313" cy="1313068"/>
          </a:xfrm>
        </p:grpSpPr>
        <p:sp>
          <p:nvSpPr>
            <p:cNvPr id="17" name="Rectangle 23"/>
            <p:cNvSpPr/>
            <p:nvPr/>
          </p:nvSpPr>
          <p:spPr>
            <a:xfrm>
              <a:off x="2249511" y="1913094"/>
              <a:ext cx="2099814" cy="430887"/>
            </a:xfrm>
            <a:prstGeom prst="rect">
              <a:avLst/>
            </a:prstGeom>
          </p:spPr>
          <p:txBody>
            <a:bodyPr wrap="square">
              <a:spAutoFit/>
            </a:bodyPr>
            <a:lstStyle/>
            <a:p>
              <a:pPr lvl="0" fontAlgn="base">
                <a:spcBef>
                  <a:spcPct val="0"/>
                </a:spcBef>
                <a:spcAft>
                  <a:spcPct val="0"/>
                </a:spcAft>
              </a:pPr>
              <a:r>
                <a:rPr lang="zh-CN" altLang="en-US" sz="22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添加标题</a:t>
              </a:r>
              <a:endParaRPr lang="en-US" sz="2200" b="1" dirty="0">
                <a:solidFill>
                  <a:schemeClr val="tx1">
                    <a:lumMod val="65000"/>
                    <a:lumOff val="35000"/>
                  </a:schemeClr>
                </a:solidFill>
                <a:latin typeface="Arial" panose="020B0604020202020204"/>
                <a:ea typeface="微软雅黑 Light" panose="020B0502040204020203" charset="-122"/>
                <a:cs typeface="+mn-ea"/>
                <a:sym typeface="Arial" panose="020B0604020202020204"/>
              </a:endParaRPr>
            </a:p>
          </p:txBody>
        </p:sp>
        <p:sp>
          <p:nvSpPr>
            <p:cNvPr id="18" name="TextBox 17"/>
            <p:cNvSpPr txBox="1"/>
            <p:nvPr/>
          </p:nvSpPr>
          <p:spPr>
            <a:xfrm>
              <a:off x="2249510" y="2268207"/>
              <a:ext cx="2429313" cy="957955"/>
            </a:xfrm>
            <a:prstGeom prst="rect">
              <a:avLst/>
            </a:prstGeom>
            <a:noFill/>
          </p:spPr>
          <p:txBody>
            <a:bodyPr wrap="square" rtlCol="0">
              <a:spAutoFit/>
            </a:bodyPr>
            <a:lstStyle/>
            <a:p>
              <a:pPr fontAlgn="base">
                <a:lnSpc>
                  <a:spcPct val="150000"/>
                </a:lnSpc>
                <a:spcBef>
                  <a:spcPct val="0"/>
                </a:spcBef>
                <a:spcAft>
                  <a:spcPct val="0"/>
                </a:spcAft>
              </a:pPr>
              <a:r>
                <a:rPr lang="zh-CN" altLang="en-US" sz="1300" dirty="0">
                  <a:solidFill>
                    <a:schemeClr val="tx1">
                      <a:lumMod val="50000"/>
                      <a:lumOff val="50000"/>
                    </a:schemeClr>
                  </a:solidFill>
                  <a:ea typeface="微软雅黑 Light" panose="020B0502040204020203" charset="-122"/>
                  <a:sym typeface="Arial" panose="020B0604020202020204"/>
                </a:rPr>
                <a:t>此处添加详细文本描述，建议与标题相关并符合整体语言风格。</a:t>
              </a:r>
              <a:endParaRPr lang="en-US" altLang="zh-CN" sz="1300" dirty="0">
                <a:solidFill>
                  <a:schemeClr val="tx1">
                    <a:lumMod val="50000"/>
                    <a:lumOff val="50000"/>
                  </a:schemeClr>
                </a:solidFill>
                <a:ea typeface="微软雅黑 Light" panose="020B0502040204020203" charset="-122"/>
                <a:cs typeface="Lato Light" charset="0"/>
                <a:sym typeface="Arial" panose="020B0604020202020204"/>
              </a:endParaRPr>
            </a:p>
          </p:txBody>
        </p:sp>
      </p:grpSp>
      <p:sp>
        <p:nvSpPr>
          <p:cNvPr id="19" name="Oval 25"/>
          <p:cNvSpPr>
            <a:spLocks noChangeArrowheads="1"/>
          </p:cNvSpPr>
          <p:nvPr/>
        </p:nvSpPr>
        <p:spPr bwMode="auto">
          <a:xfrm>
            <a:off x="8217773" y="2040657"/>
            <a:ext cx="134408" cy="134683"/>
          </a:xfrm>
          <a:prstGeom prst="ellipse">
            <a:avLst/>
          </a:prstGeom>
          <a:solidFill>
            <a:schemeClr val="accent1"/>
          </a:solidFill>
          <a:ln>
            <a:solidFill>
              <a:srgbClr val="9BC319"/>
            </a:solidFill>
          </a:ln>
        </p:spPr>
        <p:txBody>
          <a:bodyPr vert="horz" wrap="square" lIns="91440" tIns="45720" rIns="91440" bIns="45720" numCol="1" anchor="t" anchorCtr="0" compatLnSpc="1"/>
          <a:lstStyle/>
          <a:p>
            <a:endParaRPr lang="id-ID">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grpSp>
        <p:nvGrpSpPr>
          <p:cNvPr id="20" name="Group 26"/>
          <p:cNvGrpSpPr/>
          <p:nvPr/>
        </p:nvGrpSpPr>
        <p:grpSpPr>
          <a:xfrm>
            <a:off x="8517874" y="1924166"/>
            <a:ext cx="2429313" cy="1332182"/>
            <a:chOff x="2249510" y="1913094"/>
            <a:chExt cx="2429313" cy="1332182"/>
          </a:xfrm>
        </p:grpSpPr>
        <p:sp>
          <p:nvSpPr>
            <p:cNvPr id="21" name="Rectangle 27"/>
            <p:cNvSpPr/>
            <p:nvPr/>
          </p:nvSpPr>
          <p:spPr>
            <a:xfrm>
              <a:off x="2249511" y="1913094"/>
              <a:ext cx="1871728" cy="430887"/>
            </a:xfrm>
            <a:prstGeom prst="rect">
              <a:avLst/>
            </a:prstGeom>
          </p:spPr>
          <p:txBody>
            <a:bodyPr wrap="square">
              <a:spAutoFit/>
            </a:bodyPr>
            <a:lstStyle/>
            <a:p>
              <a:pPr lvl="0" fontAlgn="base">
                <a:spcBef>
                  <a:spcPct val="0"/>
                </a:spcBef>
                <a:spcAft>
                  <a:spcPct val="0"/>
                </a:spcAft>
              </a:pPr>
              <a:r>
                <a:rPr lang="zh-CN" altLang="en-US" sz="22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添加标题</a:t>
              </a:r>
              <a:endParaRPr lang="en-US" sz="2200" b="1" dirty="0">
                <a:solidFill>
                  <a:schemeClr val="tx1">
                    <a:lumMod val="65000"/>
                    <a:lumOff val="35000"/>
                  </a:schemeClr>
                </a:solidFill>
                <a:latin typeface="Arial" panose="020B0604020202020204"/>
                <a:ea typeface="微软雅黑 Light" panose="020B0502040204020203" charset="-122"/>
                <a:cs typeface="+mn-ea"/>
                <a:sym typeface="Arial" panose="020B0604020202020204"/>
              </a:endParaRPr>
            </a:p>
          </p:txBody>
        </p:sp>
        <p:sp>
          <p:nvSpPr>
            <p:cNvPr id="22" name="TextBox 21"/>
            <p:cNvSpPr txBox="1"/>
            <p:nvPr/>
          </p:nvSpPr>
          <p:spPr>
            <a:xfrm>
              <a:off x="2249510" y="2287321"/>
              <a:ext cx="2429313" cy="957955"/>
            </a:xfrm>
            <a:prstGeom prst="rect">
              <a:avLst/>
            </a:prstGeom>
            <a:noFill/>
          </p:spPr>
          <p:txBody>
            <a:bodyPr wrap="square" rtlCol="0">
              <a:spAutoFit/>
            </a:bodyPr>
            <a:lstStyle/>
            <a:p>
              <a:pPr fontAlgn="base">
                <a:lnSpc>
                  <a:spcPct val="150000"/>
                </a:lnSpc>
                <a:spcBef>
                  <a:spcPct val="0"/>
                </a:spcBef>
                <a:spcAft>
                  <a:spcPct val="0"/>
                </a:spcAft>
              </a:pPr>
              <a:r>
                <a:rPr lang="zh-CN" altLang="en-US" sz="1300" dirty="0">
                  <a:solidFill>
                    <a:schemeClr val="tx1">
                      <a:lumMod val="50000"/>
                      <a:lumOff val="50000"/>
                    </a:schemeClr>
                  </a:solidFill>
                  <a:ea typeface="微软雅黑 Light" panose="020B0502040204020203" charset="-122"/>
                  <a:sym typeface="Arial" panose="020B0604020202020204"/>
                </a:rPr>
                <a:t>此处添加详细文本描述，建议与标题相关并符合整体语言风格。</a:t>
              </a:r>
              <a:endParaRPr lang="en-US" altLang="zh-CN" sz="1300" dirty="0">
                <a:solidFill>
                  <a:schemeClr val="tx1">
                    <a:lumMod val="50000"/>
                    <a:lumOff val="50000"/>
                  </a:schemeClr>
                </a:solidFill>
                <a:ea typeface="微软雅黑 Light" panose="020B0502040204020203" charset="-122"/>
                <a:cs typeface="Lato Light" charset="0"/>
                <a:sym typeface="Arial" panose="020B0604020202020204"/>
              </a:endParaRPr>
            </a:p>
          </p:txBody>
        </p:sp>
      </p:grpSp>
      <p:sp>
        <p:nvSpPr>
          <p:cNvPr id="23" name="Oval 29"/>
          <p:cNvSpPr>
            <a:spLocks noChangeArrowheads="1"/>
          </p:cNvSpPr>
          <p:nvPr/>
        </p:nvSpPr>
        <p:spPr bwMode="auto">
          <a:xfrm>
            <a:off x="8217773" y="3605896"/>
            <a:ext cx="134408" cy="134683"/>
          </a:xfrm>
          <a:prstGeom prst="ellipse">
            <a:avLst/>
          </a:prstGeom>
          <a:solidFill>
            <a:schemeClr val="accent1"/>
          </a:solidFill>
          <a:ln>
            <a:solidFill>
              <a:srgbClr val="FF642E"/>
            </a:solidFill>
          </a:ln>
        </p:spPr>
        <p:txBody>
          <a:bodyPr vert="horz" wrap="square" lIns="91440" tIns="45720" rIns="91440" bIns="45720" numCol="1" anchor="t" anchorCtr="0" compatLnSpc="1"/>
          <a:lstStyle/>
          <a:p>
            <a:endParaRPr lang="id-ID">
              <a:solidFill>
                <a:schemeClr val="tx1">
                  <a:lumMod val="85000"/>
                  <a:lumOff val="15000"/>
                </a:schemeClr>
              </a:solidFill>
              <a:latin typeface="Arial" panose="020B0604020202020204"/>
              <a:ea typeface="微软雅黑 Light" panose="020B0502040204020203" charset="-122"/>
              <a:cs typeface="+mn-ea"/>
              <a:sym typeface="Arial" panose="020B0604020202020204"/>
            </a:endParaRPr>
          </a:p>
        </p:txBody>
      </p:sp>
      <p:grpSp>
        <p:nvGrpSpPr>
          <p:cNvPr id="24" name="Group 30"/>
          <p:cNvGrpSpPr/>
          <p:nvPr/>
        </p:nvGrpSpPr>
        <p:grpSpPr>
          <a:xfrm>
            <a:off x="8517874" y="3489405"/>
            <a:ext cx="2429313" cy="1313068"/>
            <a:chOff x="2249510" y="1913094"/>
            <a:chExt cx="2429313" cy="1313068"/>
          </a:xfrm>
        </p:grpSpPr>
        <p:sp>
          <p:nvSpPr>
            <p:cNvPr id="25" name="Rectangle 31"/>
            <p:cNvSpPr/>
            <p:nvPr/>
          </p:nvSpPr>
          <p:spPr>
            <a:xfrm>
              <a:off x="2249511" y="1913094"/>
              <a:ext cx="2099814" cy="430887"/>
            </a:xfrm>
            <a:prstGeom prst="rect">
              <a:avLst/>
            </a:prstGeom>
          </p:spPr>
          <p:txBody>
            <a:bodyPr wrap="square">
              <a:spAutoFit/>
            </a:bodyPr>
            <a:lstStyle/>
            <a:p>
              <a:pPr lvl="0" fontAlgn="base">
                <a:spcBef>
                  <a:spcPct val="0"/>
                </a:spcBef>
                <a:spcAft>
                  <a:spcPct val="0"/>
                </a:spcAft>
              </a:pPr>
              <a:r>
                <a:rPr lang="zh-CN" altLang="en-US" sz="22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添加标题</a:t>
              </a:r>
              <a:endParaRPr lang="en-US" sz="2200" b="1" dirty="0">
                <a:solidFill>
                  <a:schemeClr val="tx1">
                    <a:lumMod val="65000"/>
                    <a:lumOff val="35000"/>
                  </a:schemeClr>
                </a:solidFill>
                <a:latin typeface="Arial" panose="020B0604020202020204"/>
                <a:ea typeface="微软雅黑 Light" panose="020B0502040204020203" charset="-122"/>
                <a:cs typeface="+mn-ea"/>
                <a:sym typeface="Arial" panose="020B0604020202020204"/>
              </a:endParaRPr>
            </a:p>
          </p:txBody>
        </p:sp>
        <p:sp>
          <p:nvSpPr>
            <p:cNvPr id="26" name="TextBox 25"/>
            <p:cNvSpPr txBox="1"/>
            <p:nvPr/>
          </p:nvSpPr>
          <p:spPr>
            <a:xfrm>
              <a:off x="2249510" y="2268207"/>
              <a:ext cx="2429313" cy="957955"/>
            </a:xfrm>
            <a:prstGeom prst="rect">
              <a:avLst/>
            </a:prstGeom>
            <a:noFill/>
          </p:spPr>
          <p:txBody>
            <a:bodyPr wrap="square" rtlCol="0">
              <a:spAutoFit/>
            </a:bodyPr>
            <a:lstStyle/>
            <a:p>
              <a:pPr fontAlgn="base">
                <a:lnSpc>
                  <a:spcPct val="150000"/>
                </a:lnSpc>
                <a:spcBef>
                  <a:spcPct val="0"/>
                </a:spcBef>
                <a:spcAft>
                  <a:spcPct val="0"/>
                </a:spcAft>
              </a:pPr>
              <a:r>
                <a:rPr lang="zh-CN" altLang="en-US" sz="1300" dirty="0">
                  <a:solidFill>
                    <a:schemeClr val="tx1">
                      <a:lumMod val="50000"/>
                      <a:lumOff val="50000"/>
                    </a:schemeClr>
                  </a:solidFill>
                  <a:ea typeface="微软雅黑 Light" panose="020B0502040204020203" charset="-122"/>
                  <a:sym typeface="Arial" panose="020B0604020202020204"/>
                </a:rPr>
                <a:t>此处添加详细文本描述，建议与标题相关并符合整体语言风格。</a:t>
              </a:r>
              <a:endParaRPr lang="en-US" altLang="zh-CN" sz="1300" dirty="0">
                <a:solidFill>
                  <a:schemeClr val="tx1">
                    <a:lumMod val="50000"/>
                    <a:lumOff val="50000"/>
                  </a:schemeClr>
                </a:solidFill>
                <a:ea typeface="微软雅黑 Light" panose="020B0502040204020203" charset="-122"/>
                <a:cs typeface="Lato Light" charset="0"/>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6138"/>
    </mc:Choice>
    <mc:Fallback>
      <p:transition spd="slow" advTm="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148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198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248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2980"/>
                            </p:stCondLst>
                            <p:childTnLst>
                              <p:par>
                                <p:cTn id="39" presetID="42"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par>
                          <p:cTn id="44" fill="hold">
                            <p:stCondLst>
                              <p:cond delay="348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3980"/>
                            </p:stCondLst>
                            <p:childTnLst>
                              <p:par>
                                <p:cTn id="49" presetID="42"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anim calcmode="lin" valueType="num">
                                      <p:cBhvr>
                                        <p:cTn id="52" dur="500" fill="hold"/>
                                        <p:tgtEl>
                                          <p:spTgt spid="20"/>
                                        </p:tgtEl>
                                        <p:attrNameLst>
                                          <p:attrName>ppt_x</p:attrName>
                                        </p:attrNameLst>
                                      </p:cBhvr>
                                      <p:tavLst>
                                        <p:tav tm="0">
                                          <p:val>
                                            <p:strVal val="#ppt_x"/>
                                          </p:val>
                                        </p:tav>
                                        <p:tav tm="100000">
                                          <p:val>
                                            <p:strVal val="#ppt_x"/>
                                          </p:val>
                                        </p:tav>
                                      </p:tavLst>
                                    </p:anim>
                                    <p:anim calcmode="lin" valueType="num">
                                      <p:cBhvr>
                                        <p:cTn id="53" dur="500" fill="hold"/>
                                        <p:tgtEl>
                                          <p:spTgt spid="20"/>
                                        </p:tgtEl>
                                        <p:attrNameLst>
                                          <p:attrName>ppt_y</p:attrName>
                                        </p:attrNameLst>
                                      </p:cBhvr>
                                      <p:tavLst>
                                        <p:tav tm="0">
                                          <p:val>
                                            <p:strVal val="#ppt_y+.1"/>
                                          </p:val>
                                        </p:tav>
                                        <p:tav tm="100000">
                                          <p:val>
                                            <p:strVal val="#ppt_y"/>
                                          </p:val>
                                        </p:tav>
                                      </p:tavLst>
                                    </p:anim>
                                  </p:childTnLst>
                                </p:cTn>
                              </p:par>
                            </p:childTnLst>
                          </p:cTn>
                        </p:par>
                        <p:par>
                          <p:cTn id="54" fill="hold">
                            <p:stCondLst>
                              <p:cond delay="448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4980"/>
                            </p:stCondLst>
                            <p:childTnLst>
                              <p:par>
                                <p:cTn id="59" presetID="42"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anim calcmode="lin" valueType="num">
                                      <p:cBhvr>
                                        <p:cTn id="62" dur="500" fill="hold"/>
                                        <p:tgtEl>
                                          <p:spTgt spid="24"/>
                                        </p:tgtEl>
                                        <p:attrNameLst>
                                          <p:attrName>ppt_x</p:attrName>
                                        </p:attrNameLst>
                                      </p:cBhvr>
                                      <p:tavLst>
                                        <p:tav tm="0">
                                          <p:val>
                                            <p:strVal val="#ppt_x"/>
                                          </p:val>
                                        </p:tav>
                                        <p:tav tm="100000">
                                          <p:val>
                                            <p:strVal val="#ppt_x"/>
                                          </p:val>
                                        </p:tav>
                                      </p:tavLst>
                                    </p:anim>
                                    <p:anim calcmode="lin" valueType="num">
                                      <p:cBhvr>
                                        <p:cTn id="6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P spid="15" grpId="0" animBg="1"/>
      <p:bldP spid="19"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六边形 3"/>
          <p:cNvSpPr/>
          <p:nvPr/>
        </p:nvSpPr>
        <p:spPr>
          <a:xfrm>
            <a:off x="5077972" y="802558"/>
            <a:ext cx="1773770" cy="1529754"/>
          </a:xfrm>
          <a:prstGeom prst="hexagon">
            <a:avLst/>
          </a:prstGeom>
          <a:solidFill>
            <a:srgbClr val="027ED2"/>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5" name="六边形 4"/>
          <p:cNvSpPr/>
          <p:nvPr/>
        </p:nvSpPr>
        <p:spPr>
          <a:xfrm>
            <a:off x="6580256" y="1645441"/>
            <a:ext cx="1773770" cy="1529754"/>
          </a:xfrm>
          <a:prstGeom prst="hexagon">
            <a:avLst/>
          </a:prstGeom>
          <a:solidFill>
            <a:schemeClr val="bg1">
              <a:lumMod val="65000"/>
            </a:schemeClr>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6" name="六边形 5"/>
          <p:cNvSpPr/>
          <p:nvPr/>
        </p:nvSpPr>
        <p:spPr>
          <a:xfrm>
            <a:off x="5077969" y="2466571"/>
            <a:ext cx="1773770" cy="1529754"/>
          </a:xfrm>
          <a:prstGeom prst="hexagon">
            <a:avLst/>
          </a:prstGeom>
          <a:blipFill dpi="0" rotWithShape="1">
            <a:blip r:embed="rId1"/>
            <a:srcRect/>
            <a:tile tx="0" ty="0" sx="100000" sy="100000" flip="none" algn="l"/>
          </a:blipFill>
          <a:ln w="25400" cap="flat" cmpd="sng" algn="ctr">
            <a:noFill/>
            <a:prstDash val="solid"/>
          </a:ln>
          <a:effectLst/>
        </p:spPr>
        <p:txBody>
          <a:bodyPr lIns="94083" tIns="47041" rIns="94083" bIns="47041" rtlCol="0" anchor="ctr"/>
          <a:lstStyle/>
          <a:p>
            <a:pPr algn="ctr">
              <a:defRPr/>
            </a:pPr>
            <a:endParaRPr lang="zh-CN" altLang="en-US" kern="0">
              <a:solidFill>
                <a:sysClr val="window" lastClr="FFFFFF"/>
              </a:solidFill>
            </a:endParaRPr>
          </a:p>
        </p:txBody>
      </p:sp>
      <p:sp>
        <p:nvSpPr>
          <p:cNvPr id="7" name="六边形 6"/>
          <p:cNvSpPr/>
          <p:nvPr/>
        </p:nvSpPr>
        <p:spPr>
          <a:xfrm>
            <a:off x="8082542" y="2488487"/>
            <a:ext cx="1773770" cy="1529754"/>
          </a:xfrm>
          <a:prstGeom prst="hexagon">
            <a:avLst/>
          </a:prstGeom>
          <a:blipFill>
            <a:blip r:embed="rId2"/>
            <a:stretch>
              <a:fillRect/>
            </a:stretch>
          </a:blipFill>
          <a:ln w="25400" cap="flat" cmpd="sng" algn="ctr">
            <a:noFill/>
            <a:prstDash val="solid"/>
          </a:ln>
          <a:effectLst/>
        </p:spPr>
        <p:txBody>
          <a:bodyPr lIns="94083" tIns="47041" rIns="94083" bIns="47041" rtlCol="0" anchor="ctr"/>
          <a:lstStyle/>
          <a:p>
            <a:pPr algn="ctr">
              <a:defRPr/>
            </a:pPr>
            <a:endParaRPr lang="zh-CN" altLang="en-US" kern="0">
              <a:solidFill>
                <a:sysClr val="window" lastClr="FFFFFF"/>
              </a:solidFill>
            </a:endParaRPr>
          </a:p>
        </p:txBody>
      </p:sp>
      <p:sp>
        <p:nvSpPr>
          <p:cNvPr id="8" name="六边形 7"/>
          <p:cNvSpPr/>
          <p:nvPr/>
        </p:nvSpPr>
        <p:spPr>
          <a:xfrm>
            <a:off x="6585085" y="3298560"/>
            <a:ext cx="1773770" cy="1529754"/>
          </a:xfrm>
          <a:prstGeom prst="hexagon">
            <a:avLst/>
          </a:prstGeom>
          <a:solidFill>
            <a:schemeClr val="accent1"/>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9" name="六边形 8"/>
          <p:cNvSpPr/>
          <p:nvPr/>
        </p:nvSpPr>
        <p:spPr>
          <a:xfrm>
            <a:off x="9584828" y="1649119"/>
            <a:ext cx="1773770" cy="1529754"/>
          </a:xfrm>
          <a:prstGeom prst="hexagon">
            <a:avLst/>
          </a:prstGeom>
          <a:solidFill>
            <a:schemeClr val="accent5">
              <a:lumMod val="60000"/>
              <a:lumOff val="40000"/>
            </a:schemeClr>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0" name="六边形 9"/>
          <p:cNvSpPr/>
          <p:nvPr/>
        </p:nvSpPr>
        <p:spPr>
          <a:xfrm>
            <a:off x="3575685" y="1649119"/>
            <a:ext cx="1773770" cy="1529754"/>
          </a:xfrm>
          <a:prstGeom prst="hexagon">
            <a:avLst/>
          </a:prstGeom>
          <a:blipFill>
            <a:blip r:embed="rId3"/>
            <a:stretch>
              <a:fillRect/>
            </a:stretch>
          </a:blipFill>
          <a:ln w="25400" cap="flat" cmpd="sng" algn="ctr">
            <a:noFill/>
            <a:prstDash val="solid"/>
          </a:ln>
          <a:effectLst/>
        </p:spPr>
        <p:txBody>
          <a:bodyPr lIns="94083" tIns="47041" rIns="94083" bIns="47041" rtlCol="0" anchor="ctr"/>
          <a:lstStyle/>
          <a:p>
            <a:pPr algn="ctr">
              <a:defRPr/>
            </a:pPr>
            <a:endParaRPr lang="zh-CN" altLang="en-US" kern="0">
              <a:solidFill>
                <a:sysClr val="window" lastClr="FFFFFF"/>
              </a:solidFill>
            </a:endParaRPr>
          </a:p>
        </p:txBody>
      </p:sp>
      <p:sp>
        <p:nvSpPr>
          <p:cNvPr id="11" name="六边形 10"/>
          <p:cNvSpPr/>
          <p:nvPr/>
        </p:nvSpPr>
        <p:spPr>
          <a:xfrm>
            <a:off x="5077972" y="4130583"/>
            <a:ext cx="1773770" cy="1529754"/>
          </a:xfrm>
          <a:prstGeom prst="hexagon">
            <a:avLst/>
          </a:prstGeom>
          <a:blipFill>
            <a:blip r:embed="rId4"/>
            <a:stretch>
              <a:fillRect/>
            </a:stretch>
          </a:blipFill>
          <a:ln w="25400" cap="flat" cmpd="sng" algn="ctr">
            <a:noFill/>
            <a:prstDash val="solid"/>
          </a:ln>
          <a:effectLst/>
        </p:spPr>
        <p:txBody>
          <a:bodyPr lIns="94083" tIns="47041" rIns="94083" bIns="47041" rtlCol="0" anchor="ctr"/>
          <a:lstStyle/>
          <a:p>
            <a:pPr algn="ctr">
              <a:defRPr/>
            </a:pPr>
            <a:endParaRPr lang="zh-CN" altLang="en-US" kern="0">
              <a:solidFill>
                <a:sysClr val="window" lastClr="FFFFFF"/>
              </a:solidFill>
            </a:endParaRPr>
          </a:p>
        </p:txBody>
      </p:sp>
      <p:sp>
        <p:nvSpPr>
          <p:cNvPr id="12" name="六边形 11"/>
          <p:cNvSpPr/>
          <p:nvPr/>
        </p:nvSpPr>
        <p:spPr>
          <a:xfrm>
            <a:off x="8082543" y="4130583"/>
            <a:ext cx="1773770" cy="1529754"/>
          </a:xfrm>
          <a:prstGeom prst="hexagon">
            <a:avLst/>
          </a:prstGeom>
          <a:solidFill>
            <a:srgbClr val="027ED2"/>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3" name="六边形 12"/>
          <p:cNvSpPr/>
          <p:nvPr/>
        </p:nvSpPr>
        <p:spPr>
          <a:xfrm>
            <a:off x="9584828" y="3285770"/>
            <a:ext cx="1773770" cy="1529754"/>
          </a:xfrm>
          <a:prstGeom prst="hexagon">
            <a:avLst/>
          </a:prstGeom>
          <a:solidFill>
            <a:schemeClr val="bg1">
              <a:lumMod val="65000"/>
            </a:schemeClr>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4" name="六边形 13"/>
          <p:cNvSpPr/>
          <p:nvPr/>
        </p:nvSpPr>
        <p:spPr>
          <a:xfrm>
            <a:off x="3575685" y="3285770"/>
            <a:ext cx="1773770" cy="1529754"/>
          </a:xfrm>
          <a:prstGeom prst="hexagon">
            <a:avLst/>
          </a:prstGeom>
          <a:solidFill>
            <a:schemeClr val="accent5">
              <a:lumMod val="60000"/>
              <a:lumOff val="40000"/>
            </a:schemeClr>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5" name="六边形 14"/>
          <p:cNvSpPr/>
          <p:nvPr/>
        </p:nvSpPr>
        <p:spPr>
          <a:xfrm>
            <a:off x="2073398" y="2488487"/>
            <a:ext cx="1773770" cy="1529754"/>
          </a:xfrm>
          <a:prstGeom prst="hexagon">
            <a:avLst/>
          </a:prstGeom>
          <a:solidFill>
            <a:schemeClr val="accent1"/>
          </a:solidFill>
          <a:ln w="25400" cap="flat" cmpd="sng" algn="ctr">
            <a:noFill/>
            <a:prstDash val="solid"/>
          </a:ln>
          <a:effectLst/>
        </p:spPr>
        <p:txBody>
          <a:bodyPr lIns="94083" tIns="47041" rIns="94083" bIns="47041" rtlCol="0" anchor="ctr"/>
          <a:lstStyle/>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项目</a:t>
            </a:r>
            <a:endParaRPr lang="en-US" altLang="zh-CN" sz="2500" kern="0" dirty="0">
              <a:solidFill>
                <a:sysClr val="window" lastClr="FFFFFF"/>
              </a:solidFill>
              <a:latin typeface="微软雅黑" panose="020B0503020204020204" pitchFamily="34" charset="-122"/>
              <a:ea typeface="微软雅黑" panose="020B0503020204020204" pitchFamily="34" charset="-122"/>
            </a:endParaRPr>
          </a:p>
          <a:p>
            <a:pPr algn="ctr">
              <a:defRPr/>
            </a:pPr>
            <a:r>
              <a:rPr lang="zh-CN" altLang="en-US" sz="2500" kern="0" dirty="0">
                <a:solidFill>
                  <a:sysClr val="window" lastClr="FFFFFF"/>
                </a:solidFill>
                <a:latin typeface="微软雅黑" panose="020B0503020204020204" pitchFamily="34" charset="-122"/>
                <a:ea typeface="微软雅黑" panose="020B0503020204020204" pitchFamily="34" charset="-122"/>
              </a:rPr>
              <a:t>名称</a:t>
            </a:r>
            <a:endParaRPr lang="zh-CN" altLang="en-US" sz="2500" kern="0" dirty="0">
              <a:solidFill>
                <a:sysClr val="window" lastClr="FFFFFF"/>
              </a:solidFill>
              <a:latin typeface="微软雅黑" panose="020B0503020204020204" pitchFamily="34" charset="-122"/>
              <a:ea typeface="微软雅黑" panose="020B0503020204020204" pitchFamily="34" charset="-122"/>
            </a:endParaRPr>
          </a:p>
        </p:txBody>
      </p:sp>
      <p:sp>
        <p:nvSpPr>
          <p:cNvPr id="16" name="TextBox 15"/>
          <p:cNvSpPr txBox="1"/>
          <p:nvPr/>
        </p:nvSpPr>
        <p:spPr>
          <a:xfrm flipH="1">
            <a:off x="563935" y="5025917"/>
            <a:ext cx="1911694" cy="357723"/>
          </a:xfrm>
          <a:prstGeom prst="rect">
            <a:avLst/>
          </a:prstGeom>
          <a:noFill/>
        </p:spPr>
        <p:txBody>
          <a:bodyPr wrap="square" lIns="94083" tIns="47041" rIns="94083" bIns="47041"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2100">
                <a:solidFill>
                  <a:schemeClr val="tx1">
                    <a:lumMod val="85000"/>
                    <a:lumOff val="15000"/>
                  </a:schemeClr>
                </a:solidFill>
                <a:latin typeface="Arial Rounded MT Bold" panose="020F0704030504030204" pitchFamily="34" charset="0"/>
                <a:cs typeface="Times New Roman" panose="02020603050405020304" pitchFamily="18" charset="0"/>
              </a:rPr>
              <a:t>添加标题</a:t>
            </a:r>
            <a:endParaRPr lang="zh-CN" altLang="en-US" sz="2100" dirty="0">
              <a:solidFill>
                <a:schemeClr val="tx1">
                  <a:lumMod val="85000"/>
                  <a:lumOff val="15000"/>
                </a:schemeClr>
              </a:solidFill>
              <a:latin typeface="Arial Rounded MT Bold" panose="020F0704030504030204" pitchFamily="34" charset="0"/>
              <a:cs typeface="Times New Roman" panose="02020603050405020304" pitchFamily="18" charset="0"/>
            </a:endParaRPr>
          </a:p>
        </p:txBody>
      </p:sp>
      <p:sp>
        <p:nvSpPr>
          <p:cNvPr id="17" name="TextBox 16"/>
          <p:cNvSpPr txBox="1"/>
          <p:nvPr/>
        </p:nvSpPr>
        <p:spPr>
          <a:xfrm>
            <a:off x="563937" y="5355050"/>
            <a:ext cx="4576739" cy="695165"/>
          </a:xfrm>
          <a:prstGeom prst="rect">
            <a:avLst/>
          </a:prstGeom>
          <a:noFill/>
        </p:spPr>
        <p:txBody>
          <a:bodyPr wrap="square" lIns="94083" tIns="47041" rIns="94083" bIns="47041" rtlCol="0">
            <a:spAutoFit/>
          </a:bodyPr>
          <a:lstStyle/>
          <a:p>
            <a:pPr>
              <a:lnSpc>
                <a:spcPct val="130000"/>
              </a:lnSpc>
              <a:defRPr/>
            </a:pPr>
            <a:r>
              <a:rPr lang="zh-CN" altLang="en-US" sz="1500" kern="0" dirty="0">
                <a:solidFill>
                  <a:sysClr val="windowText" lastClr="000000">
                    <a:lumMod val="75000"/>
                    <a:lumOff val="25000"/>
                  </a:sys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500" kern="0" dirty="0">
              <a:solidFill>
                <a:sysClr val="windowText" lastClr="000000">
                  <a:lumMod val="75000"/>
                  <a:lumOff val="25000"/>
                </a:sys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717"/>
    </mc:Choice>
    <mc:Fallback>
      <p:transition spd="slow" advTm="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3" presetClass="entr" presetSubtype="52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300" fill="hold"/>
                                        <p:tgtEl>
                                          <p:spTgt spid="15"/>
                                        </p:tgtEl>
                                        <p:attrNameLst>
                                          <p:attrName>ppt_w</p:attrName>
                                        </p:attrNameLst>
                                      </p:cBhvr>
                                      <p:tavLst>
                                        <p:tav tm="0">
                                          <p:val>
                                            <p:fltVal val="0"/>
                                          </p:val>
                                        </p:tav>
                                        <p:tav tm="100000">
                                          <p:val>
                                            <p:strVal val="#ppt_w"/>
                                          </p:val>
                                        </p:tav>
                                      </p:tavLst>
                                    </p:anim>
                                    <p:anim calcmode="lin" valueType="num">
                                      <p:cBhvr>
                                        <p:cTn id="22" dur="300" fill="hold"/>
                                        <p:tgtEl>
                                          <p:spTgt spid="15"/>
                                        </p:tgtEl>
                                        <p:attrNameLst>
                                          <p:attrName>ppt_h</p:attrName>
                                        </p:attrNameLst>
                                      </p:cBhvr>
                                      <p:tavLst>
                                        <p:tav tm="0">
                                          <p:val>
                                            <p:fltVal val="0"/>
                                          </p:val>
                                        </p:tav>
                                        <p:tav tm="100000">
                                          <p:val>
                                            <p:strVal val="#ppt_h"/>
                                          </p:val>
                                        </p:tav>
                                      </p:tavLst>
                                    </p:anim>
                                    <p:anim calcmode="lin" valueType="num">
                                      <p:cBhvr>
                                        <p:cTn id="23" dur="300" fill="hold"/>
                                        <p:tgtEl>
                                          <p:spTgt spid="15"/>
                                        </p:tgtEl>
                                        <p:attrNameLst>
                                          <p:attrName>ppt_x</p:attrName>
                                        </p:attrNameLst>
                                      </p:cBhvr>
                                      <p:tavLst>
                                        <p:tav tm="0">
                                          <p:val>
                                            <p:fltVal val="0.5"/>
                                          </p:val>
                                        </p:tav>
                                        <p:tav tm="100000">
                                          <p:val>
                                            <p:strVal val="#ppt_x"/>
                                          </p:val>
                                        </p:tav>
                                      </p:tavLst>
                                    </p:anim>
                                    <p:anim calcmode="lin" valueType="num">
                                      <p:cBhvr>
                                        <p:cTn id="24" dur="300" fill="hold"/>
                                        <p:tgtEl>
                                          <p:spTgt spid="15"/>
                                        </p:tgtEl>
                                        <p:attrNameLst>
                                          <p:attrName>ppt_y</p:attrName>
                                        </p:attrNameLst>
                                      </p:cBhvr>
                                      <p:tavLst>
                                        <p:tav tm="0">
                                          <p:val>
                                            <p:fltVal val="0.5"/>
                                          </p:val>
                                        </p:tav>
                                        <p:tav tm="100000">
                                          <p:val>
                                            <p:strVal val="#ppt_y"/>
                                          </p:val>
                                        </p:tav>
                                      </p:tavLst>
                                    </p:anim>
                                  </p:childTnLst>
                                </p:cTn>
                              </p:par>
                              <p:par>
                                <p:cTn id="25" presetID="26" presetClass="emph" presetSubtype="0" fill="hold" grpId="1" nodeType="withEffect">
                                  <p:stCondLst>
                                    <p:cond delay="300"/>
                                  </p:stCondLst>
                                  <p:childTnLst>
                                    <p:animEffect transition="out" filter="fade">
                                      <p:cBhvr>
                                        <p:cTn id="26" dur="300" tmFilter="0, 0; .2, .5; .8, .5; 1, 0"/>
                                        <p:tgtEl>
                                          <p:spTgt spid="15"/>
                                        </p:tgtEl>
                                      </p:cBhvr>
                                    </p:animEffect>
                                    <p:animScale>
                                      <p:cBhvr>
                                        <p:cTn id="27" dur="150" autoRev="1" fill="hold"/>
                                        <p:tgtEl>
                                          <p:spTgt spid="15"/>
                                        </p:tgtEl>
                                      </p:cBhvr>
                                      <p:by x="105000" y="105000"/>
                                    </p:animScale>
                                  </p:childTnLst>
                                </p:cTn>
                              </p:par>
                              <p:par>
                                <p:cTn id="28" presetID="23" presetClass="entr" presetSubtype="528" fill="hold" grpId="0" nodeType="withEffect">
                                  <p:stCondLst>
                                    <p:cond delay="1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300" fill="hold"/>
                                        <p:tgtEl>
                                          <p:spTgt spid="10"/>
                                        </p:tgtEl>
                                        <p:attrNameLst>
                                          <p:attrName>ppt_w</p:attrName>
                                        </p:attrNameLst>
                                      </p:cBhvr>
                                      <p:tavLst>
                                        <p:tav tm="0">
                                          <p:val>
                                            <p:fltVal val="0"/>
                                          </p:val>
                                        </p:tav>
                                        <p:tav tm="100000">
                                          <p:val>
                                            <p:strVal val="#ppt_w"/>
                                          </p:val>
                                        </p:tav>
                                      </p:tavLst>
                                    </p:anim>
                                    <p:anim calcmode="lin" valueType="num">
                                      <p:cBhvr>
                                        <p:cTn id="31" dur="300" fill="hold"/>
                                        <p:tgtEl>
                                          <p:spTgt spid="10"/>
                                        </p:tgtEl>
                                        <p:attrNameLst>
                                          <p:attrName>ppt_h</p:attrName>
                                        </p:attrNameLst>
                                      </p:cBhvr>
                                      <p:tavLst>
                                        <p:tav tm="0">
                                          <p:val>
                                            <p:fltVal val="0"/>
                                          </p:val>
                                        </p:tav>
                                        <p:tav tm="100000">
                                          <p:val>
                                            <p:strVal val="#ppt_h"/>
                                          </p:val>
                                        </p:tav>
                                      </p:tavLst>
                                    </p:anim>
                                    <p:anim calcmode="lin" valueType="num">
                                      <p:cBhvr>
                                        <p:cTn id="32" dur="300" fill="hold"/>
                                        <p:tgtEl>
                                          <p:spTgt spid="10"/>
                                        </p:tgtEl>
                                        <p:attrNameLst>
                                          <p:attrName>ppt_x</p:attrName>
                                        </p:attrNameLst>
                                      </p:cBhvr>
                                      <p:tavLst>
                                        <p:tav tm="0">
                                          <p:val>
                                            <p:fltVal val="0.5"/>
                                          </p:val>
                                        </p:tav>
                                        <p:tav tm="100000">
                                          <p:val>
                                            <p:strVal val="#ppt_x"/>
                                          </p:val>
                                        </p:tav>
                                      </p:tavLst>
                                    </p:anim>
                                    <p:anim calcmode="lin" valueType="num">
                                      <p:cBhvr>
                                        <p:cTn id="33" dur="300" fill="hold"/>
                                        <p:tgtEl>
                                          <p:spTgt spid="10"/>
                                        </p:tgtEl>
                                        <p:attrNameLst>
                                          <p:attrName>ppt_y</p:attrName>
                                        </p:attrNameLst>
                                      </p:cBhvr>
                                      <p:tavLst>
                                        <p:tav tm="0">
                                          <p:val>
                                            <p:fltVal val="0.5"/>
                                          </p:val>
                                        </p:tav>
                                        <p:tav tm="100000">
                                          <p:val>
                                            <p:strVal val="#ppt_y"/>
                                          </p:val>
                                        </p:tav>
                                      </p:tavLst>
                                    </p:anim>
                                  </p:childTnLst>
                                </p:cTn>
                              </p:par>
                              <p:par>
                                <p:cTn id="34" presetID="26" presetClass="emph" presetSubtype="0" fill="hold" grpId="1" nodeType="withEffect">
                                  <p:stCondLst>
                                    <p:cond delay="400"/>
                                  </p:stCondLst>
                                  <p:childTnLst>
                                    <p:animEffect transition="out" filter="fade">
                                      <p:cBhvr>
                                        <p:cTn id="35" dur="300" tmFilter="0, 0; .2, .5; .8, .5; 1, 0"/>
                                        <p:tgtEl>
                                          <p:spTgt spid="10"/>
                                        </p:tgtEl>
                                      </p:cBhvr>
                                    </p:animEffect>
                                    <p:animScale>
                                      <p:cBhvr>
                                        <p:cTn id="36" dur="150" autoRev="1" fill="hold"/>
                                        <p:tgtEl>
                                          <p:spTgt spid="10"/>
                                        </p:tgtEl>
                                      </p:cBhvr>
                                      <p:by x="105000" y="105000"/>
                                    </p:animScale>
                                  </p:childTnLst>
                                </p:cTn>
                              </p:par>
                              <p:par>
                                <p:cTn id="37" presetID="23" presetClass="entr" presetSubtype="528" fill="hold" grpId="0" nodeType="withEffect">
                                  <p:stCondLst>
                                    <p:cond delay="200"/>
                                  </p:stCondLst>
                                  <p:childTnLst>
                                    <p:set>
                                      <p:cBhvr>
                                        <p:cTn id="38" dur="1" fill="hold">
                                          <p:stCondLst>
                                            <p:cond delay="0"/>
                                          </p:stCondLst>
                                        </p:cTn>
                                        <p:tgtEl>
                                          <p:spTgt spid="4"/>
                                        </p:tgtEl>
                                        <p:attrNameLst>
                                          <p:attrName>style.visibility</p:attrName>
                                        </p:attrNameLst>
                                      </p:cBhvr>
                                      <p:to>
                                        <p:strVal val="visible"/>
                                      </p:to>
                                    </p:set>
                                    <p:anim calcmode="lin" valueType="num">
                                      <p:cBhvr>
                                        <p:cTn id="39" dur="300" fill="hold"/>
                                        <p:tgtEl>
                                          <p:spTgt spid="4"/>
                                        </p:tgtEl>
                                        <p:attrNameLst>
                                          <p:attrName>ppt_w</p:attrName>
                                        </p:attrNameLst>
                                      </p:cBhvr>
                                      <p:tavLst>
                                        <p:tav tm="0">
                                          <p:val>
                                            <p:fltVal val="0"/>
                                          </p:val>
                                        </p:tav>
                                        <p:tav tm="100000">
                                          <p:val>
                                            <p:strVal val="#ppt_w"/>
                                          </p:val>
                                        </p:tav>
                                      </p:tavLst>
                                    </p:anim>
                                    <p:anim calcmode="lin" valueType="num">
                                      <p:cBhvr>
                                        <p:cTn id="40" dur="300" fill="hold"/>
                                        <p:tgtEl>
                                          <p:spTgt spid="4"/>
                                        </p:tgtEl>
                                        <p:attrNameLst>
                                          <p:attrName>ppt_h</p:attrName>
                                        </p:attrNameLst>
                                      </p:cBhvr>
                                      <p:tavLst>
                                        <p:tav tm="0">
                                          <p:val>
                                            <p:fltVal val="0"/>
                                          </p:val>
                                        </p:tav>
                                        <p:tav tm="100000">
                                          <p:val>
                                            <p:strVal val="#ppt_h"/>
                                          </p:val>
                                        </p:tav>
                                      </p:tavLst>
                                    </p:anim>
                                    <p:anim calcmode="lin" valueType="num">
                                      <p:cBhvr>
                                        <p:cTn id="41" dur="300" fill="hold"/>
                                        <p:tgtEl>
                                          <p:spTgt spid="4"/>
                                        </p:tgtEl>
                                        <p:attrNameLst>
                                          <p:attrName>ppt_x</p:attrName>
                                        </p:attrNameLst>
                                      </p:cBhvr>
                                      <p:tavLst>
                                        <p:tav tm="0">
                                          <p:val>
                                            <p:fltVal val="0.5"/>
                                          </p:val>
                                        </p:tav>
                                        <p:tav tm="100000">
                                          <p:val>
                                            <p:strVal val="#ppt_x"/>
                                          </p:val>
                                        </p:tav>
                                      </p:tavLst>
                                    </p:anim>
                                    <p:anim calcmode="lin" valueType="num">
                                      <p:cBhvr>
                                        <p:cTn id="42" dur="300" fill="hold"/>
                                        <p:tgtEl>
                                          <p:spTgt spid="4"/>
                                        </p:tgtEl>
                                        <p:attrNameLst>
                                          <p:attrName>ppt_y</p:attrName>
                                        </p:attrNameLst>
                                      </p:cBhvr>
                                      <p:tavLst>
                                        <p:tav tm="0">
                                          <p:val>
                                            <p:fltVal val="0.5"/>
                                          </p:val>
                                        </p:tav>
                                        <p:tav tm="100000">
                                          <p:val>
                                            <p:strVal val="#ppt_y"/>
                                          </p:val>
                                        </p:tav>
                                      </p:tavLst>
                                    </p:anim>
                                  </p:childTnLst>
                                </p:cTn>
                              </p:par>
                              <p:par>
                                <p:cTn id="43" presetID="26" presetClass="emph" presetSubtype="0" fill="hold" grpId="1" nodeType="withEffect">
                                  <p:stCondLst>
                                    <p:cond delay="500"/>
                                  </p:stCondLst>
                                  <p:childTnLst>
                                    <p:animEffect transition="out" filter="fade">
                                      <p:cBhvr>
                                        <p:cTn id="44" dur="300" tmFilter="0, 0; .2, .5; .8, .5; 1, 0"/>
                                        <p:tgtEl>
                                          <p:spTgt spid="4"/>
                                        </p:tgtEl>
                                      </p:cBhvr>
                                    </p:animEffect>
                                    <p:animScale>
                                      <p:cBhvr>
                                        <p:cTn id="45" dur="150" autoRev="1" fill="hold"/>
                                        <p:tgtEl>
                                          <p:spTgt spid="4"/>
                                        </p:tgtEl>
                                      </p:cBhvr>
                                      <p:by x="105000" y="105000"/>
                                    </p:animScale>
                                  </p:childTnLst>
                                </p:cTn>
                              </p:par>
                              <p:par>
                                <p:cTn id="46" presetID="23" presetClass="entr" presetSubtype="528" fill="hold" grpId="0" nodeType="withEffect">
                                  <p:stCondLst>
                                    <p:cond delay="300"/>
                                  </p:stCondLst>
                                  <p:childTnLst>
                                    <p:set>
                                      <p:cBhvr>
                                        <p:cTn id="47" dur="1" fill="hold">
                                          <p:stCondLst>
                                            <p:cond delay="0"/>
                                          </p:stCondLst>
                                        </p:cTn>
                                        <p:tgtEl>
                                          <p:spTgt spid="5"/>
                                        </p:tgtEl>
                                        <p:attrNameLst>
                                          <p:attrName>style.visibility</p:attrName>
                                        </p:attrNameLst>
                                      </p:cBhvr>
                                      <p:to>
                                        <p:strVal val="visible"/>
                                      </p:to>
                                    </p:set>
                                    <p:anim calcmode="lin" valueType="num">
                                      <p:cBhvr>
                                        <p:cTn id="48" dur="300" fill="hold"/>
                                        <p:tgtEl>
                                          <p:spTgt spid="5"/>
                                        </p:tgtEl>
                                        <p:attrNameLst>
                                          <p:attrName>ppt_w</p:attrName>
                                        </p:attrNameLst>
                                      </p:cBhvr>
                                      <p:tavLst>
                                        <p:tav tm="0">
                                          <p:val>
                                            <p:fltVal val="0"/>
                                          </p:val>
                                        </p:tav>
                                        <p:tav tm="100000">
                                          <p:val>
                                            <p:strVal val="#ppt_w"/>
                                          </p:val>
                                        </p:tav>
                                      </p:tavLst>
                                    </p:anim>
                                    <p:anim calcmode="lin" valueType="num">
                                      <p:cBhvr>
                                        <p:cTn id="49" dur="300" fill="hold"/>
                                        <p:tgtEl>
                                          <p:spTgt spid="5"/>
                                        </p:tgtEl>
                                        <p:attrNameLst>
                                          <p:attrName>ppt_h</p:attrName>
                                        </p:attrNameLst>
                                      </p:cBhvr>
                                      <p:tavLst>
                                        <p:tav tm="0">
                                          <p:val>
                                            <p:fltVal val="0"/>
                                          </p:val>
                                        </p:tav>
                                        <p:tav tm="100000">
                                          <p:val>
                                            <p:strVal val="#ppt_h"/>
                                          </p:val>
                                        </p:tav>
                                      </p:tavLst>
                                    </p:anim>
                                    <p:anim calcmode="lin" valueType="num">
                                      <p:cBhvr>
                                        <p:cTn id="50" dur="300" fill="hold"/>
                                        <p:tgtEl>
                                          <p:spTgt spid="5"/>
                                        </p:tgtEl>
                                        <p:attrNameLst>
                                          <p:attrName>ppt_x</p:attrName>
                                        </p:attrNameLst>
                                      </p:cBhvr>
                                      <p:tavLst>
                                        <p:tav tm="0">
                                          <p:val>
                                            <p:fltVal val="0.5"/>
                                          </p:val>
                                        </p:tav>
                                        <p:tav tm="100000">
                                          <p:val>
                                            <p:strVal val="#ppt_x"/>
                                          </p:val>
                                        </p:tav>
                                      </p:tavLst>
                                    </p:anim>
                                    <p:anim calcmode="lin" valueType="num">
                                      <p:cBhvr>
                                        <p:cTn id="51" dur="300" fill="hold"/>
                                        <p:tgtEl>
                                          <p:spTgt spid="5"/>
                                        </p:tgtEl>
                                        <p:attrNameLst>
                                          <p:attrName>ppt_y</p:attrName>
                                        </p:attrNameLst>
                                      </p:cBhvr>
                                      <p:tavLst>
                                        <p:tav tm="0">
                                          <p:val>
                                            <p:fltVal val="0.5"/>
                                          </p:val>
                                        </p:tav>
                                        <p:tav tm="100000">
                                          <p:val>
                                            <p:strVal val="#ppt_y"/>
                                          </p:val>
                                        </p:tav>
                                      </p:tavLst>
                                    </p:anim>
                                  </p:childTnLst>
                                </p:cTn>
                              </p:par>
                              <p:par>
                                <p:cTn id="52" presetID="26" presetClass="emph" presetSubtype="0" fill="hold" grpId="1" nodeType="withEffect">
                                  <p:stCondLst>
                                    <p:cond delay="600"/>
                                  </p:stCondLst>
                                  <p:childTnLst>
                                    <p:animEffect transition="out" filter="fade">
                                      <p:cBhvr>
                                        <p:cTn id="53" dur="300" tmFilter="0, 0; .2, .5; .8, .5; 1, 0"/>
                                        <p:tgtEl>
                                          <p:spTgt spid="5"/>
                                        </p:tgtEl>
                                      </p:cBhvr>
                                    </p:animEffect>
                                    <p:animScale>
                                      <p:cBhvr>
                                        <p:cTn id="54" dur="150" autoRev="1" fill="hold"/>
                                        <p:tgtEl>
                                          <p:spTgt spid="5"/>
                                        </p:tgtEl>
                                      </p:cBhvr>
                                      <p:by x="105000" y="105000"/>
                                    </p:animScale>
                                  </p:childTnLst>
                                </p:cTn>
                              </p:par>
                              <p:par>
                                <p:cTn id="55" presetID="23" presetClass="entr" presetSubtype="528" fill="hold" grpId="0" nodeType="withEffect">
                                  <p:stCondLst>
                                    <p:cond delay="400"/>
                                  </p:stCondLst>
                                  <p:childTnLst>
                                    <p:set>
                                      <p:cBhvr>
                                        <p:cTn id="56" dur="1" fill="hold">
                                          <p:stCondLst>
                                            <p:cond delay="0"/>
                                          </p:stCondLst>
                                        </p:cTn>
                                        <p:tgtEl>
                                          <p:spTgt spid="7"/>
                                        </p:tgtEl>
                                        <p:attrNameLst>
                                          <p:attrName>style.visibility</p:attrName>
                                        </p:attrNameLst>
                                      </p:cBhvr>
                                      <p:to>
                                        <p:strVal val="visible"/>
                                      </p:to>
                                    </p:set>
                                    <p:anim calcmode="lin" valueType="num">
                                      <p:cBhvr>
                                        <p:cTn id="57" dur="300" fill="hold"/>
                                        <p:tgtEl>
                                          <p:spTgt spid="7"/>
                                        </p:tgtEl>
                                        <p:attrNameLst>
                                          <p:attrName>ppt_w</p:attrName>
                                        </p:attrNameLst>
                                      </p:cBhvr>
                                      <p:tavLst>
                                        <p:tav tm="0">
                                          <p:val>
                                            <p:fltVal val="0"/>
                                          </p:val>
                                        </p:tav>
                                        <p:tav tm="100000">
                                          <p:val>
                                            <p:strVal val="#ppt_w"/>
                                          </p:val>
                                        </p:tav>
                                      </p:tavLst>
                                    </p:anim>
                                    <p:anim calcmode="lin" valueType="num">
                                      <p:cBhvr>
                                        <p:cTn id="58" dur="300" fill="hold"/>
                                        <p:tgtEl>
                                          <p:spTgt spid="7"/>
                                        </p:tgtEl>
                                        <p:attrNameLst>
                                          <p:attrName>ppt_h</p:attrName>
                                        </p:attrNameLst>
                                      </p:cBhvr>
                                      <p:tavLst>
                                        <p:tav tm="0">
                                          <p:val>
                                            <p:fltVal val="0"/>
                                          </p:val>
                                        </p:tav>
                                        <p:tav tm="100000">
                                          <p:val>
                                            <p:strVal val="#ppt_h"/>
                                          </p:val>
                                        </p:tav>
                                      </p:tavLst>
                                    </p:anim>
                                    <p:anim calcmode="lin" valueType="num">
                                      <p:cBhvr>
                                        <p:cTn id="59" dur="300" fill="hold"/>
                                        <p:tgtEl>
                                          <p:spTgt spid="7"/>
                                        </p:tgtEl>
                                        <p:attrNameLst>
                                          <p:attrName>ppt_x</p:attrName>
                                        </p:attrNameLst>
                                      </p:cBhvr>
                                      <p:tavLst>
                                        <p:tav tm="0">
                                          <p:val>
                                            <p:fltVal val="0.5"/>
                                          </p:val>
                                        </p:tav>
                                        <p:tav tm="100000">
                                          <p:val>
                                            <p:strVal val="#ppt_x"/>
                                          </p:val>
                                        </p:tav>
                                      </p:tavLst>
                                    </p:anim>
                                    <p:anim calcmode="lin" valueType="num">
                                      <p:cBhvr>
                                        <p:cTn id="60" dur="300" fill="hold"/>
                                        <p:tgtEl>
                                          <p:spTgt spid="7"/>
                                        </p:tgtEl>
                                        <p:attrNameLst>
                                          <p:attrName>ppt_y</p:attrName>
                                        </p:attrNameLst>
                                      </p:cBhvr>
                                      <p:tavLst>
                                        <p:tav tm="0">
                                          <p:val>
                                            <p:fltVal val="0.5"/>
                                          </p:val>
                                        </p:tav>
                                        <p:tav tm="100000">
                                          <p:val>
                                            <p:strVal val="#ppt_y"/>
                                          </p:val>
                                        </p:tav>
                                      </p:tavLst>
                                    </p:anim>
                                  </p:childTnLst>
                                </p:cTn>
                              </p:par>
                              <p:par>
                                <p:cTn id="61" presetID="26" presetClass="emph" presetSubtype="0" fill="hold" grpId="1" nodeType="withEffect">
                                  <p:stCondLst>
                                    <p:cond delay="700"/>
                                  </p:stCondLst>
                                  <p:childTnLst>
                                    <p:animEffect transition="out" filter="fade">
                                      <p:cBhvr>
                                        <p:cTn id="62" dur="300" tmFilter="0, 0; .2, .5; .8, .5; 1, 0"/>
                                        <p:tgtEl>
                                          <p:spTgt spid="7"/>
                                        </p:tgtEl>
                                      </p:cBhvr>
                                    </p:animEffect>
                                    <p:animScale>
                                      <p:cBhvr>
                                        <p:cTn id="63" dur="150" autoRev="1" fill="hold"/>
                                        <p:tgtEl>
                                          <p:spTgt spid="7"/>
                                        </p:tgtEl>
                                      </p:cBhvr>
                                      <p:by x="105000" y="105000"/>
                                    </p:animScale>
                                  </p:childTnLst>
                                </p:cTn>
                              </p:par>
                              <p:par>
                                <p:cTn id="64" presetID="23" presetClass="entr" presetSubtype="528" fill="hold" grpId="0" nodeType="withEffect">
                                  <p:stCondLst>
                                    <p:cond delay="50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p:val>
                                            <p:fltVal val="0.5"/>
                                          </p:val>
                                        </p:tav>
                                        <p:tav tm="100000">
                                          <p:val>
                                            <p:strVal val="#ppt_x"/>
                                          </p:val>
                                        </p:tav>
                                      </p:tavLst>
                                    </p:anim>
                                    <p:anim calcmode="lin" valueType="num">
                                      <p:cBhvr>
                                        <p:cTn id="69" dur="300" fill="hold"/>
                                        <p:tgtEl>
                                          <p:spTgt spid="9"/>
                                        </p:tgtEl>
                                        <p:attrNameLst>
                                          <p:attrName>ppt_y</p:attrName>
                                        </p:attrNameLst>
                                      </p:cBhvr>
                                      <p:tavLst>
                                        <p:tav tm="0">
                                          <p:val>
                                            <p:fltVal val="0.5"/>
                                          </p:val>
                                        </p:tav>
                                        <p:tav tm="100000">
                                          <p:val>
                                            <p:strVal val="#ppt_y"/>
                                          </p:val>
                                        </p:tav>
                                      </p:tavLst>
                                    </p:anim>
                                  </p:childTnLst>
                                </p:cTn>
                              </p:par>
                              <p:par>
                                <p:cTn id="70" presetID="26" presetClass="emph" presetSubtype="0" fill="hold" grpId="1" nodeType="withEffect">
                                  <p:stCondLst>
                                    <p:cond delay="800"/>
                                  </p:stCondLst>
                                  <p:childTnLst>
                                    <p:animEffect transition="out" filter="fade">
                                      <p:cBhvr>
                                        <p:cTn id="71" dur="300" tmFilter="0, 0; .2, .5; .8, .5; 1, 0"/>
                                        <p:tgtEl>
                                          <p:spTgt spid="9"/>
                                        </p:tgtEl>
                                      </p:cBhvr>
                                    </p:animEffect>
                                    <p:animScale>
                                      <p:cBhvr>
                                        <p:cTn id="72" dur="150" autoRev="1" fill="hold"/>
                                        <p:tgtEl>
                                          <p:spTgt spid="9"/>
                                        </p:tgtEl>
                                      </p:cBhvr>
                                      <p:by x="105000" y="105000"/>
                                    </p:animScale>
                                  </p:childTnLst>
                                </p:cTn>
                              </p:par>
                              <p:par>
                                <p:cTn id="73" presetID="23" presetClass="entr" presetSubtype="528" fill="hold" grpId="0" nodeType="withEffect">
                                  <p:stCondLst>
                                    <p:cond delay="600"/>
                                  </p:stCondLst>
                                  <p:childTnLst>
                                    <p:set>
                                      <p:cBhvr>
                                        <p:cTn id="74" dur="1" fill="hold">
                                          <p:stCondLst>
                                            <p:cond delay="0"/>
                                          </p:stCondLst>
                                        </p:cTn>
                                        <p:tgtEl>
                                          <p:spTgt spid="14"/>
                                        </p:tgtEl>
                                        <p:attrNameLst>
                                          <p:attrName>style.visibility</p:attrName>
                                        </p:attrNameLst>
                                      </p:cBhvr>
                                      <p:to>
                                        <p:strVal val="visible"/>
                                      </p:to>
                                    </p:set>
                                    <p:anim calcmode="lin" valueType="num">
                                      <p:cBhvr>
                                        <p:cTn id="75" dur="300" fill="hold"/>
                                        <p:tgtEl>
                                          <p:spTgt spid="14"/>
                                        </p:tgtEl>
                                        <p:attrNameLst>
                                          <p:attrName>ppt_w</p:attrName>
                                        </p:attrNameLst>
                                      </p:cBhvr>
                                      <p:tavLst>
                                        <p:tav tm="0">
                                          <p:val>
                                            <p:fltVal val="0"/>
                                          </p:val>
                                        </p:tav>
                                        <p:tav tm="100000">
                                          <p:val>
                                            <p:strVal val="#ppt_w"/>
                                          </p:val>
                                        </p:tav>
                                      </p:tavLst>
                                    </p:anim>
                                    <p:anim calcmode="lin" valueType="num">
                                      <p:cBhvr>
                                        <p:cTn id="76" dur="300" fill="hold"/>
                                        <p:tgtEl>
                                          <p:spTgt spid="14"/>
                                        </p:tgtEl>
                                        <p:attrNameLst>
                                          <p:attrName>ppt_h</p:attrName>
                                        </p:attrNameLst>
                                      </p:cBhvr>
                                      <p:tavLst>
                                        <p:tav tm="0">
                                          <p:val>
                                            <p:fltVal val="0"/>
                                          </p:val>
                                        </p:tav>
                                        <p:tav tm="100000">
                                          <p:val>
                                            <p:strVal val="#ppt_h"/>
                                          </p:val>
                                        </p:tav>
                                      </p:tavLst>
                                    </p:anim>
                                    <p:anim calcmode="lin" valueType="num">
                                      <p:cBhvr>
                                        <p:cTn id="77" dur="300" fill="hold"/>
                                        <p:tgtEl>
                                          <p:spTgt spid="14"/>
                                        </p:tgtEl>
                                        <p:attrNameLst>
                                          <p:attrName>ppt_x</p:attrName>
                                        </p:attrNameLst>
                                      </p:cBhvr>
                                      <p:tavLst>
                                        <p:tav tm="0">
                                          <p:val>
                                            <p:fltVal val="0.5"/>
                                          </p:val>
                                        </p:tav>
                                        <p:tav tm="100000">
                                          <p:val>
                                            <p:strVal val="#ppt_x"/>
                                          </p:val>
                                        </p:tav>
                                      </p:tavLst>
                                    </p:anim>
                                    <p:anim calcmode="lin" valueType="num">
                                      <p:cBhvr>
                                        <p:cTn id="78" dur="300" fill="hold"/>
                                        <p:tgtEl>
                                          <p:spTgt spid="14"/>
                                        </p:tgtEl>
                                        <p:attrNameLst>
                                          <p:attrName>ppt_y</p:attrName>
                                        </p:attrNameLst>
                                      </p:cBhvr>
                                      <p:tavLst>
                                        <p:tav tm="0">
                                          <p:val>
                                            <p:fltVal val="0.5"/>
                                          </p:val>
                                        </p:tav>
                                        <p:tav tm="100000">
                                          <p:val>
                                            <p:strVal val="#ppt_y"/>
                                          </p:val>
                                        </p:tav>
                                      </p:tavLst>
                                    </p:anim>
                                  </p:childTnLst>
                                </p:cTn>
                              </p:par>
                              <p:par>
                                <p:cTn id="79" presetID="26" presetClass="emph" presetSubtype="0" fill="hold" grpId="1" nodeType="withEffect">
                                  <p:stCondLst>
                                    <p:cond delay="900"/>
                                  </p:stCondLst>
                                  <p:childTnLst>
                                    <p:animEffect transition="out" filter="fade">
                                      <p:cBhvr>
                                        <p:cTn id="80" dur="300" tmFilter="0, 0; .2, .5; .8, .5; 1, 0"/>
                                        <p:tgtEl>
                                          <p:spTgt spid="14"/>
                                        </p:tgtEl>
                                      </p:cBhvr>
                                    </p:animEffect>
                                    <p:animScale>
                                      <p:cBhvr>
                                        <p:cTn id="81" dur="150" autoRev="1" fill="hold"/>
                                        <p:tgtEl>
                                          <p:spTgt spid="14"/>
                                        </p:tgtEl>
                                      </p:cBhvr>
                                      <p:by x="105000" y="105000"/>
                                    </p:animScale>
                                  </p:childTnLst>
                                </p:cTn>
                              </p:par>
                              <p:par>
                                <p:cTn id="82" presetID="23" presetClass="entr" presetSubtype="528" fill="hold" grpId="0" nodeType="withEffect">
                                  <p:stCondLst>
                                    <p:cond delay="700"/>
                                  </p:stCondLst>
                                  <p:childTnLst>
                                    <p:set>
                                      <p:cBhvr>
                                        <p:cTn id="83" dur="1" fill="hold">
                                          <p:stCondLst>
                                            <p:cond delay="0"/>
                                          </p:stCondLst>
                                        </p:cTn>
                                        <p:tgtEl>
                                          <p:spTgt spid="6"/>
                                        </p:tgtEl>
                                        <p:attrNameLst>
                                          <p:attrName>style.visibility</p:attrName>
                                        </p:attrNameLst>
                                      </p:cBhvr>
                                      <p:to>
                                        <p:strVal val="visible"/>
                                      </p:to>
                                    </p:set>
                                    <p:anim calcmode="lin" valueType="num">
                                      <p:cBhvr>
                                        <p:cTn id="84" dur="300" fill="hold"/>
                                        <p:tgtEl>
                                          <p:spTgt spid="6"/>
                                        </p:tgtEl>
                                        <p:attrNameLst>
                                          <p:attrName>ppt_w</p:attrName>
                                        </p:attrNameLst>
                                      </p:cBhvr>
                                      <p:tavLst>
                                        <p:tav tm="0">
                                          <p:val>
                                            <p:fltVal val="0"/>
                                          </p:val>
                                        </p:tav>
                                        <p:tav tm="100000">
                                          <p:val>
                                            <p:strVal val="#ppt_w"/>
                                          </p:val>
                                        </p:tav>
                                      </p:tavLst>
                                    </p:anim>
                                    <p:anim calcmode="lin" valueType="num">
                                      <p:cBhvr>
                                        <p:cTn id="85" dur="300" fill="hold"/>
                                        <p:tgtEl>
                                          <p:spTgt spid="6"/>
                                        </p:tgtEl>
                                        <p:attrNameLst>
                                          <p:attrName>ppt_h</p:attrName>
                                        </p:attrNameLst>
                                      </p:cBhvr>
                                      <p:tavLst>
                                        <p:tav tm="0">
                                          <p:val>
                                            <p:fltVal val="0"/>
                                          </p:val>
                                        </p:tav>
                                        <p:tav tm="100000">
                                          <p:val>
                                            <p:strVal val="#ppt_h"/>
                                          </p:val>
                                        </p:tav>
                                      </p:tavLst>
                                    </p:anim>
                                    <p:anim calcmode="lin" valueType="num">
                                      <p:cBhvr>
                                        <p:cTn id="86" dur="300" fill="hold"/>
                                        <p:tgtEl>
                                          <p:spTgt spid="6"/>
                                        </p:tgtEl>
                                        <p:attrNameLst>
                                          <p:attrName>ppt_x</p:attrName>
                                        </p:attrNameLst>
                                      </p:cBhvr>
                                      <p:tavLst>
                                        <p:tav tm="0">
                                          <p:val>
                                            <p:fltVal val="0.5"/>
                                          </p:val>
                                        </p:tav>
                                        <p:tav tm="100000">
                                          <p:val>
                                            <p:strVal val="#ppt_x"/>
                                          </p:val>
                                        </p:tav>
                                      </p:tavLst>
                                    </p:anim>
                                    <p:anim calcmode="lin" valueType="num">
                                      <p:cBhvr>
                                        <p:cTn id="87" dur="300" fill="hold"/>
                                        <p:tgtEl>
                                          <p:spTgt spid="6"/>
                                        </p:tgtEl>
                                        <p:attrNameLst>
                                          <p:attrName>ppt_y</p:attrName>
                                        </p:attrNameLst>
                                      </p:cBhvr>
                                      <p:tavLst>
                                        <p:tav tm="0">
                                          <p:val>
                                            <p:fltVal val="0.5"/>
                                          </p:val>
                                        </p:tav>
                                        <p:tav tm="100000">
                                          <p:val>
                                            <p:strVal val="#ppt_y"/>
                                          </p:val>
                                        </p:tav>
                                      </p:tavLst>
                                    </p:anim>
                                  </p:childTnLst>
                                </p:cTn>
                              </p:par>
                              <p:par>
                                <p:cTn id="88" presetID="26" presetClass="emph" presetSubtype="0" fill="hold" grpId="1" nodeType="withEffect">
                                  <p:stCondLst>
                                    <p:cond delay="1000"/>
                                  </p:stCondLst>
                                  <p:childTnLst>
                                    <p:animEffect transition="out" filter="fade">
                                      <p:cBhvr>
                                        <p:cTn id="89" dur="300" tmFilter="0, 0; .2, .5; .8, .5; 1, 0"/>
                                        <p:tgtEl>
                                          <p:spTgt spid="6"/>
                                        </p:tgtEl>
                                      </p:cBhvr>
                                    </p:animEffect>
                                    <p:animScale>
                                      <p:cBhvr>
                                        <p:cTn id="90" dur="150" autoRev="1" fill="hold"/>
                                        <p:tgtEl>
                                          <p:spTgt spid="6"/>
                                        </p:tgtEl>
                                      </p:cBhvr>
                                      <p:by x="105000" y="105000"/>
                                    </p:animScale>
                                  </p:childTnLst>
                                </p:cTn>
                              </p:par>
                              <p:par>
                                <p:cTn id="91" presetID="23" presetClass="entr" presetSubtype="528" fill="hold" grpId="0" nodeType="withEffect">
                                  <p:stCondLst>
                                    <p:cond delay="700"/>
                                  </p:stCondLst>
                                  <p:childTnLst>
                                    <p:set>
                                      <p:cBhvr>
                                        <p:cTn id="92" dur="1" fill="hold">
                                          <p:stCondLst>
                                            <p:cond delay="0"/>
                                          </p:stCondLst>
                                        </p:cTn>
                                        <p:tgtEl>
                                          <p:spTgt spid="8"/>
                                        </p:tgtEl>
                                        <p:attrNameLst>
                                          <p:attrName>style.visibility</p:attrName>
                                        </p:attrNameLst>
                                      </p:cBhvr>
                                      <p:to>
                                        <p:strVal val="visible"/>
                                      </p:to>
                                    </p:set>
                                    <p:anim calcmode="lin" valueType="num">
                                      <p:cBhvr>
                                        <p:cTn id="93" dur="300" fill="hold"/>
                                        <p:tgtEl>
                                          <p:spTgt spid="8"/>
                                        </p:tgtEl>
                                        <p:attrNameLst>
                                          <p:attrName>ppt_w</p:attrName>
                                        </p:attrNameLst>
                                      </p:cBhvr>
                                      <p:tavLst>
                                        <p:tav tm="0">
                                          <p:val>
                                            <p:fltVal val="0"/>
                                          </p:val>
                                        </p:tav>
                                        <p:tav tm="100000">
                                          <p:val>
                                            <p:strVal val="#ppt_w"/>
                                          </p:val>
                                        </p:tav>
                                      </p:tavLst>
                                    </p:anim>
                                    <p:anim calcmode="lin" valueType="num">
                                      <p:cBhvr>
                                        <p:cTn id="94" dur="300" fill="hold"/>
                                        <p:tgtEl>
                                          <p:spTgt spid="8"/>
                                        </p:tgtEl>
                                        <p:attrNameLst>
                                          <p:attrName>ppt_h</p:attrName>
                                        </p:attrNameLst>
                                      </p:cBhvr>
                                      <p:tavLst>
                                        <p:tav tm="0">
                                          <p:val>
                                            <p:fltVal val="0"/>
                                          </p:val>
                                        </p:tav>
                                        <p:tav tm="100000">
                                          <p:val>
                                            <p:strVal val="#ppt_h"/>
                                          </p:val>
                                        </p:tav>
                                      </p:tavLst>
                                    </p:anim>
                                    <p:anim calcmode="lin" valueType="num">
                                      <p:cBhvr>
                                        <p:cTn id="95" dur="300" fill="hold"/>
                                        <p:tgtEl>
                                          <p:spTgt spid="8"/>
                                        </p:tgtEl>
                                        <p:attrNameLst>
                                          <p:attrName>ppt_x</p:attrName>
                                        </p:attrNameLst>
                                      </p:cBhvr>
                                      <p:tavLst>
                                        <p:tav tm="0">
                                          <p:val>
                                            <p:fltVal val="0.5"/>
                                          </p:val>
                                        </p:tav>
                                        <p:tav tm="100000">
                                          <p:val>
                                            <p:strVal val="#ppt_x"/>
                                          </p:val>
                                        </p:tav>
                                      </p:tavLst>
                                    </p:anim>
                                    <p:anim calcmode="lin" valueType="num">
                                      <p:cBhvr>
                                        <p:cTn id="96" dur="300" fill="hold"/>
                                        <p:tgtEl>
                                          <p:spTgt spid="8"/>
                                        </p:tgtEl>
                                        <p:attrNameLst>
                                          <p:attrName>ppt_y</p:attrName>
                                        </p:attrNameLst>
                                      </p:cBhvr>
                                      <p:tavLst>
                                        <p:tav tm="0">
                                          <p:val>
                                            <p:fltVal val="0.5"/>
                                          </p:val>
                                        </p:tav>
                                        <p:tav tm="100000">
                                          <p:val>
                                            <p:strVal val="#ppt_y"/>
                                          </p:val>
                                        </p:tav>
                                      </p:tavLst>
                                    </p:anim>
                                  </p:childTnLst>
                                </p:cTn>
                              </p:par>
                              <p:par>
                                <p:cTn id="97" presetID="26" presetClass="emph" presetSubtype="0" fill="hold" grpId="1" nodeType="withEffect">
                                  <p:stCondLst>
                                    <p:cond delay="1000"/>
                                  </p:stCondLst>
                                  <p:childTnLst>
                                    <p:animEffect transition="out" filter="fade">
                                      <p:cBhvr>
                                        <p:cTn id="98" dur="300" tmFilter="0, 0; .2, .5; .8, .5; 1, 0"/>
                                        <p:tgtEl>
                                          <p:spTgt spid="8"/>
                                        </p:tgtEl>
                                      </p:cBhvr>
                                    </p:animEffect>
                                    <p:animScale>
                                      <p:cBhvr>
                                        <p:cTn id="99" dur="150" autoRev="1" fill="hold"/>
                                        <p:tgtEl>
                                          <p:spTgt spid="8"/>
                                        </p:tgtEl>
                                      </p:cBhvr>
                                      <p:by x="105000" y="105000"/>
                                    </p:animScale>
                                  </p:childTnLst>
                                </p:cTn>
                              </p:par>
                              <p:par>
                                <p:cTn id="100" presetID="23" presetClass="entr" presetSubtype="528" fill="hold" grpId="0" nodeType="withEffect">
                                  <p:stCondLst>
                                    <p:cond delay="80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300" fill="hold"/>
                                        <p:tgtEl>
                                          <p:spTgt spid="12"/>
                                        </p:tgtEl>
                                        <p:attrNameLst>
                                          <p:attrName>ppt_w</p:attrName>
                                        </p:attrNameLst>
                                      </p:cBhvr>
                                      <p:tavLst>
                                        <p:tav tm="0">
                                          <p:val>
                                            <p:fltVal val="0"/>
                                          </p:val>
                                        </p:tav>
                                        <p:tav tm="100000">
                                          <p:val>
                                            <p:strVal val="#ppt_w"/>
                                          </p:val>
                                        </p:tav>
                                      </p:tavLst>
                                    </p:anim>
                                    <p:anim calcmode="lin" valueType="num">
                                      <p:cBhvr>
                                        <p:cTn id="103" dur="300" fill="hold"/>
                                        <p:tgtEl>
                                          <p:spTgt spid="12"/>
                                        </p:tgtEl>
                                        <p:attrNameLst>
                                          <p:attrName>ppt_h</p:attrName>
                                        </p:attrNameLst>
                                      </p:cBhvr>
                                      <p:tavLst>
                                        <p:tav tm="0">
                                          <p:val>
                                            <p:fltVal val="0"/>
                                          </p:val>
                                        </p:tav>
                                        <p:tav tm="100000">
                                          <p:val>
                                            <p:strVal val="#ppt_h"/>
                                          </p:val>
                                        </p:tav>
                                      </p:tavLst>
                                    </p:anim>
                                    <p:anim calcmode="lin" valueType="num">
                                      <p:cBhvr>
                                        <p:cTn id="104" dur="300" fill="hold"/>
                                        <p:tgtEl>
                                          <p:spTgt spid="12"/>
                                        </p:tgtEl>
                                        <p:attrNameLst>
                                          <p:attrName>ppt_x</p:attrName>
                                        </p:attrNameLst>
                                      </p:cBhvr>
                                      <p:tavLst>
                                        <p:tav tm="0">
                                          <p:val>
                                            <p:fltVal val="0.5"/>
                                          </p:val>
                                        </p:tav>
                                        <p:tav tm="100000">
                                          <p:val>
                                            <p:strVal val="#ppt_x"/>
                                          </p:val>
                                        </p:tav>
                                      </p:tavLst>
                                    </p:anim>
                                    <p:anim calcmode="lin" valueType="num">
                                      <p:cBhvr>
                                        <p:cTn id="105" dur="300" fill="hold"/>
                                        <p:tgtEl>
                                          <p:spTgt spid="12"/>
                                        </p:tgtEl>
                                        <p:attrNameLst>
                                          <p:attrName>ppt_y</p:attrName>
                                        </p:attrNameLst>
                                      </p:cBhvr>
                                      <p:tavLst>
                                        <p:tav tm="0">
                                          <p:val>
                                            <p:fltVal val="0.5"/>
                                          </p:val>
                                        </p:tav>
                                        <p:tav tm="100000">
                                          <p:val>
                                            <p:strVal val="#ppt_y"/>
                                          </p:val>
                                        </p:tav>
                                      </p:tavLst>
                                    </p:anim>
                                  </p:childTnLst>
                                </p:cTn>
                              </p:par>
                              <p:par>
                                <p:cTn id="106" presetID="26" presetClass="emph" presetSubtype="0" fill="hold" grpId="1" nodeType="withEffect">
                                  <p:stCondLst>
                                    <p:cond delay="1100"/>
                                  </p:stCondLst>
                                  <p:childTnLst>
                                    <p:animEffect transition="out" filter="fade">
                                      <p:cBhvr>
                                        <p:cTn id="107" dur="300" tmFilter="0, 0; .2, .5; .8, .5; 1, 0"/>
                                        <p:tgtEl>
                                          <p:spTgt spid="12"/>
                                        </p:tgtEl>
                                      </p:cBhvr>
                                    </p:animEffect>
                                    <p:animScale>
                                      <p:cBhvr>
                                        <p:cTn id="108" dur="150" autoRev="1" fill="hold"/>
                                        <p:tgtEl>
                                          <p:spTgt spid="12"/>
                                        </p:tgtEl>
                                      </p:cBhvr>
                                      <p:by x="105000" y="105000"/>
                                    </p:animScale>
                                  </p:childTnLst>
                                </p:cTn>
                              </p:par>
                              <p:par>
                                <p:cTn id="109" presetID="23" presetClass="entr" presetSubtype="528" fill="hold" grpId="0" nodeType="withEffect">
                                  <p:stCondLst>
                                    <p:cond delay="90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300" fill="hold"/>
                                        <p:tgtEl>
                                          <p:spTgt spid="13"/>
                                        </p:tgtEl>
                                        <p:attrNameLst>
                                          <p:attrName>ppt_w</p:attrName>
                                        </p:attrNameLst>
                                      </p:cBhvr>
                                      <p:tavLst>
                                        <p:tav tm="0">
                                          <p:val>
                                            <p:fltVal val="0"/>
                                          </p:val>
                                        </p:tav>
                                        <p:tav tm="100000">
                                          <p:val>
                                            <p:strVal val="#ppt_w"/>
                                          </p:val>
                                        </p:tav>
                                      </p:tavLst>
                                    </p:anim>
                                    <p:anim calcmode="lin" valueType="num">
                                      <p:cBhvr>
                                        <p:cTn id="112" dur="300" fill="hold"/>
                                        <p:tgtEl>
                                          <p:spTgt spid="13"/>
                                        </p:tgtEl>
                                        <p:attrNameLst>
                                          <p:attrName>ppt_h</p:attrName>
                                        </p:attrNameLst>
                                      </p:cBhvr>
                                      <p:tavLst>
                                        <p:tav tm="0">
                                          <p:val>
                                            <p:fltVal val="0"/>
                                          </p:val>
                                        </p:tav>
                                        <p:tav tm="100000">
                                          <p:val>
                                            <p:strVal val="#ppt_h"/>
                                          </p:val>
                                        </p:tav>
                                      </p:tavLst>
                                    </p:anim>
                                    <p:anim calcmode="lin" valueType="num">
                                      <p:cBhvr>
                                        <p:cTn id="113" dur="300" fill="hold"/>
                                        <p:tgtEl>
                                          <p:spTgt spid="13"/>
                                        </p:tgtEl>
                                        <p:attrNameLst>
                                          <p:attrName>ppt_x</p:attrName>
                                        </p:attrNameLst>
                                      </p:cBhvr>
                                      <p:tavLst>
                                        <p:tav tm="0">
                                          <p:val>
                                            <p:fltVal val="0.5"/>
                                          </p:val>
                                        </p:tav>
                                        <p:tav tm="100000">
                                          <p:val>
                                            <p:strVal val="#ppt_x"/>
                                          </p:val>
                                        </p:tav>
                                      </p:tavLst>
                                    </p:anim>
                                    <p:anim calcmode="lin" valueType="num">
                                      <p:cBhvr>
                                        <p:cTn id="114" dur="300" fill="hold"/>
                                        <p:tgtEl>
                                          <p:spTgt spid="13"/>
                                        </p:tgtEl>
                                        <p:attrNameLst>
                                          <p:attrName>ppt_y</p:attrName>
                                        </p:attrNameLst>
                                      </p:cBhvr>
                                      <p:tavLst>
                                        <p:tav tm="0">
                                          <p:val>
                                            <p:fltVal val="0.5"/>
                                          </p:val>
                                        </p:tav>
                                        <p:tav tm="100000">
                                          <p:val>
                                            <p:strVal val="#ppt_y"/>
                                          </p:val>
                                        </p:tav>
                                      </p:tavLst>
                                    </p:anim>
                                  </p:childTnLst>
                                </p:cTn>
                              </p:par>
                              <p:par>
                                <p:cTn id="115" presetID="26" presetClass="emph" presetSubtype="0" fill="hold" grpId="1" nodeType="withEffect">
                                  <p:stCondLst>
                                    <p:cond delay="1200"/>
                                  </p:stCondLst>
                                  <p:childTnLst>
                                    <p:animEffect transition="out" filter="fade">
                                      <p:cBhvr>
                                        <p:cTn id="116" dur="300" tmFilter="0, 0; .2, .5; .8, .5; 1, 0"/>
                                        <p:tgtEl>
                                          <p:spTgt spid="13"/>
                                        </p:tgtEl>
                                      </p:cBhvr>
                                    </p:animEffect>
                                    <p:animScale>
                                      <p:cBhvr>
                                        <p:cTn id="117" dur="150" autoRev="1" fill="hold"/>
                                        <p:tgtEl>
                                          <p:spTgt spid="13"/>
                                        </p:tgtEl>
                                      </p:cBhvr>
                                      <p:by x="105000" y="105000"/>
                                    </p:animScale>
                                  </p:childTnLst>
                                </p:cTn>
                              </p:par>
                              <p:par>
                                <p:cTn id="118" presetID="23" presetClass="entr" presetSubtype="528" fill="hold" grpId="0" nodeType="withEffect">
                                  <p:stCondLst>
                                    <p:cond delay="1000"/>
                                  </p:stCondLst>
                                  <p:childTnLst>
                                    <p:set>
                                      <p:cBhvr>
                                        <p:cTn id="119" dur="1" fill="hold">
                                          <p:stCondLst>
                                            <p:cond delay="0"/>
                                          </p:stCondLst>
                                        </p:cTn>
                                        <p:tgtEl>
                                          <p:spTgt spid="11"/>
                                        </p:tgtEl>
                                        <p:attrNameLst>
                                          <p:attrName>style.visibility</p:attrName>
                                        </p:attrNameLst>
                                      </p:cBhvr>
                                      <p:to>
                                        <p:strVal val="visible"/>
                                      </p:to>
                                    </p:set>
                                    <p:anim calcmode="lin" valueType="num">
                                      <p:cBhvr>
                                        <p:cTn id="120" dur="300" fill="hold"/>
                                        <p:tgtEl>
                                          <p:spTgt spid="11"/>
                                        </p:tgtEl>
                                        <p:attrNameLst>
                                          <p:attrName>ppt_w</p:attrName>
                                        </p:attrNameLst>
                                      </p:cBhvr>
                                      <p:tavLst>
                                        <p:tav tm="0">
                                          <p:val>
                                            <p:fltVal val="0"/>
                                          </p:val>
                                        </p:tav>
                                        <p:tav tm="100000">
                                          <p:val>
                                            <p:strVal val="#ppt_w"/>
                                          </p:val>
                                        </p:tav>
                                      </p:tavLst>
                                    </p:anim>
                                    <p:anim calcmode="lin" valueType="num">
                                      <p:cBhvr>
                                        <p:cTn id="121" dur="300" fill="hold"/>
                                        <p:tgtEl>
                                          <p:spTgt spid="11"/>
                                        </p:tgtEl>
                                        <p:attrNameLst>
                                          <p:attrName>ppt_h</p:attrName>
                                        </p:attrNameLst>
                                      </p:cBhvr>
                                      <p:tavLst>
                                        <p:tav tm="0">
                                          <p:val>
                                            <p:fltVal val="0"/>
                                          </p:val>
                                        </p:tav>
                                        <p:tav tm="100000">
                                          <p:val>
                                            <p:strVal val="#ppt_h"/>
                                          </p:val>
                                        </p:tav>
                                      </p:tavLst>
                                    </p:anim>
                                    <p:anim calcmode="lin" valueType="num">
                                      <p:cBhvr>
                                        <p:cTn id="122" dur="300" fill="hold"/>
                                        <p:tgtEl>
                                          <p:spTgt spid="11"/>
                                        </p:tgtEl>
                                        <p:attrNameLst>
                                          <p:attrName>ppt_x</p:attrName>
                                        </p:attrNameLst>
                                      </p:cBhvr>
                                      <p:tavLst>
                                        <p:tav tm="0">
                                          <p:val>
                                            <p:fltVal val="0.5"/>
                                          </p:val>
                                        </p:tav>
                                        <p:tav tm="100000">
                                          <p:val>
                                            <p:strVal val="#ppt_x"/>
                                          </p:val>
                                        </p:tav>
                                      </p:tavLst>
                                    </p:anim>
                                    <p:anim calcmode="lin" valueType="num">
                                      <p:cBhvr>
                                        <p:cTn id="123" dur="300" fill="hold"/>
                                        <p:tgtEl>
                                          <p:spTgt spid="11"/>
                                        </p:tgtEl>
                                        <p:attrNameLst>
                                          <p:attrName>ppt_y</p:attrName>
                                        </p:attrNameLst>
                                      </p:cBhvr>
                                      <p:tavLst>
                                        <p:tav tm="0">
                                          <p:val>
                                            <p:fltVal val="0.5"/>
                                          </p:val>
                                        </p:tav>
                                        <p:tav tm="100000">
                                          <p:val>
                                            <p:strVal val="#ppt_y"/>
                                          </p:val>
                                        </p:tav>
                                      </p:tavLst>
                                    </p:anim>
                                  </p:childTnLst>
                                </p:cTn>
                              </p:par>
                              <p:par>
                                <p:cTn id="124" presetID="26" presetClass="emph" presetSubtype="0" fill="hold" grpId="1" nodeType="withEffect">
                                  <p:stCondLst>
                                    <p:cond delay="1300"/>
                                  </p:stCondLst>
                                  <p:childTnLst>
                                    <p:animEffect transition="out" filter="fade">
                                      <p:cBhvr>
                                        <p:cTn id="125" dur="300" tmFilter="0, 0; .2, .5; .8, .5; 1, 0"/>
                                        <p:tgtEl>
                                          <p:spTgt spid="11"/>
                                        </p:tgtEl>
                                      </p:cBhvr>
                                    </p:animEffect>
                                    <p:animScale>
                                      <p:cBhvr>
                                        <p:cTn id="126" dur="150" autoRev="1" fill="hold"/>
                                        <p:tgtEl>
                                          <p:spTgt spid="11"/>
                                        </p:tgtEl>
                                      </p:cBhvr>
                                      <p:by x="105000" y="105000"/>
                                    </p:animScale>
                                  </p:childTnLst>
                                </p:cTn>
                              </p:par>
                              <p:par>
                                <p:cTn id="127" presetID="10" presetClass="entr" presetSubtype="0" fill="hold" grpId="0" nodeType="withEffect">
                                  <p:stCondLst>
                                    <p:cond delay="1000"/>
                                  </p:stCondLst>
                                  <p:iterate type="lt">
                                    <p:tmPct val="10000"/>
                                  </p:iterate>
                                  <p:childTnLst>
                                    <p:set>
                                      <p:cBhvr>
                                        <p:cTn id="128" dur="1" fill="hold">
                                          <p:stCondLst>
                                            <p:cond delay="0"/>
                                          </p:stCondLst>
                                        </p:cTn>
                                        <p:tgtEl>
                                          <p:spTgt spid="16"/>
                                        </p:tgtEl>
                                        <p:attrNameLst>
                                          <p:attrName>style.visibility</p:attrName>
                                        </p:attrNameLst>
                                      </p:cBhvr>
                                      <p:to>
                                        <p:strVal val="visible"/>
                                      </p:to>
                                    </p:set>
                                    <p:animEffect transition="in" filter="fade">
                                      <p:cBhvr>
                                        <p:cTn id="129" dur="100"/>
                                        <p:tgtEl>
                                          <p:spTgt spid="16"/>
                                        </p:tgtEl>
                                      </p:cBhvr>
                                    </p:animEffect>
                                  </p:childTnLst>
                                </p:cTn>
                              </p:par>
                              <p:par>
                                <p:cTn id="130" presetID="10" presetClass="entr" presetSubtype="0" fill="hold" grpId="0" nodeType="withEffect">
                                  <p:stCondLst>
                                    <p:cond delay="1000"/>
                                  </p:stCondLst>
                                  <p:iterate type="lt">
                                    <p:tmPct val="10000"/>
                                  </p:iterate>
                                  <p:childTnLst>
                                    <p:set>
                                      <p:cBhvr>
                                        <p:cTn id="131" dur="1" fill="hold">
                                          <p:stCondLst>
                                            <p:cond delay="0"/>
                                          </p:stCondLst>
                                        </p:cTn>
                                        <p:tgtEl>
                                          <p:spTgt spid="17"/>
                                        </p:tgtEl>
                                        <p:attrNameLst>
                                          <p:attrName>style.visibility</p:attrName>
                                        </p:attrNameLst>
                                      </p:cBhvr>
                                      <p:to>
                                        <p:strVal val="visible"/>
                                      </p:to>
                                    </p:set>
                                    <p:animEffect transition="in" filter="fade">
                                      <p:cBhvr>
                                        <p:cTn id="132"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组合 3"/>
          <p:cNvGrpSpPr/>
          <p:nvPr/>
        </p:nvGrpSpPr>
        <p:grpSpPr>
          <a:xfrm>
            <a:off x="1523403" y="1801206"/>
            <a:ext cx="2001609" cy="889661"/>
            <a:chOff x="465719" y="1295954"/>
            <a:chExt cx="1658494" cy="740511"/>
          </a:xfrm>
        </p:grpSpPr>
        <p:sp>
          <p:nvSpPr>
            <p:cNvPr id="5" name="Freeform 1"/>
            <p:cNvSpPr>
              <a:spLocks noChangeArrowheads="1"/>
            </p:cNvSpPr>
            <p:nvPr/>
          </p:nvSpPr>
          <p:spPr bwMode="auto">
            <a:xfrm rot="10800000">
              <a:off x="465719" y="1295954"/>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微软雅黑" panose="020B0503020204020204" pitchFamily="34" charset="-122"/>
                <a:ea typeface="微软雅黑" panose="020B0503020204020204" pitchFamily="34" charset="-122"/>
              </a:endParaRPr>
            </a:p>
          </p:txBody>
        </p:sp>
        <p:sp>
          <p:nvSpPr>
            <p:cNvPr id="6" name="Freeform 41"/>
            <p:cNvSpPr>
              <a:spLocks noEditPoints="1"/>
            </p:cNvSpPr>
            <p:nvPr/>
          </p:nvSpPr>
          <p:spPr bwMode="auto">
            <a:xfrm>
              <a:off x="1089592" y="1430439"/>
              <a:ext cx="458072" cy="416658"/>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7" name="TextBox 6"/>
          <p:cNvSpPr txBox="1"/>
          <p:nvPr/>
        </p:nvSpPr>
        <p:spPr>
          <a:xfrm>
            <a:off x="3738517" y="2008089"/>
            <a:ext cx="7346669" cy="714729"/>
          </a:xfrm>
          <a:prstGeom prst="rect">
            <a:avLst/>
          </a:prstGeom>
          <a:noFill/>
        </p:spPr>
        <p:txBody>
          <a:bodyPr wrap="square" lIns="104046" tIns="52023" rIns="104046" bIns="52023" rtlCol="0">
            <a:spAutoFit/>
          </a:bodyPr>
          <a:lstStyle/>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 单击此处添加文本单击此处添加文本单击此处添加文本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单击此处添加文本单击此处添加文本单击此处添加文本 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3597233" y="1690246"/>
            <a:ext cx="3215494" cy="365145"/>
          </a:xfrm>
          <a:prstGeom prst="rect">
            <a:avLst/>
          </a:prstGeom>
          <a:noFill/>
        </p:spPr>
        <p:txBody>
          <a:bodyPr wrap="square" lIns="68846" tIns="34423" rIns="68846" bIns="34423" rtlCol="0">
            <a:spAutoFit/>
          </a:bodyPr>
          <a:lstStyle/>
          <a:p>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（一）</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单击填加标题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523403" y="4825739"/>
            <a:ext cx="2001609" cy="932211"/>
            <a:chOff x="465719" y="3291830"/>
            <a:chExt cx="1658494" cy="740511"/>
          </a:xfrm>
        </p:grpSpPr>
        <p:sp>
          <p:nvSpPr>
            <p:cNvPr id="10" name="Freeform 1"/>
            <p:cNvSpPr>
              <a:spLocks noChangeArrowheads="1"/>
            </p:cNvSpPr>
            <p:nvPr/>
          </p:nvSpPr>
          <p:spPr bwMode="auto">
            <a:xfrm rot="10800000">
              <a:off x="465719" y="3291830"/>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endParaRPr lang="en-US">
                <a:latin typeface="微软雅黑" panose="020B0503020204020204" pitchFamily="34" charset="-122"/>
                <a:ea typeface="微软雅黑" panose="020B0503020204020204" pitchFamily="34" charset="-122"/>
              </a:endParaRPr>
            </a:p>
          </p:txBody>
        </p:sp>
        <p:pic>
          <p:nvPicPr>
            <p:cNvPr id="11"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171134" y="3488771"/>
              <a:ext cx="346674" cy="34663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3738517" y="3570741"/>
            <a:ext cx="7346669" cy="714729"/>
          </a:xfrm>
          <a:prstGeom prst="rect">
            <a:avLst/>
          </a:prstGeom>
          <a:noFill/>
        </p:spPr>
        <p:txBody>
          <a:bodyPr wrap="square" lIns="104046" tIns="52023" rIns="104046" bIns="52023" rtlCol="0">
            <a:spAutoFit/>
          </a:bodyPr>
          <a:lstStyle/>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 单击此处添加文本单击此处添加文本单击此处添加文本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单击此处添加文本单击此处添加文本单击此处添加文本 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597233" y="3252901"/>
            <a:ext cx="3215494" cy="365145"/>
          </a:xfrm>
          <a:prstGeom prst="rect">
            <a:avLst/>
          </a:prstGeom>
          <a:noFill/>
        </p:spPr>
        <p:txBody>
          <a:bodyPr wrap="square" lIns="68846" tIns="34423" rIns="68846" bIns="34423" rtlCol="0">
            <a:spAutoFit/>
          </a:bodyPr>
          <a:lstStyle/>
          <a:p>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二</a:t>
            </a:r>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单击填加标题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3738517" y="5078339"/>
            <a:ext cx="7346669" cy="714729"/>
          </a:xfrm>
          <a:prstGeom prst="rect">
            <a:avLst/>
          </a:prstGeom>
          <a:noFill/>
        </p:spPr>
        <p:txBody>
          <a:bodyPr wrap="square" lIns="104046" tIns="52023" rIns="104046" bIns="52023" rtlCol="0">
            <a:spAutoFit/>
          </a:bodyPr>
          <a:lstStyle/>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 单击此处添加文本单击此处添加文本单击此处添加文本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单击此处添加文本单击此处添加文本单击此处添加文本 单击此处添加文本单击此处添加文本</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3597233" y="4760500"/>
            <a:ext cx="3215494" cy="365145"/>
          </a:xfrm>
          <a:prstGeom prst="rect">
            <a:avLst/>
          </a:prstGeom>
          <a:noFill/>
        </p:spPr>
        <p:txBody>
          <a:bodyPr wrap="square" lIns="68846" tIns="34423" rIns="68846" bIns="34423" rtlCol="0">
            <a:spAutoFit/>
          </a:bodyPr>
          <a:lstStyle/>
          <a:p>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三</a:t>
            </a:r>
            <a:r>
              <a:rPr lang="zh-CN"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单击填加标题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6" name="Group 4"/>
          <p:cNvGrpSpPr/>
          <p:nvPr/>
        </p:nvGrpSpPr>
        <p:grpSpPr>
          <a:xfrm>
            <a:off x="1523403" y="3317656"/>
            <a:ext cx="2001609" cy="931322"/>
            <a:chOff x="1372486" y="3793072"/>
            <a:chExt cx="6146978" cy="2804667"/>
          </a:xfrm>
        </p:grpSpPr>
        <p:sp>
          <p:nvSpPr>
            <p:cNvPr id="17"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rgbClr val="027ED2"/>
            </a:solidFill>
            <a:ln>
              <a:noFill/>
            </a:ln>
            <a:effectLst/>
          </p:spPr>
          <p:txBody>
            <a:bodyPr wrap="none" anchor="ctr"/>
            <a:lstStyle/>
            <a:p>
              <a:endParaRPr lang="en-US">
                <a:latin typeface="微软雅黑" panose="020B0503020204020204" pitchFamily="34" charset="-122"/>
                <a:ea typeface="微软雅黑" panose="020B0503020204020204" pitchFamily="34" charset="-122"/>
              </a:endParaRPr>
            </a:p>
          </p:txBody>
        </p:sp>
        <p:grpSp>
          <p:nvGrpSpPr>
            <p:cNvPr id="18" name="Group 2"/>
            <p:cNvGrpSpPr/>
            <p:nvPr/>
          </p:nvGrpSpPr>
          <p:grpSpPr bwMode="auto">
            <a:xfrm>
              <a:off x="3531959" y="4060393"/>
              <a:ext cx="1906518" cy="1888205"/>
              <a:chOff x="1569458" y="688424"/>
              <a:chExt cx="334962" cy="331788"/>
            </a:xfrm>
            <a:solidFill>
              <a:schemeClr val="bg1"/>
            </a:solidFill>
          </p:grpSpPr>
          <p:sp>
            <p:nvSpPr>
              <p:cNvPr id="19"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0"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1"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2"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3"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sp>
            <p:nvSpPr>
              <p:cNvPr id="24"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advTm="6602"/>
    </mc:Choice>
    <mc:Fallback>
      <p:transition spd="slow" advTm="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8" decel="10000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48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98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par>
                          <p:cTn id="31" fill="hold">
                            <p:stCondLst>
                              <p:cond delay="2980"/>
                            </p:stCondLst>
                            <p:childTnLst>
                              <p:par>
                                <p:cTn id="32" presetID="2" presetClass="entr" presetSubtype="8"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par>
                          <p:cTn id="36" fill="hold">
                            <p:stCondLst>
                              <p:cond delay="348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398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750"/>
                                        <p:tgtEl>
                                          <p:spTgt spid="12"/>
                                        </p:tgtEl>
                                      </p:cBhvr>
                                    </p:animEffect>
                                  </p:childTnLst>
                                </p:cTn>
                              </p:par>
                            </p:childTnLst>
                          </p:cTn>
                        </p:par>
                        <p:par>
                          <p:cTn id="44" fill="hold">
                            <p:stCondLst>
                              <p:cond delay="4980"/>
                            </p:stCondLst>
                            <p:childTnLst>
                              <p:par>
                                <p:cTn id="45" presetID="2" presetClass="entr" presetSubtype="8" decel="10000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5480"/>
                            </p:stCondLst>
                            <p:childTnLst>
                              <p:par>
                                <p:cTn id="50" presetID="10"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5980"/>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12" name="矩形 11"/>
          <p:cNvSpPr/>
          <p:nvPr/>
        </p:nvSpPr>
        <p:spPr>
          <a:xfrm>
            <a:off x="4935968" y="450938"/>
            <a:ext cx="2723823" cy="938719"/>
          </a:xfrm>
          <a:prstGeom prst="rect">
            <a:avLst/>
          </a:prstGeom>
        </p:spPr>
        <p:txBody>
          <a:bodyPr wrap="none">
            <a:spAutoFit/>
          </a:bodyPr>
          <a:lstStyle/>
          <a:p>
            <a:pPr algn="ctr"/>
            <a:r>
              <a:rPr lang="en-US" altLang="zh-CN" sz="5300" b="1" kern="0" dirty="0">
                <a:solidFill>
                  <a:schemeClr val="bg1"/>
                </a:solidFill>
                <a:latin typeface="微软雅黑" panose="020B0503020204020204" pitchFamily="34" charset="-122"/>
                <a:ea typeface="微软雅黑" panose="020B0503020204020204" pitchFamily="34" charset="-122"/>
              </a:rPr>
              <a:t>Part 01</a:t>
            </a:r>
            <a:endParaRPr lang="zh-CN" altLang="en-US" sz="53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3399428" y="1725255"/>
            <a:ext cx="5955476" cy="861774"/>
          </a:xfrm>
          <a:prstGeom prst="rect">
            <a:avLst/>
          </a:prstGeom>
        </p:spPr>
        <p:txBody>
          <a:bodyPr wrap="none">
            <a:spAutoFit/>
          </a:bodyPr>
          <a:lstStyle/>
          <a:p>
            <a:pPr algn="ctr"/>
            <a:r>
              <a:rPr lang="zh-CN" altLang="en-US" sz="5000" b="1" kern="0" dirty="0">
                <a:solidFill>
                  <a:schemeClr val="bg1"/>
                </a:solidFill>
                <a:latin typeface="微软雅黑" panose="020B0503020204020204" pitchFamily="34" charset="-122"/>
                <a:ea typeface="微软雅黑" panose="020B0503020204020204" pitchFamily="34" charset="-122"/>
              </a:rPr>
              <a:t>单击此处添加标题一</a:t>
            </a:r>
            <a:endParaRPr lang="zh-CN" altLang="en-US" sz="5000" b="1" kern="0" dirty="0">
              <a:solidFill>
                <a:schemeClr val="bg1"/>
              </a:solidFill>
              <a:latin typeface="微软雅黑" panose="020B0503020204020204" pitchFamily="34" charset="-122"/>
              <a:ea typeface="微软雅黑" panose="020B0503020204020204" pitchFamily="34" charset="-122"/>
            </a:endParaRPr>
          </a:p>
        </p:txBody>
      </p:sp>
      <p:sp>
        <p:nvSpPr>
          <p:cNvPr id="14" name="流程图: 延期 14"/>
          <p:cNvSpPr/>
          <p:nvPr/>
        </p:nvSpPr>
        <p:spPr>
          <a:xfrm rot="10800000">
            <a:off x="3094873" y="1581913"/>
            <a:ext cx="6414406" cy="1124708"/>
          </a:xfrm>
          <a:custGeom>
            <a:avLst/>
            <a:gdLst/>
            <a:ahLst/>
            <a:cxnLst/>
            <a:rect l="l" t="t" r="r" b="b"/>
            <a:pathLst>
              <a:path w="5450000" h="771896">
                <a:moveTo>
                  <a:pt x="5052569" y="771896"/>
                </a:moveTo>
                <a:lnTo>
                  <a:pt x="4952013" y="771896"/>
                </a:lnTo>
                <a:lnTo>
                  <a:pt x="4655138" y="771896"/>
                </a:lnTo>
                <a:lnTo>
                  <a:pt x="794862" y="771896"/>
                </a:lnTo>
                <a:lnTo>
                  <a:pt x="397432" y="771896"/>
                </a:lnTo>
                <a:lnTo>
                  <a:pt x="397431" y="771896"/>
                </a:lnTo>
                <a:cubicBezTo>
                  <a:pt x="177936" y="771896"/>
                  <a:pt x="0" y="599101"/>
                  <a:pt x="0" y="385948"/>
                </a:cubicBezTo>
                <a:cubicBezTo>
                  <a:pt x="0" y="172795"/>
                  <a:pt x="177936" y="0"/>
                  <a:pt x="397431" y="0"/>
                </a:cubicBezTo>
                <a:lnTo>
                  <a:pt x="397432" y="0"/>
                </a:lnTo>
                <a:lnTo>
                  <a:pt x="794862" y="0"/>
                </a:lnTo>
                <a:lnTo>
                  <a:pt x="4655138" y="0"/>
                </a:lnTo>
                <a:lnTo>
                  <a:pt x="4952013" y="0"/>
                </a:lnTo>
                <a:lnTo>
                  <a:pt x="5052569" y="0"/>
                </a:lnTo>
                <a:cubicBezTo>
                  <a:pt x="5272064" y="0"/>
                  <a:pt x="5450000" y="172795"/>
                  <a:pt x="5450000" y="385948"/>
                </a:cubicBezTo>
                <a:cubicBezTo>
                  <a:pt x="5450000" y="599101"/>
                  <a:pt x="5272064" y="771896"/>
                  <a:pt x="5052569" y="771896"/>
                </a:cubicBezTo>
                <a:close/>
              </a:path>
            </a:pathLst>
          </a:custGeom>
          <a:no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2996"/>
    </mc:Choice>
    <mc:Fallback>
      <p:transition spd="slow" advTm="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矩形 3"/>
          <p:cNvSpPr/>
          <p:nvPr/>
        </p:nvSpPr>
        <p:spPr>
          <a:xfrm>
            <a:off x="3358902" y="4110430"/>
            <a:ext cx="6264696"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5" name="矩形 4"/>
          <p:cNvSpPr/>
          <p:nvPr/>
        </p:nvSpPr>
        <p:spPr>
          <a:xfrm>
            <a:off x="2782839" y="1743569"/>
            <a:ext cx="6264696" cy="134096"/>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6" name="椭圆 64"/>
          <p:cNvSpPr>
            <a:spLocks noChangeArrowheads="1"/>
          </p:cNvSpPr>
          <p:nvPr/>
        </p:nvSpPr>
        <p:spPr bwMode="auto">
          <a:xfrm>
            <a:off x="1270672" y="1413570"/>
            <a:ext cx="1658729" cy="1658432"/>
          </a:xfrm>
          <a:prstGeom prst="ellipse">
            <a:avLst/>
          </a:prstGeom>
          <a:solidFill>
            <a:schemeClr val="accent1"/>
          </a:solidFill>
          <a:ln w="190500" cap="sq" cmpd="sng">
            <a:solidFill>
              <a:srgbClr val="969696"/>
            </a:solidFill>
            <a:round/>
          </a:ln>
        </p:spPr>
        <p:txBody>
          <a:bodyPr lIns="91472" tIns="45736" rIns="91472" bIns="45736"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添加文字</a:t>
            </a:r>
            <a:endParaRPr lang="zh-CN" altLang="zh-CN"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TextBox 6"/>
          <p:cNvSpPr txBox="1"/>
          <p:nvPr/>
        </p:nvSpPr>
        <p:spPr>
          <a:xfrm>
            <a:off x="3247629" y="1910049"/>
            <a:ext cx="5904657"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sp>
        <p:nvSpPr>
          <p:cNvPr id="8" name="椭圆 64"/>
          <p:cNvSpPr>
            <a:spLocks noChangeArrowheads="1"/>
          </p:cNvSpPr>
          <p:nvPr/>
        </p:nvSpPr>
        <p:spPr bwMode="auto">
          <a:xfrm>
            <a:off x="9407575" y="3497287"/>
            <a:ext cx="1658729" cy="1658432"/>
          </a:xfrm>
          <a:prstGeom prst="ellipse">
            <a:avLst/>
          </a:prstGeom>
          <a:solidFill>
            <a:srgbClr val="027ED2"/>
          </a:solidFill>
          <a:ln w="190500" cap="sq" cmpd="sng">
            <a:solidFill>
              <a:srgbClr val="969696"/>
            </a:solidFill>
            <a:round/>
          </a:ln>
        </p:spPr>
        <p:txBody>
          <a:bodyPr lIns="91472" tIns="45736" rIns="91472" bIns="45736"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添加文字</a:t>
            </a:r>
            <a:endParaRPr lang="zh-CN" altLang="zh-CN" sz="28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TextBox 8"/>
          <p:cNvSpPr txBox="1"/>
          <p:nvPr/>
        </p:nvSpPr>
        <p:spPr>
          <a:xfrm>
            <a:off x="3247629" y="4326505"/>
            <a:ext cx="5904657" cy="2013325"/>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2155"/>
    </mc:Choice>
    <mc:Fallback>
      <p:transition spd="slow" advTm="1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8" presetClass="emph" presetSubtype="0" fill="hold" grpId="1" nodeType="withEffect">
                                  <p:stCondLst>
                                    <p:cond delay="0"/>
                                  </p:stCondLst>
                                  <p:childTnLst>
                                    <p:animRot by="21600000">
                                      <p:cBhvr>
                                        <p:cTn id="24" dur="500" fill="hold"/>
                                        <p:tgtEl>
                                          <p:spTgt spid="6"/>
                                        </p:tgtEl>
                                        <p:attrNameLst>
                                          <p:attrName>r</p:attrName>
                                        </p:attrNameLst>
                                      </p:cBhvr>
                                    </p:animRot>
                                  </p:childTnLst>
                                </p:cTn>
                              </p:par>
                            </p:childTnLst>
                          </p:cTn>
                        </p:par>
                        <p:par>
                          <p:cTn id="25" fill="hold">
                            <p:stCondLst>
                              <p:cond delay="148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par>
                          <p:cTn id="29" fill="hold">
                            <p:stCondLst>
                              <p:cond delay="1980"/>
                            </p:stCondLst>
                            <p:childTnLst>
                              <p:par>
                                <p:cTn id="30" presetID="22" presetClass="entr" presetSubtype="8" fill="hold" grpId="0" nodeType="afterEffect">
                                  <p:stCondLst>
                                    <p:cond delay="0"/>
                                  </p:stCondLst>
                                  <p:iterate type="lt">
                                    <p:tmPct val="30000"/>
                                  </p:iterate>
                                  <p:childTnLst>
                                    <p:set>
                                      <p:cBhvr>
                                        <p:cTn id="31" dur="1" fill="hold">
                                          <p:stCondLst>
                                            <p:cond delay="0"/>
                                          </p:stCondLst>
                                        </p:cTn>
                                        <p:tgtEl>
                                          <p:spTgt spid="7"/>
                                        </p:tgtEl>
                                        <p:attrNameLst>
                                          <p:attrName>style.visibility</p:attrName>
                                        </p:attrNameLst>
                                      </p:cBhvr>
                                      <p:to>
                                        <p:strVal val="visible"/>
                                      </p:to>
                                    </p:set>
                                    <p:animEffect transition="in" filter="wipe(left)">
                                      <p:cBhvr>
                                        <p:cTn id="32" dur="100"/>
                                        <p:tgtEl>
                                          <p:spTgt spid="7"/>
                                        </p:tgtEl>
                                      </p:cBhvr>
                                    </p:animEffect>
                                  </p:childTnLst>
                                </p:cTn>
                              </p:par>
                              <p:par>
                                <p:cTn id="33" presetID="36" presetClass="emph" presetSubtype="0" fill="hold" grpId="1" nodeType="withEffect">
                                  <p:stCondLst>
                                    <p:cond delay="0"/>
                                  </p:stCondLst>
                                  <p:iterate type="lt">
                                    <p:tmPct val="30000"/>
                                  </p:iterate>
                                  <p:childTnLst>
                                    <p:animScale>
                                      <p:cBhvr>
                                        <p:cTn id="34" dur="50" autoRev="1" fill="hold">
                                          <p:stCondLst>
                                            <p:cond delay="0"/>
                                          </p:stCondLst>
                                        </p:cTn>
                                        <p:tgtEl>
                                          <p:spTgt spid="7"/>
                                        </p:tgtEl>
                                      </p:cBhvr>
                                      <p:to x="80000" y="100000"/>
                                    </p:animScale>
                                    <p:anim by="(#ppt_w*0.10)" calcmode="lin" valueType="num">
                                      <p:cBhvr>
                                        <p:cTn id="35" dur="50" autoRev="1" fill="hold">
                                          <p:stCondLst>
                                            <p:cond delay="0"/>
                                          </p:stCondLst>
                                        </p:cTn>
                                        <p:tgtEl>
                                          <p:spTgt spid="7"/>
                                        </p:tgtEl>
                                        <p:attrNameLst>
                                          <p:attrName>ppt_x</p:attrName>
                                        </p:attrNameLst>
                                      </p:cBhvr>
                                    </p:anim>
                                    <p:anim by="(-#ppt_w*0.10)" calcmode="lin" valueType="num">
                                      <p:cBhvr>
                                        <p:cTn id="36" dur="50" autoRev="1" fill="hold">
                                          <p:stCondLst>
                                            <p:cond delay="0"/>
                                          </p:stCondLst>
                                        </p:cTn>
                                        <p:tgtEl>
                                          <p:spTgt spid="7"/>
                                        </p:tgtEl>
                                        <p:attrNameLst>
                                          <p:attrName>ppt_y</p:attrName>
                                        </p:attrNameLst>
                                      </p:cBhvr>
                                    </p:anim>
                                    <p:animRot by="-480000">
                                      <p:cBhvr>
                                        <p:cTn id="37" dur="50" autoRev="1" fill="hold">
                                          <p:stCondLst>
                                            <p:cond delay="0"/>
                                          </p:stCondLst>
                                        </p:cTn>
                                        <p:tgtEl>
                                          <p:spTgt spid="7"/>
                                        </p:tgtEl>
                                        <p:attrNameLst>
                                          <p:attrName>r</p:attrName>
                                        </p:attrNameLst>
                                      </p:cBhvr>
                                    </p:animRot>
                                  </p:childTnLst>
                                </p:cTn>
                              </p:par>
                            </p:childTnLst>
                          </p:cTn>
                        </p:par>
                        <p:par>
                          <p:cTn id="38" fill="hold">
                            <p:stCondLst>
                              <p:cond delay="6190"/>
                            </p:stCondLst>
                            <p:childTnLst>
                              <p:par>
                                <p:cTn id="39" presetID="2" presetClass="entr" presetSubtype="2"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par>
                                <p:cTn id="43" presetID="8" presetClass="emph" presetSubtype="0" fill="hold" grpId="1" nodeType="withEffect">
                                  <p:stCondLst>
                                    <p:cond delay="0"/>
                                  </p:stCondLst>
                                  <p:childTnLst>
                                    <p:animRot by="-21600000">
                                      <p:cBhvr>
                                        <p:cTn id="44" dur="500" fill="hold"/>
                                        <p:tgtEl>
                                          <p:spTgt spid="8"/>
                                        </p:tgtEl>
                                        <p:attrNameLst>
                                          <p:attrName>r</p:attrName>
                                        </p:attrNameLst>
                                      </p:cBhvr>
                                    </p:animRot>
                                  </p:childTnLst>
                                </p:cTn>
                              </p:par>
                            </p:childTnLst>
                          </p:cTn>
                        </p:par>
                        <p:par>
                          <p:cTn id="45" fill="hold">
                            <p:stCondLst>
                              <p:cond delay="6690"/>
                            </p:stCondLst>
                            <p:childTnLst>
                              <p:par>
                                <p:cTn id="46" presetID="22" presetClass="entr" presetSubtype="2"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right)">
                                      <p:cBhvr>
                                        <p:cTn id="48" dur="500"/>
                                        <p:tgtEl>
                                          <p:spTgt spid="4"/>
                                        </p:tgtEl>
                                      </p:cBhvr>
                                    </p:animEffect>
                                  </p:childTnLst>
                                </p:cTn>
                              </p:par>
                            </p:childTnLst>
                          </p:cTn>
                        </p:par>
                        <p:par>
                          <p:cTn id="49" fill="hold">
                            <p:stCondLst>
                              <p:cond delay="7190"/>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9"/>
                                        </p:tgtEl>
                                        <p:attrNameLst>
                                          <p:attrName>style.visibility</p:attrName>
                                        </p:attrNameLst>
                                      </p:cBhvr>
                                      <p:to>
                                        <p:strVal val="visible"/>
                                      </p:to>
                                    </p:set>
                                    <p:animEffect transition="in" filter="wipe(left)">
                                      <p:cBhvr>
                                        <p:cTn id="52" dur="100"/>
                                        <p:tgtEl>
                                          <p:spTgt spid="9"/>
                                        </p:tgtEl>
                                      </p:cBhvr>
                                    </p:animEffect>
                                  </p:childTnLst>
                                </p:cTn>
                              </p:par>
                              <p:par>
                                <p:cTn id="53" presetID="36" presetClass="emph" presetSubtype="0" fill="hold" grpId="1" nodeType="withEffect">
                                  <p:stCondLst>
                                    <p:cond delay="0"/>
                                  </p:stCondLst>
                                  <p:iterate type="lt">
                                    <p:tmPct val="30000"/>
                                  </p:iterate>
                                  <p:childTnLst>
                                    <p:animScale>
                                      <p:cBhvr>
                                        <p:cTn id="54" dur="50" autoRev="1" fill="hold">
                                          <p:stCondLst>
                                            <p:cond delay="0"/>
                                          </p:stCondLst>
                                        </p:cTn>
                                        <p:tgtEl>
                                          <p:spTgt spid="9"/>
                                        </p:tgtEl>
                                      </p:cBhvr>
                                      <p:to x="80000" y="100000"/>
                                    </p:animScale>
                                    <p:anim by="(#ppt_w*0.10)" calcmode="lin" valueType="num">
                                      <p:cBhvr>
                                        <p:cTn id="55" dur="50" autoRev="1" fill="hold">
                                          <p:stCondLst>
                                            <p:cond delay="0"/>
                                          </p:stCondLst>
                                        </p:cTn>
                                        <p:tgtEl>
                                          <p:spTgt spid="9"/>
                                        </p:tgtEl>
                                        <p:attrNameLst>
                                          <p:attrName>ppt_x</p:attrName>
                                        </p:attrNameLst>
                                      </p:cBhvr>
                                    </p:anim>
                                    <p:anim by="(-#ppt_w*0.10)" calcmode="lin" valueType="num">
                                      <p:cBhvr>
                                        <p:cTn id="56" dur="50" autoRev="1" fill="hold">
                                          <p:stCondLst>
                                            <p:cond delay="0"/>
                                          </p:stCondLst>
                                        </p:cTn>
                                        <p:tgtEl>
                                          <p:spTgt spid="9"/>
                                        </p:tgtEl>
                                        <p:attrNameLst>
                                          <p:attrName>ppt_y</p:attrName>
                                        </p:attrNameLst>
                                      </p:cBhvr>
                                    </p:anim>
                                    <p:animRot by="-480000">
                                      <p:cBhvr>
                                        <p:cTn id="57"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6" grpId="1" animBg="1"/>
      <p:bldP spid="7" grpId="0"/>
      <p:bldP spid="7" grpId="1"/>
      <p:bldP spid="8" grpId="0" animBg="1"/>
      <p:bldP spid="8" grpId="1" animBg="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Rectangle 8"/>
          <p:cNvSpPr/>
          <p:nvPr/>
        </p:nvSpPr>
        <p:spPr bwMode="auto">
          <a:xfrm>
            <a:off x="5015901" y="1669417"/>
            <a:ext cx="6247349" cy="3916675"/>
          </a:xfrm>
          <a:prstGeom prst="rect">
            <a:avLst/>
          </a:prstGeom>
          <a:blipFill>
            <a:blip r:embed="rId1"/>
            <a:stretch>
              <a:fillRect/>
            </a:stretch>
          </a:blipFill>
          <a:ln w="63500">
            <a:solidFill>
              <a:srgbClr val="FFFFFF"/>
            </a:solidFill>
            <a:miter lim="800000"/>
          </a:ln>
          <a:effectLst>
            <a:outerShdw blurRad="38100" dist="23000" dir="5400000" algn="ctr" rotWithShape="0">
              <a:schemeClr val="bg2">
                <a:alpha val="14998"/>
              </a:schemeClr>
            </a:outerShdw>
          </a:effectLst>
        </p:spPr>
        <p:txBody>
          <a:bodyPr lIns="50799" tIns="50799" rIns="50799" bIns="50799" anchor="ctr"/>
          <a:lstStyle/>
          <a:p>
            <a:pPr>
              <a:defRPr/>
            </a:pPr>
            <a:endParaRPr lang="en-US" altLang="zh-CN" sz="1600" dirty="0">
              <a:solidFill>
                <a:srgbClr val="FFFFFF"/>
              </a:solidFill>
              <a:latin typeface="nevis Bold" charset="0"/>
              <a:sym typeface="nevis Bold" charset="0"/>
            </a:endParaRPr>
          </a:p>
        </p:txBody>
      </p:sp>
      <p:sp>
        <p:nvSpPr>
          <p:cNvPr id="5" name="矩形 4"/>
          <p:cNvSpPr/>
          <p:nvPr/>
        </p:nvSpPr>
        <p:spPr>
          <a:xfrm>
            <a:off x="1601207" y="2128908"/>
            <a:ext cx="2687674" cy="738835"/>
          </a:xfrm>
          <a:prstGeom prst="rect">
            <a:avLst/>
          </a:prstGeom>
        </p:spPr>
        <p:txBody>
          <a:bodyPr wrap="square" lIns="121917" tIns="60958" rIns="121917" bIns="60958">
            <a:spAutoFit/>
          </a:bodyPr>
          <a:lstStyle/>
          <a:p>
            <a:pPr algn="just">
              <a:lnSpc>
                <a:spcPts val="16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601207" y="3488082"/>
            <a:ext cx="2687674" cy="738835"/>
          </a:xfrm>
          <a:prstGeom prst="rect">
            <a:avLst/>
          </a:prstGeom>
        </p:spPr>
        <p:txBody>
          <a:bodyPr wrap="square" lIns="121917" tIns="60958" rIns="121917" bIns="60958">
            <a:spAutoFit/>
          </a:bodyPr>
          <a:lstStyle/>
          <a:p>
            <a:pPr algn="just">
              <a:lnSpc>
                <a:spcPts val="16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601207" y="4847257"/>
            <a:ext cx="2687674" cy="738835"/>
          </a:xfrm>
          <a:prstGeom prst="rect">
            <a:avLst/>
          </a:prstGeom>
        </p:spPr>
        <p:txBody>
          <a:bodyPr wrap="square" lIns="121917" tIns="60958" rIns="121917" bIns="60958">
            <a:spAutoFit/>
          </a:bodyPr>
          <a:lstStyle/>
          <a:p>
            <a:pPr algn="just">
              <a:lnSpc>
                <a:spcPts val="1600"/>
              </a:lnSpc>
            </a:pPr>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553386" y="1607878"/>
            <a:ext cx="2832485" cy="384721"/>
            <a:chOff x="889054" y="1605002"/>
            <a:chExt cx="2124640" cy="288474"/>
          </a:xfrm>
        </p:grpSpPr>
        <p:sp>
          <p:nvSpPr>
            <p:cNvPr id="9" name="Rectangle 5"/>
            <p:cNvSpPr/>
            <p:nvPr/>
          </p:nvSpPr>
          <p:spPr bwMode="auto">
            <a:xfrm>
              <a:off x="889054" y="1640227"/>
              <a:ext cx="2124640" cy="240263"/>
            </a:xfrm>
            <a:prstGeom prst="rect">
              <a:avLst/>
            </a:prstGeom>
            <a:solidFill>
              <a:srgbClr val="027ED2"/>
            </a:solidFill>
            <a:ln w="12700">
              <a:no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10" name="TextBox 17"/>
            <p:cNvSpPr txBox="1">
              <a:spLocks noChangeArrowheads="1"/>
            </p:cNvSpPr>
            <p:nvPr/>
          </p:nvSpPr>
          <p:spPr bwMode="auto">
            <a:xfrm>
              <a:off x="976309" y="1605002"/>
              <a:ext cx="1935966"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1900" dirty="0">
                  <a:solidFill>
                    <a:schemeClr val="bg1"/>
                  </a:solidFill>
                  <a:latin typeface="微软雅黑" panose="020B0503020204020204" pitchFamily="34" charset="-122"/>
                  <a:ea typeface="微软雅黑" panose="020B0503020204020204" pitchFamily="34" charset="-122"/>
                </a:rPr>
                <a:t>在这里填标题内容</a:t>
              </a:r>
              <a:endParaRPr lang="zh-CN" altLang="en-US" sz="1900"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553386" y="3058961"/>
            <a:ext cx="2832485" cy="384721"/>
            <a:chOff x="889054" y="1605002"/>
            <a:chExt cx="2124640" cy="288474"/>
          </a:xfrm>
        </p:grpSpPr>
        <p:sp>
          <p:nvSpPr>
            <p:cNvPr id="12" name="Rectangle 5"/>
            <p:cNvSpPr/>
            <p:nvPr/>
          </p:nvSpPr>
          <p:spPr bwMode="auto">
            <a:xfrm>
              <a:off x="889054" y="1640227"/>
              <a:ext cx="2124640" cy="240263"/>
            </a:xfrm>
            <a:prstGeom prst="rect">
              <a:avLst/>
            </a:prstGeom>
            <a:solidFill>
              <a:schemeClr val="accent1"/>
            </a:solidFill>
            <a:ln w="12700">
              <a:no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13" name="TextBox 17"/>
            <p:cNvSpPr txBox="1">
              <a:spLocks noChangeArrowheads="1"/>
            </p:cNvSpPr>
            <p:nvPr/>
          </p:nvSpPr>
          <p:spPr bwMode="auto">
            <a:xfrm>
              <a:off x="976309" y="1605002"/>
              <a:ext cx="1935966"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1900" dirty="0">
                  <a:solidFill>
                    <a:schemeClr val="bg1"/>
                  </a:solidFill>
                  <a:latin typeface="微软雅黑" panose="020B0503020204020204" pitchFamily="34" charset="-122"/>
                  <a:ea typeface="微软雅黑" panose="020B0503020204020204" pitchFamily="34" charset="-122"/>
                </a:rPr>
                <a:t>在这里填标题内容</a:t>
              </a:r>
              <a:endParaRPr lang="zh-CN" altLang="en-US" sz="19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553386" y="4432461"/>
            <a:ext cx="2832485" cy="384721"/>
            <a:chOff x="889054" y="1605002"/>
            <a:chExt cx="2124640" cy="288474"/>
          </a:xfrm>
        </p:grpSpPr>
        <p:sp>
          <p:nvSpPr>
            <p:cNvPr id="15" name="Rectangle 5"/>
            <p:cNvSpPr/>
            <p:nvPr/>
          </p:nvSpPr>
          <p:spPr bwMode="auto">
            <a:xfrm>
              <a:off x="889054" y="1640227"/>
              <a:ext cx="2124640" cy="240263"/>
            </a:xfrm>
            <a:prstGeom prst="rect">
              <a:avLst/>
            </a:prstGeom>
            <a:solidFill>
              <a:srgbClr val="027ED2"/>
            </a:solidFill>
            <a:ln w="12700">
              <a:no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900" dirty="0">
                <a:solidFill>
                  <a:prstClr val="black"/>
                </a:solidFill>
                <a:latin typeface="微软雅黑" panose="020B0503020204020204" pitchFamily="34" charset="-122"/>
                <a:ea typeface="微软雅黑" panose="020B0503020204020204" pitchFamily="34" charset="-122"/>
              </a:endParaRPr>
            </a:p>
          </p:txBody>
        </p:sp>
        <p:sp>
          <p:nvSpPr>
            <p:cNvPr id="16" name="TextBox 17"/>
            <p:cNvSpPr txBox="1">
              <a:spLocks noChangeArrowheads="1"/>
            </p:cNvSpPr>
            <p:nvPr/>
          </p:nvSpPr>
          <p:spPr bwMode="auto">
            <a:xfrm>
              <a:off x="976309" y="1605002"/>
              <a:ext cx="1935966" cy="28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1900" dirty="0">
                  <a:solidFill>
                    <a:schemeClr val="bg1"/>
                  </a:solidFill>
                  <a:latin typeface="微软雅黑" panose="020B0503020204020204" pitchFamily="34" charset="-122"/>
                  <a:ea typeface="微软雅黑" panose="020B0503020204020204" pitchFamily="34" charset="-122"/>
                </a:rPr>
                <a:t>在这里填标题内容</a:t>
              </a:r>
              <a:endParaRPr lang="zh-CN" altLang="en-US" sz="19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5193"/>
    </mc:Choice>
    <mc:Fallback>
      <p:transition spd="slow" advTm="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31"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1980"/>
                            </p:stCondLst>
                            <p:childTnLst>
                              <p:par>
                                <p:cTn id="26" presetID="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par>
                          <p:cTn id="38" fill="hold">
                            <p:stCondLst>
                              <p:cond delay="2480"/>
                            </p:stCondLst>
                            <p:childTnLst>
                              <p:par>
                                <p:cTn id="39" presetID="47"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40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8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22" name="矩形 21"/>
          <p:cNvSpPr/>
          <p:nvPr/>
        </p:nvSpPr>
        <p:spPr>
          <a:xfrm flipH="1">
            <a:off x="7842834" y="2071095"/>
            <a:ext cx="3482216" cy="1283428"/>
          </a:xfrm>
          <a:prstGeom prst="rect">
            <a:avLst/>
          </a:prstGeom>
        </p:spPr>
        <p:txBody>
          <a:bodyPr wrap="square">
            <a:spAutoFit/>
          </a:bodyPr>
          <a:lstStyle/>
          <a:p>
            <a:pPr>
              <a:lnSpc>
                <a:spcPct val="150000"/>
              </a:lnSpc>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75000"/>
                </a:schemeClr>
              </a:solidFill>
              <a:latin typeface="微软雅黑" panose="020B0503020204020204" pitchFamily="34" charset="-122"/>
              <a:ea typeface="微软雅黑" panose="020B0503020204020204" pitchFamily="34" charset="-122"/>
            </a:endParaRPr>
          </a:p>
          <a:p>
            <a:pPr>
              <a:lnSpc>
                <a:spcPct val="120000"/>
              </a:lnSpc>
              <a:spcBef>
                <a:spcPct val="0"/>
              </a:spcBef>
              <a:buNone/>
            </a:pPr>
            <a:r>
              <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p:cNvSpPr/>
          <p:nvPr/>
        </p:nvSpPr>
        <p:spPr>
          <a:xfrm flipH="1">
            <a:off x="7842834" y="4487057"/>
            <a:ext cx="3482216" cy="1283428"/>
          </a:xfrm>
          <a:prstGeom prst="rect">
            <a:avLst/>
          </a:prstGeom>
        </p:spPr>
        <p:txBody>
          <a:bodyPr wrap="square">
            <a:spAutoFit/>
          </a:bodyPr>
          <a:lstStyle/>
          <a:p>
            <a:pPr>
              <a:lnSpc>
                <a:spcPct val="150000"/>
              </a:lnSpc>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75000"/>
                </a:schemeClr>
              </a:solidFill>
              <a:latin typeface="微软雅黑" panose="020B0503020204020204" pitchFamily="34" charset="-122"/>
              <a:ea typeface="微软雅黑" panose="020B0503020204020204" pitchFamily="34" charset="-122"/>
            </a:endParaRPr>
          </a:p>
          <a:p>
            <a:pPr>
              <a:lnSpc>
                <a:spcPct val="120000"/>
              </a:lnSpc>
              <a:spcBef>
                <a:spcPct val="0"/>
              </a:spcBef>
              <a:buNone/>
            </a:pPr>
            <a:r>
              <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p:cNvSpPr/>
          <p:nvPr/>
        </p:nvSpPr>
        <p:spPr>
          <a:xfrm flipH="1">
            <a:off x="945618" y="2071095"/>
            <a:ext cx="3482216" cy="1283428"/>
          </a:xfrm>
          <a:prstGeom prst="rect">
            <a:avLst/>
          </a:prstGeom>
        </p:spPr>
        <p:txBody>
          <a:bodyPr wrap="square">
            <a:spAutoFit/>
          </a:bodyPr>
          <a:lstStyle/>
          <a:p>
            <a:pPr algn="r">
              <a:lnSpc>
                <a:spcPct val="150000"/>
              </a:lnSpc>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75000"/>
                </a:schemeClr>
              </a:solidFill>
              <a:latin typeface="微软雅黑" panose="020B0503020204020204" pitchFamily="34" charset="-122"/>
              <a:ea typeface="微软雅黑" panose="020B0503020204020204" pitchFamily="34" charset="-122"/>
            </a:endParaRPr>
          </a:p>
          <a:p>
            <a:pPr algn="r">
              <a:lnSpc>
                <a:spcPct val="120000"/>
              </a:lnSpc>
              <a:spcBef>
                <a:spcPct val="0"/>
              </a:spcBef>
              <a:buNone/>
            </a:pPr>
            <a:r>
              <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24"/>
          <p:cNvSpPr/>
          <p:nvPr/>
        </p:nvSpPr>
        <p:spPr>
          <a:xfrm flipH="1">
            <a:off x="953101" y="4487057"/>
            <a:ext cx="3482216" cy="1283428"/>
          </a:xfrm>
          <a:prstGeom prst="rect">
            <a:avLst/>
          </a:prstGeom>
        </p:spPr>
        <p:txBody>
          <a:bodyPr wrap="square">
            <a:spAutoFit/>
          </a:bodyPr>
          <a:lstStyle/>
          <a:p>
            <a:pPr algn="r">
              <a:lnSpc>
                <a:spcPct val="150000"/>
              </a:lnSpc>
            </a:pPr>
            <a:r>
              <a:rPr lang="zh-CN" altLang="en-US" b="1" dirty="0">
                <a:solidFill>
                  <a:schemeClr val="tx1">
                    <a:lumMod val="75000"/>
                  </a:schemeClr>
                </a:solidFill>
                <a:latin typeface="微软雅黑" panose="020B0503020204020204" pitchFamily="34" charset="-122"/>
                <a:ea typeface="微软雅黑" panose="020B0503020204020204" pitchFamily="34" charset="-122"/>
              </a:rPr>
              <a:t>在此添加标题</a:t>
            </a:r>
            <a:endParaRPr lang="en-US" altLang="zh-CN" b="1" dirty="0">
              <a:solidFill>
                <a:schemeClr val="tx1">
                  <a:lumMod val="75000"/>
                </a:schemeClr>
              </a:solidFill>
              <a:latin typeface="微软雅黑" panose="020B0503020204020204" pitchFamily="34" charset="-122"/>
              <a:ea typeface="微软雅黑" panose="020B0503020204020204" pitchFamily="34" charset="-122"/>
            </a:endParaRPr>
          </a:p>
          <a:p>
            <a:pPr algn="r">
              <a:lnSpc>
                <a:spcPct val="120000"/>
              </a:lnSpc>
              <a:spcBef>
                <a:spcPct val="0"/>
              </a:spcBef>
              <a:buNone/>
            </a:pPr>
            <a:r>
              <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在此录入图表的综合描述说明，在此录入图表的综合描述说明，在此录入图表的综合描述说明。</a:t>
            </a:r>
            <a:endParaRPr lang="zh-CN" altLang="en-US" sz="1400" dirty="0">
              <a:solidFill>
                <a:schemeClr val="tx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6" name="组合 25"/>
          <p:cNvGrpSpPr/>
          <p:nvPr/>
        </p:nvGrpSpPr>
        <p:grpSpPr>
          <a:xfrm>
            <a:off x="3974526" y="2487591"/>
            <a:ext cx="1952201" cy="1807575"/>
            <a:chOff x="3974526" y="2345091"/>
            <a:chExt cx="1952201" cy="1807575"/>
          </a:xfrm>
        </p:grpSpPr>
        <p:sp>
          <p:nvSpPr>
            <p:cNvPr id="27" name="任意多边形 26"/>
            <p:cNvSpPr/>
            <p:nvPr/>
          </p:nvSpPr>
          <p:spPr>
            <a:xfrm>
              <a:off x="4114372" y="2345091"/>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3"/>
            <p:cNvSpPr txBox="1"/>
            <p:nvPr/>
          </p:nvSpPr>
          <p:spPr>
            <a:xfrm>
              <a:off x="3974526" y="3711936"/>
              <a:ext cx="781735" cy="369332"/>
            </a:xfrm>
            <a:prstGeom prst="rect">
              <a:avLst/>
            </a:prstGeom>
            <a:noFill/>
          </p:spPr>
          <p:txBody>
            <a:bodyPr wrap="square" rtlCol="0">
              <a:spAutoFit/>
            </a:bodyPr>
            <a:lstStyle/>
            <a:p>
              <a:pPr algn="ctr"/>
              <a:r>
                <a:rPr lang="en-US" altLang="zh-CN" b="1" dirty="0">
                  <a:solidFill>
                    <a:schemeClr val="bg1"/>
                  </a:solidFill>
                  <a:latin typeface="Agency FB" panose="020B0503020202020204" pitchFamily="34" charset="0"/>
                </a:rPr>
                <a:t>04</a:t>
              </a:r>
              <a:endParaRPr lang="zh-CN" altLang="en-US" b="1" dirty="0">
                <a:solidFill>
                  <a:schemeClr val="bg1"/>
                </a:solidFill>
                <a:latin typeface="Agency FB" panose="020B0503020202020204" pitchFamily="34" charset="0"/>
              </a:endParaRPr>
            </a:p>
          </p:txBody>
        </p:sp>
        <p:grpSp>
          <p:nvGrpSpPr>
            <p:cNvPr id="29" name="组合 28"/>
            <p:cNvGrpSpPr/>
            <p:nvPr/>
          </p:nvGrpSpPr>
          <p:grpSpPr>
            <a:xfrm>
              <a:off x="5060163" y="2665369"/>
              <a:ext cx="515988" cy="517780"/>
              <a:chOff x="6085222" y="4249476"/>
              <a:chExt cx="649178" cy="651434"/>
            </a:xfrm>
          </p:grpSpPr>
          <p:sp>
            <p:nvSpPr>
              <p:cNvPr id="30" name="Freeform 116"/>
              <p:cNvSpPr>
                <a:spLocks noEditPoints="1"/>
              </p:cNvSpPr>
              <p:nvPr/>
            </p:nvSpPr>
            <p:spPr bwMode="auto">
              <a:xfrm>
                <a:off x="6085222" y="4249476"/>
                <a:ext cx="649178" cy="651434"/>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5 w 122"/>
                  <a:gd name="T11" fmla="*/ 109 h 122"/>
                  <a:gd name="T12" fmla="*/ 65 w 122"/>
                  <a:gd name="T13" fmla="*/ 102 h 122"/>
                  <a:gd name="T14" fmla="*/ 58 w 122"/>
                  <a:gd name="T15" fmla="*/ 102 h 122"/>
                  <a:gd name="T16" fmla="*/ 58 w 122"/>
                  <a:gd name="T17" fmla="*/ 109 h 122"/>
                  <a:gd name="T18" fmla="*/ 29 w 122"/>
                  <a:gd name="T19" fmla="*/ 97 h 122"/>
                  <a:gd name="T20" fmla="*/ 29 w 122"/>
                  <a:gd name="T21" fmla="*/ 97 h 122"/>
                  <a:gd name="T22" fmla="*/ 27 w 122"/>
                  <a:gd name="T23" fmla="*/ 95 h 122"/>
                  <a:gd name="T24" fmla="*/ 25 w 122"/>
                  <a:gd name="T25" fmla="*/ 93 h 122"/>
                  <a:gd name="T26" fmla="*/ 25 w 122"/>
                  <a:gd name="T27" fmla="*/ 92 h 122"/>
                  <a:gd name="T28" fmla="*/ 13 w 122"/>
                  <a:gd name="T29" fmla="*/ 64 h 122"/>
                  <a:gd name="T30" fmla="*/ 20 w 122"/>
                  <a:gd name="T31" fmla="*/ 64 h 122"/>
                  <a:gd name="T32" fmla="*/ 20 w 122"/>
                  <a:gd name="T33" fmla="*/ 57 h 122"/>
                  <a:gd name="T34" fmla="*/ 13 w 122"/>
                  <a:gd name="T35" fmla="*/ 57 h 122"/>
                  <a:gd name="T36" fmla="*/ 58 w 122"/>
                  <a:gd name="T37" fmla="*/ 13 h 122"/>
                  <a:gd name="T38" fmla="*/ 58 w 122"/>
                  <a:gd name="T39" fmla="*/ 20 h 122"/>
                  <a:gd name="T40" fmla="*/ 65 w 122"/>
                  <a:gd name="T41" fmla="*/ 20 h 122"/>
                  <a:gd name="T42" fmla="*/ 65 w 122"/>
                  <a:gd name="T43" fmla="*/ 13 h 122"/>
                  <a:gd name="T44" fmla="*/ 83 w 122"/>
                  <a:gd name="T45" fmla="*/ 18 h 122"/>
                  <a:gd name="T46" fmla="*/ 83 w 122"/>
                  <a:gd name="T47" fmla="*/ 18 h 122"/>
                  <a:gd name="T48" fmla="*/ 87 w 122"/>
                  <a:gd name="T49" fmla="*/ 20 h 122"/>
                  <a:gd name="T50" fmla="*/ 87 w 122"/>
                  <a:gd name="T51" fmla="*/ 21 h 122"/>
                  <a:gd name="T52" fmla="*/ 90 w 122"/>
                  <a:gd name="T53" fmla="*/ 23 h 122"/>
                  <a:gd name="T54" fmla="*/ 91 w 122"/>
                  <a:gd name="T55" fmla="*/ 24 h 122"/>
                  <a:gd name="T56" fmla="*/ 93 w 122"/>
                  <a:gd name="T57" fmla="*/ 25 h 122"/>
                  <a:gd name="T58" fmla="*/ 95 w 122"/>
                  <a:gd name="T59" fmla="*/ 27 h 122"/>
                  <a:gd name="T60" fmla="*/ 96 w 122"/>
                  <a:gd name="T61" fmla="*/ 28 h 122"/>
                  <a:gd name="T62" fmla="*/ 98 w 122"/>
                  <a:gd name="T63" fmla="*/ 30 h 122"/>
                  <a:gd name="T64" fmla="*/ 99 w 122"/>
                  <a:gd name="T65" fmla="*/ 32 h 122"/>
                  <a:gd name="T66" fmla="*/ 101 w 122"/>
                  <a:gd name="T67" fmla="*/ 34 h 122"/>
                  <a:gd name="T68" fmla="*/ 102 w 122"/>
                  <a:gd name="T69" fmla="*/ 35 h 122"/>
                  <a:gd name="T70" fmla="*/ 104 w 122"/>
                  <a:gd name="T71" fmla="*/ 39 h 122"/>
                  <a:gd name="T72" fmla="*/ 104 w 122"/>
                  <a:gd name="T73" fmla="*/ 39 h 122"/>
                  <a:gd name="T74" fmla="*/ 109 w 122"/>
                  <a:gd name="T75" fmla="*/ 57 h 122"/>
                  <a:gd name="T76" fmla="*/ 102 w 122"/>
                  <a:gd name="T77" fmla="*/ 57 h 122"/>
                  <a:gd name="T78" fmla="*/ 102 w 122"/>
                  <a:gd name="T79" fmla="*/ 64 h 122"/>
                  <a:gd name="T80" fmla="*/ 109 w 122"/>
                  <a:gd name="T81" fmla="*/ 64 h 122"/>
                  <a:gd name="T82" fmla="*/ 65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4"/>
                      <a:pt x="27" y="122"/>
                      <a:pt x="61" y="122"/>
                    </a:cubicBezTo>
                    <a:cubicBezTo>
                      <a:pt x="95" y="122"/>
                      <a:pt x="122" y="94"/>
                      <a:pt x="122" y="61"/>
                    </a:cubicBezTo>
                    <a:cubicBezTo>
                      <a:pt x="122" y="27"/>
                      <a:pt x="95" y="0"/>
                      <a:pt x="61" y="0"/>
                    </a:cubicBezTo>
                    <a:close/>
                    <a:moveTo>
                      <a:pt x="65" y="109"/>
                    </a:moveTo>
                    <a:cubicBezTo>
                      <a:pt x="65" y="102"/>
                      <a:pt x="65" y="102"/>
                      <a:pt x="65" y="102"/>
                    </a:cubicBezTo>
                    <a:cubicBezTo>
                      <a:pt x="58" y="102"/>
                      <a:pt x="58" y="102"/>
                      <a:pt x="58" y="102"/>
                    </a:cubicBezTo>
                    <a:cubicBezTo>
                      <a:pt x="58" y="109"/>
                      <a:pt x="58" y="109"/>
                      <a:pt x="58" y="109"/>
                    </a:cubicBezTo>
                    <a:cubicBezTo>
                      <a:pt x="47" y="108"/>
                      <a:pt x="37" y="104"/>
                      <a:pt x="29" y="97"/>
                    </a:cubicBezTo>
                    <a:cubicBezTo>
                      <a:pt x="29" y="97"/>
                      <a:pt x="29" y="97"/>
                      <a:pt x="29" y="97"/>
                    </a:cubicBezTo>
                    <a:cubicBezTo>
                      <a:pt x="28" y="96"/>
                      <a:pt x="28" y="95"/>
                      <a:pt x="27" y="95"/>
                    </a:cubicBezTo>
                    <a:cubicBezTo>
                      <a:pt x="26" y="94"/>
                      <a:pt x="26" y="94"/>
                      <a:pt x="25" y="93"/>
                    </a:cubicBezTo>
                    <a:cubicBezTo>
                      <a:pt x="25" y="92"/>
                      <a:pt x="25" y="92"/>
                      <a:pt x="25" y="92"/>
                    </a:cubicBezTo>
                    <a:cubicBezTo>
                      <a:pt x="18" y="85"/>
                      <a:pt x="14" y="75"/>
                      <a:pt x="13" y="64"/>
                    </a:cubicBezTo>
                    <a:cubicBezTo>
                      <a:pt x="20" y="64"/>
                      <a:pt x="20" y="64"/>
                      <a:pt x="20" y="64"/>
                    </a:cubicBezTo>
                    <a:cubicBezTo>
                      <a:pt x="20" y="57"/>
                      <a:pt x="20" y="57"/>
                      <a:pt x="20" y="57"/>
                    </a:cubicBezTo>
                    <a:cubicBezTo>
                      <a:pt x="13" y="57"/>
                      <a:pt x="13" y="57"/>
                      <a:pt x="13" y="57"/>
                    </a:cubicBezTo>
                    <a:cubicBezTo>
                      <a:pt x="15" y="34"/>
                      <a:pt x="34" y="15"/>
                      <a:pt x="58" y="13"/>
                    </a:cubicBezTo>
                    <a:cubicBezTo>
                      <a:pt x="58" y="20"/>
                      <a:pt x="58" y="20"/>
                      <a:pt x="58" y="20"/>
                    </a:cubicBezTo>
                    <a:cubicBezTo>
                      <a:pt x="65" y="20"/>
                      <a:pt x="65" y="20"/>
                      <a:pt x="65" y="20"/>
                    </a:cubicBezTo>
                    <a:cubicBezTo>
                      <a:pt x="65" y="13"/>
                      <a:pt x="65" y="13"/>
                      <a:pt x="65" y="13"/>
                    </a:cubicBezTo>
                    <a:cubicBezTo>
                      <a:pt x="71" y="14"/>
                      <a:pt x="77" y="15"/>
                      <a:pt x="83" y="18"/>
                    </a:cubicBezTo>
                    <a:cubicBezTo>
                      <a:pt x="83" y="18"/>
                      <a:pt x="83" y="18"/>
                      <a:pt x="83" y="18"/>
                    </a:cubicBezTo>
                    <a:cubicBezTo>
                      <a:pt x="84" y="19"/>
                      <a:pt x="86" y="20"/>
                      <a:pt x="87" y="20"/>
                    </a:cubicBezTo>
                    <a:cubicBezTo>
                      <a:pt x="87" y="21"/>
                      <a:pt x="87" y="21"/>
                      <a:pt x="87" y="21"/>
                    </a:cubicBezTo>
                    <a:cubicBezTo>
                      <a:pt x="88" y="21"/>
                      <a:pt x="89" y="22"/>
                      <a:pt x="90" y="23"/>
                    </a:cubicBezTo>
                    <a:cubicBezTo>
                      <a:pt x="91" y="23"/>
                      <a:pt x="91" y="23"/>
                      <a:pt x="91" y="24"/>
                    </a:cubicBezTo>
                    <a:cubicBezTo>
                      <a:pt x="92" y="24"/>
                      <a:pt x="93" y="25"/>
                      <a:pt x="93" y="25"/>
                    </a:cubicBezTo>
                    <a:cubicBezTo>
                      <a:pt x="94" y="26"/>
                      <a:pt x="94" y="26"/>
                      <a:pt x="95" y="27"/>
                    </a:cubicBezTo>
                    <a:cubicBezTo>
                      <a:pt x="95" y="27"/>
                      <a:pt x="96" y="28"/>
                      <a:pt x="96" y="28"/>
                    </a:cubicBezTo>
                    <a:cubicBezTo>
                      <a:pt x="97" y="29"/>
                      <a:pt x="98" y="30"/>
                      <a:pt x="98" y="30"/>
                    </a:cubicBezTo>
                    <a:cubicBezTo>
                      <a:pt x="99" y="31"/>
                      <a:pt x="99" y="31"/>
                      <a:pt x="99" y="32"/>
                    </a:cubicBezTo>
                    <a:cubicBezTo>
                      <a:pt x="100" y="33"/>
                      <a:pt x="100" y="33"/>
                      <a:pt x="101" y="34"/>
                    </a:cubicBezTo>
                    <a:cubicBezTo>
                      <a:pt x="102" y="35"/>
                      <a:pt x="102" y="35"/>
                      <a:pt x="102" y="35"/>
                    </a:cubicBezTo>
                    <a:cubicBezTo>
                      <a:pt x="102" y="36"/>
                      <a:pt x="103" y="37"/>
                      <a:pt x="104" y="39"/>
                    </a:cubicBezTo>
                    <a:cubicBezTo>
                      <a:pt x="104" y="39"/>
                      <a:pt x="104" y="39"/>
                      <a:pt x="104" y="39"/>
                    </a:cubicBezTo>
                    <a:cubicBezTo>
                      <a:pt x="107" y="45"/>
                      <a:pt x="108" y="51"/>
                      <a:pt x="109" y="57"/>
                    </a:cubicBezTo>
                    <a:cubicBezTo>
                      <a:pt x="102" y="57"/>
                      <a:pt x="102" y="57"/>
                      <a:pt x="102" y="57"/>
                    </a:cubicBezTo>
                    <a:cubicBezTo>
                      <a:pt x="102" y="64"/>
                      <a:pt x="102" y="64"/>
                      <a:pt x="102" y="64"/>
                    </a:cubicBezTo>
                    <a:cubicBezTo>
                      <a:pt x="109" y="64"/>
                      <a:pt x="109" y="64"/>
                      <a:pt x="109" y="64"/>
                    </a:cubicBezTo>
                    <a:cubicBezTo>
                      <a:pt x="107" y="88"/>
                      <a:pt x="88" y="107"/>
                      <a:pt x="65" y="1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17"/>
              <p:cNvSpPr>
                <a:spLocks noEditPoints="1"/>
              </p:cNvSpPr>
              <p:nvPr/>
            </p:nvSpPr>
            <p:spPr bwMode="auto">
              <a:xfrm>
                <a:off x="6330918" y="4409518"/>
                <a:ext cx="191598" cy="284016"/>
              </a:xfrm>
              <a:custGeom>
                <a:avLst/>
                <a:gdLst>
                  <a:gd name="T0" fmla="*/ 8 w 36"/>
                  <a:gd name="T1" fmla="*/ 29 h 53"/>
                  <a:gd name="T2" fmla="*/ 8 w 36"/>
                  <a:gd name="T3" fmla="*/ 29 h 53"/>
                  <a:gd name="T4" fmla="*/ 0 w 36"/>
                  <a:gd name="T5" fmla="*/ 53 h 53"/>
                  <a:gd name="T6" fmla="*/ 19 w 36"/>
                  <a:gd name="T7" fmla="*/ 36 h 53"/>
                  <a:gd name="T8" fmla="*/ 19 w 36"/>
                  <a:gd name="T9" fmla="*/ 36 h 53"/>
                  <a:gd name="T10" fmla="*/ 22 w 36"/>
                  <a:gd name="T11" fmla="*/ 33 h 53"/>
                  <a:gd name="T12" fmla="*/ 36 w 36"/>
                  <a:gd name="T13" fmla="*/ 0 h 53"/>
                  <a:gd name="T14" fmla="*/ 11 w 36"/>
                  <a:gd name="T15" fmla="*/ 25 h 53"/>
                  <a:gd name="T16" fmla="*/ 8 w 36"/>
                  <a:gd name="T17" fmla="*/ 29 h 53"/>
                  <a:gd name="T18" fmla="*/ 15 w 36"/>
                  <a:gd name="T19" fmla="*/ 28 h 53"/>
                  <a:gd name="T20" fmla="*/ 18 w 36"/>
                  <a:gd name="T21" fmla="*/ 31 h 53"/>
                  <a:gd name="T22" fmla="*/ 15 w 36"/>
                  <a:gd name="T23" fmla="*/ 34 h 53"/>
                  <a:gd name="T24" fmla="*/ 12 w 36"/>
                  <a:gd name="T25" fmla="*/ 31 h 53"/>
                  <a:gd name="T26" fmla="*/ 15 w 36"/>
                  <a:gd name="T27"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9"/>
                    </a:moveTo>
                    <a:cubicBezTo>
                      <a:pt x="8" y="29"/>
                      <a:pt x="8" y="29"/>
                      <a:pt x="8" y="29"/>
                    </a:cubicBezTo>
                    <a:cubicBezTo>
                      <a:pt x="0" y="53"/>
                      <a:pt x="0" y="53"/>
                      <a:pt x="0" y="53"/>
                    </a:cubicBezTo>
                    <a:cubicBezTo>
                      <a:pt x="19" y="36"/>
                      <a:pt x="19" y="36"/>
                      <a:pt x="19" y="36"/>
                    </a:cubicBezTo>
                    <a:cubicBezTo>
                      <a:pt x="19" y="36"/>
                      <a:pt x="19" y="36"/>
                      <a:pt x="19" y="36"/>
                    </a:cubicBezTo>
                    <a:cubicBezTo>
                      <a:pt x="21" y="35"/>
                      <a:pt x="21" y="33"/>
                      <a:pt x="22" y="33"/>
                    </a:cubicBezTo>
                    <a:cubicBezTo>
                      <a:pt x="36" y="0"/>
                      <a:pt x="36" y="0"/>
                      <a:pt x="36" y="0"/>
                    </a:cubicBezTo>
                    <a:cubicBezTo>
                      <a:pt x="11" y="25"/>
                      <a:pt x="11" y="25"/>
                      <a:pt x="11" y="25"/>
                    </a:cubicBezTo>
                    <a:cubicBezTo>
                      <a:pt x="10" y="26"/>
                      <a:pt x="9" y="28"/>
                      <a:pt x="8" y="29"/>
                    </a:cubicBezTo>
                    <a:close/>
                    <a:moveTo>
                      <a:pt x="15" y="28"/>
                    </a:moveTo>
                    <a:cubicBezTo>
                      <a:pt x="17" y="28"/>
                      <a:pt x="18" y="29"/>
                      <a:pt x="18" y="31"/>
                    </a:cubicBezTo>
                    <a:cubicBezTo>
                      <a:pt x="18" y="33"/>
                      <a:pt x="17" y="34"/>
                      <a:pt x="15" y="34"/>
                    </a:cubicBezTo>
                    <a:cubicBezTo>
                      <a:pt x="13" y="34"/>
                      <a:pt x="12" y="33"/>
                      <a:pt x="12" y="31"/>
                    </a:cubicBezTo>
                    <a:cubicBezTo>
                      <a:pt x="12" y="29"/>
                      <a:pt x="13" y="28"/>
                      <a:pt x="15"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2" name="组合 31"/>
          <p:cNvGrpSpPr/>
          <p:nvPr/>
        </p:nvGrpSpPr>
        <p:grpSpPr>
          <a:xfrm>
            <a:off x="5271570" y="1852872"/>
            <a:ext cx="1938935" cy="1812355"/>
            <a:chOff x="5271570" y="1710372"/>
            <a:chExt cx="1938935" cy="1812355"/>
          </a:xfrm>
        </p:grpSpPr>
        <p:sp>
          <p:nvSpPr>
            <p:cNvPr id="33" name="任意多边形 32"/>
            <p:cNvSpPr/>
            <p:nvPr/>
          </p:nvSpPr>
          <p:spPr>
            <a:xfrm rot="5400000">
              <a:off x="5400540" y="1712762"/>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
            <p:cNvSpPr txBox="1"/>
            <p:nvPr/>
          </p:nvSpPr>
          <p:spPr>
            <a:xfrm>
              <a:off x="5271570" y="1796400"/>
              <a:ext cx="781735" cy="369332"/>
            </a:xfrm>
            <a:prstGeom prst="rect">
              <a:avLst/>
            </a:prstGeom>
            <a:noFill/>
          </p:spPr>
          <p:txBody>
            <a:bodyPr wrap="square" rtlCol="0">
              <a:spAutoFit/>
            </a:bodyPr>
            <a:lstStyle/>
            <a:p>
              <a:pPr algn="ctr"/>
              <a:r>
                <a:rPr lang="en-US" altLang="zh-CN" b="1" dirty="0">
                  <a:solidFill>
                    <a:schemeClr val="bg1"/>
                  </a:solidFill>
                  <a:latin typeface="Agency FB" panose="020B0503020202020204" pitchFamily="34" charset="0"/>
                </a:rPr>
                <a:t>01</a:t>
              </a:r>
              <a:endParaRPr lang="zh-CN" altLang="en-US" b="1" dirty="0">
                <a:solidFill>
                  <a:schemeClr val="bg1"/>
                </a:solidFill>
                <a:latin typeface="Agency FB" panose="020B0503020202020204" pitchFamily="34" charset="0"/>
              </a:endParaRPr>
            </a:p>
          </p:txBody>
        </p:sp>
        <p:grpSp>
          <p:nvGrpSpPr>
            <p:cNvPr id="35" name="组合 34"/>
            <p:cNvGrpSpPr/>
            <p:nvPr/>
          </p:nvGrpSpPr>
          <p:grpSpPr>
            <a:xfrm>
              <a:off x="6429175" y="2637381"/>
              <a:ext cx="381828" cy="576638"/>
              <a:chOff x="6570541" y="1509591"/>
              <a:chExt cx="311150" cy="469900"/>
            </a:xfrm>
          </p:grpSpPr>
          <p:sp>
            <p:nvSpPr>
              <p:cNvPr id="36" name="Freeform 1355"/>
              <p:cNvSpPr>
                <a:spLocks noEditPoints="1"/>
              </p:cNvSpPr>
              <p:nvPr/>
            </p:nvSpPr>
            <p:spPr bwMode="auto">
              <a:xfrm>
                <a:off x="6570541" y="1509591"/>
                <a:ext cx="311150" cy="357188"/>
              </a:xfrm>
              <a:custGeom>
                <a:avLst/>
                <a:gdLst>
                  <a:gd name="T0" fmla="*/ 83 w 83"/>
                  <a:gd name="T1" fmla="*/ 42 h 95"/>
                  <a:gd name="T2" fmla="*/ 41 w 83"/>
                  <a:gd name="T3" fmla="*/ 0 h 95"/>
                  <a:gd name="T4" fmla="*/ 0 w 83"/>
                  <a:gd name="T5" fmla="*/ 42 h 95"/>
                  <a:gd name="T6" fmla="*/ 27 w 83"/>
                  <a:gd name="T7" fmla="*/ 81 h 95"/>
                  <a:gd name="T8" fmla="*/ 24 w 83"/>
                  <a:gd name="T9" fmla="*/ 81 h 95"/>
                  <a:gd name="T10" fmla="*/ 24 w 83"/>
                  <a:gd name="T11" fmla="*/ 95 h 95"/>
                  <a:gd name="T12" fmla="*/ 59 w 83"/>
                  <a:gd name="T13" fmla="*/ 95 h 95"/>
                  <a:gd name="T14" fmla="*/ 59 w 83"/>
                  <a:gd name="T15" fmla="*/ 81 h 95"/>
                  <a:gd name="T16" fmla="*/ 56 w 83"/>
                  <a:gd name="T17" fmla="*/ 81 h 95"/>
                  <a:gd name="T18" fmla="*/ 83 w 83"/>
                  <a:gd name="T19" fmla="*/ 42 h 95"/>
                  <a:gd name="T20" fmla="*/ 41 w 83"/>
                  <a:gd name="T21" fmla="*/ 77 h 95"/>
                  <a:gd name="T22" fmla="*/ 7 w 83"/>
                  <a:gd name="T23" fmla="*/ 42 h 95"/>
                  <a:gd name="T24" fmla="*/ 41 w 83"/>
                  <a:gd name="T25" fmla="*/ 7 h 95"/>
                  <a:gd name="T26" fmla="*/ 76 w 83"/>
                  <a:gd name="T27" fmla="*/ 42 h 95"/>
                  <a:gd name="T28" fmla="*/ 41 w 83"/>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95">
                    <a:moveTo>
                      <a:pt x="83" y="42"/>
                    </a:moveTo>
                    <a:cubicBezTo>
                      <a:pt x="83" y="19"/>
                      <a:pt x="65" y="0"/>
                      <a:pt x="41" y="0"/>
                    </a:cubicBezTo>
                    <a:cubicBezTo>
                      <a:pt x="18" y="0"/>
                      <a:pt x="0" y="19"/>
                      <a:pt x="0" y="42"/>
                    </a:cubicBezTo>
                    <a:cubicBezTo>
                      <a:pt x="0" y="60"/>
                      <a:pt x="11" y="75"/>
                      <a:pt x="27" y="81"/>
                    </a:cubicBezTo>
                    <a:cubicBezTo>
                      <a:pt x="24" y="81"/>
                      <a:pt x="24" y="81"/>
                      <a:pt x="24" y="81"/>
                    </a:cubicBezTo>
                    <a:cubicBezTo>
                      <a:pt x="24" y="95"/>
                      <a:pt x="24" y="95"/>
                      <a:pt x="24" y="95"/>
                    </a:cubicBezTo>
                    <a:cubicBezTo>
                      <a:pt x="59" y="95"/>
                      <a:pt x="59" y="95"/>
                      <a:pt x="59" y="95"/>
                    </a:cubicBezTo>
                    <a:cubicBezTo>
                      <a:pt x="59" y="81"/>
                      <a:pt x="59" y="81"/>
                      <a:pt x="59" y="81"/>
                    </a:cubicBezTo>
                    <a:cubicBezTo>
                      <a:pt x="56" y="81"/>
                      <a:pt x="56" y="81"/>
                      <a:pt x="56" y="81"/>
                    </a:cubicBezTo>
                    <a:cubicBezTo>
                      <a:pt x="72" y="75"/>
                      <a:pt x="83" y="60"/>
                      <a:pt x="83" y="42"/>
                    </a:cubicBezTo>
                    <a:close/>
                    <a:moveTo>
                      <a:pt x="41" y="77"/>
                    </a:moveTo>
                    <a:cubicBezTo>
                      <a:pt x="22" y="77"/>
                      <a:pt x="7" y="61"/>
                      <a:pt x="7" y="42"/>
                    </a:cubicBezTo>
                    <a:cubicBezTo>
                      <a:pt x="7" y="23"/>
                      <a:pt x="22" y="7"/>
                      <a:pt x="41" y="7"/>
                    </a:cubicBezTo>
                    <a:cubicBezTo>
                      <a:pt x="61" y="7"/>
                      <a:pt x="76" y="23"/>
                      <a:pt x="76" y="42"/>
                    </a:cubicBezTo>
                    <a:cubicBezTo>
                      <a:pt x="76" y="61"/>
                      <a:pt x="61" y="77"/>
                      <a:pt x="41"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Rectangle 1356"/>
              <p:cNvSpPr>
                <a:spLocks noChangeArrowheads="1"/>
              </p:cNvSpPr>
              <p:nvPr/>
            </p:nvSpPr>
            <p:spPr bwMode="auto">
              <a:xfrm>
                <a:off x="6659441" y="1877891"/>
                <a:ext cx="131763" cy="52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8" name="Freeform 1357"/>
              <p:cNvSpPr/>
              <p:nvPr/>
            </p:nvSpPr>
            <p:spPr bwMode="auto">
              <a:xfrm>
                <a:off x="6659441" y="1941391"/>
                <a:ext cx="131763" cy="38100"/>
              </a:xfrm>
              <a:custGeom>
                <a:avLst/>
                <a:gdLst>
                  <a:gd name="T0" fmla="*/ 0 w 83"/>
                  <a:gd name="T1" fmla="*/ 14 h 24"/>
                  <a:gd name="T2" fmla="*/ 29 w 83"/>
                  <a:gd name="T3" fmla="*/ 14 h 24"/>
                  <a:gd name="T4" fmla="*/ 29 w 83"/>
                  <a:gd name="T5" fmla="*/ 24 h 24"/>
                  <a:gd name="T6" fmla="*/ 55 w 83"/>
                  <a:gd name="T7" fmla="*/ 24 h 24"/>
                  <a:gd name="T8" fmla="*/ 55 w 83"/>
                  <a:gd name="T9" fmla="*/ 14 h 24"/>
                  <a:gd name="T10" fmla="*/ 83 w 83"/>
                  <a:gd name="T11" fmla="*/ 14 h 24"/>
                  <a:gd name="T12" fmla="*/ 83 w 83"/>
                  <a:gd name="T13" fmla="*/ 0 h 24"/>
                  <a:gd name="T14" fmla="*/ 0 w 83"/>
                  <a:gd name="T15" fmla="*/ 0 h 24"/>
                  <a:gd name="T16" fmla="*/ 0 w 83"/>
                  <a:gd name="T17"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4">
                    <a:moveTo>
                      <a:pt x="0" y="14"/>
                    </a:moveTo>
                    <a:lnTo>
                      <a:pt x="29" y="14"/>
                    </a:lnTo>
                    <a:lnTo>
                      <a:pt x="29" y="24"/>
                    </a:lnTo>
                    <a:lnTo>
                      <a:pt x="55" y="24"/>
                    </a:lnTo>
                    <a:lnTo>
                      <a:pt x="55" y="14"/>
                    </a:lnTo>
                    <a:lnTo>
                      <a:pt x="83" y="14"/>
                    </a:lnTo>
                    <a:lnTo>
                      <a:pt x="83" y="0"/>
                    </a:lnTo>
                    <a:lnTo>
                      <a:pt x="0"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358"/>
              <p:cNvSpPr>
                <a:spLocks noEditPoints="1"/>
              </p:cNvSpPr>
              <p:nvPr/>
            </p:nvSpPr>
            <p:spPr bwMode="auto">
              <a:xfrm>
                <a:off x="6678491" y="1611191"/>
                <a:ext cx="93663" cy="187325"/>
              </a:xfrm>
              <a:custGeom>
                <a:avLst/>
                <a:gdLst>
                  <a:gd name="T0" fmla="*/ 57 w 59"/>
                  <a:gd name="T1" fmla="*/ 5 h 118"/>
                  <a:gd name="T2" fmla="*/ 52 w 59"/>
                  <a:gd name="T3" fmla="*/ 0 h 118"/>
                  <a:gd name="T4" fmla="*/ 29 w 59"/>
                  <a:gd name="T5" fmla="*/ 10 h 118"/>
                  <a:gd name="T6" fmla="*/ 7 w 59"/>
                  <a:gd name="T7" fmla="*/ 0 h 118"/>
                  <a:gd name="T8" fmla="*/ 0 w 59"/>
                  <a:gd name="T9" fmla="*/ 5 h 118"/>
                  <a:gd name="T10" fmla="*/ 0 w 59"/>
                  <a:gd name="T11" fmla="*/ 5 h 118"/>
                  <a:gd name="T12" fmla="*/ 0 w 59"/>
                  <a:gd name="T13" fmla="*/ 5 h 118"/>
                  <a:gd name="T14" fmla="*/ 26 w 59"/>
                  <a:gd name="T15" fmla="*/ 118 h 118"/>
                  <a:gd name="T16" fmla="*/ 33 w 59"/>
                  <a:gd name="T17" fmla="*/ 118 h 118"/>
                  <a:gd name="T18" fmla="*/ 59 w 59"/>
                  <a:gd name="T19" fmla="*/ 5 h 118"/>
                  <a:gd name="T20" fmla="*/ 59 w 59"/>
                  <a:gd name="T21" fmla="*/ 5 h 118"/>
                  <a:gd name="T22" fmla="*/ 59 w 59"/>
                  <a:gd name="T23" fmla="*/ 5 h 118"/>
                  <a:gd name="T24" fmla="*/ 59 w 59"/>
                  <a:gd name="T25" fmla="*/ 5 h 118"/>
                  <a:gd name="T26" fmla="*/ 57 w 59"/>
                  <a:gd name="T27" fmla="*/ 5 h 118"/>
                  <a:gd name="T28" fmla="*/ 29 w 59"/>
                  <a:gd name="T29" fmla="*/ 102 h 118"/>
                  <a:gd name="T30" fmla="*/ 7 w 59"/>
                  <a:gd name="T31" fmla="*/ 7 h 118"/>
                  <a:gd name="T32" fmla="*/ 29 w 59"/>
                  <a:gd name="T33" fmla="*/ 14 h 118"/>
                  <a:gd name="T34" fmla="*/ 52 w 59"/>
                  <a:gd name="T35" fmla="*/ 7 h 118"/>
                  <a:gd name="T36" fmla="*/ 29 w 59"/>
                  <a:gd name="T37" fmla="*/ 10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118">
                    <a:moveTo>
                      <a:pt x="57" y="5"/>
                    </a:moveTo>
                    <a:lnTo>
                      <a:pt x="52" y="0"/>
                    </a:lnTo>
                    <a:lnTo>
                      <a:pt x="29" y="10"/>
                    </a:lnTo>
                    <a:lnTo>
                      <a:pt x="7" y="0"/>
                    </a:lnTo>
                    <a:lnTo>
                      <a:pt x="0" y="5"/>
                    </a:lnTo>
                    <a:lnTo>
                      <a:pt x="0" y="5"/>
                    </a:lnTo>
                    <a:lnTo>
                      <a:pt x="0" y="5"/>
                    </a:lnTo>
                    <a:lnTo>
                      <a:pt x="26" y="118"/>
                    </a:lnTo>
                    <a:lnTo>
                      <a:pt x="33" y="118"/>
                    </a:lnTo>
                    <a:lnTo>
                      <a:pt x="59" y="5"/>
                    </a:lnTo>
                    <a:lnTo>
                      <a:pt x="59" y="5"/>
                    </a:lnTo>
                    <a:lnTo>
                      <a:pt x="59" y="5"/>
                    </a:lnTo>
                    <a:lnTo>
                      <a:pt x="59" y="5"/>
                    </a:lnTo>
                    <a:lnTo>
                      <a:pt x="57" y="5"/>
                    </a:lnTo>
                    <a:close/>
                    <a:moveTo>
                      <a:pt x="29" y="102"/>
                    </a:moveTo>
                    <a:lnTo>
                      <a:pt x="7" y="7"/>
                    </a:lnTo>
                    <a:lnTo>
                      <a:pt x="29" y="14"/>
                    </a:lnTo>
                    <a:lnTo>
                      <a:pt x="52" y="7"/>
                    </a:lnTo>
                    <a:lnTo>
                      <a:pt x="29" y="10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0" name="组合 39"/>
          <p:cNvGrpSpPr/>
          <p:nvPr/>
        </p:nvGrpSpPr>
        <p:grpSpPr>
          <a:xfrm>
            <a:off x="4756261" y="3746339"/>
            <a:ext cx="1924698" cy="1807575"/>
            <a:chOff x="4756261" y="3603839"/>
            <a:chExt cx="1924698" cy="1807575"/>
          </a:xfrm>
        </p:grpSpPr>
        <p:sp>
          <p:nvSpPr>
            <p:cNvPr id="41" name="任意多边形 40"/>
            <p:cNvSpPr/>
            <p:nvPr/>
          </p:nvSpPr>
          <p:spPr>
            <a:xfrm flipH="1">
              <a:off x="4756261" y="3603839"/>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22"/>
            <p:cNvSpPr txBox="1"/>
            <p:nvPr/>
          </p:nvSpPr>
          <p:spPr>
            <a:xfrm>
              <a:off x="5899224" y="4977358"/>
              <a:ext cx="781735" cy="369332"/>
            </a:xfrm>
            <a:prstGeom prst="rect">
              <a:avLst/>
            </a:prstGeom>
            <a:noFill/>
          </p:spPr>
          <p:txBody>
            <a:bodyPr wrap="square" rtlCol="0">
              <a:spAutoFit/>
            </a:bodyPr>
            <a:lstStyle/>
            <a:p>
              <a:pPr algn="ctr"/>
              <a:r>
                <a:rPr lang="en-US" altLang="zh-CN" b="1" dirty="0">
                  <a:solidFill>
                    <a:schemeClr val="bg1"/>
                  </a:solidFill>
                  <a:latin typeface="Agency FB" panose="020B0503020202020204" pitchFamily="34" charset="0"/>
                </a:rPr>
                <a:t>03</a:t>
              </a:r>
              <a:endParaRPr lang="zh-CN" altLang="en-US" b="1" dirty="0">
                <a:solidFill>
                  <a:schemeClr val="bg1"/>
                </a:solidFill>
                <a:latin typeface="Agency FB" panose="020B0503020202020204" pitchFamily="34" charset="0"/>
              </a:endParaRPr>
            </a:p>
          </p:txBody>
        </p:sp>
        <p:grpSp>
          <p:nvGrpSpPr>
            <p:cNvPr id="43" name="组合 42"/>
            <p:cNvGrpSpPr/>
            <p:nvPr/>
          </p:nvGrpSpPr>
          <p:grpSpPr>
            <a:xfrm>
              <a:off x="5053221" y="3941026"/>
              <a:ext cx="574676" cy="465140"/>
              <a:chOff x="2177375" y="247894"/>
              <a:chExt cx="574676" cy="465140"/>
            </a:xfrm>
          </p:grpSpPr>
          <p:sp>
            <p:nvSpPr>
              <p:cNvPr id="44" name="Freeform 5"/>
              <p:cNvSpPr>
                <a:spLocks noEditPoints="1"/>
              </p:cNvSpPr>
              <p:nvPr/>
            </p:nvSpPr>
            <p:spPr bwMode="auto">
              <a:xfrm>
                <a:off x="2177375" y="247894"/>
                <a:ext cx="574676" cy="465140"/>
              </a:xfrm>
              <a:custGeom>
                <a:avLst/>
                <a:gdLst>
                  <a:gd name="T0" fmla="*/ 78 w 153"/>
                  <a:gd name="T1" fmla="*/ 0 h 124"/>
                  <a:gd name="T2" fmla="*/ 0 w 153"/>
                  <a:gd name="T3" fmla="*/ 68 h 124"/>
                  <a:gd name="T4" fmla="*/ 15 w 153"/>
                  <a:gd name="T5" fmla="*/ 68 h 124"/>
                  <a:gd name="T6" fmla="*/ 21 w 153"/>
                  <a:gd name="T7" fmla="*/ 64 h 124"/>
                  <a:gd name="T8" fmla="*/ 21 w 153"/>
                  <a:gd name="T9" fmla="*/ 121 h 124"/>
                  <a:gd name="T10" fmla="*/ 24 w 153"/>
                  <a:gd name="T11" fmla="*/ 124 h 124"/>
                  <a:gd name="T12" fmla="*/ 63 w 153"/>
                  <a:gd name="T13" fmla="*/ 124 h 124"/>
                  <a:gd name="T14" fmla="*/ 63 w 153"/>
                  <a:gd name="T15" fmla="*/ 92 h 124"/>
                  <a:gd name="T16" fmla="*/ 67 w 153"/>
                  <a:gd name="T17" fmla="*/ 87 h 124"/>
                  <a:gd name="T18" fmla="*/ 83 w 153"/>
                  <a:gd name="T19" fmla="*/ 87 h 124"/>
                  <a:gd name="T20" fmla="*/ 89 w 153"/>
                  <a:gd name="T21" fmla="*/ 92 h 124"/>
                  <a:gd name="T22" fmla="*/ 89 w 153"/>
                  <a:gd name="T23" fmla="*/ 124 h 124"/>
                  <a:gd name="T24" fmla="*/ 127 w 153"/>
                  <a:gd name="T25" fmla="*/ 124 h 124"/>
                  <a:gd name="T26" fmla="*/ 131 w 153"/>
                  <a:gd name="T27" fmla="*/ 120 h 124"/>
                  <a:gd name="T28" fmla="*/ 131 w 153"/>
                  <a:gd name="T29" fmla="*/ 63 h 124"/>
                  <a:gd name="T30" fmla="*/ 136 w 153"/>
                  <a:gd name="T31" fmla="*/ 68 h 124"/>
                  <a:gd name="T32" fmla="*/ 153 w 153"/>
                  <a:gd name="T33" fmla="*/ 68 h 124"/>
                  <a:gd name="T34" fmla="*/ 78 w 153"/>
                  <a:gd name="T35" fmla="*/ 0 h 124"/>
                  <a:gd name="T36" fmla="*/ 76 w 153"/>
                  <a:gd name="T37" fmla="*/ 75 h 124"/>
                  <a:gd name="T38" fmla="*/ 60 w 153"/>
                  <a:gd name="T39" fmla="*/ 59 h 124"/>
                  <a:gd name="T40" fmla="*/ 76 w 153"/>
                  <a:gd name="T41" fmla="*/ 42 h 124"/>
                  <a:gd name="T42" fmla="*/ 92 w 153"/>
                  <a:gd name="T43" fmla="*/ 59 h 124"/>
                  <a:gd name="T44" fmla="*/ 76 w 153"/>
                  <a:gd name="T45"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4">
                    <a:moveTo>
                      <a:pt x="78" y="0"/>
                    </a:moveTo>
                    <a:cubicBezTo>
                      <a:pt x="0" y="68"/>
                      <a:pt x="0" y="68"/>
                      <a:pt x="0" y="68"/>
                    </a:cubicBezTo>
                    <a:cubicBezTo>
                      <a:pt x="0" y="68"/>
                      <a:pt x="5" y="77"/>
                      <a:pt x="15" y="68"/>
                    </a:cubicBezTo>
                    <a:cubicBezTo>
                      <a:pt x="21" y="64"/>
                      <a:pt x="21" y="64"/>
                      <a:pt x="21" y="64"/>
                    </a:cubicBezTo>
                    <a:cubicBezTo>
                      <a:pt x="21" y="121"/>
                      <a:pt x="21" y="121"/>
                      <a:pt x="21" y="121"/>
                    </a:cubicBezTo>
                    <a:cubicBezTo>
                      <a:pt x="21" y="121"/>
                      <a:pt x="21" y="124"/>
                      <a:pt x="24" y="124"/>
                    </a:cubicBezTo>
                    <a:cubicBezTo>
                      <a:pt x="28" y="124"/>
                      <a:pt x="63" y="124"/>
                      <a:pt x="63" y="124"/>
                    </a:cubicBezTo>
                    <a:cubicBezTo>
                      <a:pt x="63" y="92"/>
                      <a:pt x="63" y="92"/>
                      <a:pt x="63" y="92"/>
                    </a:cubicBezTo>
                    <a:cubicBezTo>
                      <a:pt x="63" y="92"/>
                      <a:pt x="62" y="87"/>
                      <a:pt x="67" y="87"/>
                    </a:cubicBezTo>
                    <a:cubicBezTo>
                      <a:pt x="83" y="87"/>
                      <a:pt x="83" y="87"/>
                      <a:pt x="83" y="87"/>
                    </a:cubicBezTo>
                    <a:cubicBezTo>
                      <a:pt x="89" y="87"/>
                      <a:pt x="89" y="92"/>
                      <a:pt x="89" y="92"/>
                    </a:cubicBezTo>
                    <a:cubicBezTo>
                      <a:pt x="89" y="124"/>
                      <a:pt x="89" y="124"/>
                      <a:pt x="89" y="124"/>
                    </a:cubicBezTo>
                    <a:cubicBezTo>
                      <a:pt x="89" y="124"/>
                      <a:pt x="121" y="124"/>
                      <a:pt x="127" y="124"/>
                    </a:cubicBezTo>
                    <a:cubicBezTo>
                      <a:pt x="131" y="124"/>
                      <a:pt x="131" y="120"/>
                      <a:pt x="131" y="120"/>
                    </a:cubicBezTo>
                    <a:cubicBezTo>
                      <a:pt x="131" y="63"/>
                      <a:pt x="131" y="63"/>
                      <a:pt x="131" y="63"/>
                    </a:cubicBezTo>
                    <a:cubicBezTo>
                      <a:pt x="136" y="68"/>
                      <a:pt x="136" y="68"/>
                      <a:pt x="136" y="68"/>
                    </a:cubicBezTo>
                    <a:cubicBezTo>
                      <a:pt x="149" y="77"/>
                      <a:pt x="153" y="68"/>
                      <a:pt x="153" y="68"/>
                    </a:cubicBezTo>
                    <a:lnTo>
                      <a:pt x="78" y="0"/>
                    </a:lnTo>
                    <a:close/>
                    <a:moveTo>
                      <a:pt x="76" y="75"/>
                    </a:moveTo>
                    <a:cubicBezTo>
                      <a:pt x="67" y="75"/>
                      <a:pt x="60" y="68"/>
                      <a:pt x="60" y="59"/>
                    </a:cubicBezTo>
                    <a:cubicBezTo>
                      <a:pt x="60" y="50"/>
                      <a:pt x="67" y="42"/>
                      <a:pt x="76" y="42"/>
                    </a:cubicBezTo>
                    <a:cubicBezTo>
                      <a:pt x="85" y="42"/>
                      <a:pt x="92" y="50"/>
                      <a:pt x="92" y="59"/>
                    </a:cubicBezTo>
                    <a:cubicBezTo>
                      <a:pt x="92" y="68"/>
                      <a:pt x="85" y="75"/>
                      <a:pt x="76"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6"/>
              <p:cNvSpPr/>
              <p:nvPr/>
            </p:nvSpPr>
            <p:spPr bwMode="auto">
              <a:xfrm>
                <a:off x="2628226" y="303457"/>
                <a:ext cx="55563" cy="115888"/>
              </a:xfrm>
              <a:custGeom>
                <a:avLst/>
                <a:gdLst>
                  <a:gd name="T0" fmla="*/ 35 w 35"/>
                  <a:gd name="T1" fmla="*/ 73 h 73"/>
                  <a:gd name="T2" fmla="*/ 35 w 35"/>
                  <a:gd name="T3" fmla="*/ 0 h 73"/>
                  <a:gd name="T4" fmla="*/ 0 w 35"/>
                  <a:gd name="T5" fmla="*/ 0 h 73"/>
                  <a:gd name="T6" fmla="*/ 0 w 35"/>
                  <a:gd name="T7" fmla="*/ 42 h 73"/>
                  <a:gd name="T8" fmla="*/ 35 w 35"/>
                  <a:gd name="T9" fmla="*/ 73 h 73"/>
                </a:gdLst>
                <a:ahLst/>
                <a:cxnLst>
                  <a:cxn ang="0">
                    <a:pos x="T0" y="T1"/>
                  </a:cxn>
                  <a:cxn ang="0">
                    <a:pos x="T2" y="T3"/>
                  </a:cxn>
                  <a:cxn ang="0">
                    <a:pos x="T4" y="T5"/>
                  </a:cxn>
                  <a:cxn ang="0">
                    <a:pos x="T6" y="T7"/>
                  </a:cxn>
                  <a:cxn ang="0">
                    <a:pos x="T8" y="T9"/>
                  </a:cxn>
                </a:cxnLst>
                <a:rect l="0" t="0" r="r" b="b"/>
                <a:pathLst>
                  <a:path w="35" h="73">
                    <a:moveTo>
                      <a:pt x="35" y="73"/>
                    </a:moveTo>
                    <a:lnTo>
                      <a:pt x="35" y="0"/>
                    </a:lnTo>
                    <a:lnTo>
                      <a:pt x="0" y="0"/>
                    </a:lnTo>
                    <a:lnTo>
                      <a:pt x="0" y="42"/>
                    </a:lnTo>
                    <a:lnTo>
                      <a:pt x="35" y="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Oval 7"/>
              <p:cNvSpPr>
                <a:spLocks noChangeArrowheads="1"/>
              </p:cNvSpPr>
              <p:nvPr/>
            </p:nvSpPr>
            <p:spPr bwMode="auto">
              <a:xfrm>
                <a:off x="2432963" y="438395"/>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7" name="组合 46"/>
          <p:cNvGrpSpPr/>
          <p:nvPr/>
        </p:nvGrpSpPr>
        <p:grpSpPr>
          <a:xfrm>
            <a:off x="6035259" y="3132925"/>
            <a:ext cx="1918951" cy="1812355"/>
            <a:chOff x="6035259" y="2990425"/>
            <a:chExt cx="1918951" cy="1812355"/>
          </a:xfrm>
        </p:grpSpPr>
        <p:sp>
          <p:nvSpPr>
            <p:cNvPr id="48" name="任意多边形 47"/>
            <p:cNvSpPr/>
            <p:nvPr/>
          </p:nvSpPr>
          <p:spPr>
            <a:xfrm rot="16200000" flipH="1">
              <a:off x="6032869" y="2992815"/>
              <a:ext cx="1812355" cy="1807575"/>
            </a:xfrm>
            <a:custGeom>
              <a:avLst/>
              <a:gdLst>
                <a:gd name="connsiteX0" fmla="*/ 830996 w 1812355"/>
                <a:gd name="connsiteY0" fmla="*/ 0 h 1807575"/>
                <a:gd name="connsiteX1" fmla="*/ 1616078 w 1812355"/>
                <a:gd name="connsiteY1" fmla="*/ 0 h 1807575"/>
                <a:gd name="connsiteX2" fmla="*/ 1812355 w 1812355"/>
                <a:gd name="connsiteY2" fmla="*/ 196277 h 1807575"/>
                <a:gd name="connsiteX3" fmla="*/ 1812355 w 1812355"/>
                <a:gd name="connsiteY3" fmla="*/ 981359 h 1807575"/>
                <a:gd name="connsiteX4" fmla="*/ 1616078 w 1812355"/>
                <a:gd name="connsiteY4" fmla="*/ 1177636 h 1807575"/>
                <a:gd name="connsiteX5" fmla="*/ 1021925 w 1812355"/>
                <a:gd name="connsiteY5" fmla="*/ 1177636 h 1807575"/>
                <a:gd name="connsiteX6" fmla="*/ 1021926 w 1812355"/>
                <a:gd name="connsiteY6" fmla="*/ 1177637 h 1807575"/>
                <a:gd name="connsiteX7" fmla="*/ 861844 w 1812355"/>
                <a:gd name="connsiteY7" fmla="*/ 1177637 h 1807575"/>
                <a:gd name="connsiteX8" fmla="*/ 562535 w 1812355"/>
                <a:gd name="connsiteY8" fmla="*/ 1421581 h 1807575"/>
                <a:gd name="connsiteX9" fmla="*/ 558240 w 1812355"/>
                <a:gd name="connsiteY9" fmla="*/ 1464194 h 1807575"/>
                <a:gd name="connsiteX10" fmla="*/ 556328 w 1812355"/>
                <a:gd name="connsiteY10" fmla="*/ 1462814 h 1807575"/>
                <a:gd name="connsiteX11" fmla="*/ 556328 w 1812355"/>
                <a:gd name="connsiteY11" fmla="*/ 1708270 h 1807575"/>
                <a:gd name="connsiteX12" fmla="*/ 457023 w 1812355"/>
                <a:gd name="connsiteY12" fmla="*/ 1807575 h 1807575"/>
                <a:gd name="connsiteX13" fmla="*/ 99305 w 1812355"/>
                <a:gd name="connsiteY13" fmla="*/ 1807575 h 1807575"/>
                <a:gd name="connsiteX14" fmla="*/ 0 w 1812355"/>
                <a:gd name="connsiteY14" fmla="*/ 1708270 h 1807575"/>
                <a:gd name="connsiteX15" fmla="*/ 0 w 1812355"/>
                <a:gd name="connsiteY15" fmla="*/ 1350552 h 1807575"/>
                <a:gd name="connsiteX16" fmla="*/ 99305 w 1812355"/>
                <a:gd name="connsiteY16" fmla="*/ 1251247 h 1807575"/>
                <a:gd name="connsiteX17" fmla="*/ 365499 w 1812355"/>
                <a:gd name="connsiteY17" fmla="*/ 1251247 h 1807575"/>
                <a:gd name="connsiteX18" fmla="*/ 419748 w 1812355"/>
                <a:gd name="connsiteY18" fmla="*/ 1245778 h 1807575"/>
                <a:gd name="connsiteX19" fmla="*/ 634719 w 1812355"/>
                <a:gd name="connsiteY19" fmla="*/ 982018 h 1807575"/>
                <a:gd name="connsiteX20" fmla="*/ 634719 w 1812355"/>
                <a:gd name="connsiteY20" fmla="*/ 981359 h 1807575"/>
                <a:gd name="connsiteX21" fmla="*/ 634719 w 1812355"/>
                <a:gd name="connsiteY21" fmla="*/ 898219 h 1807575"/>
                <a:gd name="connsiteX22" fmla="*/ 634719 w 1812355"/>
                <a:gd name="connsiteY22" fmla="*/ 196277 h 1807575"/>
                <a:gd name="connsiteX23" fmla="*/ 830996 w 1812355"/>
                <a:gd name="connsiteY23" fmla="*/ 0 h 180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2355" h="1807575">
                  <a:moveTo>
                    <a:pt x="830996" y="0"/>
                  </a:moveTo>
                  <a:lnTo>
                    <a:pt x="1616078" y="0"/>
                  </a:lnTo>
                  <a:cubicBezTo>
                    <a:pt x="1724479" y="0"/>
                    <a:pt x="1812355" y="87876"/>
                    <a:pt x="1812355" y="196277"/>
                  </a:cubicBezTo>
                  <a:lnTo>
                    <a:pt x="1812355" y="981359"/>
                  </a:lnTo>
                  <a:cubicBezTo>
                    <a:pt x="1812355" y="1089760"/>
                    <a:pt x="1724479" y="1177636"/>
                    <a:pt x="1616078" y="1177636"/>
                  </a:cubicBezTo>
                  <a:lnTo>
                    <a:pt x="1021925" y="1177636"/>
                  </a:lnTo>
                  <a:lnTo>
                    <a:pt x="1021926" y="1177637"/>
                  </a:lnTo>
                  <a:lnTo>
                    <a:pt x="861844" y="1177637"/>
                  </a:lnTo>
                  <a:cubicBezTo>
                    <a:pt x="714204" y="1177637"/>
                    <a:pt x="591023" y="1282362"/>
                    <a:pt x="562535" y="1421581"/>
                  </a:cubicBezTo>
                  <a:lnTo>
                    <a:pt x="558240" y="1464194"/>
                  </a:lnTo>
                  <a:lnTo>
                    <a:pt x="556328" y="1462814"/>
                  </a:lnTo>
                  <a:lnTo>
                    <a:pt x="556328" y="1708270"/>
                  </a:lnTo>
                  <a:cubicBezTo>
                    <a:pt x="556328" y="1763115"/>
                    <a:pt x="511868" y="1807575"/>
                    <a:pt x="457023" y="1807575"/>
                  </a:cubicBezTo>
                  <a:lnTo>
                    <a:pt x="99305" y="1807575"/>
                  </a:lnTo>
                  <a:cubicBezTo>
                    <a:pt x="44460" y="1807575"/>
                    <a:pt x="0" y="1763115"/>
                    <a:pt x="0" y="1708270"/>
                  </a:cubicBezTo>
                  <a:lnTo>
                    <a:pt x="0" y="1350552"/>
                  </a:lnTo>
                  <a:cubicBezTo>
                    <a:pt x="0" y="1295707"/>
                    <a:pt x="44460" y="1251247"/>
                    <a:pt x="99305" y="1251247"/>
                  </a:cubicBezTo>
                  <a:lnTo>
                    <a:pt x="365499" y="1251247"/>
                  </a:lnTo>
                  <a:lnTo>
                    <a:pt x="419748" y="1245778"/>
                  </a:lnTo>
                  <a:cubicBezTo>
                    <a:pt x="542432" y="1220674"/>
                    <a:pt x="634719" y="1112124"/>
                    <a:pt x="634719" y="982018"/>
                  </a:cubicBezTo>
                  <a:lnTo>
                    <a:pt x="634719" y="981359"/>
                  </a:lnTo>
                  <a:lnTo>
                    <a:pt x="634719" y="898219"/>
                  </a:lnTo>
                  <a:lnTo>
                    <a:pt x="634719" y="196277"/>
                  </a:lnTo>
                  <a:cubicBezTo>
                    <a:pt x="634719" y="87876"/>
                    <a:pt x="722595" y="0"/>
                    <a:pt x="830996" y="0"/>
                  </a:cubicBezTo>
                  <a:close/>
                </a:path>
              </a:pathLst>
            </a:custGeom>
            <a:solidFill>
              <a:srgbClr val="027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18"/>
            <p:cNvSpPr txBox="1"/>
            <p:nvPr/>
          </p:nvSpPr>
          <p:spPr>
            <a:xfrm>
              <a:off x="7172475" y="3064212"/>
              <a:ext cx="781735" cy="369332"/>
            </a:xfrm>
            <a:prstGeom prst="rect">
              <a:avLst/>
            </a:prstGeom>
            <a:noFill/>
          </p:spPr>
          <p:txBody>
            <a:bodyPr wrap="square" rtlCol="0">
              <a:spAutoFit/>
            </a:bodyPr>
            <a:lstStyle/>
            <a:p>
              <a:pPr algn="ctr"/>
              <a:r>
                <a:rPr lang="en-US" altLang="zh-CN" b="1" dirty="0">
                  <a:solidFill>
                    <a:schemeClr val="bg1"/>
                  </a:solidFill>
                  <a:latin typeface="Agency FB" panose="020B0503020202020204" pitchFamily="34" charset="0"/>
                </a:rPr>
                <a:t>02</a:t>
              </a:r>
              <a:endParaRPr lang="zh-CN" altLang="en-US" b="1" dirty="0">
                <a:solidFill>
                  <a:schemeClr val="bg1"/>
                </a:solidFill>
                <a:latin typeface="Agency FB" panose="020B0503020202020204" pitchFamily="34" charset="0"/>
              </a:endParaRPr>
            </a:p>
          </p:txBody>
        </p:sp>
        <p:grpSp>
          <p:nvGrpSpPr>
            <p:cNvPr id="50" name="组合 49"/>
            <p:cNvGrpSpPr/>
            <p:nvPr/>
          </p:nvGrpSpPr>
          <p:grpSpPr>
            <a:xfrm>
              <a:off x="6434265" y="3961773"/>
              <a:ext cx="353333" cy="460157"/>
              <a:chOff x="2966364" y="3551501"/>
              <a:chExt cx="409575" cy="533403"/>
            </a:xfrm>
          </p:grpSpPr>
          <p:sp>
            <p:nvSpPr>
              <p:cNvPr id="51" name="Freeform 128"/>
              <p:cNvSpPr>
                <a:spLocks noEditPoints="1"/>
              </p:cNvSpPr>
              <p:nvPr/>
            </p:nvSpPr>
            <p:spPr bwMode="auto">
              <a:xfrm>
                <a:off x="2966364" y="3551501"/>
                <a:ext cx="409575" cy="533403"/>
              </a:xfrm>
              <a:custGeom>
                <a:avLst/>
                <a:gdLst>
                  <a:gd name="T0" fmla="*/ 104 w 109"/>
                  <a:gd name="T1" fmla="*/ 68 h 142"/>
                  <a:gd name="T2" fmla="*/ 96 w 109"/>
                  <a:gd name="T3" fmla="*/ 68 h 142"/>
                  <a:gd name="T4" fmla="*/ 96 w 109"/>
                  <a:gd name="T5" fmla="*/ 44 h 142"/>
                  <a:gd name="T6" fmla="*/ 84 w 109"/>
                  <a:gd name="T7" fmla="*/ 13 h 142"/>
                  <a:gd name="T8" fmla="*/ 55 w 109"/>
                  <a:gd name="T9" fmla="*/ 0 h 142"/>
                  <a:gd name="T10" fmla="*/ 25 w 109"/>
                  <a:gd name="T11" fmla="*/ 13 h 142"/>
                  <a:gd name="T12" fmla="*/ 13 w 109"/>
                  <a:gd name="T13" fmla="*/ 44 h 142"/>
                  <a:gd name="T14" fmla="*/ 13 w 109"/>
                  <a:gd name="T15" fmla="*/ 68 h 142"/>
                  <a:gd name="T16" fmla="*/ 6 w 109"/>
                  <a:gd name="T17" fmla="*/ 68 h 142"/>
                  <a:gd name="T18" fmla="*/ 0 w 109"/>
                  <a:gd name="T19" fmla="*/ 73 h 142"/>
                  <a:gd name="T20" fmla="*/ 0 w 109"/>
                  <a:gd name="T21" fmla="*/ 137 h 142"/>
                  <a:gd name="T22" fmla="*/ 6 w 109"/>
                  <a:gd name="T23" fmla="*/ 142 h 142"/>
                  <a:gd name="T24" fmla="*/ 104 w 109"/>
                  <a:gd name="T25" fmla="*/ 142 h 142"/>
                  <a:gd name="T26" fmla="*/ 109 w 109"/>
                  <a:gd name="T27" fmla="*/ 137 h 142"/>
                  <a:gd name="T28" fmla="*/ 109 w 109"/>
                  <a:gd name="T29" fmla="*/ 73 h 142"/>
                  <a:gd name="T30" fmla="*/ 104 w 109"/>
                  <a:gd name="T31" fmla="*/ 68 h 142"/>
                  <a:gd name="T32" fmla="*/ 66 w 109"/>
                  <a:gd name="T33" fmla="*/ 124 h 142"/>
                  <a:gd name="T34" fmla="*/ 55 w 109"/>
                  <a:gd name="T35" fmla="*/ 136 h 142"/>
                  <a:gd name="T36" fmla="*/ 43 w 109"/>
                  <a:gd name="T37" fmla="*/ 124 h 142"/>
                  <a:gd name="T38" fmla="*/ 43 w 109"/>
                  <a:gd name="T39" fmla="*/ 103 h 142"/>
                  <a:gd name="T40" fmla="*/ 55 w 109"/>
                  <a:gd name="T41" fmla="*/ 91 h 142"/>
                  <a:gd name="T42" fmla="*/ 66 w 109"/>
                  <a:gd name="T43" fmla="*/ 103 h 142"/>
                  <a:gd name="T44" fmla="*/ 66 w 109"/>
                  <a:gd name="T45" fmla="*/ 124 h 142"/>
                  <a:gd name="T46" fmla="*/ 77 w 109"/>
                  <a:gd name="T47" fmla="*/ 68 h 142"/>
                  <a:gd name="T48" fmla="*/ 33 w 109"/>
                  <a:gd name="T49" fmla="*/ 68 h 142"/>
                  <a:gd name="T50" fmla="*/ 33 w 109"/>
                  <a:gd name="T51" fmla="*/ 44 h 142"/>
                  <a:gd name="T52" fmla="*/ 39 w 109"/>
                  <a:gd name="T53" fmla="*/ 27 h 142"/>
                  <a:gd name="T54" fmla="*/ 55 w 109"/>
                  <a:gd name="T55" fmla="*/ 20 h 142"/>
                  <a:gd name="T56" fmla="*/ 70 w 109"/>
                  <a:gd name="T57" fmla="*/ 27 h 142"/>
                  <a:gd name="T58" fmla="*/ 77 w 109"/>
                  <a:gd name="T59" fmla="*/ 44 h 142"/>
                  <a:gd name="T60" fmla="*/ 77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4" y="68"/>
                    </a:moveTo>
                    <a:cubicBezTo>
                      <a:pt x="96" y="68"/>
                      <a:pt x="96" y="68"/>
                      <a:pt x="96" y="68"/>
                    </a:cubicBezTo>
                    <a:cubicBezTo>
                      <a:pt x="96" y="44"/>
                      <a:pt x="96" y="44"/>
                      <a:pt x="96" y="44"/>
                    </a:cubicBezTo>
                    <a:cubicBezTo>
                      <a:pt x="96" y="32"/>
                      <a:pt x="92" y="21"/>
                      <a:pt x="84" y="13"/>
                    </a:cubicBezTo>
                    <a:cubicBezTo>
                      <a:pt x="77" y="5"/>
                      <a:pt x="66" y="0"/>
                      <a:pt x="55" y="0"/>
                    </a:cubicBezTo>
                    <a:cubicBezTo>
                      <a:pt x="43" y="0"/>
                      <a:pt x="32" y="5"/>
                      <a:pt x="25" y="13"/>
                    </a:cubicBezTo>
                    <a:cubicBezTo>
                      <a:pt x="17" y="21"/>
                      <a:pt x="13" y="32"/>
                      <a:pt x="13" y="44"/>
                    </a:cubicBezTo>
                    <a:cubicBezTo>
                      <a:pt x="13" y="68"/>
                      <a:pt x="13" y="68"/>
                      <a:pt x="13" y="68"/>
                    </a:cubicBezTo>
                    <a:cubicBezTo>
                      <a:pt x="6" y="68"/>
                      <a:pt x="6" y="68"/>
                      <a:pt x="6" y="68"/>
                    </a:cubicBezTo>
                    <a:cubicBezTo>
                      <a:pt x="3" y="68"/>
                      <a:pt x="0" y="71"/>
                      <a:pt x="0" y="73"/>
                    </a:cubicBezTo>
                    <a:cubicBezTo>
                      <a:pt x="0" y="137"/>
                      <a:pt x="0" y="137"/>
                      <a:pt x="0" y="137"/>
                    </a:cubicBezTo>
                    <a:cubicBezTo>
                      <a:pt x="0" y="140"/>
                      <a:pt x="3" y="142"/>
                      <a:pt x="6" y="142"/>
                    </a:cubicBezTo>
                    <a:cubicBezTo>
                      <a:pt x="104" y="142"/>
                      <a:pt x="104" y="142"/>
                      <a:pt x="104" y="142"/>
                    </a:cubicBezTo>
                    <a:cubicBezTo>
                      <a:pt x="107" y="142"/>
                      <a:pt x="109" y="140"/>
                      <a:pt x="109" y="137"/>
                    </a:cubicBezTo>
                    <a:cubicBezTo>
                      <a:pt x="109" y="73"/>
                      <a:pt x="109" y="73"/>
                      <a:pt x="109" y="73"/>
                    </a:cubicBezTo>
                    <a:cubicBezTo>
                      <a:pt x="109" y="71"/>
                      <a:pt x="107" y="68"/>
                      <a:pt x="104" y="68"/>
                    </a:cubicBezTo>
                    <a:close/>
                    <a:moveTo>
                      <a:pt x="66" y="124"/>
                    </a:moveTo>
                    <a:cubicBezTo>
                      <a:pt x="66" y="131"/>
                      <a:pt x="61" y="136"/>
                      <a:pt x="55" y="136"/>
                    </a:cubicBezTo>
                    <a:cubicBezTo>
                      <a:pt x="48" y="136"/>
                      <a:pt x="43" y="131"/>
                      <a:pt x="43" y="124"/>
                    </a:cubicBezTo>
                    <a:cubicBezTo>
                      <a:pt x="43" y="103"/>
                      <a:pt x="43" y="103"/>
                      <a:pt x="43" y="103"/>
                    </a:cubicBezTo>
                    <a:cubicBezTo>
                      <a:pt x="43" y="96"/>
                      <a:pt x="48" y="91"/>
                      <a:pt x="55" y="91"/>
                    </a:cubicBezTo>
                    <a:cubicBezTo>
                      <a:pt x="61" y="91"/>
                      <a:pt x="66" y="96"/>
                      <a:pt x="66" y="103"/>
                    </a:cubicBezTo>
                    <a:lnTo>
                      <a:pt x="66" y="124"/>
                    </a:lnTo>
                    <a:close/>
                    <a:moveTo>
                      <a:pt x="77" y="68"/>
                    </a:moveTo>
                    <a:cubicBezTo>
                      <a:pt x="33" y="68"/>
                      <a:pt x="33" y="68"/>
                      <a:pt x="33" y="68"/>
                    </a:cubicBezTo>
                    <a:cubicBezTo>
                      <a:pt x="33" y="44"/>
                      <a:pt x="33" y="44"/>
                      <a:pt x="33" y="44"/>
                    </a:cubicBezTo>
                    <a:cubicBezTo>
                      <a:pt x="33" y="37"/>
                      <a:pt x="35" y="31"/>
                      <a:pt x="39" y="27"/>
                    </a:cubicBezTo>
                    <a:cubicBezTo>
                      <a:pt x="43" y="23"/>
                      <a:pt x="49" y="20"/>
                      <a:pt x="55" y="20"/>
                    </a:cubicBezTo>
                    <a:cubicBezTo>
                      <a:pt x="60" y="20"/>
                      <a:pt x="66" y="23"/>
                      <a:pt x="70" y="27"/>
                    </a:cubicBezTo>
                    <a:cubicBezTo>
                      <a:pt x="74" y="31"/>
                      <a:pt x="77" y="37"/>
                      <a:pt x="77" y="44"/>
                    </a:cubicBezTo>
                    <a:lnTo>
                      <a:pt x="77"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29"/>
              <p:cNvSpPr/>
              <p:nvPr/>
            </p:nvSpPr>
            <p:spPr bwMode="auto">
              <a:xfrm>
                <a:off x="3145751" y="3915041"/>
                <a:ext cx="49213" cy="120651"/>
              </a:xfrm>
              <a:custGeom>
                <a:avLst/>
                <a:gdLst>
                  <a:gd name="T0" fmla="*/ 7 w 13"/>
                  <a:gd name="T1" fmla="*/ 0 h 32"/>
                  <a:gd name="T2" fmla="*/ 0 w 13"/>
                  <a:gd name="T3" fmla="*/ 7 h 32"/>
                  <a:gd name="T4" fmla="*/ 0 w 13"/>
                  <a:gd name="T5" fmla="*/ 25 h 32"/>
                  <a:gd name="T6" fmla="*/ 7 w 13"/>
                  <a:gd name="T7" fmla="*/ 32 h 32"/>
                  <a:gd name="T8" fmla="*/ 13 w 13"/>
                  <a:gd name="T9" fmla="*/ 25 h 32"/>
                  <a:gd name="T10" fmla="*/ 13 w 13"/>
                  <a:gd name="T11" fmla="*/ 7 h 32"/>
                  <a:gd name="T12" fmla="*/ 7 w 1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3" h="32">
                    <a:moveTo>
                      <a:pt x="7" y="0"/>
                    </a:moveTo>
                    <a:cubicBezTo>
                      <a:pt x="3" y="0"/>
                      <a:pt x="0" y="3"/>
                      <a:pt x="0" y="7"/>
                    </a:cubicBezTo>
                    <a:cubicBezTo>
                      <a:pt x="0" y="25"/>
                      <a:pt x="0" y="25"/>
                      <a:pt x="0" y="25"/>
                    </a:cubicBezTo>
                    <a:cubicBezTo>
                      <a:pt x="0" y="29"/>
                      <a:pt x="3" y="32"/>
                      <a:pt x="7" y="32"/>
                    </a:cubicBezTo>
                    <a:cubicBezTo>
                      <a:pt x="10" y="32"/>
                      <a:pt x="13" y="29"/>
                      <a:pt x="13" y="25"/>
                    </a:cubicBezTo>
                    <a:cubicBezTo>
                      <a:pt x="13" y="7"/>
                      <a:pt x="13" y="7"/>
                      <a:pt x="13" y="7"/>
                    </a:cubicBezTo>
                    <a:cubicBezTo>
                      <a:pt x="13" y="3"/>
                      <a:pt x="10"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475"/>
    </mc:Choice>
    <mc:Fallback>
      <p:transition spd="slow" advTm="10475"/>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2" presetClass="entr" presetSubtype="1" fill="hold" nodeType="withEffect" p14:presetBounceEnd="20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20000">
                                          <p:cBhvr additive="base">
                                            <p:cTn id="20" dur="500" fill="hold"/>
                                            <p:tgtEl>
                                              <p:spTgt spid="32"/>
                                            </p:tgtEl>
                                            <p:attrNameLst>
                                              <p:attrName>ppt_x</p:attrName>
                                            </p:attrNameLst>
                                          </p:cBhvr>
                                          <p:tavLst>
                                            <p:tav tm="0">
                                              <p:val>
                                                <p:strVal val="#ppt_x"/>
                                              </p:val>
                                            </p:tav>
                                            <p:tav tm="100000">
                                              <p:val>
                                                <p:strVal val="#ppt_x"/>
                                              </p:val>
                                            </p:tav>
                                          </p:tavLst>
                                        </p:anim>
                                        <p:anim calcmode="lin" valueType="num" p14:bounceEnd="20000">
                                          <p:cBhvr additive="base">
                                            <p:cTn id="21" dur="500" fill="hold"/>
                                            <p:tgtEl>
                                              <p:spTgt spid="32"/>
                                            </p:tgtEl>
                                            <p:attrNameLst>
                                              <p:attrName>ppt_y</p:attrName>
                                            </p:attrNameLst>
                                          </p:cBhvr>
                                          <p:tavLst>
                                            <p:tav tm="0">
                                              <p:val>
                                                <p:strVal val="0-#ppt_h/2"/>
                                              </p:val>
                                            </p:tav>
                                            <p:tav tm="100000">
                                              <p:val>
                                                <p:strVal val="#ppt_y"/>
                                              </p:val>
                                            </p:tav>
                                          </p:tavLst>
                                        </p:anim>
                                      </p:childTnLst>
                                    </p:cTn>
                                  </p:par>
                                  <p:par>
                                    <p:cTn id="22" presetID="2" presetClass="entr" presetSubtype="2" fill="hold" nodeType="withEffect" p14:presetBounceEnd="20000">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14:bounceEnd="20000">
                                          <p:cBhvr additive="base">
                                            <p:cTn id="24" dur="500" fill="hold"/>
                                            <p:tgtEl>
                                              <p:spTgt spid="47"/>
                                            </p:tgtEl>
                                            <p:attrNameLst>
                                              <p:attrName>ppt_x</p:attrName>
                                            </p:attrNameLst>
                                          </p:cBhvr>
                                          <p:tavLst>
                                            <p:tav tm="0">
                                              <p:val>
                                                <p:strVal val="1+#ppt_w/2"/>
                                              </p:val>
                                            </p:tav>
                                            <p:tav tm="100000">
                                              <p:val>
                                                <p:strVal val="#ppt_x"/>
                                              </p:val>
                                            </p:tav>
                                          </p:tavLst>
                                        </p:anim>
                                        <p:anim calcmode="lin" valueType="num" p14:bounceEnd="20000">
                                          <p:cBhvr additive="base">
                                            <p:cTn id="25" dur="500" fill="hold"/>
                                            <p:tgtEl>
                                              <p:spTgt spid="47"/>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14:presetBounceEnd="20000">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14:bounceEnd="20000">
                                          <p:cBhvr additive="base">
                                            <p:cTn id="28" dur="5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29" dur="500" fill="hold"/>
                                            <p:tgtEl>
                                              <p:spTgt spid="40"/>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14:presetBounceEnd="20000">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14:bounceEnd="20000">
                                          <p:cBhvr additive="base">
                                            <p:cTn id="32" dur="50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32"/>
                                            </p:tgtEl>
                                          </p:cBhvr>
                                        </p:animEffect>
                                        <p:animScale>
                                          <p:cBhvr>
                                            <p:cTn id="38" dur="250" autoRev="1" fill="hold"/>
                                            <p:tgtEl>
                                              <p:spTgt spid="32"/>
                                            </p:tgtEl>
                                          </p:cBhvr>
                                          <p:by x="105000" y="105000"/>
                                        </p:animScale>
                                      </p:childTnLst>
                                    </p:cTn>
                                  </p:par>
                                </p:childTnLst>
                              </p:cTn>
                            </p:par>
                            <p:par>
                              <p:cTn id="39" fill="hold">
                                <p:stCondLst>
                                  <p:cond delay="500"/>
                                </p:stCondLst>
                                <p:childTnLst>
                                  <p:par>
                                    <p:cTn id="40" presetID="17" presetClass="entr" presetSubtype="10" fill="hold" grpId="0" nodeType="afterEffect">
                                      <p:stCondLst>
                                        <p:cond delay="0"/>
                                      </p:stCondLst>
                                      <p:iterate type="lt">
                                        <p:tmPct val="3000"/>
                                      </p:iterate>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47"/>
                                            </p:tgtEl>
                                          </p:cBhvr>
                                        </p:animEffect>
                                        <p:animScale>
                                          <p:cBhvr>
                                            <p:cTn id="48" dur="250" autoRev="1" fill="hold"/>
                                            <p:tgtEl>
                                              <p:spTgt spid="47"/>
                                            </p:tgtEl>
                                          </p:cBhvr>
                                          <p:by x="105000" y="105000"/>
                                        </p:animScale>
                                      </p:childTnLst>
                                    </p:cTn>
                                  </p:par>
                                </p:childTnLst>
                              </p:cTn>
                            </p:par>
                            <p:par>
                              <p:cTn id="49" fill="hold">
                                <p:stCondLst>
                                  <p:cond delay="500"/>
                                </p:stCondLst>
                                <p:childTnLst>
                                  <p:par>
                                    <p:cTn id="50" presetID="17" presetClass="entr" presetSubtype="10" fill="hold" grpId="0" nodeType="afterEffect">
                                      <p:stCondLst>
                                        <p:cond delay="0"/>
                                      </p:stCondLst>
                                      <p:iterate type="lt">
                                        <p:tmPct val="3000"/>
                                      </p:iterate>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40"/>
                                            </p:tgtEl>
                                          </p:cBhvr>
                                        </p:animEffect>
                                        <p:animScale>
                                          <p:cBhvr>
                                            <p:cTn id="58" dur="250" autoRev="1" fill="hold"/>
                                            <p:tgtEl>
                                              <p:spTgt spid="40"/>
                                            </p:tgtEl>
                                          </p:cBhvr>
                                          <p:by x="105000" y="105000"/>
                                        </p:animScale>
                                      </p:childTnLst>
                                    </p:cTn>
                                  </p:par>
                                </p:childTnLst>
                              </p:cTn>
                            </p:par>
                            <p:par>
                              <p:cTn id="59" fill="hold">
                                <p:stCondLst>
                                  <p:cond delay="500"/>
                                </p:stCondLst>
                                <p:childTnLst>
                                  <p:par>
                                    <p:cTn id="60" presetID="17" presetClass="entr" presetSubtype="10" fill="hold" grpId="0" nodeType="afterEffect">
                                      <p:stCondLst>
                                        <p:cond delay="0"/>
                                      </p:stCondLst>
                                      <p:iterate type="lt">
                                        <p:tmPct val="3000"/>
                                      </p:iterate>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par>
                              <p:cTn id="69" fill="hold">
                                <p:stCondLst>
                                  <p:cond delay="500"/>
                                </p:stCondLst>
                                <p:childTnLst>
                                  <p:par>
                                    <p:cTn id="70" presetID="17" presetClass="entr" presetSubtype="10" fill="hold" grpId="0" nodeType="afterEffect">
                                      <p:stCondLst>
                                        <p:cond delay="0"/>
                                      </p:stCondLst>
                                      <p:iterate type="lt">
                                        <p:tmPct val="3000"/>
                                      </p:iterate>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2" grpId="0"/>
          <p:bldP spid="23" grpId="0"/>
          <p:bldP spid="24"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2"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0-#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1+#ppt_w/2"/>
                                              </p:val>
                                            </p:tav>
                                            <p:tav tm="100000">
                                              <p:val>
                                                <p:strVal val="#ppt_x"/>
                                              </p:val>
                                            </p:tav>
                                          </p:tavLst>
                                        </p:anim>
                                        <p:anim calcmode="lin" valueType="num">
                                          <p:cBhvr additive="base">
                                            <p:cTn id="25" dur="500" fill="hold"/>
                                            <p:tgtEl>
                                              <p:spTgt spid="47"/>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32"/>
                                            </p:tgtEl>
                                          </p:cBhvr>
                                        </p:animEffect>
                                        <p:animScale>
                                          <p:cBhvr>
                                            <p:cTn id="38" dur="250" autoRev="1" fill="hold"/>
                                            <p:tgtEl>
                                              <p:spTgt spid="32"/>
                                            </p:tgtEl>
                                          </p:cBhvr>
                                          <p:by x="105000" y="105000"/>
                                        </p:animScale>
                                      </p:childTnLst>
                                    </p:cTn>
                                  </p:par>
                                </p:childTnLst>
                              </p:cTn>
                            </p:par>
                            <p:par>
                              <p:cTn id="39" fill="hold">
                                <p:stCondLst>
                                  <p:cond delay="500"/>
                                </p:stCondLst>
                                <p:childTnLst>
                                  <p:par>
                                    <p:cTn id="40" presetID="17" presetClass="entr" presetSubtype="10" fill="hold" grpId="0" nodeType="afterEffect">
                                      <p:stCondLst>
                                        <p:cond delay="0"/>
                                      </p:stCondLst>
                                      <p:iterate type="lt">
                                        <p:tmPct val="3000"/>
                                      </p:iterate>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47"/>
                                            </p:tgtEl>
                                          </p:cBhvr>
                                        </p:animEffect>
                                        <p:animScale>
                                          <p:cBhvr>
                                            <p:cTn id="48" dur="250" autoRev="1" fill="hold"/>
                                            <p:tgtEl>
                                              <p:spTgt spid="47"/>
                                            </p:tgtEl>
                                          </p:cBhvr>
                                          <p:by x="105000" y="105000"/>
                                        </p:animScale>
                                      </p:childTnLst>
                                    </p:cTn>
                                  </p:par>
                                </p:childTnLst>
                              </p:cTn>
                            </p:par>
                            <p:par>
                              <p:cTn id="49" fill="hold">
                                <p:stCondLst>
                                  <p:cond delay="500"/>
                                </p:stCondLst>
                                <p:childTnLst>
                                  <p:par>
                                    <p:cTn id="50" presetID="17" presetClass="entr" presetSubtype="10" fill="hold" grpId="0" nodeType="afterEffect">
                                      <p:stCondLst>
                                        <p:cond delay="0"/>
                                      </p:stCondLst>
                                      <p:iterate type="lt">
                                        <p:tmPct val="3000"/>
                                      </p:iterate>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40"/>
                                            </p:tgtEl>
                                          </p:cBhvr>
                                        </p:animEffect>
                                        <p:animScale>
                                          <p:cBhvr>
                                            <p:cTn id="58" dur="250" autoRev="1" fill="hold"/>
                                            <p:tgtEl>
                                              <p:spTgt spid="40"/>
                                            </p:tgtEl>
                                          </p:cBhvr>
                                          <p:by x="105000" y="105000"/>
                                        </p:animScale>
                                      </p:childTnLst>
                                    </p:cTn>
                                  </p:par>
                                </p:childTnLst>
                              </p:cTn>
                            </p:par>
                            <p:par>
                              <p:cTn id="59" fill="hold">
                                <p:stCondLst>
                                  <p:cond delay="500"/>
                                </p:stCondLst>
                                <p:childTnLst>
                                  <p:par>
                                    <p:cTn id="60" presetID="17" presetClass="entr" presetSubtype="10" fill="hold" grpId="0" nodeType="afterEffect">
                                      <p:stCondLst>
                                        <p:cond delay="0"/>
                                      </p:stCondLst>
                                      <p:iterate type="lt">
                                        <p:tmPct val="3000"/>
                                      </p:iterate>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par>
                              <p:cTn id="69" fill="hold">
                                <p:stCondLst>
                                  <p:cond delay="500"/>
                                </p:stCondLst>
                                <p:childTnLst>
                                  <p:par>
                                    <p:cTn id="70" presetID="17" presetClass="entr" presetSubtype="10" fill="hold" grpId="0" nodeType="afterEffect">
                                      <p:stCondLst>
                                        <p:cond delay="0"/>
                                      </p:stCondLst>
                                      <p:iterate type="lt">
                                        <p:tmPct val="3000"/>
                                      </p:iterate>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2" grpId="0"/>
          <p:bldP spid="23" grpId="0"/>
          <p:bldP spid="24" grpId="0"/>
          <p:bldP spid="2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29"/>
          <p:cNvGrpSpPr/>
          <p:nvPr/>
        </p:nvGrpSpPr>
        <p:grpSpPr>
          <a:xfrm>
            <a:off x="1690384" y="3282474"/>
            <a:ext cx="914281" cy="914612"/>
            <a:chOff x="1253782" y="3281715"/>
            <a:chExt cx="914400" cy="914400"/>
          </a:xfrm>
        </p:grpSpPr>
        <p:sp>
          <p:nvSpPr>
            <p:cNvPr id="5" name="Rounded Rectangle 5"/>
            <p:cNvSpPr/>
            <p:nvPr/>
          </p:nvSpPr>
          <p:spPr>
            <a:xfrm>
              <a:off x="1253782" y="3281715"/>
              <a:ext cx="914400" cy="914400"/>
            </a:xfrm>
            <a:prstGeom prst="roundRect">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6" name="Group 59"/>
            <p:cNvGrpSpPr/>
            <p:nvPr/>
          </p:nvGrpSpPr>
          <p:grpSpPr>
            <a:xfrm>
              <a:off x="1478810" y="3521030"/>
              <a:ext cx="464344" cy="465138"/>
              <a:chOff x="9145588" y="4435475"/>
              <a:chExt cx="464344" cy="465138"/>
            </a:xfrm>
            <a:solidFill>
              <a:srgbClr val="DBF5F9"/>
            </a:solidFill>
          </p:grpSpPr>
          <p:sp>
            <p:nvSpPr>
              <p:cNvPr id="7"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8"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9"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0"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1"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2"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3"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4"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5"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16" name="Group 32"/>
          <p:cNvGrpSpPr/>
          <p:nvPr/>
        </p:nvGrpSpPr>
        <p:grpSpPr>
          <a:xfrm>
            <a:off x="6627969" y="3282474"/>
            <a:ext cx="914281" cy="914612"/>
            <a:chOff x="6528170" y="3281715"/>
            <a:chExt cx="914400" cy="914400"/>
          </a:xfrm>
        </p:grpSpPr>
        <p:sp>
          <p:nvSpPr>
            <p:cNvPr id="17" name="Rounded Rectangle 8"/>
            <p:cNvSpPr/>
            <p:nvPr/>
          </p:nvSpPr>
          <p:spPr>
            <a:xfrm>
              <a:off x="6528170" y="3281715"/>
              <a:ext cx="914400" cy="914400"/>
            </a:xfrm>
            <a:prstGeom prst="roundRect">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18" name="Group 69"/>
            <p:cNvGrpSpPr/>
            <p:nvPr/>
          </p:nvGrpSpPr>
          <p:grpSpPr>
            <a:xfrm>
              <a:off x="6759757" y="3506346"/>
              <a:ext cx="464344" cy="465138"/>
              <a:chOff x="7287419" y="3505994"/>
              <a:chExt cx="464344" cy="465138"/>
            </a:xfrm>
            <a:solidFill>
              <a:srgbClr val="DBF5F9"/>
            </a:solidFill>
          </p:grpSpPr>
          <p:sp>
            <p:nvSpPr>
              <p:cNvPr id="19" name="AutoShape 37"/>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0" name="AutoShape 38"/>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1" name="AutoShape 39"/>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2" name="AutoShape 40"/>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3" name="AutoShape 41"/>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4" name="AutoShape 42"/>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25" name="Group 33"/>
          <p:cNvGrpSpPr/>
          <p:nvPr/>
        </p:nvGrpSpPr>
        <p:grpSpPr>
          <a:xfrm>
            <a:off x="6627969" y="4685306"/>
            <a:ext cx="914281" cy="914612"/>
            <a:chOff x="6528170" y="4684221"/>
            <a:chExt cx="914400" cy="914400"/>
          </a:xfrm>
        </p:grpSpPr>
        <p:sp>
          <p:nvSpPr>
            <p:cNvPr id="26" name="Rounded Rectangle 9"/>
            <p:cNvSpPr/>
            <p:nvPr/>
          </p:nvSpPr>
          <p:spPr>
            <a:xfrm>
              <a:off x="6528170" y="4684221"/>
              <a:ext cx="914400" cy="914400"/>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27" name="Group 76"/>
            <p:cNvGrpSpPr/>
            <p:nvPr/>
          </p:nvGrpSpPr>
          <p:grpSpPr>
            <a:xfrm>
              <a:off x="6748385" y="4909249"/>
              <a:ext cx="464344" cy="464344"/>
              <a:chOff x="7287419" y="2577307"/>
              <a:chExt cx="464344" cy="464344"/>
            </a:xfrm>
            <a:solidFill>
              <a:srgbClr val="DBF5F9"/>
            </a:solidFill>
          </p:grpSpPr>
          <p:sp>
            <p:nvSpPr>
              <p:cNvPr id="28" name="AutoShape 56"/>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sp>
            <p:nvSpPr>
              <p:cNvPr id="29" name="AutoShape 57"/>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sp>
            <p:nvSpPr>
              <p:cNvPr id="30" name="AutoShape 58"/>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31" name="Group 28"/>
          <p:cNvGrpSpPr/>
          <p:nvPr/>
        </p:nvGrpSpPr>
        <p:grpSpPr>
          <a:xfrm>
            <a:off x="1690384" y="1885507"/>
            <a:ext cx="914281" cy="914612"/>
            <a:chOff x="1253782" y="1885071"/>
            <a:chExt cx="914400" cy="914400"/>
          </a:xfrm>
        </p:grpSpPr>
        <p:sp>
          <p:nvSpPr>
            <p:cNvPr id="32" name="Rounded Rectangle 4"/>
            <p:cNvSpPr/>
            <p:nvPr/>
          </p:nvSpPr>
          <p:spPr>
            <a:xfrm>
              <a:off x="1253782" y="1885071"/>
              <a:ext cx="914400" cy="914400"/>
            </a:xfrm>
            <a:prstGeom prst="roundRect">
              <a:avLst/>
            </a:prstGeom>
            <a:solidFill>
              <a:srgbClr val="027E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33" name="Group 80"/>
            <p:cNvGrpSpPr/>
            <p:nvPr/>
          </p:nvGrpSpPr>
          <p:grpSpPr>
            <a:xfrm>
              <a:off x="1551438" y="2110099"/>
              <a:ext cx="319088" cy="465138"/>
              <a:chOff x="3582988" y="3510757"/>
              <a:chExt cx="319088" cy="465138"/>
            </a:xfrm>
            <a:solidFill>
              <a:srgbClr val="DBF5F9"/>
            </a:solidFill>
          </p:grpSpPr>
          <p:sp>
            <p:nvSpPr>
              <p:cNvPr id="34"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35"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36" name="Group 31"/>
          <p:cNvGrpSpPr/>
          <p:nvPr/>
        </p:nvGrpSpPr>
        <p:grpSpPr>
          <a:xfrm>
            <a:off x="6627969" y="1885507"/>
            <a:ext cx="914281" cy="914612"/>
            <a:chOff x="6528170" y="1885071"/>
            <a:chExt cx="914400" cy="914400"/>
          </a:xfrm>
        </p:grpSpPr>
        <p:sp>
          <p:nvSpPr>
            <p:cNvPr id="37" name="Rounded Rectangle 7"/>
            <p:cNvSpPr/>
            <p:nvPr/>
          </p:nvSpPr>
          <p:spPr>
            <a:xfrm>
              <a:off x="6528170" y="1885071"/>
              <a:ext cx="914400" cy="914400"/>
            </a:xfrm>
            <a:prstGeom prst="round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38" name="Group 83"/>
            <p:cNvGrpSpPr/>
            <p:nvPr/>
          </p:nvGrpSpPr>
          <p:grpSpPr>
            <a:xfrm>
              <a:off x="6758963" y="2110099"/>
              <a:ext cx="465138" cy="464344"/>
              <a:chOff x="2581275" y="2582069"/>
              <a:chExt cx="465138" cy="464344"/>
            </a:xfrm>
            <a:solidFill>
              <a:srgbClr val="DBF5F9"/>
            </a:solidFill>
          </p:grpSpPr>
          <p:sp>
            <p:nvSpPr>
              <p:cNvPr id="39" name="AutoShape 128"/>
              <p:cNvSpPr/>
              <p:nvPr/>
            </p:nvSpPr>
            <p:spPr bwMode="auto">
              <a:xfrm>
                <a:off x="2581275" y="2582069"/>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sp>
            <p:nvSpPr>
              <p:cNvPr id="40" name="AutoShape 129"/>
              <p:cNvSpPr/>
              <p:nvPr/>
            </p:nvSpPr>
            <p:spPr bwMode="auto">
              <a:xfrm>
                <a:off x="2871788" y="2640013"/>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sym typeface="Gill Sans" charset="0"/>
                </a:endParaRPr>
              </a:p>
            </p:txBody>
          </p:sp>
        </p:grpSp>
      </p:grpSp>
      <p:grpSp>
        <p:nvGrpSpPr>
          <p:cNvPr id="41" name="Group 30"/>
          <p:cNvGrpSpPr/>
          <p:nvPr/>
        </p:nvGrpSpPr>
        <p:grpSpPr>
          <a:xfrm>
            <a:off x="1690384" y="4685306"/>
            <a:ext cx="914281" cy="914612"/>
            <a:chOff x="1253782" y="4684221"/>
            <a:chExt cx="914400" cy="914400"/>
          </a:xfrm>
        </p:grpSpPr>
        <p:sp>
          <p:nvSpPr>
            <p:cNvPr id="42" name="Rounded Rectangle 6"/>
            <p:cNvSpPr/>
            <p:nvPr/>
          </p:nvSpPr>
          <p:spPr>
            <a:xfrm>
              <a:off x="1253782" y="4684221"/>
              <a:ext cx="914400" cy="914400"/>
            </a:xfrm>
            <a:prstGeom prst="roundRect">
              <a:avLst/>
            </a:prstGeom>
            <a:solidFill>
              <a:srgbClr val="027E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43" name="Group 86"/>
            <p:cNvGrpSpPr/>
            <p:nvPr/>
          </p:nvGrpSpPr>
          <p:grpSpPr>
            <a:xfrm>
              <a:off x="1485953" y="4909249"/>
              <a:ext cx="464344" cy="464344"/>
              <a:chOff x="4439444" y="1652588"/>
              <a:chExt cx="464344" cy="464344"/>
            </a:xfrm>
            <a:solidFill>
              <a:srgbClr val="DBF5F9"/>
            </a:solidFill>
          </p:grpSpPr>
          <p:sp>
            <p:nvSpPr>
              <p:cNvPr id="44"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45"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46"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7965" eaLnBrk="1"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Gill Sans" charset="0"/>
                </a:endParaRPr>
              </a:p>
            </p:txBody>
          </p:sp>
        </p:grpSp>
      </p:grpSp>
      <p:sp>
        <p:nvSpPr>
          <p:cNvPr id="47" name="TextBox 46"/>
          <p:cNvSpPr txBox="1"/>
          <p:nvPr/>
        </p:nvSpPr>
        <p:spPr>
          <a:xfrm>
            <a:off x="2639272" y="1893268"/>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48" name="TextBox 47"/>
          <p:cNvSpPr txBox="1"/>
          <p:nvPr/>
        </p:nvSpPr>
        <p:spPr>
          <a:xfrm>
            <a:off x="2639272" y="2207356"/>
            <a:ext cx="2779297" cy="92204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49" name="TextBox 48"/>
          <p:cNvSpPr txBox="1"/>
          <p:nvPr/>
        </p:nvSpPr>
        <p:spPr>
          <a:xfrm>
            <a:off x="2639272" y="3268740"/>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0" name="TextBox 49"/>
          <p:cNvSpPr txBox="1"/>
          <p:nvPr/>
        </p:nvSpPr>
        <p:spPr>
          <a:xfrm>
            <a:off x="2639272" y="3582827"/>
            <a:ext cx="2779297" cy="92204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51" name="TextBox 50"/>
          <p:cNvSpPr txBox="1"/>
          <p:nvPr/>
        </p:nvSpPr>
        <p:spPr>
          <a:xfrm>
            <a:off x="2639272" y="4649738"/>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2" name="TextBox 51"/>
          <p:cNvSpPr txBox="1"/>
          <p:nvPr/>
        </p:nvSpPr>
        <p:spPr>
          <a:xfrm>
            <a:off x="2639272" y="4963826"/>
            <a:ext cx="2779297" cy="95410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53" name="TextBox 52"/>
          <p:cNvSpPr txBox="1"/>
          <p:nvPr/>
        </p:nvSpPr>
        <p:spPr>
          <a:xfrm>
            <a:off x="7666223" y="1880566"/>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4" name="TextBox 53"/>
          <p:cNvSpPr txBox="1"/>
          <p:nvPr/>
        </p:nvSpPr>
        <p:spPr>
          <a:xfrm>
            <a:off x="7666223" y="2194654"/>
            <a:ext cx="2779297" cy="95410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55" name="TextBox 54"/>
          <p:cNvSpPr txBox="1"/>
          <p:nvPr/>
        </p:nvSpPr>
        <p:spPr>
          <a:xfrm>
            <a:off x="7666223" y="3256038"/>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6" name="TextBox 55"/>
          <p:cNvSpPr txBox="1"/>
          <p:nvPr/>
        </p:nvSpPr>
        <p:spPr>
          <a:xfrm>
            <a:off x="7666223" y="3570126"/>
            <a:ext cx="2779297" cy="95410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57" name="TextBox 56"/>
          <p:cNvSpPr txBox="1"/>
          <p:nvPr/>
        </p:nvSpPr>
        <p:spPr>
          <a:xfrm>
            <a:off x="7666223" y="4637037"/>
            <a:ext cx="1477136" cy="369418"/>
          </a:xfrm>
          <a:prstGeom prst="rect">
            <a:avLst/>
          </a:prstGeom>
          <a:noFill/>
        </p:spPr>
        <p:txBody>
          <a:bodyPr wrap="none" lIns="121917" tIns="60958" rIns="121917" bIns="60958"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点击添加文本</a:t>
            </a:r>
            <a:endParaRPr kumimoji="0" lang="zh-CN" altLang="en-US" sz="1600" b="1"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sp>
        <p:nvSpPr>
          <p:cNvPr id="58" name="TextBox 57"/>
          <p:cNvSpPr txBox="1"/>
          <p:nvPr/>
        </p:nvSpPr>
        <p:spPr>
          <a:xfrm>
            <a:off x="7666223" y="4951124"/>
            <a:ext cx="2779297" cy="954103"/>
          </a:xfrm>
          <a:prstGeom prst="rect">
            <a:avLst/>
          </a:prstGeom>
          <a:noFill/>
        </p:spPr>
        <p:txBody>
          <a:bodyPr wrap="square" lIns="121917" tIns="60958" rIns="121917" bIns="60958"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此处添加详细文本描述，建议与标题相关并符合整体语言风格，语言描述尽量简洁生动。</a:t>
            </a:r>
            <a:endParaRPr kumimoji="0" lang="en-US" altLang="zh-CN"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5062"/>
    </mc:Choice>
    <mc:Fallback>
      <p:transition spd="slow" advTm="5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10"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64" presetClass="path" presetSubtype="0" fill="hold" nodeType="withEffect">
                                  <p:stCondLst>
                                    <p:cond delay="0"/>
                                  </p:stCondLst>
                                  <p:childTnLst>
                                    <p:animMotion origin="layout" path="M -0.10139 0.21419 L 4.72222E-6 3.33333E-6 " pathEditMode="relative" rAng="0" ptsTypes="AA">
                                      <p:cBhvr>
                                        <p:cTn id="23" dur="750" fill="hold"/>
                                        <p:tgtEl>
                                          <p:spTgt spid="31"/>
                                        </p:tgtEl>
                                        <p:attrNameLst>
                                          <p:attrName>ppt_x</p:attrName>
                                          <p:attrName>ppt_y</p:attrName>
                                        </p:attrNameLst>
                                      </p:cBhvr>
                                      <p:rCtr x="5069" y="-10710"/>
                                    </p:animMotion>
                                  </p:childTnLst>
                                </p:cTn>
                              </p:par>
                              <p:par>
                                <p:cTn id="24" presetID="10" presetClass="entr" presetSubtype="0" fill="hold" nodeType="withEffect">
                                  <p:stCondLst>
                                    <p:cond delay="25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64" presetClass="path" presetSubtype="0" fill="hold" nodeType="withEffect">
                                  <p:stCondLst>
                                    <p:cond delay="250"/>
                                  </p:stCondLst>
                                  <p:childTnLst>
                                    <p:animMotion origin="layout" path="M -0.10139 0.21419 L 4.72222E-6 3.33333E-6 " pathEditMode="relative" rAng="0" ptsTypes="AA">
                                      <p:cBhvr>
                                        <p:cTn id="28" dur="750" fill="hold"/>
                                        <p:tgtEl>
                                          <p:spTgt spid="4"/>
                                        </p:tgtEl>
                                        <p:attrNameLst>
                                          <p:attrName>ppt_x</p:attrName>
                                          <p:attrName>ppt_y</p:attrName>
                                        </p:attrNameLst>
                                      </p:cBhvr>
                                      <p:rCtr x="5069" y="-10710"/>
                                    </p:animMotion>
                                  </p:childTnLst>
                                </p:cTn>
                              </p:par>
                              <p:par>
                                <p:cTn id="29" presetID="10" presetClass="entr" presetSubtype="0" fill="hold" nodeType="withEffect">
                                  <p:stCondLst>
                                    <p:cond delay="50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64" presetClass="path" presetSubtype="0" fill="hold" nodeType="withEffect">
                                  <p:stCondLst>
                                    <p:cond delay="500"/>
                                  </p:stCondLst>
                                  <p:childTnLst>
                                    <p:animMotion origin="layout" path="M -0.10139 0.21419 L 4.72222E-6 3.33333E-6 " pathEditMode="relative" rAng="0" ptsTypes="AA">
                                      <p:cBhvr>
                                        <p:cTn id="33" dur="750" fill="hold"/>
                                        <p:tgtEl>
                                          <p:spTgt spid="41"/>
                                        </p:tgtEl>
                                        <p:attrNameLst>
                                          <p:attrName>ppt_x</p:attrName>
                                          <p:attrName>ppt_y</p:attrName>
                                        </p:attrNameLst>
                                      </p:cBhvr>
                                      <p:rCtr x="5069" y="-10710"/>
                                    </p:animMotion>
                                  </p:childTnLst>
                                </p:cTn>
                              </p:par>
                            </p:childTnLst>
                          </p:cTn>
                        </p:par>
                        <p:par>
                          <p:cTn id="34" fill="hold">
                            <p:stCondLst>
                              <p:cond delay="148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left)">
                                      <p:cBhvr>
                                        <p:cTn id="40" dur="500"/>
                                        <p:tgtEl>
                                          <p:spTgt spid="4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500"/>
                                        <p:tgtEl>
                                          <p:spTgt spid="5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500"/>
                                        <p:tgtEl>
                                          <p:spTgt spid="52"/>
                                        </p:tgtEl>
                                      </p:cBhvr>
                                    </p:animEffect>
                                  </p:childTnLst>
                                </p:cTn>
                              </p:par>
                            </p:childTnLst>
                          </p:cTn>
                        </p:par>
                        <p:par>
                          <p:cTn id="53" fill="hold">
                            <p:stCondLst>
                              <p:cond delay="1980"/>
                            </p:stCondLst>
                            <p:childTnLst>
                              <p:par>
                                <p:cTn id="54" presetID="10" presetClass="entr" presetSubtype="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64" presetClass="path" presetSubtype="0" fill="hold" nodeType="withEffect">
                                  <p:stCondLst>
                                    <p:cond delay="0"/>
                                  </p:stCondLst>
                                  <p:childTnLst>
                                    <p:animMotion origin="layout" path="M -0.10139 0.21419 L 4.72222E-6 3.33333E-6 " pathEditMode="relative" rAng="0" ptsTypes="AA">
                                      <p:cBhvr>
                                        <p:cTn id="58" dur="750" fill="hold"/>
                                        <p:tgtEl>
                                          <p:spTgt spid="36"/>
                                        </p:tgtEl>
                                        <p:attrNameLst>
                                          <p:attrName>ppt_x</p:attrName>
                                          <p:attrName>ppt_y</p:attrName>
                                        </p:attrNameLst>
                                      </p:cBhvr>
                                      <p:rCtr x="5069" y="-10710"/>
                                    </p:animMotion>
                                  </p:childTnLst>
                                </p:cTn>
                              </p:par>
                              <p:par>
                                <p:cTn id="59" presetID="10" presetClass="entr" presetSubtype="0" fill="hold" nodeType="withEffect">
                                  <p:stCondLst>
                                    <p:cond delay="25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64" presetClass="path" presetSubtype="0" fill="hold" nodeType="withEffect">
                                  <p:stCondLst>
                                    <p:cond delay="250"/>
                                  </p:stCondLst>
                                  <p:childTnLst>
                                    <p:animMotion origin="layout" path="M -0.10139 0.21419 L 4.72222E-6 3.33333E-6 " pathEditMode="relative" rAng="0" ptsTypes="AA">
                                      <p:cBhvr>
                                        <p:cTn id="63" dur="750" fill="hold"/>
                                        <p:tgtEl>
                                          <p:spTgt spid="16"/>
                                        </p:tgtEl>
                                        <p:attrNameLst>
                                          <p:attrName>ppt_x</p:attrName>
                                          <p:attrName>ppt_y</p:attrName>
                                        </p:attrNameLst>
                                      </p:cBhvr>
                                      <p:rCtr x="5069" y="-10710"/>
                                    </p:animMotion>
                                  </p:childTnLst>
                                </p:cTn>
                              </p:par>
                              <p:par>
                                <p:cTn id="64" presetID="10" presetClass="entr" presetSubtype="0" fill="hold" nodeType="withEffect">
                                  <p:stCondLst>
                                    <p:cond delay="50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64" presetClass="path" presetSubtype="0" fill="hold" nodeType="withEffect">
                                  <p:stCondLst>
                                    <p:cond delay="500"/>
                                  </p:stCondLst>
                                  <p:childTnLst>
                                    <p:animMotion origin="layout" path="M -0.10139 0.21419 L 4.72222E-6 3.33333E-6 " pathEditMode="relative" rAng="0" ptsTypes="AA">
                                      <p:cBhvr>
                                        <p:cTn id="68" dur="750" fill="hold"/>
                                        <p:tgtEl>
                                          <p:spTgt spid="25"/>
                                        </p:tgtEl>
                                        <p:attrNameLst>
                                          <p:attrName>ppt_x</p:attrName>
                                          <p:attrName>ppt_y</p:attrName>
                                        </p:attrNameLst>
                                      </p:cBhvr>
                                      <p:rCtr x="5069" y="-10710"/>
                                    </p:animMotion>
                                  </p:childTnLst>
                                </p:cTn>
                              </p:par>
                            </p:childTnLst>
                          </p:cTn>
                        </p:par>
                        <p:par>
                          <p:cTn id="69" fill="hold">
                            <p:stCondLst>
                              <p:cond delay="2480"/>
                            </p:stCondLst>
                            <p:childTnLst>
                              <p:par>
                                <p:cTn id="70" presetID="22" presetClass="entr" presetSubtype="8"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left)">
                                      <p:cBhvr>
                                        <p:cTn id="72" dur="500"/>
                                        <p:tgtEl>
                                          <p:spTgt spid="5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left)">
                                      <p:cBhvr>
                                        <p:cTn id="75" dur="500"/>
                                        <p:tgtEl>
                                          <p:spTgt spid="5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left)">
                                      <p:cBhvr>
                                        <p:cTn id="78" dur="500"/>
                                        <p:tgtEl>
                                          <p:spTgt spid="5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wipe(left)">
                                      <p:cBhvr>
                                        <p:cTn id="81" dur="500"/>
                                        <p:tgtEl>
                                          <p:spTgt spid="5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ipe(left)">
                                      <p:cBhvr>
                                        <p:cTn id="84" dur="500"/>
                                        <p:tgtEl>
                                          <p:spTgt spid="57"/>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left)">
                                      <p:cBhvr>
                                        <p:cTn id="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7" grpId="0"/>
      <p:bldP spid="48" grpId="0"/>
      <p:bldP spid="49" grpId="0"/>
      <p:bldP spid="50" grpId="0"/>
      <p:bldP spid="51" grpId="0"/>
      <p:bldP spid="52" grpId="0"/>
      <p:bldP spid="53" grpId="0"/>
      <p:bldP spid="54" grpId="0"/>
      <p:bldP spid="55" grpId="0"/>
      <p:bldP spid="56" grpId="0"/>
      <p:bldP spid="57" grpId="0"/>
      <p:bldP spid="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28" name="组合 27"/>
          <p:cNvGrpSpPr/>
          <p:nvPr/>
        </p:nvGrpSpPr>
        <p:grpSpPr>
          <a:xfrm>
            <a:off x="1631671" y="2199288"/>
            <a:ext cx="1795040" cy="522409"/>
            <a:chOff x="1635590" y="1851670"/>
            <a:chExt cx="1346455" cy="391716"/>
          </a:xfrm>
        </p:grpSpPr>
        <p:sp>
          <p:nvSpPr>
            <p:cNvPr id="29" name="AutoShape 6"/>
            <p:cNvSpPr/>
            <p:nvPr/>
          </p:nvSpPr>
          <p:spPr bwMode="auto">
            <a:xfrm rot="10800000">
              <a:off x="1635590" y="1851670"/>
              <a:ext cx="1346455"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1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0" name="AutoShape 7"/>
            <p:cNvSpPr/>
            <p:nvPr/>
          </p:nvSpPr>
          <p:spPr bwMode="auto">
            <a:xfrm>
              <a:off x="1945347"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marL="0" marR="0" lvl="0" indent="0" defTabSz="647700" eaLnBrk="0"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rPr>
                <a:t>添加标题</a:t>
              </a:r>
              <a:endPar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endParaRPr>
            </a:p>
          </p:txBody>
        </p:sp>
      </p:grpSp>
      <p:sp>
        <p:nvSpPr>
          <p:cNvPr id="31" name="AutoShape 9"/>
          <p:cNvSpPr/>
          <p:nvPr/>
        </p:nvSpPr>
        <p:spPr bwMode="auto">
          <a:xfrm>
            <a:off x="1631671" y="4237349"/>
            <a:ext cx="1871030" cy="98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2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2" name="AutoShape 14"/>
          <p:cNvSpPr/>
          <p:nvPr/>
        </p:nvSpPr>
        <p:spPr bwMode="auto">
          <a:xfrm>
            <a:off x="4010231" y="4237349"/>
            <a:ext cx="1904956" cy="1452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2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3" name="AutoShape 19"/>
          <p:cNvSpPr/>
          <p:nvPr/>
        </p:nvSpPr>
        <p:spPr bwMode="auto">
          <a:xfrm>
            <a:off x="6447083" y="4237349"/>
            <a:ext cx="1845558" cy="1452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2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4" name="AutoShape 24"/>
          <p:cNvSpPr/>
          <p:nvPr/>
        </p:nvSpPr>
        <p:spPr bwMode="auto">
          <a:xfrm>
            <a:off x="8842675" y="4262755"/>
            <a:ext cx="1887601" cy="1452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2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grpSp>
        <p:nvGrpSpPr>
          <p:cNvPr id="35" name="组合 34"/>
          <p:cNvGrpSpPr/>
          <p:nvPr/>
        </p:nvGrpSpPr>
        <p:grpSpPr>
          <a:xfrm>
            <a:off x="4069628" y="2199288"/>
            <a:ext cx="1853035" cy="522409"/>
            <a:chOff x="3419742" y="1851670"/>
            <a:chExt cx="1434511" cy="391716"/>
          </a:xfrm>
        </p:grpSpPr>
        <p:sp>
          <p:nvSpPr>
            <p:cNvPr id="36" name="AutoShape 11"/>
            <p:cNvSpPr/>
            <p:nvPr/>
          </p:nvSpPr>
          <p:spPr bwMode="auto">
            <a:xfrm rot="10800000">
              <a:off x="3419742" y="1851670"/>
              <a:ext cx="1434511"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1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37" name="AutoShape 7"/>
            <p:cNvSpPr/>
            <p:nvPr/>
          </p:nvSpPr>
          <p:spPr bwMode="auto">
            <a:xfrm>
              <a:off x="3747413"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marL="0" marR="0" lvl="0" indent="0" defTabSz="647700" eaLnBrk="0"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rPr>
                <a:t>添加标题</a:t>
              </a:r>
              <a:endPar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endParaRPr>
            </a:p>
          </p:txBody>
        </p:sp>
      </p:grpSp>
      <p:grpSp>
        <p:nvGrpSpPr>
          <p:cNvPr id="38" name="组合 37"/>
          <p:cNvGrpSpPr/>
          <p:nvPr/>
        </p:nvGrpSpPr>
        <p:grpSpPr>
          <a:xfrm>
            <a:off x="6447083" y="2199288"/>
            <a:ext cx="1845558" cy="522409"/>
            <a:chOff x="5204489" y="1851670"/>
            <a:chExt cx="1449964" cy="391716"/>
          </a:xfrm>
        </p:grpSpPr>
        <p:sp>
          <p:nvSpPr>
            <p:cNvPr id="39" name="AutoShape 16"/>
            <p:cNvSpPr/>
            <p:nvPr/>
          </p:nvSpPr>
          <p:spPr bwMode="auto">
            <a:xfrm rot="10800000">
              <a:off x="5204489" y="1851670"/>
              <a:ext cx="1449964"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rgbClr val="027ED2"/>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1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40" name="AutoShape 7"/>
            <p:cNvSpPr/>
            <p:nvPr/>
          </p:nvSpPr>
          <p:spPr bwMode="auto">
            <a:xfrm>
              <a:off x="5536096"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marL="0" marR="0" lvl="0" indent="0" defTabSz="647700" eaLnBrk="0"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rPr>
                <a:t>添加标题</a:t>
              </a:r>
              <a:endPar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endParaRPr>
            </a:p>
          </p:txBody>
        </p:sp>
      </p:grpSp>
      <p:grpSp>
        <p:nvGrpSpPr>
          <p:cNvPr id="41" name="组合 40"/>
          <p:cNvGrpSpPr/>
          <p:nvPr/>
        </p:nvGrpSpPr>
        <p:grpSpPr>
          <a:xfrm>
            <a:off x="8813381" y="2224694"/>
            <a:ext cx="1847399" cy="522409"/>
            <a:chOff x="7022574" y="1870720"/>
            <a:chExt cx="1432080" cy="391716"/>
          </a:xfrm>
        </p:grpSpPr>
        <p:sp>
          <p:nvSpPr>
            <p:cNvPr id="42" name="AutoShape 21"/>
            <p:cNvSpPr/>
            <p:nvPr/>
          </p:nvSpPr>
          <p:spPr bwMode="auto">
            <a:xfrm rot="10800000">
              <a:off x="7022574" y="1870720"/>
              <a:ext cx="1432080"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s-ES" sz="1800" b="0" i="0" u="none" strike="noStrike" kern="0" cap="none" spc="0" normalizeH="0" baseline="0" noProof="0">
                <a:ln>
                  <a:noFill/>
                </a:ln>
                <a:solidFill>
                  <a:srgbClr val="EFEFEF"/>
                </a:solidFill>
                <a:effectLst>
                  <a:outerShdw blurRad="38100" dist="38100" dir="2700000" algn="tl">
                    <a:srgbClr val="000000"/>
                  </a:outerShdw>
                </a:effectLst>
                <a:uLnTx/>
                <a:uFillTx/>
                <a:latin typeface="Gill Sans" charset="0"/>
                <a:ea typeface="MS PGothic" panose="020B0600070205080204" pitchFamily="34" charset="-128"/>
                <a:cs typeface="Gill Sans" charset="0"/>
                <a:sym typeface="Gill Sans" charset="0"/>
              </a:endParaRPr>
            </a:p>
          </p:txBody>
        </p:sp>
        <p:sp>
          <p:nvSpPr>
            <p:cNvPr id="43" name="AutoShape 7"/>
            <p:cNvSpPr/>
            <p:nvPr/>
          </p:nvSpPr>
          <p:spPr bwMode="auto">
            <a:xfrm>
              <a:off x="7357490" y="1935819"/>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pPr marL="0" marR="0" lvl="0" indent="0" defTabSz="647700" eaLnBrk="0"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rPr>
                <a:t>添加标题</a:t>
              </a:r>
              <a:endParaRPr kumimoji="0" lang="zh-CN" altLang="en-US" sz="1800" b="0" i="0" u="none" strike="noStrike" kern="0" cap="none" spc="0" normalizeH="0" baseline="0" noProof="0" dirty="0">
                <a:ln>
                  <a:noFill/>
                </a:ln>
                <a:solidFill>
                  <a:srgbClr val="EFEFEF"/>
                </a:solidFill>
                <a:effectLst/>
                <a:uLnTx/>
                <a:uFillTx/>
                <a:latin typeface="微软雅黑" panose="020B0503020204020204" pitchFamily="34" charset="-122"/>
                <a:ea typeface="微软雅黑" panose="020B0503020204020204" pitchFamily="34" charset="-122"/>
                <a:sym typeface="Lato" panose="020F0502020204030203" charset="0"/>
              </a:endParaRPr>
            </a:p>
          </p:txBody>
        </p:sp>
      </p:grpSp>
      <p:sp>
        <p:nvSpPr>
          <p:cNvPr id="44" name="TextBox 43"/>
          <p:cNvSpPr txBox="1"/>
          <p:nvPr/>
        </p:nvSpPr>
        <p:spPr>
          <a:xfrm>
            <a:off x="1493153" y="4486691"/>
            <a:ext cx="2072073" cy="936021"/>
          </a:xfrm>
          <a:prstGeom prst="rect">
            <a:avLst/>
          </a:prstGeom>
          <a:noFill/>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anose="020B0503020204020204" pitchFamily="34" charset="-122"/>
                <a:ea typeface="微软雅黑" panose="020B0503020204020204" pitchFamily="34" charset="-122"/>
              </a:rPr>
              <a:t>您的内容打在这里，或者通过复制您的文本您的内容打在这里。</a:t>
            </a:r>
            <a:endParaRPr lang="zh-CN" altLang="en-US" sz="1400" dirty="0">
              <a:solidFill>
                <a:srgbClr val="EFEFEF">
                  <a:lumMod val="50000"/>
                </a:srgbClr>
              </a:solidFill>
              <a:latin typeface="微软雅黑" panose="020B0503020204020204" pitchFamily="34" charset="-122"/>
              <a:ea typeface="微软雅黑" panose="020B0503020204020204" pitchFamily="34" charset="-122"/>
            </a:endParaRPr>
          </a:p>
        </p:txBody>
      </p:sp>
      <p:sp>
        <p:nvSpPr>
          <p:cNvPr id="45" name="圆角矩形 44"/>
          <p:cNvSpPr/>
          <p:nvPr/>
        </p:nvSpPr>
        <p:spPr bwMode="auto">
          <a:xfrm>
            <a:off x="1581153" y="2920484"/>
            <a:ext cx="1845558" cy="1098574"/>
          </a:xfrm>
          <a:prstGeom prst="roundRect">
            <a:avLst/>
          </a:prstGeom>
          <a:blipFill>
            <a:blip r:embed="rId1"/>
            <a:stretch>
              <a:fillRect/>
            </a:stretch>
          </a:blipFill>
          <a:ln>
            <a:solidFill>
              <a:srgbClr val="FFFFFF"/>
            </a:solidFill>
          </a:ln>
          <a:effectLst>
            <a:outerShdw blurRad="76200" dir="13500000" sy="23000" kx="1200000" algn="br" rotWithShape="0">
              <a:srgbClr val="EFEFEF">
                <a:lumMod val="25000"/>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FEFEF"/>
              </a:solidFill>
              <a:effectLst/>
              <a:uLnTx/>
              <a:uFillTx/>
              <a:latin typeface="Franklin Gothic Book" panose="020B0503020102020204"/>
              <a:ea typeface="微软雅黑" panose="020B0503020204020204" pitchFamily="34" charset="-122"/>
            </a:endParaRPr>
          </a:p>
        </p:txBody>
      </p:sp>
      <p:sp>
        <p:nvSpPr>
          <p:cNvPr id="46" name="圆角矩形 45"/>
          <p:cNvSpPr/>
          <p:nvPr/>
        </p:nvSpPr>
        <p:spPr bwMode="auto">
          <a:xfrm>
            <a:off x="4069629" y="2920484"/>
            <a:ext cx="1845558" cy="1098574"/>
          </a:xfrm>
          <a:prstGeom prst="roundRect">
            <a:avLst/>
          </a:prstGeom>
          <a:blipFill dpi="0" rotWithShape="0">
            <a:blip r:embed="rId2"/>
            <a:srcRect/>
            <a:stretch>
              <a:fillRect/>
            </a:stretch>
          </a:blipFill>
          <a:ln>
            <a:solidFill>
              <a:srgbClr val="FFFFFF"/>
            </a:solidFill>
          </a:ln>
          <a:effectLst>
            <a:outerShdw blurRad="76200" dir="13500000" sy="23000" kx="1200000" algn="br" rotWithShape="0">
              <a:srgbClr val="EFEFEF">
                <a:lumMod val="25000"/>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FEFEF"/>
              </a:solidFill>
              <a:effectLst/>
              <a:uLnTx/>
              <a:uFillTx/>
              <a:latin typeface="Franklin Gothic Book" panose="020B0503020102020204"/>
              <a:ea typeface="微软雅黑" panose="020B0503020204020204" pitchFamily="34" charset="-122"/>
            </a:endParaRPr>
          </a:p>
        </p:txBody>
      </p:sp>
      <p:sp>
        <p:nvSpPr>
          <p:cNvPr id="47" name="圆角矩形 46"/>
          <p:cNvSpPr/>
          <p:nvPr/>
        </p:nvSpPr>
        <p:spPr bwMode="auto">
          <a:xfrm>
            <a:off x="6447083" y="2920484"/>
            <a:ext cx="1845558" cy="1098574"/>
          </a:xfrm>
          <a:prstGeom prst="roundRect">
            <a:avLst/>
          </a:prstGeom>
          <a:blipFill dpi="0" rotWithShape="0">
            <a:blip r:embed="rId3"/>
            <a:srcRect/>
            <a:stretch>
              <a:fillRect/>
            </a:stretch>
          </a:blipFill>
          <a:ln>
            <a:solidFill>
              <a:srgbClr val="FFFFFF"/>
            </a:solidFill>
          </a:ln>
          <a:effectLst>
            <a:outerShdw blurRad="76200" dir="13500000" sy="23000" kx="1200000" algn="br" rotWithShape="0">
              <a:srgbClr val="EFEFEF">
                <a:lumMod val="25000"/>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FEFEF"/>
              </a:solidFill>
              <a:effectLst/>
              <a:uLnTx/>
              <a:uFillTx/>
              <a:latin typeface="Franklin Gothic Book" panose="020B0503020102020204"/>
              <a:ea typeface="微软雅黑" panose="020B0503020204020204" pitchFamily="34" charset="-122"/>
            </a:endParaRPr>
          </a:p>
        </p:txBody>
      </p:sp>
      <p:sp>
        <p:nvSpPr>
          <p:cNvPr id="48" name="圆角矩形 47"/>
          <p:cNvSpPr/>
          <p:nvPr/>
        </p:nvSpPr>
        <p:spPr bwMode="auto">
          <a:xfrm>
            <a:off x="8815222" y="2920484"/>
            <a:ext cx="1845558" cy="1098574"/>
          </a:xfrm>
          <a:prstGeom prst="roundRect">
            <a:avLst/>
          </a:prstGeom>
          <a:blipFill dpi="0" rotWithShape="0">
            <a:blip r:embed="rId4"/>
            <a:srcRect/>
            <a:stretch>
              <a:fillRect t="64"/>
            </a:stretch>
          </a:blipFill>
          <a:ln>
            <a:solidFill>
              <a:srgbClr val="FFFFFF"/>
            </a:solidFill>
          </a:ln>
          <a:effectLst>
            <a:outerShdw blurRad="76200" dir="13500000" sy="23000" kx="1200000" algn="br" rotWithShape="0">
              <a:srgbClr val="EFEFEF">
                <a:lumMod val="25000"/>
                <a:alpha val="20000"/>
              </a:srgb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FEFEF"/>
              </a:solidFill>
              <a:effectLst/>
              <a:uLnTx/>
              <a:uFillTx/>
              <a:latin typeface="Franklin Gothic Book" panose="020B0503020102020204"/>
              <a:ea typeface="微软雅黑" panose="020B0503020204020204" pitchFamily="34" charset="-122"/>
            </a:endParaRPr>
          </a:p>
        </p:txBody>
      </p:sp>
      <p:sp>
        <p:nvSpPr>
          <p:cNvPr id="49" name="TextBox 48"/>
          <p:cNvSpPr txBox="1"/>
          <p:nvPr/>
        </p:nvSpPr>
        <p:spPr>
          <a:xfrm>
            <a:off x="3956370" y="4486691"/>
            <a:ext cx="2072073" cy="936021"/>
          </a:xfrm>
          <a:prstGeom prst="rect">
            <a:avLst/>
          </a:prstGeom>
          <a:noFill/>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anose="020B0503020204020204" pitchFamily="34" charset="-122"/>
                <a:ea typeface="微软雅黑" panose="020B0503020204020204" pitchFamily="34" charset="-122"/>
              </a:rPr>
              <a:t>您的内容打在这里，或者通过复制您的文本您的内容打在这里。</a:t>
            </a:r>
            <a:endParaRPr lang="zh-CN" altLang="en-US" sz="1400" dirty="0">
              <a:solidFill>
                <a:srgbClr val="EFEFEF">
                  <a:lumMod val="50000"/>
                </a:srgb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6352427" y="4486691"/>
            <a:ext cx="2072073" cy="936021"/>
          </a:xfrm>
          <a:prstGeom prst="rect">
            <a:avLst/>
          </a:prstGeom>
          <a:noFill/>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anose="020B0503020204020204" pitchFamily="34" charset="-122"/>
                <a:ea typeface="微软雅黑" panose="020B0503020204020204" pitchFamily="34" charset="-122"/>
              </a:rPr>
              <a:t>您的内容打在这里，或者通过复制您的文本您的内容打在这里。</a:t>
            </a:r>
            <a:endParaRPr lang="zh-CN" altLang="en-US" sz="1400" dirty="0">
              <a:solidFill>
                <a:srgbClr val="EFEFEF">
                  <a:lumMod val="50000"/>
                </a:srgb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8742304" y="4486691"/>
            <a:ext cx="2072073" cy="936021"/>
          </a:xfrm>
          <a:prstGeom prst="rect">
            <a:avLst/>
          </a:prstGeom>
          <a:noFill/>
        </p:spPr>
        <p:txBody>
          <a:bodyPr wrap="square" lIns="121917" tIns="60958" rIns="121917" bIns="60958" rtlCol="0">
            <a:spAutoFit/>
          </a:bodyPr>
          <a:lstStyle/>
          <a:p>
            <a:pPr algn="ctr">
              <a:lnSpc>
                <a:spcPct val="130000"/>
              </a:lnSpc>
            </a:pPr>
            <a:r>
              <a:rPr lang="zh-CN" altLang="en-US" sz="1400" dirty="0">
                <a:solidFill>
                  <a:srgbClr val="EFEFEF">
                    <a:lumMod val="50000"/>
                  </a:srgbClr>
                </a:solidFill>
                <a:latin typeface="微软雅黑" panose="020B0503020204020204" pitchFamily="34" charset="-122"/>
                <a:ea typeface="微软雅黑" panose="020B0503020204020204" pitchFamily="34" charset="-122"/>
              </a:rPr>
              <a:t>您的内容打在这里，或者通过复制您的文本您的内容打在这里。</a:t>
            </a:r>
            <a:endParaRPr lang="zh-CN" altLang="en-US" sz="1400" dirty="0">
              <a:solidFill>
                <a:srgbClr val="EFEFE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891"/>
    </mc:Choice>
    <mc:Fallback>
      <p:transition spd="slow" advTm="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47"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anim calcmode="lin" valueType="num">
                                      <p:cBhvr>
                                        <p:cTn id="21" dur="500" fill="hold"/>
                                        <p:tgtEl>
                                          <p:spTgt spid="28"/>
                                        </p:tgtEl>
                                        <p:attrNameLst>
                                          <p:attrName>ppt_x</p:attrName>
                                        </p:attrNameLst>
                                      </p:cBhvr>
                                      <p:tavLst>
                                        <p:tav tm="0">
                                          <p:val>
                                            <p:strVal val="#ppt_x"/>
                                          </p:val>
                                        </p:tav>
                                        <p:tav tm="100000">
                                          <p:val>
                                            <p:strVal val="#ppt_x"/>
                                          </p:val>
                                        </p:tav>
                                      </p:tavLst>
                                    </p:anim>
                                    <p:anim calcmode="lin" valueType="num">
                                      <p:cBhvr>
                                        <p:cTn id="22" dur="500" fill="hold"/>
                                        <p:tgtEl>
                                          <p:spTgt spid="28"/>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1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strVal val="#ppt_x"/>
                                          </p:val>
                                        </p:tav>
                                        <p:tav tm="100000">
                                          <p:val>
                                            <p:strVal val="#ppt_x"/>
                                          </p:val>
                                        </p:tav>
                                      </p:tavLst>
                                    </p:anim>
                                    <p:anim calcmode="lin" valueType="num">
                                      <p:cBhvr>
                                        <p:cTn id="27" dur="500" fill="hold"/>
                                        <p:tgtEl>
                                          <p:spTgt spid="35"/>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anim calcmode="lin" valueType="num">
                                      <p:cBhvr>
                                        <p:cTn id="31" dur="500" fill="hold"/>
                                        <p:tgtEl>
                                          <p:spTgt spid="38"/>
                                        </p:tgtEl>
                                        <p:attrNameLst>
                                          <p:attrName>ppt_x</p:attrName>
                                        </p:attrNameLst>
                                      </p:cBhvr>
                                      <p:tavLst>
                                        <p:tav tm="0">
                                          <p:val>
                                            <p:strVal val="#ppt_x"/>
                                          </p:val>
                                        </p:tav>
                                        <p:tav tm="100000">
                                          <p:val>
                                            <p:strVal val="#ppt_x"/>
                                          </p:val>
                                        </p:tav>
                                      </p:tavLst>
                                    </p:anim>
                                    <p:anim calcmode="lin" valueType="num">
                                      <p:cBhvr>
                                        <p:cTn id="32" dur="500" fill="hold"/>
                                        <p:tgtEl>
                                          <p:spTgt spid="3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30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anim calcmode="lin" valueType="num">
                                      <p:cBhvr>
                                        <p:cTn id="36" dur="500" fill="hold"/>
                                        <p:tgtEl>
                                          <p:spTgt spid="41"/>
                                        </p:tgtEl>
                                        <p:attrNameLst>
                                          <p:attrName>ppt_x</p:attrName>
                                        </p:attrNameLst>
                                      </p:cBhvr>
                                      <p:tavLst>
                                        <p:tav tm="0">
                                          <p:val>
                                            <p:strVal val="#ppt_x"/>
                                          </p:val>
                                        </p:tav>
                                        <p:tav tm="100000">
                                          <p:val>
                                            <p:strVal val="#ppt_x"/>
                                          </p:val>
                                        </p:tav>
                                      </p:tavLst>
                                    </p:anim>
                                    <p:anim calcmode="lin" valueType="num">
                                      <p:cBhvr>
                                        <p:cTn id="37" dur="500" fill="hold"/>
                                        <p:tgtEl>
                                          <p:spTgt spid="41"/>
                                        </p:tgtEl>
                                        <p:attrNameLst>
                                          <p:attrName>ppt_y</p:attrName>
                                        </p:attrNameLst>
                                      </p:cBhvr>
                                      <p:tavLst>
                                        <p:tav tm="0">
                                          <p:val>
                                            <p:strVal val="#ppt_y-.1"/>
                                          </p:val>
                                        </p:tav>
                                        <p:tav tm="100000">
                                          <p:val>
                                            <p:strVal val="#ppt_y"/>
                                          </p:val>
                                        </p:tav>
                                      </p:tavLst>
                                    </p:anim>
                                  </p:childTnLst>
                                </p:cTn>
                              </p:par>
                            </p:childTnLst>
                          </p:cTn>
                        </p:par>
                        <p:par>
                          <p:cTn id="38" fill="hold">
                            <p:stCondLst>
                              <p:cond delay="1100"/>
                            </p:stCondLst>
                            <p:childTnLst>
                              <p:par>
                                <p:cTn id="39" presetID="53" presetClass="entr" presetSubtype="16"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p:cTn id="51" dur="500" fill="hold"/>
                                        <p:tgtEl>
                                          <p:spTgt spid="47"/>
                                        </p:tgtEl>
                                        <p:attrNameLst>
                                          <p:attrName>ppt_w</p:attrName>
                                        </p:attrNameLst>
                                      </p:cBhvr>
                                      <p:tavLst>
                                        <p:tav tm="0">
                                          <p:val>
                                            <p:fltVal val="0"/>
                                          </p:val>
                                        </p:tav>
                                        <p:tav tm="100000">
                                          <p:val>
                                            <p:strVal val="#ppt_w"/>
                                          </p:val>
                                        </p:tav>
                                      </p:tavLst>
                                    </p:anim>
                                    <p:anim calcmode="lin" valueType="num">
                                      <p:cBhvr>
                                        <p:cTn id="52" dur="500" fill="hold"/>
                                        <p:tgtEl>
                                          <p:spTgt spid="47"/>
                                        </p:tgtEl>
                                        <p:attrNameLst>
                                          <p:attrName>ppt_h</p:attrName>
                                        </p:attrNameLst>
                                      </p:cBhvr>
                                      <p:tavLst>
                                        <p:tav tm="0">
                                          <p:val>
                                            <p:fltVal val="0"/>
                                          </p:val>
                                        </p:tav>
                                        <p:tav tm="100000">
                                          <p:val>
                                            <p:strVal val="#ppt_h"/>
                                          </p:val>
                                        </p:tav>
                                      </p:tavLst>
                                    </p:anim>
                                    <p:animEffect transition="in" filter="fade">
                                      <p:cBhvr>
                                        <p:cTn id="53" dur="500"/>
                                        <p:tgtEl>
                                          <p:spTgt spid="4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Effect transition="in" filter="fade">
                                      <p:cBhvr>
                                        <p:cTn id="58" dur="500"/>
                                        <p:tgtEl>
                                          <p:spTgt spid="48"/>
                                        </p:tgtEl>
                                      </p:cBhvr>
                                    </p:animEffect>
                                  </p:childTnLst>
                                </p:cTn>
                              </p:par>
                            </p:childTnLst>
                          </p:cTn>
                        </p:par>
                        <p:par>
                          <p:cTn id="59" fill="hold">
                            <p:stCondLst>
                              <p:cond delay="1600"/>
                            </p:stCondLst>
                            <p:childTnLst>
                              <p:par>
                                <p:cTn id="60" presetID="31"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1000" fill="hold"/>
                                        <p:tgtEl>
                                          <p:spTgt spid="31"/>
                                        </p:tgtEl>
                                        <p:attrNameLst>
                                          <p:attrName>ppt_w</p:attrName>
                                        </p:attrNameLst>
                                      </p:cBhvr>
                                      <p:tavLst>
                                        <p:tav tm="0">
                                          <p:val>
                                            <p:fltVal val="0"/>
                                          </p:val>
                                        </p:tav>
                                        <p:tav tm="100000">
                                          <p:val>
                                            <p:strVal val="#ppt_w"/>
                                          </p:val>
                                        </p:tav>
                                      </p:tavLst>
                                    </p:anim>
                                    <p:anim calcmode="lin" valueType="num">
                                      <p:cBhvr>
                                        <p:cTn id="63" dur="1000" fill="hold"/>
                                        <p:tgtEl>
                                          <p:spTgt spid="31"/>
                                        </p:tgtEl>
                                        <p:attrNameLst>
                                          <p:attrName>ppt_h</p:attrName>
                                        </p:attrNameLst>
                                      </p:cBhvr>
                                      <p:tavLst>
                                        <p:tav tm="0">
                                          <p:val>
                                            <p:fltVal val="0"/>
                                          </p:val>
                                        </p:tav>
                                        <p:tav tm="100000">
                                          <p:val>
                                            <p:strVal val="#ppt_h"/>
                                          </p:val>
                                        </p:tav>
                                      </p:tavLst>
                                    </p:anim>
                                    <p:anim calcmode="lin" valueType="num">
                                      <p:cBhvr>
                                        <p:cTn id="64" dur="1000" fill="hold"/>
                                        <p:tgtEl>
                                          <p:spTgt spid="31"/>
                                        </p:tgtEl>
                                        <p:attrNameLst>
                                          <p:attrName>style.rotation</p:attrName>
                                        </p:attrNameLst>
                                      </p:cBhvr>
                                      <p:tavLst>
                                        <p:tav tm="0">
                                          <p:val>
                                            <p:fltVal val="90"/>
                                          </p:val>
                                        </p:tav>
                                        <p:tav tm="100000">
                                          <p:val>
                                            <p:fltVal val="0"/>
                                          </p:val>
                                        </p:tav>
                                      </p:tavLst>
                                    </p:anim>
                                    <p:animEffect transition="in" filter="fade">
                                      <p:cBhvr>
                                        <p:cTn id="65" dur="1000"/>
                                        <p:tgtEl>
                                          <p:spTgt spid="31"/>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1000" fill="hold"/>
                                        <p:tgtEl>
                                          <p:spTgt spid="32"/>
                                        </p:tgtEl>
                                        <p:attrNameLst>
                                          <p:attrName>ppt_w</p:attrName>
                                        </p:attrNameLst>
                                      </p:cBhvr>
                                      <p:tavLst>
                                        <p:tav tm="0">
                                          <p:val>
                                            <p:fltVal val="0"/>
                                          </p:val>
                                        </p:tav>
                                        <p:tav tm="100000">
                                          <p:val>
                                            <p:strVal val="#ppt_w"/>
                                          </p:val>
                                        </p:tav>
                                      </p:tavLst>
                                    </p:anim>
                                    <p:anim calcmode="lin" valueType="num">
                                      <p:cBhvr>
                                        <p:cTn id="69" dur="1000" fill="hold"/>
                                        <p:tgtEl>
                                          <p:spTgt spid="32"/>
                                        </p:tgtEl>
                                        <p:attrNameLst>
                                          <p:attrName>ppt_h</p:attrName>
                                        </p:attrNameLst>
                                      </p:cBhvr>
                                      <p:tavLst>
                                        <p:tav tm="0">
                                          <p:val>
                                            <p:fltVal val="0"/>
                                          </p:val>
                                        </p:tav>
                                        <p:tav tm="100000">
                                          <p:val>
                                            <p:strVal val="#ppt_h"/>
                                          </p:val>
                                        </p:tav>
                                      </p:tavLst>
                                    </p:anim>
                                    <p:anim calcmode="lin" valueType="num">
                                      <p:cBhvr>
                                        <p:cTn id="70" dur="1000" fill="hold"/>
                                        <p:tgtEl>
                                          <p:spTgt spid="32"/>
                                        </p:tgtEl>
                                        <p:attrNameLst>
                                          <p:attrName>style.rotation</p:attrName>
                                        </p:attrNameLst>
                                      </p:cBhvr>
                                      <p:tavLst>
                                        <p:tav tm="0">
                                          <p:val>
                                            <p:fltVal val="90"/>
                                          </p:val>
                                        </p:tav>
                                        <p:tav tm="100000">
                                          <p:val>
                                            <p:fltVal val="0"/>
                                          </p:val>
                                        </p:tav>
                                      </p:tavLst>
                                    </p:anim>
                                    <p:animEffect transition="in" filter="fade">
                                      <p:cBhvr>
                                        <p:cTn id="71" dur="1000"/>
                                        <p:tgtEl>
                                          <p:spTgt spid="32"/>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1000" fill="hold"/>
                                        <p:tgtEl>
                                          <p:spTgt spid="33"/>
                                        </p:tgtEl>
                                        <p:attrNameLst>
                                          <p:attrName>ppt_w</p:attrName>
                                        </p:attrNameLst>
                                      </p:cBhvr>
                                      <p:tavLst>
                                        <p:tav tm="0">
                                          <p:val>
                                            <p:fltVal val="0"/>
                                          </p:val>
                                        </p:tav>
                                        <p:tav tm="100000">
                                          <p:val>
                                            <p:strVal val="#ppt_w"/>
                                          </p:val>
                                        </p:tav>
                                      </p:tavLst>
                                    </p:anim>
                                    <p:anim calcmode="lin" valueType="num">
                                      <p:cBhvr>
                                        <p:cTn id="75" dur="1000" fill="hold"/>
                                        <p:tgtEl>
                                          <p:spTgt spid="33"/>
                                        </p:tgtEl>
                                        <p:attrNameLst>
                                          <p:attrName>ppt_h</p:attrName>
                                        </p:attrNameLst>
                                      </p:cBhvr>
                                      <p:tavLst>
                                        <p:tav tm="0">
                                          <p:val>
                                            <p:fltVal val="0"/>
                                          </p:val>
                                        </p:tav>
                                        <p:tav tm="100000">
                                          <p:val>
                                            <p:strVal val="#ppt_h"/>
                                          </p:val>
                                        </p:tav>
                                      </p:tavLst>
                                    </p:anim>
                                    <p:anim calcmode="lin" valueType="num">
                                      <p:cBhvr>
                                        <p:cTn id="76" dur="1000" fill="hold"/>
                                        <p:tgtEl>
                                          <p:spTgt spid="33"/>
                                        </p:tgtEl>
                                        <p:attrNameLst>
                                          <p:attrName>style.rotation</p:attrName>
                                        </p:attrNameLst>
                                      </p:cBhvr>
                                      <p:tavLst>
                                        <p:tav tm="0">
                                          <p:val>
                                            <p:fltVal val="90"/>
                                          </p:val>
                                        </p:tav>
                                        <p:tav tm="100000">
                                          <p:val>
                                            <p:fltVal val="0"/>
                                          </p:val>
                                        </p:tav>
                                      </p:tavLst>
                                    </p:anim>
                                    <p:animEffect transition="in" filter="fade">
                                      <p:cBhvr>
                                        <p:cTn id="77" dur="1000"/>
                                        <p:tgtEl>
                                          <p:spTgt spid="33"/>
                                        </p:tgtEl>
                                      </p:cBhvr>
                                    </p:animEffect>
                                  </p:childTnLst>
                                </p:cTn>
                              </p:par>
                              <p:par>
                                <p:cTn id="78" presetID="31" presetClass="entr" presetSubtype="0"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1000" fill="hold"/>
                                        <p:tgtEl>
                                          <p:spTgt spid="34"/>
                                        </p:tgtEl>
                                        <p:attrNameLst>
                                          <p:attrName>ppt_w</p:attrName>
                                        </p:attrNameLst>
                                      </p:cBhvr>
                                      <p:tavLst>
                                        <p:tav tm="0">
                                          <p:val>
                                            <p:fltVal val="0"/>
                                          </p:val>
                                        </p:tav>
                                        <p:tav tm="100000">
                                          <p:val>
                                            <p:strVal val="#ppt_w"/>
                                          </p:val>
                                        </p:tav>
                                      </p:tavLst>
                                    </p:anim>
                                    <p:anim calcmode="lin" valueType="num">
                                      <p:cBhvr>
                                        <p:cTn id="81" dur="1000" fill="hold"/>
                                        <p:tgtEl>
                                          <p:spTgt spid="34"/>
                                        </p:tgtEl>
                                        <p:attrNameLst>
                                          <p:attrName>ppt_h</p:attrName>
                                        </p:attrNameLst>
                                      </p:cBhvr>
                                      <p:tavLst>
                                        <p:tav tm="0">
                                          <p:val>
                                            <p:fltVal val="0"/>
                                          </p:val>
                                        </p:tav>
                                        <p:tav tm="100000">
                                          <p:val>
                                            <p:strVal val="#ppt_h"/>
                                          </p:val>
                                        </p:tav>
                                      </p:tavLst>
                                    </p:anim>
                                    <p:anim calcmode="lin" valueType="num">
                                      <p:cBhvr>
                                        <p:cTn id="82" dur="1000" fill="hold"/>
                                        <p:tgtEl>
                                          <p:spTgt spid="34"/>
                                        </p:tgtEl>
                                        <p:attrNameLst>
                                          <p:attrName>style.rotation</p:attrName>
                                        </p:attrNameLst>
                                      </p:cBhvr>
                                      <p:tavLst>
                                        <p:tav tm="0">
                                          <p:val>
                                            <p:fltVal val="90"/>
                                          </p:val>
                                        </p:tav>
                                        <p:tav tm="100000">
                                          <p:val>
                                            <p:fltVal val="0"/>
                                          </p:val>
                                        </p:tav>
                                      </p:tavLst>
                                    </p:anim>
                                    <p:animEffect transition="in" filter="fade">
                                      <p:cBhvr>
                                        <p:cTn id="83" dur="1000"/>
                                        <p:tgtEl>
                                          <p:spTgt spid="34"/>
                                        </p:tgtEl>
                                      </p:cBhvr>
                                    </p:animEffect>
                                  </p:childTnLst>
                                </p:cTn>
                              </p:par>
                            </p:childTnLst>
                          </p:cTn>
                        </p:par>
                        <p:par>
                          <p:cTn id="84" fill="hold">
                            <p:stCondLst>
                              <p:cond delay="2600"/>
                            </p:stCondLst>
                            <p:childTnLst>
                              <p:par>
                                <p:cTn id="85" presetID="2" presetClass="entr" presetSubtype="4" fill="hold" grpId="0" nodeType="after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additive="base">
                                        <p:cTn id="91" dur="500" fill="hold"/>
                                        <p:tgtEl>
                                          <p:spTgt spid="49"/>
                                        </p:tgtEl>
                                        <p:attrNameLst>
                                          <p:attrName>ppt_x</p:attrName>
                                        </p:attrNameLst>
                                      </p:cBhvr>
                                      <p:tavLst>
                                        <p:tav tm="0">
                                          <p:val>
                                            <p:strVal val="#ppt_x"/>
                                          </p:val>
                                        </p:tav>
                                        <p:tav tm="100000">
                                          <p:val>
                                            <p:strVal val="#ppt_x"/>
                                          </p:val>
                                        </p:tav>
                                      </p:tavLst>
                                    </p:anim>
                                    <p:anim calcmode="lin" valueType="num">
                                      <p:cBhvr additive="base">
                                        <p:cTn id="92" dur="500" fill="hold"/>
                                        <p:tgtEl>
                                          <p:spTgt spid="4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additive="base">
                                        <p:cTn id="95" dur="500" fill="hold"/>
                                        <p:tgtEl>
                                          <p:spTgt spid="50"/>
                                        </p:tgtEl>
                                        <p:attrNameLst>
                                          <p:attrName>ppt_x</p:attrName>
                                        </p:attrNameLst>
                                      </p:cBhvr>
                                      <p:tavLst>
                                        <p:tav tm="0">
                                          <p:val>
                                            <p:strVal val="#ppt_x"/>
                                          </p:val>
                                        </p:tav>
                                        <p:tav tm="100000">
                                          <p:val>
                                            <p:strVal val="#ppt_x"/>
                                          </p:val>
                                        </p:tav>
                                      </p:tavLst>
                                    </p:anim>
                                    <p:anim calcmode="lin" valueType="num">
                                      <p:cBhvr additive="base">
                                        <p:cTn id="96" dur="500" fill="hold"/>
                                        <p:tgtEl>
                                          <p:spTgt spid="5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1" grpId="0" animBg="1"/>
      <p:bldP spid="32" grpId="0" animBg="1"/>
      <p:bldP spid="33" grpId="0" animBg="1"/>
      <p:bldP spid="34" grpId="0" animBg="1"/>
      <p:bldP spid="44" grpId="0"/>
      <p:bldP spid="45" grpId="0" animBg="1"/>
      <p:bldP spid="46" grpId="0" animBg="1"/>
      <p:bldP spid="47" grpId="0" animBg="1"/>
      <p:bldP spid="48" grpId="0" animBg="1"/>
      <p:bldP spid="49" grpId="0"/>
      <p:bldP spid="50" grpId="0"/>
      <p:bldP spid="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701"/>
            <a:ext cx="12192000" cy="6523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985"/>
            <a:ext cx="12192000" cy="24140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7742" y="3327711"/>
            <a:ext cx="3641186" cy="40765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499" y="2361445"/>
            <a:ext cx="6704762" cy="416508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0666">
            <a:off x="1298602" y="3376097"/>
            <a:ext cx="2581275" cy="981075"/>
          </a:xfrm>
          <a:prstGeom prst="rect">
            <a:avLst/>
          </a:prstGeom>
        </p:spPr>
      </p:pic>
      <p:sp>
        <p:nvSpPr>
          <p:cNvPr id="9" name="TextBox 8"/>
          <p:cNvSpPr txBox="1"/>
          <p:nvPr/>
        </p:nvSpPr>
        <p:spPr>
          <a:xfrm>
            <a:off x="2733902" y="1389084"/>
            <a:ext cx="6355080" cy="1380490"/>
          </a:xfrm>
          <a:prstGeom prst="rect">
            <a:avLst/>
          </a:prstGeom>
          <a:noFill/>
        </p:spPr>
        <p:txBody>
          <a:bodyPr wrap="none" rtlCol="0">
            <a:spAutoFit/>
          </a:bodyPr>
          <a:lstStyle/>
          <a:p>
            <a:pPr algn="ctr"/>
            <a:r>
              <a:rPr sz="7900" b="1" spc="200" dirty="0">
                <a:solidFill>
                  <a:schemeClr val="bg1"/>
                </a:solidFill>
                <a:latin typeface="微软雅黑" panose="020B0503020204020204" pitchFamily="34" charset="-122"/>
                <a:ea typeface="微软雅黑" panose="020B0503020204020204" pitchFamily="34" charset="-122"/>
              </a:rPr>
              <a:t>感谢您的观看</a:t>
            </a:r>
            <a:endParaRPr sz="7900" b="1" spc="200" dirty="0">
              <a:solidFill>
                <a:schemeClr val="bg1"/>
              </a:solidFill>
              <a:latin typeface="微软雅黑" panose="020B0503020204020204" pitchFamily="34" charset="-122"/>
              <a:ea typeface="微软雅黑" panose="020B0503020204020204" pitchFamily="34" charset="-122"/>
            </a:endParaRPr>
          </a:p>
        </p:txBody>
      </p:sp>
      <p:pic>
        <p:nvPicPr>
          <p:cNvPr id="12" name="α·Pav - 春~旅人~ - 钢琴版纯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58140" y="-609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70"/>
    </mc:Choice>
    <mc:Fallback>
      <p:transition spd="slow" advTm="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9" presetClass="entr" presetSubtype="0" decel="100000" fill="hold" grpId="0" nodeType="withEffect">
                                  <p:stCondLst>
                                    <p:cond delay="0"/>
                                  </p:stCondLst>
                                  <p:iterate type="lt">
                                    <p:tmPct val="9091"/>
                                  </p:iterate>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360"/>
                                          </p:val>
                                        </p:tav>
                                        <p:tav tm="100000">
                                          <p:val>
                                            <p:fltVal val="0"/>
                                          </p:val>
                                        </p:tav>
                                      </p:tavLst>
                                    </p:anim>
                                    <p:animEffect transition="in" filter="fade">
                                      <p:cBhvr>
                                        <p:cTn id="25" dur="1000"/>
                                        <p:tgtEl>
                                          <p:spTgt spid="9"/>
                                        </p:tgtEl>
                                      </p:cBhvr>
                                    </p:animEffect>
                                  </p:childTnLst>
                                </p:cTn>
                              </p:par>
                            </p:childTnLst>
                          </p:cTn>
                        </p:par>
                        <p:par>
                          <p:cTn id="26" fill="hold">
                            <p:stCondLst>
                              <p:cond delay="1954"/>
                            </p:stCondLst>
                            <p:childTnLst>
                              <p:par>
                                <p:cTn id="27" presetID="34" presetClass="emph" presetSubtype="0" fill="hold" grpId="1" nodeType="after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9"/>
                                        </p:tgtEl>
                                        <p:attrNameLst>
                                          <p:attrName>ppt_x</p:attrName>
                                          <p:attrName>ppt_y</p:attrName>
                                        </p:attrNameLst>
                                      </p:cBhvr>
                                    </p:animMotion>
                                    <p:animRot by="1500000">
                                      <p:cBhvr>
                                        <p:cTn id="29" dur="125" fill="hold">
                                          <p:stCondLst>
                                            <p:cond delay="0"/>
                                          </p:stCondLst>
                                        </p:cTn>
                                        <p:tgtEl>
                                          <p:spTgt spid="9"/>
                                        </p:tgtEl>
                                        <p:attrNameLst>
                                          <p:attrName>r</p:attrName>
                                        </p:attrNameLst>
                                      </p:cBhvr>
                                    </p:animRot>
                                    <p:animRot by="-1500000">
                                      <p:cBhvr>
                                        <p:cTn id="30" dur="125" fill="hold">
                                          <p:stCondLst>
                                            <p:cond delay="125"/>
                                          </p:stCondLst>
                                        </p:cTn>
                                        <p:tgtEl>
                                          <p:spTgt spid="9"/>
                                        </p:tgtEl>
                                        <p:attrNameLst>
                                          <p:attrName>r</p:attrName>
                                        </p:attrNameLst>
                                      </p:cBhvr>
                                    </p:animRot>
                                    <p:animRot by="-1500000">
                                      <p:cBhvr>
                                        <p:cTn id="31" dur="125" fill="hold">
                                          <p:stCondLst>
                                            <p:cond delay="250"/>
                                          </p:stCondLst>
                                        </p:cTn>
                                        <p:tgtEl>
                                          <p:spTgt spid="9"/>
                                        </p:tgtEl>
                                        <p:attrNameLst>
                                          <p:attrName>r</p:attrName>
                                        </p:attrNameLst>
                                      </p:cBhvr>
                                    </p:animRot>
                                    <p:animRot by="1500000">
                                      <p:cBhvr>
                                        <p:cTn id="32"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repeatCount="indefinite" fill="hold" display="0">
                  <p:stCondLst>
                    <p:cond delay="indefinite"/>
                  </p:stCondLst>
                  <p:endCondLst>
                    <p:cond evt="onStopAudio" delay="0">
                      <p:tgtEl>
                        <p:sldTgt/>
                      </p:tgtEl>
                    </p:cond>
                  </p:endCondLst>
                </p:cTn>
                <p:tgtEl>
                  <p:spTgt spid="12"/>
                </p:tgtEl>
              </p:cMediaNode>
            </p:audio>
          </p:childTnLst>
        </p:cTn>
      </p:par>
    </p:tnLst>
    <p:bldLst>
      <p:bldP spid="9" grpId="0"/>
      <p:bldP spid="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635" y="258699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1"/>
          <p:cNvGrpSpPr/>
          <p:nvPr/>
        </p:nvGrpSpPr>
        <p:grpSpPr>
          <a:xfrm>
            <a:off x="1552363" y="2023146"/>
            <a:ext cx="9141307" cy="1098869"/>
            <a:chOff x="1511061" y="3222399"/>
            <a:chExt cx="9141307" cy="1098869"/>
          </a:xfrm>
        </p:grpSpPr>
        <p:sp>
          <p:nvSpPr>
            <p:cNvPr id="5" name="Shape 2729"/>
            <p:cNvSpPr/>
            <p:nvPr/>
          </p:nvSpPr>
          <p:spPr>
            <a:xfrm>
              <a:off x="1511061" y="3222399"/>
              <a:ext cx="2147474"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27ED2"/>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panose="020B0502040204020203" charset="-122"/>
                <a:cs typeface="+mn-ea"/>
                <a:sym typeface="Arial" panose="020B0604020202020204"/>
              </a:endParaRPr>
            </a:p>
          </p:txBody>
        </p:sp>
        <p:sp>
          <p:nvSpPr>
            <p:cNvPr id="6" name="Shape 2730"/>
            <p:cNvSpPr/>
            <p:nvPr/>
          </p:nvSpPr>
          <p:spPr>
            <a:xfrm>
              <a:off x="3846156" y="3222399"/>
              <a:ext cx="2147474"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accent1"/>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panose="020B0502040204020203" charset="-122"/>
                <a:cs typeface="+mn-ea"/>
                <a:sym typeface="Arial" panose="020B0604020202020204"/>
              </a:endParaRPr>
            </a:p>
          </p:txBody>
        </p:sp>
        <p:sp>
          <p:nvSpPr>
            <p:cNvPr id="7" name="Shape 2731"/>
            <p:cNvSpPr/>
            <p:nvPr/>
          </p:nvSpPr>
          <p:spPr>
            <a:xfrm>
              <a:off x="6181251" y="3222399"/>
              <a:ext cx="2147468"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27ED2"/>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panose="020B0502040204020203" charset="-122"/>
                <a:cs typeface="+mn-ea"/>
                <a:sym typeface="Arial" panose="020B0604020202020204"/>
              </a:endParaRPr>
            </a:p>
          </p:txBody>
        </p:sp>
        <p:sp>
          <p:nvSpPr>
            <p:cNvPr id="8" name="Shape 2732"/>
            <p:cNvSpPr/>
            <p:nvPr/>
          </p:nvSpPr>
          <p:spPr>
            <a:xfrm>
              <a:off x="8504900" y="3222399"/>
              <a:ext cx="2147468"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accent1"/>
            </a:solidFill>
            <a:ln w="63500">
              <a:solidFill>
                <a:srgbClr val="FFFFFF"/>
              </a:solidFill>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panose="020B0502040204020203" charset="-122"/>
                <a:cs typeface="+mn-ea"/>
                <a:sym typeface="Arial" panose="020B0604020202020204"/>
              </a:endParaRPr>
            </a:p>
          </p:txBody>
        </p:sp>
        <p:sp>
          <p:nvSpPr>
            <p:cNvPr id="9" name="Shape 2733"/>
            <p:cNvSpPr/>
            <p:nvPr/>
          </p:nvSpPr>
          <p:spPr>
            <a:xfrm>
              <a:off x="2907540" y="3623028"/>
              <a:ext cx="1703172"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37963">
                <a:alpha val="50000"/>
              </a:srgbClr>
            </a:solidFill>
            <a:ln w="63500">
              <a:solidFill>
                <a:srgbClr val="FFFFFF">
                  <a:alpha val="50000"/>
                </a:srgbClr>
              </a:solidFill>
              <a:miter lim="400000"/>
            </a:ln>
          </p:spPr>
          <p:txBody>
            <a:bodyPr lIns="0" tIns="0" rIns="0" bIns="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panose="020B0502040204020203" charset="-122"/>
                <a:cs typeface="+mn-ea"/>
                <a:sym typeface="Arial" panose="020B0604020202020204"/>
              </a:endParaRPr>
            </a:p>
          </p:txBody>
        </p:sp>
        <p:sp>
          <p:nvSpPr>
            <p:cNvPr id="10" name="Shape 2734"/>
            <p:cNvSpPr/>
            <p:nvPr/>
          </p:nvSpPr>
          <p:spPr>
            <a:xfrm>
              <a:off x="5242635" y="3623028"/>
              <a:ext cx="1703166"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37963">
                <a:alpha val="50000"/>
              </a:srgbClr>
            </a:solidFill>
            <a:ln w="63500">
              <a:solidFill>
                <a:srgbClr val="FFFFFF">
                  <a:alpha val="50000"/>
                </a:srgbClr>
              </a:solidFill>
              <a:miter lim="400000"/>
            </a:ln>
          </p:spPr>
          <p:txBody>
            <a:bodyPr lIns="0" tIns="0" rIns="0" bIns="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panose="020B0502040204020203" charset="-122"/>
                <a:cs typeface="+mn-ea"/>
                <a:sym typeface="Arial" panose="020B0604020202020204"/>
              </a:endParaRPr>
            </a:p>
          </p:txBody>
        </p:sp>
        <p:sp>
          <p:nvSpPr>
            <p:cNvPr id="11" name="Shape 2735"/>
            <p:cNvSpPr/>
            <p:nvPr/>
          </p:nvSpPr>
          <p:spPr>
            <a:xfrm>
              <a:off x="7566283" y="3623028"/>
              <a:ext cx="1703167"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37963">
                <a:alpha val="50000"/>
              </a:srgbClr>
            </a:solidFill>
            <a:ln w="63500">
              <a:solidFill>
                <a:srgbClr val="FFFFFF">
                  <a:alpha val="50000"/>
                </a:srgbClr>
              </a:solidFill>
              <a:miter lim="400000"/>
            </a:ln>
          </p:spPr>
          <p:txBody>
            <a:bodyPr lIns="0" tIns="0" rIns="0" bIns="0" anchor="ctr"/>
            <a:lstStyle/>
            <a:p>
              <a:pPr lvl="0">
                <a:defRPr sz="3200">
                  <a:solidFill>
                    <a:srgbClr val="FFFFFF"/>
                  </a:solidFill>
                  <a:latin typeface="Helvetica Light"/>
                  <a:ea typeface="Helvetica Light"/>
                  <a:cs typeface="Helvetica Light"/>
                  <a:sym typeface="Helvetica Light"/>
                </a:defRPr>
              </a:pPr>
              <a:endParaRPr>
                <a:latin typeface="Arial" panose="020B0604020202020204"/>
                <a:ea typeface="微软雅黑 Light" panose="020B0502040204020203" charset="-122"/>
                <a:cs typeface="+mn-ea"/>
                <a:sym typeface="Arial" panose="020B0604020202020204"/>
              </a:endParaRPr>
            </a:p>
          </p:txBody>
        </p:sp>
      </p:grpSp>
      <p:sp>
        <p:nvSpPr>
          <p:cNvPr id="12" name="TextBox 11"/>
          <p:cNvSpPr txBox="1"/>
          <p:nvPr/>
        </p:nvSpPr>
        <p:spPr>
          <a:xfrm>
            <a:off x="1795224" y="3228822"/>
            <a:ext cx="1665841" cy="646331"/>
          </a:xfrm>
          <a:prstGeom prst="rect">
            <a:avLst/>
          </a:prstGeom>
          <a:noFill/>
        </p:spPr>
        <p:txBody>
          <a:bodyPr wrap="none" rtlCol="0">
            <a:spAutoFit/>
          </a:bodyPr>
          <a:lstStyle/>
          <a:p>
            <a:r>
              <a:rPr lang="en-US" sz="36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1.</a:t>
            </a:r>
            <a:r>
              <a:rPr 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 </a:t>
            </a:r>
            <a:r>
              <a:rPr lang="zh-CN" alt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添加标题</a:t>
            </a:r>
            <a:endParaRPr 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endParaRPr>
          </a:p>
        </p:txBody>
      </p:sp>
      <p:sp>
        <p:nvSpPr>
          <p:cNvPr id="13" name="TextBox 12"/>
          <p:cNvSpPr txBox="1"/>
          <p:nvPr/>
        </p:nvSpPr>
        <p:spPr>
          <a:xfrm>
            <a:off x="1890224" y="3955024"/>
            <a:ext cx="1783998" cy="1438342"/>
          </a:xfrm>
          <a:prstGeom prst="rect">
            <a:avLst/>
          </a:prstGeom>
          <a:noFill/>
        </p:spPr>
        <p:txBody>
          <a:bodyPr wrap="square" lIns="0" tIns="0" rIns="0" bIns="0" rtlCol="0">
            <a:spAutoFit/>
          </a:bodyPr>
          <a:lstStyle/>
          <a:p>
            <a:pPr fontAlgn="base">
              <a:lnSpc>
                <a:spcPct val="150000"/>
              </a:lnSpc>
              <a:spcBef>
                <a:spcPct val="0"/>
              </a:spcBef>
              <a:spcAft>
                <a:spcPct val="0"/>
              </a:spcAft>
            </a:pPr>
            <a:r>
              <a:rPr lang="zh-CN" altLang="en-US" sz="1600" dirty="0">
                <a:solidFill>
                  <a:schemeClr val="tx1">
                    <a:lumMod val="65000"/>
                    <a:lumOff val="35000"/>
                  </a:schemeClr>
                </a:solidFill>
                <a:ea typeface="微软雅黑 Light" panose="020B0502040204020203" charset="-122"/>
                <a:sym typeface="Arial" panose="020B0604020202020204"/>
              </a:rPr>
              <a:t>此处添加详细文本描述，建议与标题相关并符合整体语言风格。</a:t>
            </a:r>
            <a:endParaRPr lang="en-US" altLang="zh-CN" sz="1600" dirty="0">
              <a:solidFill>
                <a:schemeClr val="tx1">
                  <a:lumMod val="65000"/>
                  <a:lumOff val="35000"/>
                </a:schemeClr>
              </a:solidFill>
              <a:ea typeface="微软雅黑 Light" panose="020B0502040204020203" charset="-122"/>
              <a:cs typeface="Lato Light" charset="0"/>
              <a:sym typeface="Arial" panose="020B0604020202020204"/>
            </a:endParaRPr>
          </a:p>
        </p:txBody>
      </p:sp>
      <p:sp>
        <p:nvSpPr>
          <p:cNvPr id="14" name="TextBox 13"/>
          <p:cNvSpPr txBox="1"/>
          <p:nvPr/>
        </p:nvSpPr>
        <p:spPr>
          <a:xfrm>
            <a:off x="4155959" y="3228822"/>
            <a:ext cx="1665841" cy="646331"/>
          </a:xfrm>
          <a:prstGeom prst="rect">
            <a:avLst/>
          </a:prstGeom>
          <a:noFill/>
        </p:spPr>
        <p:txBody>
          <a:bodyPr wrap="none" rtlCol="0">
            <a:spAutoFit/>
          </a:bodyPr>
          <a:lstStyle/>
          <a:p>
            <a:r>
              <a:rPr lang="en-US" sz="36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2.</a:t>
            </a:r>
            <a:r>
              <a:rPr 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 </a:t>
            </a:r>
            <a:r>
              <a:rPr lang="zh-CN" alt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添加标题</a:t>
            </a:r>
            <a:endParaRPr 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endParaRPr>
          </a:p>
        </p:txBody>
      </p:sp>
      <p:sp>
        <p:nvSpPr>
          <p:cNvPr id="15" name="TextBox 14"/>
          <p:cNvSpPr txBox="1"/>
          <p:nvPr/>
        </p:nvSpPr>
        <p:spPr>
          <a:xfrm>
            <a:off x="4244473" y="3955024"/>
            <a:ext cx="1783998" cy="1438342"/>
          </a:xfrm>
          <a:prstGeom prst="rect">
            <a:avLst/>
          </a:prstGeom>
          <a:noFill/>
        </p:spPr>
        <p:txBody>
          <a:bodyPr wrap="square" lIns="0" tIns="0" rIns="0" bIns="0" rtlCol="0">
            <a:spAutoFit/>
          </a:bodyPr>
          <a:lstStyle/>
          <a:p>
            <a:pPr fontAlgn="base">
              <a:lnSpc>
                <a:spcPct val="150000"/>
              </a:lnSpc>
              <a:spcBef>
                <a:spcPct val="0"/>
              </a:spcBef>
              <a:spcAft>
                <a:spcPct val="0"/>
              </a:spcAft>
            </a:pPr>
            <a:r>
              <a:rPr lang="zh-CN" altLang="en-US" sz="1600" dirty="0">
                <a:solidFill>
                  <a:schemeClr val="tx1">
                    <a:lumMod val="65000"/>
                    <a:lumOff val="35000"/>
                  </a:schemeClr>
                </a:solidFill>
                <a:ea typeface="微软雅黑 Light" panose="020B0502040204020203" charset="-122"/>
                <a:sym typeface="Arial" panose="020B0604020202020204"/>
              </a:rPr>
              <a:t>此处添加详细文本描述，建议与标题相关并符合整体语言风格。</a:t>
            </a:r>
            <a:endParaRPr lang="en-US" altLang="zh-CN" sz="1600" dirty="0">
              <a:solidFill>
                <a:schemeClr val="tx1">
                  <a:lumMod val="65000"/>
                  <a:lumOff val="35000"/>
                </a:schemeClr>
              </a:solidFill>
              <a:ea typeface="微软雅黑 Light" panose="020B0502040204020203" charset="-122"/>
              <a:cs typeface="Lato Light" charset="0"/>
              <a:sym typeface="Arial" panose="020B0604020202020204"/>
            </a:endParaRPr>
          </a:p>
        </p:txBody>
      </p:sp>
      <p:sp>
        <p:nvSpPr>
          <p:cNvPr id="16" name="TextBox 15"/>
          <p:cNvSpPr txBox="1"/>
          <p:nvPr/>
        </p:nvSpPr>
        <p:spPr>
          <a:xfrm>
            <a:off x="6496761" y="3228822"/>
            <a:ext cx="1665841" cy="646331"/>
          </a:xfrm>
          <a:prstGeom prst="rect">
            <a:avLst/>
          </a:prstGeom>
          <a:noFill/>
        </p:spPr>
        <p:txBody>
          <a:bodyPr wrap="none" rtlCol="0">
            <a:spAutoFit/>
          </a:bodyPr>
          <a:lstStyle/>
          <a:p>
            <a:r>
              <a:rPr lang="en-US" sz="36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3.</a:t>
            </a:r>
            <a:r>
              <a:rPr 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 </a:t>
            </a:r>
            <a:r>
              <a:rPr lang="zh-CN" alt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添加标题</a:t>
            </a:r>
            <a:endParaRPr 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endParaRPr>
          </a:p>
        </p:txBody>
      </p:sp>
      <p:sp>
        <p:nvSpPr>
          <p:cNvPr id="17" name="TextBox 16"/>
          <p:cNvSpPr txBox="1"/>
          <p:nvPr/>
        </p:nvSpPr>
        <p:spPr>
          <a:xfrm>
            <a:off x="6598722" y="3955024"/>
            <a:ext cx="1783998" cy="1438342"/>
          </a:xfrm>
          <a:prstGeom prst="rect">
            <a:avLst/>
          </a:prstGeom>
          <a:noFill/>
        </p:spPr>
        <p:txBody>
          <a:bodyPr wrap="square" lIns="0" tIns="0" rIns="0" bIns="0" rtlCol="0">
            <a:spAutoFit/>
          </a:bodyPr>
          <a:lstStyle/>
          <a:p>
            <a:pPr fontAlgn="base">
              <a:lnSpc>
                <a:spcPct val="150000"/>
              </a:lnSpc>
              <a:spcBef>
                <a:spcPct val="0"/>
              </a:spcBef>
              <a:spcAft>
                <a:spcPct val="0"/>
              </a:spcAft>
            </a:pPr>
            <a:r>
              <a:rPr lang="zh-CN" altLang="en-US" sz="1600" dirty="0">
                <a:solidFill>
                  <a:schemeClr val="tx1">
                    <a:lumMod val="65000"/>
                    <a:lumOff val="35000"/>
                  </a:schemeClr>
                </a:solidFill>
                <a:ea typeface="微软雅黑 Light" panose="020B0502040204020203" charset="-122"/>
                <a:sym typeface="Arial" panose="020B0604020202020204"/>
              </a:rPr>
              <a:t>此处添加详细文本描述，建议与标题相关并符合整体语言风格。</a:t>
            </a:r>
            <a:endParaRPr lang="en-US" altLang="zh-CN" sz="1600" dirty="0">
              <a:solidFill>
                <a:schemeClr val="tx1">
                  <a:lumMod val="65000"/>
                  <a:lumOff val="35000"/>
                </a:schemeClr>
              </a:solidFill>
              <a:ea typeface="微软雅黑 Light" panose="020B0502040204020203" charset="-122"/>
              <a:cs typeface="Lato Light" charset="0"/>
              <a:sym typeface="Arial" panose="020B0604020202020204"/>
            </a:endParaRPr>
          </a:p>
        </p:txBody>
      </p:sp>
      <p:sp>
        <p:nvSpPr>
          <p:cNvPr id="18" name="TextBox 17"/>
          <p:cNvSpPr txBox="1"/>
          <p:nvPr/>
        </p:nvSpPr>
        <p:spPr>
          <a:xfrm>
            <a:off x="8661247" y="3228822"/>
            <a:ext cx="1665841" cy="646331"/>
          </a:xfrm>
          <a:prstGeom prst="rect">
            <a:avLst/>
          </a:prstGeom>
          <a:noFill/>
        </p:spPr>
        <p:txBody>
          <a:bodyPr wrap="none" rtlCol="0">
            <a:spAutoFit/>
          </a:bodyPr>
          <a:lstStyle/>
          <a:p>
            <a:r>
              <a:rPr lang="en-US" sz="3600" b="1" dirty="0">
                <a:solidFill>
                  <a:schemeClr val="tx1">
                    <a:lumMod val="65000"/>
                    <a:lumOff val="35000"/>
                  </a:schemeClr>
                </a:solidFill>
                <a:latin typeface="Arial" panose="020B0604020202020204"/>
                <a:ea typeface="微软雅黑 Light" panose="020B0502040204020203" charset="-122"/>
                <a:cs typeface="+mn-ea"/>
                <a:sym typeface="Arial" panose="020B0604020202020204"/>
              </a:rPr>
              <a:t>4</a:t>
            </a:r>
            <a:r>
              <a:rPr lang="en-US" sz="3600" b="1">
                <a:solidFill>
                  <a:schemeClr val="tx1">
                    <a:lumMod val="65000"/>
                    <a:lumOff val="35000"/>
                  </a:schemeClr>
                </a:solidFill>
                <a:latin typeface="Arial" panose="020B0604020202020204"/>
                <a:ea typeface="微软雅黑 Light" panose="020B0502040204020203" charset="-122"/>
                <a:cs typeface="+mn-ea"/>
                <a:sym typeface="Arial" panose="020B0604020202020204"/>
              </a:rPr>
              <a:t>.</a:t>
            </a:r>
            <a:r>
              <a:rPr lang="en-US" sz="2000" b="1">
                <a:solidFill>
                  <a:schemeClr val="tx1">
                    <a:lumMod val="65000"/>
                    <a:lumOff val="35000"/>
                  </a:schemeClr>
                </a:solidFill>
                <a:latin typeface="Arial" panose="020B0604020202020204"/>
                <a:ea typeface="微软雅黑 Light" panose="020B0502040204020203" charset="-122"/>
                <a:cs typeface="+mn-ea"/>
                <a:sym typeface="Arial" panose="020B0604020202020204"/>
              </a:rPr>
              <a:t> </a:t>
            </a:r>
            <a:r>
              <a:rPr lang="zh-CN" altLang="en-US" sz="2000" b="1">
                <a:solidFill>
                  <a:schemeClr val="tx1">
                    <a:lumMod val="65000"/>
                    <a:lumOff val="35000"/>
                  </a:schemeClr>
                </a:solidFill>
                <a:latin typeface="Arial" panose="020B0604020202020204"/>
                <a:ea typeface="微软雅黑 Light" panose="020B0502040204020203" charset="-122"/>
                <a:cs typeface="+mn-ea"/>
                <a:sym typeface="Arial" panose="020B0604020202020204"/>
              </a:rPr>
              <a:t>添加标题</a:t>
            </a:r>
            <a:endParaRPr lang="en-US" sz="2000" b="1" dirty="0">
              <a:solidFill>
                <a:schemeClr val="tx1">
                  <a:lumMod val="65000"/>
                  <a:lumOff val="35000"/>
                </a:schemeClr>
              </a:solidFill>
              <a:latin typeface="Arial" panose="020B0604020202020204"/>
              <a:ea typeface="微软雅黑 Light" panose="020B0502040204020203" charset="-122"/>
              <a:cs typeface="+mn-ea"/>
              <a:sym typeface="Arial" panose="020B0604020202020204"/>
            </a:endParaRPr>
          </a:p>
        </p:txBody>
      </p:sp>
      <p:sp>
        <p:nvSpPr>
          <p:cNvPr id="19" name="TextBox 18"/>
          <p:cNvSpPr txBox="1"/>
          <p:nvPr/>
        </p:nvSpPr>
        <p:spPr>
          <a:xfrm>
            <a:off x="8858187" y="3955024"/>
            <a:ext cx="1783998" cy="1438342"/>
          </a:xfrm>
          <a:prstGeom prst="rect">
            <a:avLst/>
          </a:prstGeom>
          <a:noFill/>
        </p:spPr>
        <p:txBody>
          <a:bodyPr wrap="square" lIns="0" tIns="0" rIns="0" bIns="0" rtlCol="0">
            <a:spAutoFit/>
          </a:bodyPr>
          <a:lstStyle/>
          <a:p>
            <a:pPr fontAlgn="base">
              <a:lnSpc>
                <a:spcPct val="150000"/>
              </a:lnSpc>
              <a:spcBef>
                <a:spcPct val="0"/>
              </a:spcBef>
              <a:spcAft>
                <a:spcPct val="0"/>
              </a:spcAft>
            </a:pPr>
            <a:r>
              <a:rPr lang="zh-CN" altLang="en-US" sz="1600" dirty="0">
                <a:solidFill>
                  <a:schemeClr val="tx1">
                    <a:lumMod val="65000"/>
                    <a:lumOff val="35000"/>
                  </a:schemeClr>
                </a:solidFill>
                <a:ea typeface="微软雅黑 Light" panose="020B0502040204020203" charset="-122"/>
                <a:sym typeface="Arial" panose="020B0604020202020204"/>
              </a:rPr>
              <a:t>此处添加详细文本描述，建议与标题相关并符合整体语言风格。</a:t>
            </a:r>
            <a:endParaRPr lang="en-US" altLang="zh-CN" sz="1600" dirty="0">
              <a:solidFill>
                <a:schemeClr val="tx1">
                  <a:lumMod val="65000"/>
                  <a:lumOff val="35000"/>
                </a:schemeClr>
              </a:solidFill>
              <a:ea typeface="微软雅黑 Light" panose="020B0502040204020203" charset="-122"/>
              <a:cs typeface="Lato Light"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2000" advTm="4278"/>
    </mc:Choice>
    <mc:Fallback>
      <p:transition spd="slow" advTm="4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childTnLst>
                          </p:cTn>
                        </p:par>
                        <p:par>
                          <p:cTn id="18" fill="hold">
                            <p:stCondLst>
                              <p:cond delay="980"/>
                            </p:stCondLst>
                            <p:childTnLst>
                              <p:par>
                                <p:cTn id="19" presetID="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48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50"/>
                                        <p:tgtEl>
                                          <p:spTgt spid="12"/>
                                        </p:tgtEl>
                                      </p:cBhvr>
                                    </p:animEffect>
                                    <p:anim calcmode="lin" valueType="num">
                                      <p:cBhvr>
                                        <p:cTn id="27" dur="250" fill="hold"/>
                                        <p:tgtEl>
                                          <p:spTgt spid="12"/>
                                        </p:tgtEl>
                                        <p:attrNameLst>
                                          <p:attrName>ppt_x</p:attrName>
                                        </p:attrNameLst>
                                      </p:cBhvr>
                                      <p:tavLst>
                                        <p:tav tm="0">
                                          <p:val>
                                            <p:strVal val="#ppt_x"/>
                                          </p:val>
                                        </p:tav>
                                        <p:tav tm="100000">
                                          <p:val>
                                            <p:strVal val="#ppt_x"/>
                                          </p:val>
                                        </p:tav>
                                      </p:tavLst>
                                    </p:anim>
                                    <p:anim calcmode="lin" valueType="num">
                                      <p:cBhvr>
                                        <p:cTn id="28" dur="2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1980"/>
                            </p:stCondLst>
                            <p:childTnLst>
                              <p:par>
                                <p:cTn id="30" presetID="42"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anim calcmode="lin" valueType="num">
                                      <p:cBhvr>
                                        <p:cTn id="33" dur="250" fill="hold"/>
                                        <p:tgtEl>
                                          <p:spTgt spid="14"/>
                                        </p:tgtEl>
                                        <p:attrNameLst>
                                          <p:attrName>ppt_x</p:attrName>
                                        </p:attrNameLst>
                                      </p:cBhvr>
                                      <p:tavLst>
                                        <p:tav tm="0">
                                          <p:val>
                                            <p:strVal val="#ppt_x"/>
                                          </p:val>
                                        </p:tav>
                                        <p:tav tm="100000">
                                          <p:val>
                                            <p:strVal val="#ppt_x"/>
                                          </p:val>
                                        </p:tav>
                                      </p:tavLst>
                                    </p:anim>
                                    <p:anim calcmode="lin" valueType="num">
                                      <p:cBhvr>
                                        <p:cTn id="34" dur="25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2480"/>
                            </p:stCondLst>
                            <p:childTnLst>
                              <p:par>
                                <p:cTn id="36" presetID="42"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50"/>
                                        <p:tgtEl>
                                          <p:spTgt spid="16"/>
                                        </p:tgtEl>
                                      </p:cBhvr>
                                    </p:animEffect>
                                    <p:anim calcmode="lin" valueType="num">
                                      <p:cBhvr>
                                        <p:cTn id="39" dur="250" fill="hold"/>
                                        <p:tgtEl>
                                          <p:spTgt spid="16"/>
                                        </p:tgtEl>
                                        <p:attrNameLst>
                                          <p:attrName>ppt_x</p:attrName>
                                        </p:attrNameLst>
                                      </p:cBhvr>
                                      <p:tavLst>
                                        <p:tav tm="0">
                                          <p:val>
                                            <p:strVal val="#ppt_x"/>
                                          </p:val>
                                        </p:tav>
                                        <p:tav tm="100000">
                                          <p:val>
                                            <p:strVal val="#ppt_x"/>
                                          </p:val>
                                        </p:tav>
                                      </p:tavLst>
                                    </p:anim>
                                    <p:anim calcmode="lin" valueType="num">
                                      <p:cBhvr>
                                        <p:cTn id="40" dur="25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2980"/>
                            </p:stCondLst>
                            <p:childTnLst>
                              <p:par>
                                <p:cTn id="42" presetID="42"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50"/>
                                        <p:tgtEl>
                                          <p:spTgt spid="18"/>
                                        </p:tgtEl>
                                      </p:cBhvr>
                                    </p:animEffect>
                                    <p:anim calcmode="lin" valueType="num">
                                      <p:cBhvr>
                                        <p:cTn id="45" dur="250" fill="hold"/>
                                        <p:tgtEl>
                                          <p:spTgt spid="18"/>
                                        </p:tgtEl>
                                        <p:attrNameLst>
                                          <p:attrName>ppt_x</p:attrName>
                                        </p:attrNameLst>
                                      </p:cBhvr>
                                      <p:tavLst>
                                        <p:tav tm="0">
                                          <p:val>
                                            <p:strVal val="#ppt_x"/>
                                          </p:val>
                                        </p:tav>
                                        <p:tav tm="100000">
                                          <p:val>
                                            <p:strVal val="#ppt_x"/>
                                          </p:val>
                                        </p:tav>
                                      </p:tavLst>
                                    </p:anim>
                                    <p:anim calcmode="lin" valueType="num">
                                      <p:cBhvr>
                                        <p:cTn id="46" dur="250" fill="hold"/>
                                        <p:tgtEl>
                                          <p:spTgt spid="18"/>
                                        </p:tgtEl>
                                        <p:attrNameLst>
                                          <p:attrName>ppt_y</p:attrName>
                                        </p:attrNameLst>
                                      </p:cBhvr>
                                      <p:tavLst>
                                        <p:tav tm="0">
                                          <p:val>
                                            <p:strVal val="#ppt_y+.1"/>
                                          </p:val>
                                        </p:tav>
                                        <p:tav tm="100000">
                                          <p:val>
                                            <p:strVal val="#ppt_y"/>
                                          </p:val>
                                        </p:tav>
                                      </p:tavLst>
                                    </p:anim>
                                  </p:childTnLst>
                                </p:cTn>
                              </p:par>
                            </p:childTnLst>
                          </p:cTn>
                        </p:par>
                        <p:par>
                          <p:cTn id="47" fill="hold">
                            <p:stCondLst>
                              <p:cond delay="348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4" name="Group 1"/>
          <p:cNvGrpSpPr/>
          <p:nvPr/>
        </p:nvGrpSpPr>
        <p:grpSpPr bwMode="auto">
          <a:xfrm>
            <a:off x="1918742" y="1675543"/>
            <a:ext cx="4824537" cy="1111704"/>
            <a:chOff x="1183894" y="4149930"/>
            <a:chExt cx="2185656" cy="1111499"/>
          </a:xfrm>
        </p:grpSpPr>
        <p:sp>
          <p:nvSpPr>
            <p:cNvPr id="5" name="Text Placeholder 32"/>
            <p:cNvSpPr txBox="1"/>
            <p:nvPr/>
          </p:nvSpPr>
          <p:spPr bwMode="auto">
            <a:xfrm>
              <a:off x="1219147" y="4455669"/>
              <a:ext cx="2150403" cy="80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fontAlgn="base">
                <a:lnSpc>
                  <a:spcPct val="150000"/>
                </a:lnSpc>
                <a:spcBef>
                  <a:spcPct val="0"/>
                </a:spcBef>
                <a:spcAft>
                  <a:spcPct val="0"/>
                </a:spcAft>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6" name="Text Placeholder 33"/>
            <p:cNvSpPr txBox="1"/>
            <p:nvPr/>
          </p:nvSpPr>
          <p:spPr bwMode="auto">
            <a:xfrm>
              <a:off x="1183894" y="4149930"/>
              <a:ext cx="2044646" cy="3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lnSpc>
                  <a:spcPct val="90000"/>
                </a:lnSpc>
                <a:spcBef>
                  <a:spcPts val="375"/>
                </a:spcBef>
              </a:pPr>
              <a:r>
                <a:rPr lang="zh-CN" altLang="en-US" sz="1800" b="1" kern="0" dirty="0">
                  <a:solidFill>
                    <a:schemeClr val="tx1">
                      <a:lumMod val="50000"/>
                    </a:schemeClr>
                  </a:solidFill>
                  <a:latin typeface="微软雅黑" panose="020B0503020204020204" pitchFamily="34" charset="-122"/>
                  <a:ea typeface="微软雅黑" panose="020B0503020204020204" pitchFamily="34" charset="-122"/>
                </a:rPr>
                <a:t>添加文本标题</a:t>
              </a:r>
              <a:endParaRPr lang="zh-CN" altLang="en-US" sz="1800" b="1" kern="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7" name="Group 1"/>
          <p:cNvGrpSpPr/>
          <p:nvPr/>
        </p:nvGrpSpPr>
        <p:grpSpPr bwMode="auto">
          <a:xfrm>
            <a:off x="1918742" y="3084119"/>
            <a:ext cx="4824537" cy="1111704"/>
            <a:chOff x="1183894" y="4149930"/>
            <a:chExt cx="2185656" cy="1111499"/>
          </a:xfrm>
        </p:grpSpPr>
        <p:sp>
          <p:nvSpPr>
            <p:cNvPr id="8" name="Text Placeholder 32"/>
            <p:cNvSpPr txBox="1"/>
            <p:nvPr/>
          </p:nvSpPr>
          <p:spPr bwMode="auto">
            <a:xfrm>
              <a:off x="1219147" y="4455669"/>
              <a:ext cx="2150403" cy="80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fontAlgn="base">
                <a:lnSpc>
                  <a:spcPct val="150000"/>
                </a:lnSpc>
                <a:spcBef>
                  <a:spcPct val="0"/>
                </a:spcBef>
                <a:spcAft>
                  <a:spcPct val="0"/>
                </a:spcAft>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9" name="Text Placeholder 33"/>
            <p:cNvSpPr txBox="1"/>
            <p:nvPr/>
          </p:nvSpPr>
          <p:spPr bwMode="auto">
            <a:xfrm>
              <a:off x="1183894" y="4149930"/>
              <a:ext cx="2044646" cy="3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lnSpc>
                  <a:spcPct val="90000"/>
                </a:lnSpc>
                <a:spcBef>
                  <a:spcPts val="375"/>
                </a:spcBef>
              </a:pPr>
              <a:r>
                <a:rPr lang="zh-CN" altLang="en-US" sz="1800" b="1" kern="0" dirty="0">
                  <a:solidFill>
                    <a:schemeClr val="tx1">
                      <a:lumMod val="50000"/>
                    </a:schemeClr>
                  </a:solidFill>
                  <a:latin typeface="微软雅黑" panose="020B0503020204020204" pitchFamily="34" charset="-122"/>
                  <a:ea typeface="微软雅黑" panose="020B0503020204020204" pitchFamily="34" charset="-122"/>
                </a:rPr>
                <a:t>添加文本标题</a:t>
              </a:r>
              <a:endParaRPr lang="zh-CN" altLang="en-US" sz="1800" b="1" kern="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0" name="Group 1"/>
          <p:cNvGrpSpPr/>
          <p:nvPr/>
        </p:nvGrpSpPr>
        <p:grpSpPr bwMode="auto">
          <a:xfrm>
            <a:off x="1918742" y="4524278"/>
            <a:ext cx="4824537" cy="1111704"/>
            <a:chOff x="1183894" y="4149930"/>
            <a:chExt cx="2185656" cy="1111499"/>
          </a:xfrm>
        </p:grpSpPr>
        <p:sp>
          <p:nvSpPr>
            <p:cNvPr id="11" name="Text Placeholder 32"/>
            <p:cNvSpPr txBox="1"/>
            <p:nvPr/>
          </p:nvSpPr>
          <p:spPr bwMode="auto">
            <a:xfrm>
              <a:off x="1219147" y="4455669"/>
              <a:ext cx="2150403" cy="80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fontAlgn="base">
                <a:lnSpc>
                  <a:spcPct val="150000"/>
                </a:lnSpc>
                <a:spcBef>
                  <a:spcPct val="0"/>
                </a:spcBef>
                <a:spcAft>
                  <a:spcPct val="0"/>
                </a:spcAft>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400" dirty="0">
                <a:solidFill>
                  <a:prstClr val="black">
                    <a:lumMod val="50000"/>
                    <a:lumOff val="50000"/>
                  </a:prst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 name="Text Placeholder 33"/>
            <p:cNvSpPr txBox="1"/>
            <p:nvPr/>
          </p:nvSpPr>
          <p:spPr bwMode="auto">
            <a:xfrm>
              <a:off x="1183894" y="4149930"/>
              <a:ext cx="2044646" cy="3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eaLnBrk="0" hangingPunct="0">
                <a:defRPr sz="3600">
                  <a:solidFill>
                    <a:schemeClr val="tx1"/>
                  </a:solidFill>
                  <a:latin typeface="Lato Light" charset="0"/>
                  <a:ea typeface="MS PGothic" panose="020B0600070205080204" pitchFamily="34" charset="-128"/>
                </a:defRPr>
              </a:lvl1pPr>
              <a:lvl2pPr marL="742950" indent="-285750" defTabSz="685800" eaLnBrk="0" hangingPunct="0">
                <a:defRPr sz="3600">
                  <a:solidFill>
                    <a:schemeClr val="tx1"/>
                  </a:solidFill>
                  <a:latin typeface="Lato Light" charset="0"/>
                  <a:ea typeface="MS PGothic" panose="020B0600070205080204" pitchFamily="34" charset="-128"/>
                </a:defRPr>
              </a:lvl2pPr>
              <a:lvl3pPr marL="1143000" indent="-228600" defTabSz="685800" eaLnBrk="0" hangingPunct="0">
                <a:defRPr sz="3600">
                  <a:solidFill>
                    <a:schemeClr val="tx1"/>
                  </a:solidFill>
                  <a:latin typeface="Lato Light" charset="0"/>
                  <a:ea typeface="MS PGothic" panose="020B0600070205080204" pitchFamily="34" charset="-128"/>
                </a:defRPr>
              </a:lvl3pPr>
              <a:lvl4pPr marL="1600200" indent="-228600" defTabSz="685800" eaLnBrk="0" hangingPunct="0">
                <a:defRPr sz="3600">
                  <a:solidFill>
                    <a:schemeClr val="tx1"/>
                  </a:solidFill>
                  <a:latin typeface="Lato Light" charset="0"/>
                  <a:ea typeface="MS PGothic" panose="020B0600070205080204" pitchFamily="34" charset="-128"/>
                </a:defRPr>
              </a:lvl4pPr>
              <a:lvl5pPr marL="2057400" indent="-228600" defTabSz="685800" eaLnBrk="0" hangingPunct="0">
                <a:defRPr sz="3600">
                  <a:solidFill>
                    <a:schemeClr val="tx1"/>
                  </a:solidFill>
                  <a:latin typeface="Lato Light" charset="0"/>
                  <a:ea typeface="MS PGothic" panose="020B0600070205080204" pitchFamily="34" charset="-128"/>
                </a:defRPr>
              </a:lvl5pPr>
              <a:lvl6pPr marL="25146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685800"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lnSpc>
                  <a:spcPct val="90000"/>
                </a:lnSpc>
                <a:spcBef>
                  <a:spcPts val="375"/>
                </a:spcBef>
              </a:pPr>
              <a:r>
                <a:rPr lang="zh-CN" altLang="en-US" sz="1800" b="1" kern="0" dirty="0">
                  <a:solidFill>
                    <a:schemeClr val="tx1">
                      <a:lumMod val="50000"/>
                    </a:schemeClr>
                  </a:solidFill>
                  <a:latin typeface="微软雅黑" panose="020B0503020204020204" pitchFamily="34" charset="-122"/>
                  <a:ea typeface="微软雅黑" panose="020B0503020204020204" pitchFamily="34" charset="-122"/>
                </a:rPr>
                <a:t>添加文本标题</a:t>
              </a:r>
              <a:endParaRPr lang="zh-CN" altLang="en-US" sz="1800" b="1" kern="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283340" y="1281629"/>
            <a:ext cx="3960439" cy="4504770"/>
            <a:chOff x="1558702" y="1056765"/>
            <a:chExt cx="2864705" cy="2118463"/>
          </a:xfrm>
        </p:grpSpPr>
        <p:pic>
          <p:nvPicPr>
            <p:cNvPr id="14" name="Picture 40" descr="相片3"/>
            <p:cNvPicPr>
              <a:picLocks noChangeAspect="1" noChangeArrowheads="1"/>
            </p:cNvPicPr>
            <p:nvPr/>
          </p:nvPicPr>
          <p:blipFill>
            <a:blip r:embed="rId1">
              <a:extLst>
                <a:ext uri="{28A0092B-C50C-407E-A947-70E740481C1C}">
                  <a14:useLocalDpi xmlns:a14="http://schemas.microsoft.com/office/drawing/2010/main" val="0"/>
                </a:ext>
              </a:extLst>
            </a:blip>
            <a:srcRect l="4668" t="1877" r="7607" b="7428"/>
            <a:stretch>
              <a:fillRect/>
            </a:stretch>
          </p:blipFill>
          <p:spPr bwMode="auto">
            <a:xfrm>
              <a:off x="1558702" y="1056765"/>
              <a:ext cx="2864705" cy="21184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8739" y="1324264"/>
              <a:ext cx="2051100" cy="163728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6" name="组合 15"/>
          <p:cNvGrpSpPr/>
          <p:nvPr/>
        </p:nvGrpSpPr>
        <p:grpSpPr>
          <a:xfrm>
            <a:off x="982640" y="3275163"/>
            <a:ext cx="722019" cy="726424"/>
            <a:chOff x="982638" y="3156413"/>
            <a:chExt cx="722019" cy="726424"/>
          </a:xfrm>
        </p:grpSpPr>
        <p:sp>
          <p:nvSpPr>
            <p:cNvPr id="17" name="Oval 11"/>
            <p:cNvSpPr/>
            <p:nvPr/>
          </p:nvSpPr>
          <p:spPr>
            <a:xfrm>
              <a:off x="982638" y="3156413"/>
              <a:ext cx="722019" cy="726424"/>
            </a:xfrm>
            <a:prstGeom prst="ellipse">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endParaRPr lang="en-US" sz="11700">
                <a:solidFill>
                  <a:schemeClr val="bg1"/>
                </a:solidFill>
              </a:endParaRPr>
            </a:p>
          </p:txBody>
        </p:sp>
        <p:sp>
          <p:nvSpPr>
            <p:cNvPr id="18" name="Freeform 45"/>
            <p:cNvSpPr>
              <a:spLocks noEditPoints="1"/>
            </p:cNvSpPr>
            <p:nvPr/>
          </p:nvSpPr>
          <p:spPr bwMode="auto">
            <a:xfrm>
              <a:off x="1104014" y="3415264"/>
              <a:ext cx="484482" cy="223254"/>
            </a:xfrm>
            <a:custGeom>
              <a:avLst/>
              <a:gdLst>
                <a:gd name="T0" fmla="*/ 28 w 30"/>
                <a:gd name="T1" fmla="*/ 0 h 20"/>
                <a:gd name="T2" fmla="*/ 28 w 30"/>
                <a:gd name="T3" fmla="*/ 18 h 20"/>
                <a:gd name="T4" fmla="*/ 30 w 30"/>
                <a:gd name="T5" fmla="*/ 20 h 20"/>
                <a:gd name="T6" fmla="*/ 1 w 30"/>
                <a:gd name="T7" fmla="*/ 18 h 20"/>
                <a:gd name="T8" fmla="*/ 3 w 30"/>
                <a:gd name="T9" fmla="*/ 0 h 20"/>
                <a:gd name="T10" fmla="*/ 8 w 30"/>
                <a:gd name="T11" fmla="*/ 13 h 20"/>
                <a:gd name="T12" fmla="*/ 6 w 30"/>
                <a:gd name="T13" fmla="*/ 12 h 20"/>
                <a:gd name="T14" fmla="*/ 8 w 30"/>
                <a:gd name="T15" fmla="*/ 10 h 20"/>
                <a:gd name="T16" fmla="*/ 5 w 30"/>
                <a:gd name="T17" fmla="*/ 10 h 20"/>
                <a:gd name="T18" fmla="*/ 6 w 30"/>
                <a:gd name="T19" fmla="*/ 16 h 20"/>
                <a:gd name="T20" fmla="*/ 9 w 30"/>
                <a:gd name="T21" fmla="*/ 14 h 20"/>
                <a:gd name="T22" fmla="*/ 6 w 30"/>
                <a:gd name="T23" fmla="*/ 14 h 20"/>
                <a:gd name="T24" fmla="*/ 11 w 30"/>
                <a:gd name="T25" fmla="*/ 11 h 20"/>
                <a:gd name="T26" fmla="*/ 10 w 30"/>
                <a:gd name="T27" fmla="*/ 11 h 20"/>
                <a:gd name="T28" fmla="*/ 10 w 30"/>
                <a:gd name="T29" fmla="*/ 13 h 20"/>
                <a:gd name="T30" fmla="*/ 12 w 30"/>
                <a:gd name="T31" fmla="*/ 12 h 20"/>
                <a:gd name="T32" fmla="*/ 9 w 30"/>
                <a:gd name="T33" fmla="*/ 13 h 20"/>
                <a:gd name="T34" fmla="*/ 14 w 30"/>
                <a:gd name="T35" fmla="*/ 13 h 20"/>
                <a:gd name="T36" fmla="*/ 15 w 30"/>
                <a:gd name="T37" fmla="*/ 13 h 20"/>
                <a:gd name="T38" fmla="*/ 16 w 30"/>
                <a:gd name="T39" fmla="*/ 10 h 20"/>
                <a:gd name="T40" fmla="*/ 18 w 30"/>
                <a:gd name="T41" fmla="*/ 13 h 20"/>
                <a:gd name="T42" fmla="*/ 18 w 30"/>
                <a:gd name="T43" fmla="*/ 10 h 20"/>
                <a:gd name="T44" fmla="*/ 13 w 30"/>
                <a:gd name="T45" fmla="*/ 14 h 20"/>
                <a:gd name="T46" fmla="*/ 22 w 30"/>
                <a:gd name="T47" fmla="*/ 10 h 20"/>
                <a:gd name="T48" fmla="*/ 21 w 30"/>
                <a:gd name="T49" fmla="*/ 11 h 20"/>
                <a:gd name="T50" fmla="*/ 22 w 30"/>
                <a:gd name="T51" fmla="*/ 8 h 20"/>
                <a:gd name="T52" fmla="*/ 22 w 30"/>
                <a:gd name="T53" fmla="*/ 7 h 20"/>
                <a:gd name="T54" fmla="*/ 20 w 30"/>
                <a:gd name="T55" fmla="*/ 7 h 20"/>
                <a:gd name="T56" fmla="*/ 19 w 30"/>
                <a:gd name="T57" fmla="*/ 11 h 20"/>
                <a:gd name="T58" fmla="*/ 20 w 30"/>
                <a:gd name="T59" fmla="*/ 12 h 20"/>
                <a:gd name="T60" fmla="*/ 23 w 30"/>
                <a:gd name="T61" fmla="*/ 10 h 20"/>
                <a:gd name="T62" fmla="*/ 23 w 30"/>
                <a:gd name="T63" fmla="*/ 5 h 20"/>
                <a:gd name="T64" fmla="*/ 23 w 30"/>
                <a:gd name="T65" fmla="*/ 7 h 20"/>
                <a:gd name="T66" fmla="*/ 24 w 30"/>
                <a:gd name="T67" fmla="*/ 8 h 20"/>
                <a:gd name="T68" fmla="*/ 25 w 30"/>
                <a:gd name="T69" fmla="*/ 6 h 20"/>
                <a:gd name="T70" fmla="*/ 25 w 30"/>
                <a:gd name="T71" fmla="*/ 5 h 20"/>
                <a:gd name="T72" fmla="*/ 23 w 30"/>
                <a:gd name="T73" fmla="*/ 4 h 20"/>
                <a:gd name="T74" fmla="*/ 23 w 30"/>
                <a:gd name="T75" fmla="*/ 5 h 20"/>
                <a:gd name="T76" fmla="*/ 18 w 30"/>
                <a:gd name="T77" fmla="*/ 16 h 20"/>
                <a:gd name="T78" fmla="*/ 25 w 30"/>
                <a:gd name="T79" fmla="*/ 17 h 20"/>
                <a:gd name="T80" fmla="*/ 27 w 30"/>
                <a:gd name="T81" fmla="*/ 1 h 20"/>
                <a:gd name="T82" fmla="*/ 17 w 30"/>
                <a:gd name="T83" fmla="*/ 18 h 20"/>
                <a:gd name="T84" fmla="*/ 24 w 30"/>
                <a:gd name="T85" fmla="*/ 17 h 20"/>
                <a:gd name="T86" fmla="*/ 19 w 30"/>
                <a:gd name="T8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20">
                  <a:moveTo>
                    <a:pt x="3" y="0"/>
                  </a:moveTo>
                  <a:cubicBezTo>
                    <a:pt x="3" y="0"/>
                    <a:pt x="3" y="0"/>
                    <a:pt x="3" y="0"/>
                  </a:cubicBezTo>
                  <a:cubicBezTo>
                    <a:pt x="28" y="0"/>
                    <a:pt x="28" y="0"/>
                    <a:pt x="28" y="0"/>
                  </a:cubicBezTo>
                  <a:cubicBezTo>
                    <a:pt x="28" y="0"/>
                    <a:pt x="28" y="0"/>
                    <a:pt x="28" y="1"/>
                  </a:cubicBezTo>
                  <a:cubicBezTo>
                    <a:pt x="28" y="1"/>
                    <a:pt x="28" y="1"/>
                    <a:pt x="28" y="1"/>
                  </a:cubicBezTo>
                  <a:cubicBezTo>
                    <a:pt x="28" y="18"/>
                    <a:pt x="28" y="18"/>
                    <a:pt x="28" y="18"/>
                  </a:cubicBezTo>
                  <a:cubicBezTo>
                    <a:pt x="30" y="18"/>
                    <a:pt x="30" y="18"/>
                    <a:pt x="30" y="18"/>
                  </a:cubicBezTo>
                  <a:cubicBezTo>
                    <a:pt x="30" y="18"/>
                    <a:pt x="30" y="19"/>
                    <a:pt x="30" y="19"/>
                  </a:cubicBezTo>
                  <a:cubicBezTo>
                    <a:pt x="30" y="20"/>
                    <a:pt x="30" y="20"/>
                    <a:pt x="30" y="20"/>
                  </a:cubicBezTo>
                  <a:cubicBezTo>
                    <a:pt x="20" y="20"/>
                    <a:pt x="10" y="20"/>
                    <a:pt x="1" y="20"/>
                  </a:cubicBezTo>
                  <a:cubicBezTo>
                    <a:pt x="0" y="20"/>
                    <a:pt x="0" y="20"/>
                    <a:pt x="0" y="19"/>
                  </a:cubicBezTo>
                  <a:cubicBezTo>
                    <a:pt x="0" y="19"/>
                    <a:pt x="0" y="18"/>
                    <a:pt x="1" y="18"/>
                  </a:cubicBezTo>
                  <a:cubicBezTo>
                    <a:pt x="2" y="18"/>
                    <a:pt x="2" y="18"/>
                    <a:pt x="2" y="18"/>
                  </a:cubicBezTo>
                  <a:cubicBezTo>
                    <a:pt x="2" y="1"/>
                    <a:pt x="2" y="1"/>
                    <a:pt x="2" y="1"/>
                  </a:cubicBezTo>
                  <a:cubicBezTo>
                    <a:pt x="2" y="0"/>
                    <a:pt x="2" y="0"/>
                    <a:pt x="3" y="0"/>
                  </a:cubicBezTo>
                  <a:close/>
                  <a:moveTo>
                    <a:pt x="6" y="14"/>
                  </a:moveTo>
                  <a:cubicBezTo>
                    <a:pt x="6" y="14"/>
                    <a:pt x="6" y="14"/>
                    <a:pt x="6" y="14"/>
                  </a:cubicBezTo>
                  <a:cubicBezTo>
                    <a:pt x="8" y="13"/>
                    <a:pt x="8" y="13"/>
                    <a:pt x="8" y="13"/>
                  </a:cubicBezTo>
                  <a:cubicBezTo>
                    <a:pt x="8" y="13"/>
                    <a:pt x="8" y="13"/>
                    <a:pt x="8" y="12"/>
                  </a:cubicBezTo>
                  <a:cubicBezTo>
                    <a:pt x="8" y="12"/>
                    <a:pt x="8" y="12"/>
                    <a:pt x="8" y="12"/>
                  </a:cubicBezTo>
                  <a:cubicBezTo>
                    <a:pt x="6" y="12"/>
                    <a:pt x="6" y="12"/>
                    <a:pt x="6" y="12"/>
                  </a:cubicBezTo>
                  <a:cubicBezTo>
                    <a:pt x="6" y="12"/>
                    <a:pt x="6" y="12"/>
                    <a:pt x="6" y="12"/>
                  </a:cubicBezTo>
                  <a:cubicBezTo>
                    <a:pt x="6" y="11"/>
                    <a:pt x="6" y="11"/>
                    <a:pt x="6" y="11"/>
                  </a:cubicBezTo>
                  <a:cubicBezTo>
                    <a:pt x="8" y="10"/>
                    <a:pt x="8" y="10"/>
                    <a:pt x="8" y="10"/>
                  </a:cubicBezTo>
                  <a:cubicBezTo>
                    <a:pt x="8" y="10"/>
                    <a:pt x="9" y="10"/>
                    <a:pt x="9" y="10"/>
                  </a:cubicBezTo>
                  <a:cubicBezTo>
                    <a:pt x="8" y="9"/>
                    <a:pt x="8" y="9"/>
                    <a:pt x="8" y="9"/>
                  </a:cubicBezTo>
                  <a:cubicBezTo>
                    <a:pt x="5" y="10"/>
                    <a:pt x="5" y="10"/>
                    <a:pt x="5" y="10"/>
                  </a:cubicBezTo>
                  <a:cubicBezTo>
                    <a:pt x="4" y="10"/>
                    <a:pt x="4" y="10"/>
                    <a:pt x="4" y="11"/>
                  </a:cubicBezTo>
                  <a:cubicBezTo>
                    <a:pt x="6" y="16"/>
                    <a:pt x="6" y="16"/>
                    <a:pt x="6" y="16"/>
                  </a:cubicBezTo>
                  <a:cubicBezTo>
                    <a:pt x="6" y="16"/>
                    <a:pt x="6" y="16"/>
                    <a:pt x="6" y="16"/>
                  </a:cubicBezTo>
                  <a:cubicBezTo>
                    <a:pt x="9" y="15"/>
                    <a:pt x="9" y="15"/>
                    <a:pt x="9" y="15"/>
                  </a:cubicBezTo>
                  <a:cubicBezTo>
                    <a:pt x="10" y="15"/>
                    <a:pt x="10" y="15"/>
                    <a:pt x="10" y="15"/>
                  </a:cubicBezTo>
                  <a:cubicBezTo>
                    <a:pt x="10" y="14"/>
                    <a:pt x="9" y="14"/>
                    <a:pt x="9" y="14"/>
                  </a:cubicBezTo>
                  <a:cubicBezTo>
                    <a:pt x="7" y="15"/>
                    <a:pt x="7" y="15"/>
                    <a:pt x="7" y="15"/>
                  </a:cubicBezTo>
                  <a:cubicBezTo>
                    <a:pt x="6" y="14"/>
                    <a:pt x="6" y="14"/>
                    <a:pt x="6" y="14"/>
                  </a:cubicBezTo>
                  <a:cubicBezTo>
                    <a:pt x="6" y="14"/>
                    <a:pt x="6" y="14"/>
                    <a:pt x="6" y="14"/>
                  </a:cubicBezTo>
                  <a:close/>
                  <a:moveTo>
                    <a:pt x="10" y="12"/>
                  </a:moveTo>
                  <a:cubicBezTo>
                    <a:pt x="10" y="12"/>
                    <a:pt x="10" y="12"/>
                    <a:pt x="10" y="12"/>
                  </a:cubicBezTo>
                  <a:cubicBezTo>
                    <a:pt x="11" y="11"/>
                    <a:pt x="11" y="11"/>
                    <a:pt x="11" y="11"/>
                  </a:cubicBezTo>
                  <a:cubicBezTo>
                    <a:pt x="12" y="11"/>
                    <a:pt x="12" y="11"/>
                    <a:pt x="12" y="11"/>
                  </a:cubicBezTo>
                  <a:cubicBezTo>
                    <a:pt x="12" y="10"/>
                    <a:pt x="11" y="10"/>
                    <a:pt x="11" y="10"/>
                  </a:cubicBezTo>
                  <a:cubicBezTo>
                    <a:pt x="10" y="11"/>
                    <a:pt x="10" y="11"/>
                    <a:pt x="10" y="11"/>
                  </a:cubicBezTo>
                  <a:cubicBezTo>
                    <a:pt x="9" y="11"/>
                    <a:pt x="9" y="11"/>
                    <a:pt x="9" y="11"/>
                  </a:cubicBezTo>
                  <a:cubicBezTo>
                    <a:pt x="9" y="12"/>
                    <a:pt x="9" y="12"/>
                    <a:pt x="10" y="12"/>
                  </a:cubicBezTo>
                  <a:close/>
                  <a:moveTo>
                    <a:pt x="10" y="13"/>
                  </a:moveTo>
                  <a:cubicBezTo>
                    <a:pt x="10" y="13"/>
                    <a:pt x="10" y="13"/>
                    <a:pt x="10" y="13"/>
                  </a:cubicBezTo>
                  <a:cubicBezTo>
                    <a:pt x="12" y="13"/>
                    <a:pt x="12" y="13"/>
                    <a:pt x="12" y="13"/>
                  </a:cubicBezTo>
                  <a:cubicBezTo>
                    <a:pt x="12" y="13"/>
                    <a:pt x="12" y="13"/>
                    <a:pt x="12" y="12"/>
                  </a:cubicBezTo>
                  <a:cubicBezTo>
                    <a:pt x="12" y="12"/>
                    <a:pt x="12" y="12"/>
                    <a:pt x="12" y="12"/>
                  </a:cubicBezTo>
                  <a:cubicBezTo>
                    <a:pt x="10" y="12"/>
                    <a:pt x="10" y="12"/>
                    <a:pt x="10" y="12"/>
                  </a:cubicBezTo>
                  <a:cubicBezTo>
                    <a:pt x="10" y="12"/>
                    <a:pt x="9" y="13"/>
                    <a:pt x="9" y="13"/>
                  </a:cubicBezTo>
                  <a:cubicBezTo>
                    <a:pt x="10" y="13"/>
                    <a:pt x="10" y="13"/>
                    <a:pt x="10" y="13"/>
                  </a:cubicBezTo>
                  <a:close/>
                  <a:moveTo>
                    <a:pt x="14" y="13"/>
                  </a:moveTo>
                  <a:cubicBezTo>
                    <a:pt x="14" y="13"/>
                    <a:pt x="14" y="13"/>
                    <a:pt x="14" y="13"/>
                  </a:cubicBezTo>
                  <a:cubicBezTo>
                    <a:pt x="14" y="11"/>
                    <a:pt x="14" y="11"/>
                    <a:pt x="14" y="11"/>
                  </a:cubicBezTo>
                  <a:cubicBezTo>
                    <a:pt x="14" y="10"/>
                    <a:pt x="15" y="10"/>
                    <a:pt x="15" y="10"/>
                  </a:cubicBezTo>
                  <a:cubicBezTo>
                    <a:pt x="15" y="13"/>
                    <a:pt x="15" y="13"/>
                    <a:pt x="15" y="13"/>
                  </a:cubicBezTo>
                  <a:cubicBezTo>
                    <a:pt x="16" y="14"/>
                    <a:pt x="16" y="14"/>
                    <a:pt x="16" y="14"/>
                  </a:cubicBezTo>
                  <a:cubicBezTo>
                    <a:pt x="17" y="14"/>
                    <a:pt x="17" y="13"/>
                    <a:pt x="17" y="13"/>
                  </a:cubicBezTo>
                  <a:cubicBezTo>
                    <a:pt x="16" y="10"/>
                    <a:pt x="16" y="10"/>
                    <a:pt x="16" y="10"/>
                  </a:cubicBezTo>
                  <a:cubicBezTo>
                    <a:pt x="16" y="10"/>
                    <a:pt x="16" y="10"/>
                    <a:pt x="16" y="10"/>
                  </a:cubicBezTo>
                  <a:cubicBezTo>
                    <a:pt x="16" y="9"/>
                    <a:pt x="17" y="9"/>
                    <a:pt x="17" y="10"/>
                  </a:cubicBezTo>
                  <a:cubicBezTo>
                    <a:pt x="18" y="13"/>
                    <a:pt x="18" y="13"/>
                    <a:pt x="18" y="13"/>
                  </a:cubicBezTo>
                  <a:cubicBezTo>
                    <a:pt x="18" y="13"/>
                    <a:pt x="18" y="13"/>
                    <a:pt x="18" y="13"/>
                  </a:cubicBezTo>
                  <a:cubicBezTo>
                    <a:pt x="19" y="13"/>
                    <a:pt x="19" y="13"/>
                    <a:pt x="19" y="12"/>
                  </a:cubicBezTo>
                  <a:cubicBezTo>
                    <a:pt x="18" y="10"/>
                    <a:pt x="18" y="10"/>
                    <a:pt x="18" y="10"/>
                  </a:cubicBezTo>
                  <a:cubicBezTo>
                    <a:pt x="18" y="8"/>
                    <a:pt x="16" y="8"/>
                    <a:pt x="15" y="9"/>
                  </a:cubicBezTo>
                  <a:cubicBezTo>
                    <a:pt x="14" y="8"/>
                    <a:pt x="12" y="10"/>
                    <a:pt x="13" y="11"/>
                  </a:cubicBezTo>
                  <a:cubicBezTo>
                    <a:pt x="13" y="14"/>
                    <a:pt x="13" y="14"/>
                    <a:pt x="13" y="14"/>
                  </a:cubicBezTo>
                  <a:cubicBezTo>
                    <a:pt x="13" y="14"/>
                    <a:pt x="14" y="14"/>
                    <a:pt x="14" y="14"/>
                  </a:cubicBezTo>
                  <a:cubicBezTo>
                    <a:pt x="14" y="14"/>
                    <a:pt x="15" y="14"/>
                    <a:pt x="14" y="13"/>
                  </a:cubicBezTo>
                  <a:close/>
                  <a:moveTo>
                    <a:pt x="22" y="10"/>
                  </a:moveTo>
                  <a:cubicBezTo>
                    <a:pt x="22" y="10"/>
                    <a:pt x="22" y="10"/>
                    <a:pt x="22" y="10"/>
                  </a:cubicBezTo>
                  <a:cubicBezTo>
                    <a:pt x="22" y="11"/>
                    <a:pt x="21" y="11"/>
                    <a:pt x="21" y="11"/>
                  </a:cubicBezTo>
                  <a:cubicBezTo>
                    <a:pt x="21" y="11"/>
                    <a:pt x="21" y="11"/>
                    <a:pt x="21" y="11"/>
                  </a:cubicBezTo>
                  <a:cubicBezTo>
                    <a:pt x="20" y="11"/>
                    <a:pt x="20" y="10"/>
                    <a:pt x="20" y="10"/>
                  </a:cubicBezTo>
                  <a:cubicBezTo>
                    <a:pt x="20" y="9"/>
                    <a:pt x="21" y="8"/>
                    <a:pt x="22" y="8"/>
                  </a:cubicBezTo>
                  <a:cubicBezTo>
                    <a:pt x="22" y="8"/>
                    <a:pt x="22" y="8"/>
                    <a:pt x="22" y="8"/>
                  </a:cubicBezTo>
                  <a:cubicBezTo>
                    <a:pt x="22" y="9"/>
                    <a:pt x="22" y="9"/>
                    <a:pt x="22" y="8"/>
                  </a:cubicBezTo>
                  <a:cubicBezTo>
                    <a:pt x="23" y="8"/>
                    <a:pt x="23" y="8"/>
                    <a:pt x="22" y="7"/>
                  </a:cubicBezTo>
                  <a:cubicBezTo>
                    <a:pt x="22" y="7"/>
                    <a:pt x="22" y="7"/>
                    <a:pt x="22" y="7"/>
                  </a:cubicBezTo>
                  <a:cubicBezTo>
                    <a:pt x="22" y="7"/>
                    <a:pt x="22" y="7"/>
                    <a:pt x="22" y="7"/>
                  </a:cubicBezTo>
                  <a:cubicBezTo>
                    <a:pt x="22" y="7"/>
                    <a:pt x="22" y="7"/>
                    <a:pt x="22" y="7"/>
                  </a:cubicBezTo>
                  <a:cubicBezTo>
                    <a:pt x="22" y="7"/>
                    <a:pt x="21" y="7"/>
                    <a:pt x="20" y="7"/>
                  </a:cubicBezTo>
                  <a:cubicBezTo>
                    <a:pt x="20" y="7"/>
                    <a:pt x="20" y="7"/>
                    <a:pt x="20" y="7"/>
                  </a:cubicBezTo>
                  <a:cubicBezTo>
                    <a:pt x="19" y="7"/>
                    <a:pt x="18" y="9"/>
                    <a:pt x="19" y="10"/>
                  </a:cubicBezTo>
                  <a:cubicBezTo>
                    <a:pt x="19" y="10"/>
                    <a:pt x="19" y="11"/>
                    <a:pt x="19" y="11"/>
                  </a:cubicBezTo>
                  <a:cubicBezTo>
                    <a:pt x="19" y="11"/>
                    <a:pt x="19" y="11"/>
                    <a:pt x="19" y="11"/>
                  </a:cubicBezTo>
                  <a:cubicBezTo>
                    <a:pt x="20" y="12"/>
                    <a:pt x="20" y="12"/>
                    <a:pt x="20" y="12"/>
                  </a:cubicBezTo>
                  <a:cubicBezTo>
                    <a:pt x="20" y="12"/>
                    <a:pt x="20" y="12"/>
                    <a:pt x="20" y="12"/>
                  </a:cubicBezTo>
                  <a:cubicBezTo>
                    <a:pt x="20" y="12"/>
                    <a:pt x="20" y="12"/>
                    <a:pt x="20" y="12"/>
                  </a:cubicBezTo>
                  <a:cubicBezTo>
                    <a:pt x="21" y="13"/>
                    <a:pt x="23" y="12"/>
                    <a:pt x="23" y="11"/>
                  </a:cubicBezTo>
                  <a:cubicBezTo>
                    <a:pt x="23" y="11"/>
                    <a:pt x="23" y="10"/>
                    <a:pt x="23" y="10"/>
                  </a:cubicBezTo>
                  <a:cubicBezTo>
                    <a:pt x="23" y="10"/>
                    <a:pt x="22" y="10"/>
                    <a:pt x="22" y="10"/>
                  </a:cubicBezTo>
                  <a:close/>
                  <a:moveTo>
                    <a:pt x="23" y="5"/>
                  </a:moveTo>
                  <a:cubicBezTo>
                    <a:pt x="23" y="5"/>
                    <a:pt x="23" y="5"/>
                    <a:pt x="23" y="5"/>
                  </a:cubicBezTo>
                  <a:cubicBezTo>
                    <a:pt x="23" y="5"/>
                    <a:pt x="24" y="5"/>
                    <a:pt x="24" y="5"/>
                  </a:cubicBezTo>
                  <a:cubicBezTo>
                    <a:pt x="24" y="5"/>
                    <a:pt x="24" y="5"/>
                    <a:pt x="24" y="6"/>
                  </a:cubicBezTo>
                  <a:cubicBezTo>
                    <a:pt x="23" y="6"/>
                    <a:pt x="23" y="7"/>
                    <a:pt x="23" y="7"/>
                  </a:cubicBezTo>
                  <a:cubicBezTo>
                    <a:pt x="23" y="8"/>
                    <a:pt x="23" y="8"/>
                    <a:pt x="23" y="8"/>
                  </a:cubicBezTo>
                  <a:cubicBezTo>
                    <a:pt x="23" y="8"/>
                    <a:pt x="24" y="8"/>
                    <a:pt x="24" y="8"/>
                  </a:cubicBezTo>
                  <a:cubicBezTo>
                    <a:pt x="24" y="8"/>
                    <a:pt x="24" y="8"/>
                    <a:pt x="24" y="8"/>
                  </a:cubicBezTo>
                  <a:cubicBezTo>
                    <a:pt x="25" y="8"/>
                    <a:pt x="25" y="8"/>
                    <a:pt x="25" y="8"/>
                  </a:cubicBezTo>
                  <a:cubicBezTo>
                    <a:pt x="26" y="8"/>
                    <a:pt x="26" y="7"/>
                    <a:pt x="26" y="7"/>
                  </a:cubicBezTo>
                  <a:cubicBezTo>
                    <a:pt x="26" y="7"/>
                    <a:pt x="25" y="6"/>
                    <a:pt x="25" y="6"/>
                  </a:cubicBezTo>
                  <a:cubicBezTo>
                    <a:pt x="24" y="7"/>
                    <a:pt x="24" y="7"/>
                    <a:pt x="24" y="7"/>
                  </a:cubicBezTo>
                  <a:cubicBezTo>
                    <a:pt x="25" y="6"/>
                    <a:pt x="25" y="6"/>
                    <a:pt x="25" y="6"/>
                  </a:cubicBezTo>
                  <a:cubicBezTo>
                    <a:pt x="25" y="6"/>
                    <a:pt x="25" y="5"/>
                    <a:pt x="25" y="5"/>
                  </a:cubicBezTo>
                  <a:cubicBezTo>
                    <a:pt x="25" y="4"/>
                    <a:pt x="24" y="4"/>
                    <a:pt x="24" y="4"/>
                  </a:cubicBezTo>
                  <a:cubicBezTo>
                    <a:pt x="24" y="4"/>
                    <a:pt x="23" y="4"/>
                    <a:pt x="23" y="4"/>
                  </a:cubicBezTo>
                  <a:cubicBezTo>
                    <a:pt x="23" y="4"/>
                    <a:pt x="23" y="4"/>
                    <a:pt x="23" y="4"/>
                  </a:cubicBezTo>
                  <a:cubicBezTo>
                    <a:pt x="22" y="4"/>
                    <a:pt x="22" y="5"/>
                    <a:pt x="22" y="6"/>
                  </a:cubicBezTo>
                  <a:cubicBezTo>
                    <a:pt x="22" y="6"/>
                    <a:pt x="23" y="6"/>
                    <a:pt x="23" y="6"/>
                  </a:cubicBezTo>
                  <a:cubicBezTo>
                    <a:pt x="23" y="6"/>
                    <a:pt x="24" y="6"/>
                    <a:pt x="23" y="5"/>
                  </a:cubicBezTo>
                  <a:close/>
                  <a:moveTo>
                    <a:pt x="18" y="16"/>
                  </a:moveTo>
                  <a:cubicBezTo>
                    <a:pt x="18" y="16"/>
                    <a:pt x="18" y="16"/>
                    <a:pt x="18" y="16"/>
                  </a:cubicBezTo>
                  <a:cubicBezTo>
                    <a:pt x="18" y="16"/>
                    <a:pt x="18" y="16"/>
                    <a:pt x="18" y="16"/>
                  </a:cubicBezTo>
                  <a:cubicBezTo>
                    <a:pt x="25" y="16"/>
                    <a:pt x="25" y="16"/>
                    <a:pt x="25" y="16"/>
                  </a:cubicBezTo>
                  <a:cubicBezTo>
                    <a:pt x="25" y="16"/>
                    <a:pt x="25" y="16"/>
                    <a:pt x="25" y="17"/>
                  </a:cubicBezTo>
                  <a:cubicBezTo>
                    <a:pt x="25" y="17"/>
                    <a:pt x="25" y="17"/>
                    <a:pt x="25" y="17"/>
                  </a:cubicBezTo>
                  <a:cubicBezTo>
                    <a:pt x="25" y="18"/>
                    <a:pt x="25" y="18"/>
                    <a:pt x="25" y="18"/>
                  </a:cubicBezTo>
                  <a:cubicBezTo>
                    <a:pt x="27" y="18"/>
                    <a:pt x="27" y="18"/>
                    <a:pt x="27" y="18"/>
                  </a:cubicBezTo>
                  <a:cubicBezTo>
                    <a:pt x="27" y="1"/>
                    <a:pt x="27" y="1"/>
                    <a:pt x="27" y="1"/>
                  </a:cubicBezTo>
                  <a:cubicBezTo>
                    <a:pt x="4" y="1"/>
                    <a:pt x="4" y="1"/>
                    <a:pt x="4" y="1"/>
                  </a:cubicBezTo>
                  <a:cubicBezTo>
                    <a:pt x="4" y="18"/>
                    <a:pt x="4" y="18"/>
                    <a:pt x="4" y="18"/>
                  </a:cubicBezTo>
                  <a:cubicBezTo>
                    <a:pt x="17" y="18"/>
                    <a:pt x="17" y="18"/>
                    <a:pt x="17" y="18"/>
                  </a:cubicBezTo>
                  <a:cubicBezTo>
                    <a:pt x="17" y="17"/>
                    <a:pt x="17" y="17"/>
                    <a:pt x="17" y="17"/>
                  </a:cubicBezTo>
                  <a:cubicBezTo>
                    <a:pt x="17" y="16"/>
                    <a:pt x="18" y="16"/>
                    <a:pt x="18" y="16"/>
                  </a:cubicBezTo>
                  <a:close/>
                  <a:moveTo>
                    <a:pt x="24" y="17"/>
                  </a:moveTo>
                  <a:cubicBezTo>
                    <a:pt x="24" y="17"/>
                    <a:pt x="24" y="17"/>
                    <a:pt x="24" y="17"/>
                  </a:cubicBezTo>
                  <a:cubicBezTo>
                    <a:pt x="19" y="17"/>
                    <a:pt x="19" y="17"/>
                    <a:pt x="19" y="17"/>
                  </a:cubicBezTo>
                  <a:cubicBezTo>
                    <a:pt x="19" y="18"/>
                    <a:pt x="19" y="18"/>
                    <a:pt x="19" y="18"/>
                  </a:cubicBezTo>
                  <a:cubicBezTo>
                    <a:pt x="24" y="18"/>
                    <a:pt x="24" y="18"/>
                    <a:pt x="24" y="18"/>
                  </a:cubicBezTo>
                  <a:cubicBezTo>
                    <a:pt x="24" y="17"/>
                    <a:pt x="24" y="17"/>
                    <a:pt x="24" y="1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982640" y="1850448"/>
            <a:ext cx="722019" cy="726424"/>
            <a:chOff x="982638" y="1731698"/>
            <a:chExt cx="722019" cy="726424"/>
          </a:xfrm>
        </p:grpSpPr>
        <p:sp>
          <p:nvSpPr>
            <p:cNvPr id="20" name="Oval 5"/>
            <p:cNvSpPr/>
            <p:nvPr/>
          </p:nvSpPr>
          <p:spPr>
            <a:xfrm>
              <a:off x="982638" y="1731698"/>
              <a:ext cx="722019" cy="726424"/>
            </a:xfrm>
            <a:prstGeom prst="ellipse">
              <a:avLst/>
            </a:prstGeom>
            <a:solidFill>
              <a:srgbClr val="027ED2"/>
            </a:solidFill>
            <a:ln>
              <a:noFill/>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endParaRPr lang="en-US" sz="11700">
                <a:solidFill>
                  <a:schemeClr val="bg1"/>
                </a:solidFill>
              </a:endParaRPr>
            </a:p>
          </p:txBody>
        </p:sp>
        <p:sp>
          <p:nvSpPr>
            <p:cNvPr id="21" name="Freeform 29"/>
            <p:cNvSpPr>
              <a:spLocks noEditPoints="1"/>
            </p:cNvSpPr>
            <p:nvPr/>
          </p:nvSpPr>
          <p:spPr bwMode="auto">
            <a:xfrm>
              <a:off x="1068215" y="1986985"/>
              <a:ext cx="550863" cy="215850"/>
            </a:xfrm>
            <a:custGeom>
              <a:avLst/>
              <a:gdLst>
                <a:gd name="T0" fmla="*/ 2 w 28"/>
                <a:gd name="T1" fmla="*/ 9 h 16"/>
                <a:gd name="T2" fmla="*/ 1 w 28"/>
                <a:gd name="T3" fmla="*/ 13 h 16"/>
                <a:gd name="T4" fmla="*/ 2 w 28"/>
                <a:gd name="T5" fmla="*/ 12 h 16"/>
                <a:gd name="T6" fmla="*/ 2 w 28"/>
                <a:gd name="T7" fmla="*/ 13 h 16"/>
                <a:gd name="T8" fmla="*/ 3 w 28"/>
                <a:gd name="T9" fmla="*/ 12 h 16"/>
                <a:gd name="T10" fmla="*/ 4 w 28"/>
                <a:gd name="T11" fmla="*/ 13 h 16"/>
                <a:gd name="T12" fmla="*/ 3 w 28"/>
                <a:gd name="T13" fmla="*/ 9 h 16"/>
                <a:gd name="T14" fmla="*/ 7 w 28"/>
                <a:gd name="T15" fmla="*/ 9 h 16"/>
                <a:gd name="T16" fmla="*/ 7 w 28"/>
                <a:gd name="T17" fmla="*/ 13 h 16"/>
                <a:gd name="T18" fmla="*/ 7 w 28"/>
                <a:gd name="T19" fmla="*/ 13 h 16"/>
                <a:gd name="T20" fmla="*/ 10 w 28"/>
                <a:gd name="T21" fmla="*/ 15 h 16"/>
                <a:gd name="T22" fmla="*/ 19 w 28"/>
                <a:gd name="T23" fmla="*/ 15 h 16"/>
                <a:gd name="T24" fmla="*/ 21 w 28"/>
                <a:gd name="T25" fmla="*/ 13 h 16"/>
                <a:gd name="T26" fmla="*/ 21 w 28"/>
                <a:gd name="T27" fmla="*/ 13 h 16"/>
                <a:gd name="T28" fmla="*/ 21 w 28"/>
                <a:gd name="T29" fmla="*/ 9 h 16"/>
                <a:gd name="T30" fmla="*/ 28 w 28"/>
                <a:gd name="T31" fmla="*/ 6 h 16"/>
                <a:gd name="T32" fmla="*/ 15 w 28"/>
                <a:gd name="T33" fmla="*/ 0 h 16"/>
                <a:gd name="T34" fmla="*/ 1 w 28"/>
                <a:gd name="T35" fmla="*/ 4 h 16"/>
                <a:gd name="T36" fmla="*/ 1 w 28"/>
                <a:gd name="T37" fmla="*/ 6 h 16"/>
                <a:gd name="T38" fmla="*/ 8 w 28"/>
                <a:gd name="T39" fmla="*/ 6 h 16"/>
                <a:gd name="T40" fmla="*/ 5 w 28"/>
                <a:gd name="T41" fmla="*/ 5 h 16"/>
                <a:gd name="T42" fmla="*/ 24 w 28"/>
                <a:gd name="T43" fmla="*/ 5 h 16"/>
                <a:gd name="T44" fmla="*/ 19 w 28"/>
                <a:gd name="T45" fmla="*/ 5 h 16"/>
                <a:gd name="T46" fmla="*/ 10 w 28"/>
                <a:gd name="T47" fmla="*/ 5 h 16"/>
                <a:gd name="T48" fmla="*/ 20 w 28"/>
                <a:gd name="T49" fmla="*/ 12 h 16"/>
                <a:gd name="T50" fmla="*/ 19 w 28"/>
                <a:gd name="T51" fmla="*/ 11 h 16"/>
                <a:gd name="T52" fmla="*/ 10 w 28"/>
                <a:gd name="T53" fmla="*/ 11 h 16"/>
                <a:gd name="T54" fmla="*/ 9 w 28"/>
                <a:gd name="T55" fmla="*/ 7 h 16"/>
                <a:gd name="T56" fmla="*/ 14 w 28"/>
                <a:gd name="T57" fmla="*/ 6 h 16"/>
                <a:gd name="T58" fmla="*/ 20 w 28"/>
                <a:gd name="T59" fmla="*/ 7 h 16"/>
                <a:gd name="T60" fmla="*/ 18 w 28"/>
                <a:gd name="T61" fmla="*/ 12 h 16"/>
                <a:gd name="T62" fmla="*/ 20 w 28"/>
                <a:gd name="T63" fmla="*/ 13 h 16"/>
                <a:gd name="T64" fmla="*/ 20 w 28"/>
                <a:gd name="T65" fmla="*/ 13 h 16"/>
                <a:gd name="T66" fmla="*/ 14 w 28"/>
                <a:gd name="T67" fmla="*/ 15 h 16"/>
                <a:gd name="T68" fmla="*/ 9 w 28"/>
                <a:gd name="T69" fmla="*/ 13 h 16"/>
                <a:gd name="T70" fmla="*/ 9 w 28"/>
                <a:gd name="T71" fmla="*/ 13 h 16"/>
                <a:gd name="T72" fmla="*/ 14 w 28"/>
                <a:gd name="T73"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6">
                  <a:moveTo>
                    <a:pt x="2" y="7"/>
                  </a:moveTo>
                  <a:cubicBezTo>
                    <a:pt x="2" y="9"/>
                    <a:pt x="2" y="9"/>
                    <a:pt x="2" y="9"/>
                  </a:cubicBezTo>
                  <a:cubicBezTo>
                    <a:pt x="0" y="12"/>
                    <a:pt x="0" y="12"/>
                    <a:pt x="0" y="12"/>
                  </a:cubicBezTo>
                  <a:cubicBezTo>
                    <a:pt x="0" y="12"/>
                    <a:pt x="0" y="13"/>
                    <a:pt x="1" y="13"/>
                  </a:cubicBezTo>
                  <a:cubicBezTo>
                    <a:pt x="1" y="13"/>
                    <a:pt x="1" y="13"/>
                    <a:pt x="2" y="13"/>
                  </a:cubicBezTo>
                  <a:cubicBezTo>
                    <a:pt x="2" y="12"/>
                    <a:pt x="2" y="12"/>
                    <a:pt x="2" y="12"/>
                  </a:cubicBezTo>
                  <a:cubicBezTo>
                    <a:pt x="2" y="13"/>
                    <a:pt x="2" y="13"/>
                    <a:pt x="2" y="13"/>
                  </a:cubicBezTo>
                  <a:cubicBezTo>
                    <a:pt x="2" y="13"/>
                    <a:pt x="2" y="13"/>
                    <a:pt x="2" y="13"/>
                  </a:cubicBezTo>
                  <a:cubicBezTo>
                    <a:pt x="3" y="13"/>
                    <a:pt x="3" y="13"/>
                    <a:pt x="3" y="13"/>
                  </a:cubicBezTo>
                  <a:cubicBezTo>
                    <a:pt x="3" y="12"/>
                    <a:pt x="3" y="12"/>
                    <a:pt x="3" y="12"/>
                  </a:cubicBezTo>
                  <a:cubicBezTo>
                    <a:pt x="3" y="13"/>
                    <a:pt x="3" y="13"/>
                    <a:pt x="3" y="13"/>
                  </a:cubicBezTo>
                  <a:cubicBezTo>
                    <a:pt x="3" y="13"/>
                    <a:pt x="4" y="13"/>
                    <a:pt x="4" y="13"/>
                  </a:cubicBezTo>
                  <a:cubicBezTo>
                    <a:pt x="4" y="13"/>
                    <a:pt x="4" y="12"/>
                    <a:pt x="4" y="12"/>
                  </a:cubicBezTo>
                  <a:cubicBezTo>
                    <a:pt x="3" y="9"/>
                    <a:pt x="3" y="9"/>
                    <a:pt x="3" y="9"/>
                  </a:cubicBezTo>
                  <a:cubicBezTo>
                    <a:pt x="3" y="7"/>
                    <a:pt x="3" y="7"/>
                    <a:pt x="3" y="7"/>
                  </a:cubicBezTo>
                  <a:cubicBezTo>
                    <a:pt x="7" y="9"/>
                    <a:pt x="7" y="9"/>
                    <a:pt x="7" y="9"/>
                  </a:cubicBezTo>
                  <a:cubicBezTo>
                    <a:pt x="7" y="13"/>
                    <a:pt x="7" y="13"/>
                    <a:pt x="7" y="13"/>
                  </a:cubicBezTo>
                  <a:cubicBezTo>
                    <a:pt x="7" y="13"/>
                    <a:pt x="7" y="13"/>
                    <a:pt x="7" y="13"/>
                  </a:cubicBezTo>
                  <a:cubicBezTo>
                    <a:pt x="7" y="13"/>
                    <a:pt x="7" y="13"/>
                    <a:pt x="7" y="13"/>
                  </a:cubicBezTo>
                  <a:cubicBezTo>
                    <a:pt x="7" y="13"/>
                    <a:pt x="7" y="13"/>
                    <a:pt x="7" y="13"/>
                  </a:cubicBezTo>
                  <a:cubicBezTo>
                    <a:pt x="7" y="13"/>
                    <a:pt x="7" y="13"/>
                    <a:pt x="7" y="13"/>
                  </a:cubicBezTo>
                  <a:cubicBezTo>
                    <a:pt x="7" y="14"/>
                    <a:pt x="8" y="15"/>
                    <a:pt x="10" y="15"/>
                  </a:cubicBezTo>
                  <a:cubicBezTo>
                    <a:pt x="11" y="16"/>
                    <a:pt x="12" y="16"/>
                    <a:pt x="14" y="16"/>
                  </a:cubicBezTo>
                  <a:cubicBezTo>
                    <a:pt x="16" y="16"/>
                    <a:pt x="18" y="16"/>
                    <a:pt x="19" y="15"/>
                  </a:cubicBezTo>
                  <a:cubicBezTo>
                    <a:pt x="20" y="15"/>
                    <a:pt x="21" y="14"/>
                    <a:pt x="21" y="13"/>
                  </a:cubicBezTo>
                  <a:cubicBezTo>
                    <a:pt x="21" y="13"/>
                    <a:pt x="21" y="13"/>
                    <a:pt x="21" y="13"/>
                  </a:cubicBezTo>
                  <a:cubicBezTo>
                    <a:pt x="21" y="13"/>
                    <a:pt x="21" y="13"/>
                    <a:pt x="21" y="13"/>
                  </a:cubicBezTo>
                  <a:cubicBezTo>
                    <a:pt x="21" y="13"/>
                    <a:pt x="21" y="13"/>
                    <a:pt x="21" y="13"/>
                  </a:cubicBezTo>
                  <a:cubicBezTo>
                    <a:pt x="21" y="13"/>
                    <a:pt x="21" y="13"/>
                    <a:pt x="21" y="13"/>
                  </a:cubicBezTo>
                  <a:cubicBezTo>
                    <a:pt x="21" y="9"/>
                    <a:pt x="21" y="9"/>
                    <a:pt x="21" y="9"/>
                  </a:cubicBezTo>
                  <a:cubicBezTo>
                    <a:pt x="27" y="6"/>
                    <a:pt x="27" y="6"/>
                    <a:pt x="27" y="6"/>
                  </a:cubicBezTo>
                  <a:cubicBezTo>
                    <a:pt x="27" y="6"/>
                    <a:pt x="28" y="6"/>
                    <a:pt x="28" y="6"/>
                  </a:cubicBezTo>
                  <a:cubicBezTo>
                    <a:pt x="28" y="5"/>
                    <a:pt x="28" y="5"/>
                    <a:pt x="27" y="4"/>
                  </a:cubicBezTo>
                  <a:cubicBezTo>
                    <a:pt x="15" y="0"/>
                    <a:pt x="15" y="0"/>
                    <a:pt x="15" y="0"/>
                  </a:cubicBezTo>
                  <a:cubicBezTo>
                    <a:pt x="14" y="0"/>
                    <a:pt x="14" y="0"/>
                    <a:pt x="14" y="0"/>
                  </a:cubicBezTo>
                  <a:cubicBezTo>
                    <a:pt x="1" y="4"/>
                    <a:pt x="1" y="4"/>
                    <a:pt x="1" y="4"/>
                  </a:cubicBezTo>
                  <a:cubicBezTo>
                    <a:pt x="1" y="5"/>
                    <a:pt x="1" y="5"/>
                    <a:pt x="1" y="5"/>
                  </a:cubicBezTo>
                  <a:cubicBezTo>
                    <a:pt x="1" y="6"/>
                    <a:pt x="1" y="6"/>
                    <a:pt x="1" y="6"/>
                  </a:cubicBezTo>
                  <a:cubicBezTo>
                    <a:pt x="2" y="7"/>
                    <a:pt x="2" y="7"/>
                    <a:pt x="2" y="7"/>
                  </a:cubicBezTo>
                  <a:close/>
                  <a:moveTo>
                    <a:pt x="8" y="6"/>
                  </a:moveTo>
                  <a:cubicBezTo>
                    <a:pt x="8" y="6"/>
                    <a:pt x="8" y="6"/>
                    <a:pt x="8" y="6"/>
                  </a:cubicBezTo>
                  <a:cubicBezTo>
                    <a:pt x="5" y="5"/>
                    <a:pt x="5" y="5"/>
                    <a:pt x="5" y="5"/>
                  </a:cubicBezTo>
                  <a:cubicBezTo>
                    <a:pt x="14" y="2"/>
                    <a:pt x="14" y="2"/>
                    <a:pt x="14" y="2"/>
                  </a:cubicBezTo>
                  <a:cubicBezTo>
                    <a:pt x="24" y="5"/>
                    <a:pt x="24" y="5"/>
                    <a:pt x="24" y="5"/>
                  </a:cubicBezTo>
                  <a:cubicBezTo>
                    <a:pt x="21" y="6"/>
                    <a:pt x="21" y="6"/>
                    <a:pt x="21" y="6"/>
                  </a:cubicBezTo>
                  <a:cubicBezTo>
                    <a:pt x="20" y="6"/>
                    <a:pt x="20" y="6"/>
                    <a:pt x="19" y="5"/>
                  </a:cubicBezTo>
                  <a:cubicBezTo>
                    <a:pt x="18" y="5"/>
                    <a:pt x="16" y="5"/>
                    <a:pt x="14" y="5"/>
                  </a:cubicBezTo>
                  <a:cubicBezTo>
                    <a:pt x="12" y="5"/>
                    <a:pt x="11" y="5"/>
                    <a:pt x="10" y="5"/>
                  </a:cubicBezTo>
                  <a:cubicBezTo>
                    <a:pt x="9" y="6"/>
                    <a:pt x="8" y="6"/>
                    <a:pt x="8" y="6"/>
                  </a:cubicBezTo>
                  <a:close/>
                  <a:moveTo>
                    <a:pt x="20" y="12"/>
                  </a:moveTo>
                  <a:cubicBezTo>
                    <a:pt x="20" y="12"/>
                    <a:pt x="20" y="12"/>
                    <a:pt x="20" y="12"/>
                  </a:cubicBezTo>
                  <a:cubicBezTo>
                    <a:pt x="19" y="12"/>
                    <a:pt x="19" y="11"/>
                    <a:pt x="19" y="11"/>
                  </a:cubicBezTo>
                  <a:cubicBezTo>
                    <a:pt x="18" y="11"/>
                    <a:pt x="16" y="11"/>
                    <a:pt x="14" y="11"/>
                  </a:cubicBezTo>
                  <a:cubicBezTo>
                    <a:pt x="12" y="11"/>
                    <a:pt x="11" y="11"/>
                    <a:pt x="10" y="11"/>
                  </a:cubicBezTo>
                  <a:cubicBezTo>
                    <a:pt x="9" y="11"/>
                    <a:pt x="9" y="12"/>
                    <a:pt x="9" y="12"/>
                  </a:cubicBezTo>
                  <a:cubicBezTo>
                    <a:pt x="9" y="7"/>
                    <a:pt x="9" y="7"/>
                    <a:pt x="9" y="7"/>
                  </a:cubicBezTo>
                  <a:cubicBezTo>
                    <a:pt x="9" y="7"/>
                    <a:pt x="9" y="7"/>
                    <a:pt x="10" y="6"/>
                  </a:cubicBezTo>
                  <a:cubicBezTo>
                    <a:pt x="11" y="6"/>
                    <a:pt x="13" y="6"/>
                    <a:pt x="14" y="6"/>
                  </a:cubicBezTo>
                  <a:cubicBezTo>
                    <a:pt x="16" y="6"/>
                    <a:pt x="17" y="6"/>
                    <a:pt x="18" y="6"/>
                  </a:cubicBezTo>
                  <a:cubicBezTo>
                    <a:pt x="19" y="7"/>
                    <a:pt x="20" y="7"/>
                    <a:pt x="20" y="7"/>
                  </a:cubicBezTo>
                  <a:cubicBezTo>
                    <a:pt x="20" y="12"/>
                    <a:pt x="20" y="12"/>
                    <a:pt x="20" y="12"/>
                  </a:cubicBezTo>
                  <a:close/>
                  <a:moveTo>
                    <a:pt x="18" y="12"/>
                  </a:moveTo>
                  <a:cubicBezTo>
                    <a:pt x="18" y="12"/>
                    <a:pt x="18" y="12"/>
                    <a:pt x="18" y="12"/>
                  </a:cubicBezTo>
                  <a:cubicBezTo>
                    <a:pt x="19" y="13"/>
                    <a:pt x="20" y="13"/>
                    <a:pt x="20" y="13"/>
                  </a:cubicBezTo>
                  <a:cubicBezTo>
                    <a:pt x="20" y="13"/>
                    <a:pt x="20" y="13"/>
                    <a:pt x="20" y="13"/>
                  </a:cubicBezTo>
                  <a:cubicBezTo>
                    <a:pt x="20" y="13"/>
                    <a:pt x="20" y="13"/>
                    <a:pt x="20" y="13"/>
                  </a:cubicBezTo>
                  <a:cubicBezTo>
                    <a:pt x="20" y="14"/>
                    <a:pt x="19" y="14"/>
                    <a:pt x="18" y="14"/>
                  </a:cubicBezTo>
                  <a:cubicBezTo>
                    <a:pt x="17" y="15"/>
                    <a:pt x="16" y="15"/>
                    <a:pt x="14" y="15"/>
                  </a:cubicBezTo>
                  <a:cubicBezTo>
                    <a:pt x="13" y="15"/>
                    <a:pt x="11" y="15"/>
                    <a:pt x="10" y="14"/>
                  </a:cubicBezTo>
                  <a:cubicBezTo>
                    <a:pt x="9" y="14"/>
                    <a:pt x="9" y="14"/>
                    <a:pt x="9" y="13"/>
                  </a:cubicBezTo>
                  <a:cubicBezTo>
                    <a:pt x="9" y="13"/>
                    <a:pt x="9" y="13"/>
                    <a:pt x="9" y="13"/>
                  </a:cubicBezTo>
                  <a:cubicBezTo>
                    <a:pt x="9" y="13"/>
                    <a:pt x="9" y="13"/>
                    <a:pt x="9" y="13"/>
                  </a:cubicBezTo>
                  <a:cubicBezTo>
                    <a:pt x="9" y="13"/>
                    <a:pt x="9" y="13"/>
                    <a:pt x="10" y="12"/>
                  </a:cubicBezTo>
                  <a:cubicBezTo>
                    <a:pt x="11" y="12"/>
                    <a:pt x="13" y="12"/>
                    <a:pt x="14" y="12"/>
                  </a:cubicBezTo>
                  <a:cubicBezTo>
                    <a:pt x="16" y="12"/>
                    <a:pt x="17" y="12"/>
                    <a:pt x="18" y="1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982640" y="4699878"/>
            <a:ext cx="722019" cy="726424"/>
            <a:chOff x="982638" y="4581128"/>
            <a:chExt cx="722019" cy="726424"/>
          </a:xfrm>
        </p:grpSpPr>
        <p:sp>
          <p:nvSpPr>
            <p:cNvPr id="23" name="Oval 13"/>
            <p:cNvSpPr/>
            <p:nvPr/>
          </p:nvSpPr>
          <p:spPr>
            <a:xfrm>
              <a:off x="982638" y="4581128"/>
              <a:ext cx="722019" cy="726424"/>
            </a:xfrm>
            <a:prstGeom prst="ellipse">
              <a:avLst/>
            </a:prstGeom>
            <a:solidFill>
              <a:srgbClr val="027ED2"/>
            </a:solidFill>
            <a:ln>
              <a:noFill/>
            </a:ln>
          </p:spPr>
          <p:style>
            <a:lnRef idx="2">
              <a:schemeClr val="accent5">
                <a:shade val="50000"/>
              </a:schemeClr>
            </a:lnRef>
            <a:fillRef idx="1">
              <a:schemeClr val="accent5"/>
            </a:fillRef>
            <a:effectRef idx="0">
              <a:schemeClr val="accent5"/>
            </a:effectRef>
            <a:fontRef idx="minor">
              <a:schemeClr val="lt1"/>
            </a:fontRef>
          </p:style>
          <p:txBody>
            <a:bodyPr lIns="121917" tIns="60958" rIns="121917" bIns="60958" rtlCol="0" anchor="ctr"/>
            <a:lstStyle/>
            <a:p>
              <a:pPr algn="ctr"/>
              <a:endParaRPr lang="en-US" sz="11700">
                <a:solidFill>
                  <a:schemeClr val="bg1"/>
                </a:solidFill>
              </a:endParaRPr>
            </a:p>
          </p:txBody>
        </p:sp>
        <p:sp>
          <p:nvSpPr>
            <p:cNvPr id="24" name="Freeform 34"/>
            <p:cNvSpPr>
              <a:spLocks noEditPoints="1"/>
            </p:cNvSpPr>
            <p:nvPr/>
          </p:nvSpPr>
          <p:spPr bwMode="auto">
            <a:xfrm>
              <a:off x="1142034" y="4768961"/>
              <a:ext cx="452438" cy="350757"/>
            </a:xfrm>
            <a:custGeom>
              <a:avLst/>
              <a:gdLst>
                <a:gd name="T0" fmla="*/ 20 w 23"/>
                <a:gd name="T1" fmla="*/ 0 h 26"/>
                <a:gd name="T2" fmla="*/ 19 w 23"/>
                <a:gd name="T3" fmla="*/ 2 h 26"/>
                <a:gd name="T4" fmla="*/ 23 w 23"/>
                <a:gd name="T5" fmla="*/ 10 h 26"/>
                <a:gd name="T6" fmla="*/ 19 w 23"/>
                <a:gd name="T7" fmla="*/ 18 h 26"/>
                <a:gd name="T8" fmla="*/ 15 w 23"/>
                <a:gd name="T9" fmla="*/ 21 h 26"/>
                <a:gd name="T10" fmla="*/ 11 w 23"/>
                <a:gd name="T11" fmla="*/ 22 h 26"/>
                <a:gd name="T12" fmla="*/ 11 w 23"/>
                <a:gd name="T13" fmla="*/ 24 h 26"/>
                <a:gd name="T14" fmla="*/ 16 w 23"/>
                <a:gd name="T15" fmla="*/ 25 h 26"/>
                <a:gd name="T16" fmla="*/ 10 w 23"/>
                <a:gd name="T17" fmla="*/ 26 h 26"/>
                <a:gd name="T18" fmla="*/ 10 w 23"/>
                <a:gd name="T19" fmla="*/ 26 h 26"/>
                <a:gd name="T20" fmla="*/ 4 w 23"/>
                <a:gd name="T21" fmla="*/ 25 h 26"/>
                <a:gd name="T22" fmla="*/ 9 w 23"/>
                <a:gd name="T23" fmla="*/ 24 h 26"/>
                <a:gd name="T24" fmla="*/ 9 w 23"/>
                <a:gd name="T25" fmla="*/ 22 h 26"/>
                <a:gd name="T26" fmla="*/ 6 w 23"/>
                <a:gd name="T27" fmla="*/ 21 h 26"/>
                <a:gd name="T28" fmla="*/ 2 w 23"/>
                <a:gd name="T29" fmla="*/ 20 h 26"/>
                <a:gd name="T30" fmla="*/ 1 w 23"/>
                <a:gd name="T31" fmla="*/ 19 h 26"/>
                <a:gd name="T32" fmla="*/ 1 w 23"/>
                <a:gd name="T33" fmla="*/ 10 h 26"/>
                <a:gd name="T34" fmla="*/ 3 w 23"/>
                <a:gd name="T35" fmla="*/ 3 h 26"/>
                <a:gd name="T36" fmla="*/ 10 w 23"/>
                <a:gd name="T37" fmla="*/ 0 h 26"/>
                <a:gd name="T38" fmla="*/ 18 w 23"/>
                <a:gd name="T39" fmla="*/ 1 h 26"/>
                <a:gd name="T40" fmla="*/ 18 w 23"/>
                <a:gd name="T41" fmla="*/ 1 h 26"/>
                <a:gd name="T42" fmla="*/ 19 w 23"/>
                <a:gd name="T43" fmla="*/ 0 h 26"/>
                <a:gd name="T44" fmla="*/ 19 w 23"/>
                <a:gd name="T45" fmla="*/ 3 h 26"/>
                <a:gd name="T46" fmla="*/ 20 w 23"/>
                <a:gd name="T47" fmla="*/ 10 h 26"/>
                <a:gd name="T48" fmla="*/ 17 w 23"/>
                <a:gd name="T49" fmla="*/ 17 h 26"/>
                <a:gd name="T50" fmla="*/ 4 w 23"/>
                <a:gd name="T51" fmla="*/ 17 h 26"/>
                <a:gd name="T52" fmla="*/ 6 w 23"/>
                <a:gd name="T53" fmla="*/ 20 h 26"/>
                <a:gd name="T54" fmla="*/ 10 w 23"/>
                <a:gd name="T55" fmla="*/ 21 h 26"/>
                <a:gd name="T56" fmla="*/ 15 w 23"/>
                <a:gd name="T57" fmla="*/ 20 h 26"/>
                <a:gd name="T58" fmla="*/ 18 w 23"/>
                <a:gd name="T59" fmla="*/ 18 h 26"/>
                <a:gd name="T60" fmla="*/ 21 w 23"/>
                <a:gd name="T61" fmla="*/ 14 h 26"/>
                <a:gd name="T62" fmla="*/ 21 w 23"/>
                <a:gd name="T63" fmla="*/ 6 h 26"/>
                <a:gd name="T64" fmla="*/ 16 w 23"/>
                <a:gd name="T65" fmla="*/ 4 h 26"/>
                <a:gd name="T66" fmla="*/ 10 w 23"/>
                <a:gd name="T67" fmla="*/ 2 h 26"/>
                <a:gd name="T68" fmla="*/ 3 w 23"/>
                <a:gd name="T69" fmla="*/ 10 h 26"/>
                <a:gd name="T70" fmla="*/ 10 w 23"/>
                <a:gd name="T71" fmla="*/ 18 h 26"/>
                <a:gd name="T72" fmla="*/ 16 w 23"/>
                <a:gd name="T73" fmla="*/ 15 h 26"/>
                <a:gd name="T74" fmla="*/ 16 w 23"/>
                <a:gd name="T75" fmla="*/ 4 h 26"/>
                <a:gd name="T76" fmla="*/ 16 w 23"/>
                <a:gd name="T7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26">
                  <a:moveTo>
                    <a:pt x="19" y="0"/>
                  </a:moveTo>
                  <a:cubicBezTo>
                    <a:pt x="19" y="0"/>
                    <a:pt x="20" y="0"/>
                    <a:pt x="20" y="0"/>
                  </a:cubicBezTo>
                  <a:cubicBezTo>
                    <a:pt x="20" y="0"/>
                    <a:pt x="20" y="1"/>
                    <a:pt x="20" y="1"/>
                  </a:cubicBezTo>
                  <a:cubicBezTo>
                    <a:pt x="19" y="2"/>
                    <a:pt x="19" y="2"/>
                    <a:pt x="19" y="2"/>
                  </a:cubicBezTo>
                  <a:cubicBezTo>
                    <a:pt x="20" y="3"/>
                    <a:pt x="21" y="4"/>
                    <a:pt x="22" y="5"/>
                  </a:cubicBezTo>
                  <a:cubicBezTo>
                    <a:pt x="22" y="7"/>
                    <a:pt x="23" y="8"/>
                    <a:pt x="23" y="10"/>
                  </a:cubicBezTo>
                  <a:cubicBezTo>
                    <a:pt x="23" y="11"/>
                    <a:pt x="22" y="13"/>
                    <a:pt x="22" y="14"/>
                  </a:cubicBezTo>
                  <a:cubicBezTo>
                    <a:pt x="21" y="16"/>
                    <a:pt x="20" y="17"/>
                    <a:pt x="19" y="18"/>
                  </a:cubicBezTo>
                  <a:cubicBezTo>
                    <a:pt x="19" y="18"/>
                    <a:pt x="19" y="18"/>
                    <a:pt x="19" y="18"/>
                  </a:cubicBezTo>
                  <a:cubicBezTo>
                    <a:pt x="18" y="20"/>
                    <a:pt x="17" y="20"/>
                    <a:pt x="15" y="21"/>
                  </a:cubicBezTo>
                  <a:cubicBezTo>
                    <a:pt x="15" y="21"/>
                    <a:pt x="15" y="21"/>
                    <a:pt x="15" y="21"/>
                  </a:cubicBezTo>
                  <a:cubicBezTo>
                    <a:pt x="14" y="22"/>
                    <a:pt x="13" y="22"/>
                    <a:pt x="11" y="22"/>
                  </a:cubicBezTo>
                  <a:cubicBezTo>
                    <a:pt x="11" y="22"/>
                    <a:pt x="11" y="22"/>
                    <a:pt x="11" y="22"/>
                  </a:cubicBezTo>
                  <a:cubicBezTo>
                    <a:pt x="11" y="24"/>
                    <a:pt x="11" y="24"/>
                    <a:pt x="11" y="24"/>
                  </a:cubicBezTo>
                  <a:cubicBezTo>
                    <a:pt x="15" y="24"/>
                    <a:pt x="15" y="24"/>
                    <a:pt x="15" y="24"/>
                  </a:cubicBezTo>
                  <a:cubicBezTo>
                    <a:pt x="16" y="24"/>
                    <a:pt x="16" y="25"/>
                    <a:pt x="16" y="25"/>
                  </a:cubicBezTo>
                  <a:cubicBezTo>
                    <a:pt x="16" y="26"/>
                    <a:pt x="16" y="26"/>
                    <a:pt x="15" y="26"/>
                  </a:cubicBezTo>
                  <a:cubicBezTo>
                    <a:pt x="10" y="26"/>
                    <a:pt x="10" y="26"/>
                    <a:pt x="10" y="26"/>
                  </a:cubicBezTo>
                  <a:cubicBezTo>
                    <a:pt x="10" y="26"/>
                    <a:pt x="10" y="26"/>
                    <a:pt x="10" y="26"/>
                  </a:cubicBezTo>
                  <a:cubicBezTo>
                    <a:pt x="10" y="26"/>
                    <a:pt x="10" y="26"/>
                    <a:pt x="10" y="26"/>
                  </a:cubicBezTo>
                  <a:cubicBezTo>
                    <a:pt x="5" y="26"/>
                    <a:pt x="5" y="26"/>
                    <a:pt x="5" y="26"/>
                  </a:cubicBezTo>
                  <a:cubicBezTo>
                    <a:pt x="5" y="26"/>
                    <a:pt x="4" y="26"/>
                    <a:pt x="4" y="25"/>
                  </a:cubicBezTo>
                  <a:cubicBezTo>
                    <a:pt x="4" y="25"/>
                    <a:pt x="5" y="24"/>
                    <a:pt x="5" y="24"/>
                  </a:cubicBezTo>
                  <a:cubicBezTo>
                    <a:pt x="9" y="24"/>
                    <a:pt x="9" y="24"/>
                    <a:pt x="9" y="24"/>
                  </a:cubicBezTo>
                  <a:cubicBezTo>
                    <a:pt x="9" y="22"/>
                    <a:pt x="9" y="22"/>
                    <a:pt x="9" y="22"/>
                  </a:cubicBezTo>
                  <a:cubicBezTo>
                    <a:pt x="9" y="22"/>
                    <a:pt x="9" y="22"/>
                    <a:pt x="9" y="22"/>
                  </a:cubicBezTo>
                  <a:cubicBezTo>
                    <a:pt x="8" y="22"/>
                    <a:pt x="7" y="22"/>
                    <a:pt x="6" y="21"/>
                  </a:cubicBezTo>
                  <a:cubicBezTo>
                    <a:pt x="6" y="21"/>
                    <a:pt x="6" y="21"/>
                    <a:pt x="6" y="21"/>
                  </a:cubicBezTo>
                  <a:cubicBezTo>
                    <a:pt x="4" y="21"/>
                    <a:pt x="3" y="20"/>
                    <a:pt x="2" y="19"/>
                  </a:cubicBezTo>
                  <a:cubicBezTo>
                    <a:pt x="2" y="20"/>
                    <a:pt x="2" y="20"/>
                    <a:pt x="2" y="20"/>
                  </a:cubicBezTo>
                  <a:cubicBezTo>
                    <a:pt x="1" y="20"/>
                    <a:pt x="1" y="20"/>
                    <a:pt x="1" y="20"/>
                  </a:cubicBezTo>
                  <a:cubicBezTo>
                    <a:pt x="0" y="19"/>
                    <a:pt x="0" y="19"/>
                    <a:pt x="1" y="19"/>
                  </a:cubicBezTo>
                  <a:cubicBezTo>
                    <a:pt x="3" y="16"/>
                    <a:pt x="3" y="16"/>
                    <a:pt x="3" y="16"/>
                  </a:cubicBezTo>
                  <a:cubicBezTo>
                    <a:pt x="1" y="15"/>
                    <a:pt x="1" y="12"/>
                    <a:pt x="1" y="10"/>
                  </a:cubicBezTo>
                  <a:cubicBezTo>
                    <a:pt x="1" y="7"/>
                    <a:pt x="2" y="5"/>
                    <a:pt x="3" y="3"/>
                  </a:cubicBezTo>
                  <a:cubicBezTo>
                    <a:pt x="3" y="3"/>
                    <a:pt x="3" y="3"/>
                    <a:pt x="3" y="3"/>
                  </a:cubicBezTo>
                  <a:cubicBezTo>
                    <a:pt x="3" y="3"/>
                    <a:pt x="3" y="3"/>
                    <a:pt x="3" y="3"/>
                  </a:cubicBezTo>
                  <a:cubicBezTo>
                    <a:pt x="5" y="1"/>
                    <a:pt x="8" y="0"/>
                    <a:pt x="10" y="0"/>
                  </a:cubicBezTo>
                  <a:cubicBezTo>
                    <a:pt x="13" y="0"/>
                    <a:pt x="15" y="1"/>
                    <a:pt x="17" y="2"/>
                  </a:cubicBezTo>
                  <a:cubicBezTo>
                    <a:pt x="18" y="1"/>
                    <a:pt x="18" y="1"/>
                    <a:pt x="18" y="1"/>
                  </a:cubicBezTo>
                  <a:cubicBezTo>
                    <a:pt x="18" y="1"/>
                    <a:pt x="18" y="1"/>
                    <a:pt x="18" y="1"/>
                  </a:cubicBezTo>
                  <a:cubicBezTo>
                    <a:pt x="18" y="1"/>
                    <a:pt x="18" y="1"/>
                    <a:pt x="18" y="1"/>
                  </a:cubicBezTo>
                  <a:cubicBezTo>
                    <a:pt x="18" y="1"/>
                    <a:pt x="18" y="1"/>
                    <a:pt x="18" y="1"/>
                  </a:cubicBezTo>
                  <a:cubicBezTo>
                    <a:pt x="19" y="0"/>
                    <a:pt x="19" y="0"/>
                    <a:pt x="19" y="0"/>
                  </a:cubicBezTo>
                  <a:close/>
                  <a:moveTo>
                    <a:pt x="19" y="3"/>
                  </a:moveTo>
                  <a:cubicBezTo>
                    <a:pt x="19" y="3"/>
                    <a:pt x="19" y="3"/>
                    <a:pt x="19" y="3"/>
                  </a:cubicBezTo>
                  <a:cubicBezTo>
                    <a:pt x="18" y="3"/>
                    <a:pt x="18" y="3"/>
                    <a:pt x="18" y="3"/>
                  </a:cubicBezTo>
                  <a:cubicBezTo>
                    <a:pt x="19" y="5"/>
                    <a:pt x="20" y="7"/>
                    <a:pt x="20" y="10"/>
                  </a:cubicBezTo>
                  <a:cubicBezTo>
                    <a:pt x="20" y="13"/>
                    <a:pt x="19" y="15"/>
                    <a:pt x="17" y="17"/>
                  </a:cubicBezTo>
                  <a:cubicBezTo>
                    <a:pt x="17" y="17"/>
                    <a:pt x="17" y="17"/>
                    <a:pt x="17" y="17"/>
                  </a:cubicBezTo>
                  <a:cubicBezTo>
                    <a:pt x="16" y="19"/>
                    <a:pt x="13" y="20"/>
                    <a:pt x="10" y="20"/>
                  </a:cubicBezTo>
                  <a:cubicBezTo>
                    <a:pt x="8" y="20"/>
                    <a:pt x="6" y="19"/>
                    <a:pt x="4" y="17"/>
                  </a:cubicBezTo>
                  <a:cubicBezTo>
                    <a:pt x="3" y="18"/>
                    <a:pt x="3" y="18"/>
                    <a:pt x="3" y="18"/>
                  </a:cubicBezTo>
                  <a:cubicBezTo>
                    <a:pt x="4" y="19"/>
                    <a:pt x="5" y="19"/>
                    <a:pt x="6" y="20"/>
                  </a:cubicBezTo>
                  <a:cubicBezTo>
                    <a:pt x="6" y="20"/>
                    <a:pt x="6" y="20"/>
                    <a:pt x="6" y="20"/>
                  </a:cubicBezTo>
                  <a:cubicBezTo>
                    <a:pt x="7" y="20"/>
                    <a:pt x="9" y="21"/>
                    <a:pt x="10" y="21"/>
                  </a:cubicBezTo>
                  <a:cubicBezTo>
                    <a:pt x="12" y="21"/>
                    <a:pt x="13" y="20"/>
                    <a:pt x="15" y="20"/>
                  </a:cubicBezTo>
                  <a:cubicBezTo>
                    <a:pt x="15" y="20"/>
                    <a:pt x="15" y="20"/>
                    <a:pt x="15" y="20"/>
                  </a:cubicBezTo>
                  <a:cubicBezTo>
                    <a:pt x="16" y="19"/>
                    <a:pt x="17" y="19"/>
                    <a:pt x="18" y="18"/>
                  </a:cubicBezTo>
                  <a:cubicBezTo>
                    <a:pt x="18" y="18"/>
                    <a:pt x="18" y="18"/>
                    <a:pt x="18" y="18"/>
                  </a:cubicBezTo>
                  <a:cubicBezTo>
                    <a:pt x="18" y="18"/>
                    <a:pt x="18" y="18"/>
                    <a:pt x="18" y="18"/>
                  </a:cubicBezTo>
                  <a:cubicBezTo>
                    <a:pt x="19" y="17"/>
                    <a:pt x="20" y="15"/>
                    <a:pt x="21" y="14"/>
                  </a:cubicBezTo>
                  <a:cubicBezTo>
                    <a:pt x="21" y="13"/>
                    <a:pt x="21" y="11"/>
                    <a:pt x="21" y="10"/>
                  </a:cubicBezTo>
                  <a:cubicBezTo>
                    <a:pt x="21" y="8"/>
                    <a:pt x="21" y="7"/>
                    <a:pt x="21" y="6"/>
                  </a:cubicBezTo>
                  <a:cubicBezTo>
                    <a:pt x="20" y="5"/>
                    <a:pt x="19" y="3"/>
                    <a:pt x="19" y="3"/>
                  </a:cubicBezTo>
                  <a:close/>
                  <a:moveTo>
                    <a:pt x="16" y="4"/>
                  </a:moveTo>
                  <a:cubicBezTo>
                    <a:pt x="16" y="4"/>
                    <a:pt x="16" y="4"/>
                    <a:pt x="16" y="4"/>
                  </a:cubicBezTo>
                  <a:cubicBezTo>
                    <a:pt x="15" y="3"/>
                    <a:pt x="13" y="2"/>
                    <a:pt x="10" y="2"/>
                  </a:cubicBezTo>
                  <a:cubicBezTo>
                    <a:pt x="8" y="2"/>
                    <a:pt x="6" y="3"/>
                    <a:pt x="5" y="4"/>
                  </a:cubicBezTo>
                  <a:cubicBezTo>
                    <a:pt x="3" y="6"/>
                    <a:pt x="3" y="8"/>
                    <a:pt x="3" y="10"/>
                  </a:cubicBezTo>
                  <a:cubicBezTo>
                    <a:pt x="3" y="12"/>
                    <a:pt x="3" y="14"/>
                    <a:pt x="5" y="15"/>
                  </a:cubicBezTo>
                  <a:cubicBezTo>
                    <a:pt x="6" y="17"/>
                    <a:pt x="8" y="18"/>
                    <a:pt x="10" y="18"/>
                  </a:cubicBezTo>
                  <a:cubicBezTo>
                    <a:pt x="13" y="18"/>
                    <a:pt x="14" y="17"/>
                    <a:pt x="16" y="15"/>
                  </a:cubicBezTo>
                  <a:cubicBezTo>
                    <a:pt x="16" y="15"/>
                    <a:pt x="16" y="15"/>
                    <a:pt x="16" y="15"/>
                  </a:cubicBezTo>
                  <a:cubicBezTo>
                    <a:pt x="17" y="14"/>
                    <a:pt x="18" y="12"/>
                    <a:pt x="18" y="10"/>
                  </a:cubicBezTo>
                  <a:cubicBezTo>
                    <a:pt x="18" y="8"/>
                    <a:pt x="17" y="6"/>
                    <a:pt x="16" y="4"/>
                  </a:cubicBezTo>
                  <a:cubicBezTo>
                    <a:pt x="16" y="4"/>
                    <a:pt x="16" y="4"/>
                    <a:pt x="16" y="4"/>
                  </a:cubicBezTo>
                  <a:cubicBezTo>
                    <a:pt x="16" y="4"/>
                    <a:pt x="16" y="4"/>
                    <a:pt x="16" y="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Tm="4903"/>
    </mc:Choice>
    <mc:Fallback>
      <p:transition spd="slow" advTm="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32" presetClass="emph" presetSubtype="0" fill="hold" nodeType="withEffect">
                                  <p:stCondLst>
                                    <p:cond delay="0"/>
                                  </p:stCondLst>
                                  <p:childTnLst>
                                    <p:animRot by="120000">
                                      <p:cBhvr>
                                        <p:cTn id="24" dur="25" fill="hold">
                                          <p:stCondLst>
                                            <p:cond delay="0"/>
                                          </p:stCondLst>
                                        </p:cTn>
                                        <p:tgtEl>
                                          <p:spTgt spid="13"/>
                                        </p:tgtEl>
                                        <p:attrNameLst>
                                          <p:attrName>r</p:attrName>
                                        </p:attrNameLst>
                                      </p:cBhvr>
                                    </p:animRot>
                                    <p:animRot by="-240000">
                                      <p:cBhvr>
                                        <p:cTn id="25" dur="50" fill="hold">
                                          <p:stCondLst>
                                            <p:cond delay="50"/>
                                          </p:stCondLst>
                                        </p:cTn>
                                        <p:tgtEl>
                                          <p:spTgt spid="13"/>
                                        </p:tgtEl>
                                        <p:attrNameLst>
                                          <p:attrName>r</p:attrName>
                                        </p:attrNameLst>
                                      </p:cBhvr>
                                    </p:animRot>
                                    <p:animRot by="240000">
                                      <p:cBhvr>
                                        <p:cTn id="26" dur="50" fill="hold">
                                          <p:stCondLst>
                                            <p:cond delay="100"/>
                                          </p:stCondLst>
                                        </p:cTn>
                                        <p:tgtEl>
                                          <p:spTgt spid="13"/>
                                        </p:tgtEl>
                                        <p:attrNameLst>
                                          <p:attrName>r</p:attrName>
                                        </p:attrNameLst>
                                      </p:cBhvr>
                                    </p:animRot>
                                    <p:animRot by="-240000">
                                      <p:cBhvr>
                                        <p:cTn id="27" dur="50" fill="hold">
                                          <p:stCondLst>
                                            <p:cond delay="150"/>
                                          </p:stCondLst>
                                        </p:cTn>
                                        <p:tgtEl>
                                          <p:spTgt spid="13"/>
                                        </p:tgtEl>
                                        <p:attrNameLst>
                                          <p:attrName>r</p:attrName>
                                        </p:attrNameLst>
                                      </p:cBhvr>
                                    </p:animRot>
                                    <p:animRot by="120000">
                                      <p:cBhvr>
                                        <p:cTn id="28" dur="50" fill="hold">
                                          <p:stCondLst>
                                            <p:cond delay="200"/>
                                          </p:stCondLst>
                                        </p:cTn>
                                        <p:tgtEl>
                                          <p:spTgt spid="13"/>
                                        </p:tgtEl>
                                        <p:attrNameLst>
                                          <p:attrName>r</p:attrName>
                                        </p:attrNameLst>
                                      </p:cBhvr>
                                    </p:animRot>
                                  </p:childTnLst>
                                </p:cTn>
                              </p:par>
                            </p:childTnLst>
                          </p:cTn>
                        </p:par>
                        <p:par>
                          <p:cTn id="29" fill="hold">
                            <p:stCondLst>
                              <p:cond delay="980"/>
                            </p:stCondLst>
                            <p:childTnLst>
                              <p:par>
                                <p:cTn id="30" presetID="22" presetClass="entr" presetSubtype="8"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148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1980"/>
                            </p:stCondLst>
                            <p:childTnLst>
                              <p:par>
                                <p:cTn id="38" presetID="22" presetClass="entr" presetSubtype="8"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248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298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par>
                          <p:cTn id="49" fill="hold">
                            <p:stCondLst>
                              <p:cond delay="3480"/>
                            </p:stCondLst>
                            <p:childTnLst>
                              <p:par>
                                <p:cTn id="50" presetID="10"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grpSp>
        <p:nvGrpSpPr>
          <p:cNvPr id="27" name="组合 26"/>
          <p:cNvGrpSpPr/>
          <p:nvPr/>
        </p:nvGrpSpPr>
        <p:grpSpPr>
          <a:xfrm>
            <a:off x="8969462" y="3823904"/>
            <a:ext cx="2722375" cy="2016691"/>
            <a:chOff x="-6229200" y="1473170"/>
            <a:chExt cx="1896069" cy="1661730"/>
          </a:xfrm>
        </p:grpSpPr>
        <p:sp>
          <p:nvSpPr>
            <p:cNvPr id="28" name="矩形 27"/>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9" name="组合 28"/>
            <p:cNvGrpSpPr/>
            <p:nvPr/>
          </p:nvGrpSpPr>
          <p:grpSpPr>
            <a:xfrm>
              <a:off x="-6129957" y="1573167"/>
              <a:ext cx="1697582" cy="1461736"/>
              <a:chOff x="2483700" y="1275840"/>
              <a:chExt cx="938736" cy="938736"/>
            </a:xfrm>
          </p:grpSpPr>
          <p:sp>
            <p:nvSpPr>
              <p:cNvPr id="30" name="矩形 29"/>
              <p:cNvSpPr/>
              <p:nvPr/>
            </p:nvSpPr>
            <p:spPr>
              <a:xfrm>
                <a:off x="2483700" y="1275840"/>
                <a:ext cx="938736" cy="938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矩形 30"/>
              <p:cNvSpPr/>
              <p:nvPr/>
            </p:nvSpPr>
            <p:spPr>
              <a:xfrm>
                <a:off x="2495894" y="1291639"/>
                <a:ext cx="914349" cy="907139"/>
              </a:xfrm>
              <a:prstGeom prst="rect">
                <a:avLst/>
              </a:prstGeom>
              <a:blipFill dpi="0" rotWithShape="1">
                <a:blip r:embed="rId1"/>
                <a:srcRect/>
                <a:stretch>
                  <a:fillRect/>
                </a:stretch>
              </a:blipFill>
              <a:ln w="9525">
                <a:noFill/>
              </a:ln>
              <a:effectLst>
                <a:innerShdw blurRad="63500" dist="254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32" name="组合 31"/>
          <p:cNvGrpSpPr/>
          <p:nvPr/>
        </p:nvGrpSpPr>
        <p:grpSpPr>
          <a:xfrm>
            <a:off x="676379" y="1785766"/>
            <a:ext cx="2722375" cy="2016691"/>
            <a:chOff x="-6229200" y="1473170"/>
            <a:chExt cx="1896069" cy="1661730"/>
          </a:xfrm>
        </p:grpSpPr>
        <p:sp>
          <p:nvSpPr>
            <p:cNvPr id="33" name="矩形 32"/>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34" name="组合 33"/>
            <p:cNvGrpSpPr/>
            <p:nvPr/>
          </p:nvGrpSpPr>
          <p:grpSpPr>
            <a:xfrm>
              <a:off x="-6129957" y="1573167"/>
              <a:ext cx="1697582" cy="1461736"/>
              <a:chOff x="2483700" y="1275840"/>
              <a:chExt cx="938736" cy="938736"/>
            </a:xfrm>
          </p:grpSpPr>
          <p:sp>
            <p:nvSpPr>
              <p:cNvPr id="35" name="矩形 34"/>
              <p:cNvSpPr/>
              <p:nvPr/>
            </p:nvSpPr>
            <p:spPr>
              <a:xfrm>
                <a:off x="2483700" y="1275840"/>
                <a:ext cx="938736" cy="938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矩形 35"/>
              <p:cNvSpPr/>
              <p:nvPr/>
            </p:nvSpPr>
            <p:spPr>
              <a:xfrm>
                <a:off x="2495893" y="1291639"/>
                <a:ext cx="914349" cy="907139"/>
              </a:xfrm>
              <a:prstGeom prst="rect">
                <a:avLst/>
              </a:prstGeom>
              <a:blipFill dpi="0" rotWithShape="1">
                <a:blip r:embed="rId2"/>
                <a:srcRect/>
                <a:stretch>
                  <a:fillRect/>
                </a:stretch>
              </a:blipFill>
              <a:ln w="9525">
                <a:noFill/>
              </a:ln>
              <a:effectLst>
                <a:innerShdw blurRad="63500" dist="254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37" name="组合 36"/>
          <p:cNvGrpSpPr/>
          <p:nvPr/>
        </p:nvGrpSpPr>
        <p:grpSpPr>
          <a:xfrm>
            <a:off x="6247087" y="1807213"/>
            <a:ext cx="2722375" cy="2016691"/>
            <a:chOff x="-6229200" y="1473170"/>
            <a:chExt cx="1896069" cy="1661730"/>
          </a:xfrm>
        </p:grpSpPr>
        <p:sp>
          <p:nvSpPr>
            <p:cNvPr id="38" name="矩形 37"/>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39" name="组合 38"/>
            <p:cNvGrpSpPr/>
            <p:nvPr/>
          </p:nvGrpSpPr>
          <p:grpSpPr>
            <a:xfrm>
              <a:off x="-6129957" y="1573167"/>
              <a:ext cx="1697582" cy="1461736"/>
              <a:chOff x="2483700" y="1275840"/>
              <a:chExt cx="938736" cy="938736"/>
            </a:xfrm>
          </p:grpSpPr>
          <p:sp>
            <p:nvSpPr>
              <p:cNvPr id="40" name="矩形 39"/>
              <p:cNvSpPr/>
              <p:nvPr/>
            </p:nvSpPr>
            <p:spPr>
              <a:xfrm>
                <a:off x="2483700" y="1275840"/>
                <a:ext cx="938736" cy="938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矩形 40"/>
              <p:cNvSpPr/>
              <p:nvPr/>
            </p:nvSpPr>
            <p:spPr>
              <a:xfrm>
                <a:off x="2495894" y="1291639"/>
                <a:ext cx="914349" cy="907139"/>
              </a:xfrm>
              <a:prstGeom prst="rect">
                <a:avLst/>
              </a:prstGeom>
              <a:blipFill dpi="0" rotWithShape="1">
                <a:blip r:embed="rId3"/>
                <a:srcRect/>
                <a:stretch>
                  <a:fillRect/>
                </a:stretch>
              </a:blipFill>
              <a:ln w="9525">
                <a:noFill/>
              </a:ln>
              <a:effectLst>
                <a:innerShdw blurRad="63500" dist="254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42" name="组合 41"/>
          <p:cNvGrpSpPr/>
          <p:nvPr/>
        </p:nvGrpSpPr>
        <p:grpSpPr>
          <a:xfrm>
            <a:off x="3398754" y="3802457"/>
            <a:ext cx="2722375" cy="2016691"/>
            <a:chOff x="-6229200" y="1473170"/>
            <a:chExt cx="1896069" cy="1661730"/>
          </a:xfrm>
        </p:grpSpPr>
        <p:sp>
          <p:nvSpPr>
            <p:cNvPr id="43" name="矩形 42"/>
            <p:cNvSpPr/>
            <p:nvPr/>
          </p:nvSpPr>
          <p:spPr>
            <a:xfrm>
              <a:off x="-6229200" y="1473170"/>
              <a:ext cx="1896069" cy="1661730"/>
            </a:xfrm>
            <a:prstGeom prst="rect">
              <a:avLst/>
            </a:prstGeom>
            <a:gradFill flip="none" rotWithShape="1">
              <a:gsLst>
                <a:gs pos="64000">
                  <a:srgbClr val="ECECEC"/>
                </a:gs>
                <a:gs pos="0">
                  <a:schemeClr val="bg1"/>
                </a:gs>
                <a:gs pos="100000">
                  <a:schemeClr val="bg1">
                    <a:lumMod val="85000"/>
                  </a:schemeClr>
                </a:gs>
              </a:gsLst>
              <a:path path="circle">
                <a:fillToRect l="100000" b="100000"/>
              </a:path>
              <a:tileRect t="-100000" r="-100000"/>
            </a:gradFill>
            <a:ln w="19050">
              <a:noFill/>
            </a:ln>
            <a:effectLst>
              <a:outerShdw blurRad="1270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44" name="组合 43"/>
            <p:cNvGrpSpPr/>
            <p:nvPr/>
          </p:nvGrpSpPr>
          <p:grpSpPr>
            <a:xfrm>
              <a:off x="-6129957" y="1573167"/>
              <a:ext cx="1697582" cy="1461736"/>
              <a:chOff x="2483700" y="1275840"/>
              <a:chExt cx="938736" cy="938736"/>
            </a:xfrm>
          </p:grpSpPr>
          <p:sp>
            <p:nvSpPr>
              <p:cNvPr id="45" name="矩形 44"/>
              <p:cNvSpPr/>
              <p:nvPr/>
            </p:nvSpPr>
            <p:spPr>
              <a:xfrm>
                <a:off x="2483700" y="1275840"/>
                <a:ext cx="938736" cy="938736"/>
              </a:xfrm>
              <a:prstGeom prst="rect">
                <a:avLst/>
              </a:prstGeom>
              <a:gradFill flip="none" rotWithShape="1">
                <a:gsLst>
                  <a:gs pos="0">
                    <a:schemeClr val="bg1"/>
                  </a:gs>
                  <a:gs pos="100000">
                    <a:schemeClr val="bg1">
                      <a:lumMod val="75000"/>
                    </a:schemeClr>
                  </a:gs>
                </a:gsLst>
                <a:path path="circle">
                  <a:fillToRect t="100000" r="100000"/>
                </a:path>
                <a:tileRect l="-100000" b="-10000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6" name="矩形 45"/>
              <p:cNvSpPr/>
              <p:nvPr/>
            </p:nvSpPr>
            <p:spPr>
              <a:xfrm>
                <a:off x="2495894" y="1291639"/>
                <a:ext cx="914349" cy="907139"/>
              </a:xfrm>
              <a:prstGeom prst="rect">
                <a:avLst/>
              </a:prstGeom>
              <a:blipFill dpi="0" rotWithShape="1">
                <a:blip r:embed="rId4"/>
                <a:srcRect/>
                <a:stretch>
                  <a:fillRect/>
                </a:stretch>
              </a:blipFill>
              <a:ln w="9525">
                <a:noFill/>
              </a:ln>
              <a:effectLst>
                <a:innerShdw blurRad="63500" dist="254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grpSp>
      <p:sp>
        <p:nvSpPr>
          <p:cNvPr id="47" name="TextBox 5"/>
          <p:cNvSpPr txBox="1"/>
          <p:nvPr/>
        </p:nvSpPr>
        <p:spPr>
          <a:xfrm>
            <a:off x="3796097" y="2470890"/>
            <a:ext cx="2207607" cy="76944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300" dirty="0"/>
              <a:t>点击输入简要文字内容，文字内容任意编辑，图片可替换，添加文字。</a:t>
            </a:r>
            <a:endParaRPr lang="en-US" altLang="zh-CN" sz="1300" dirty="0"/>
          </a:p>
        </p:txBody>
      </p:sp>
      <p:sp>
        <p:nvSpPr>
          <p:cNvPr id="48" name="TextBox 5"/>
          <p:cNvSpPr txBox="1"/>
          <p:nvPr/>
        </p:nvSpPr>
        <p:spPr>
          <a:xfrm>
            <a:off x="6418008" y="4718501"/>
            <a:ext cx="2207607" cy="76944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300" dirty="0"/>
              <a:t>点击输入简要文字内容，文字内容任意编辑，图片可替换，添加文字。</a:t>
            </a:r>
            <a:endParaRPr lang="en-US" altLang="zh-CN" sz="1300" dirty="0"/>
          </a:p>
        </p:txBody>
      </p:sp>
      <p:sp>
        <p:nvSpPr>
          <p:cNvPr id="49" name="TextBox 5"/>
          <p:cNvSpPr txBox="1"/>
          <p:nvPr/>
        </p:nvSpPr>
        <p:spPr>
          <a:xfrm>
            <a:off x="9166516" y="2488164"/>
            <a:ext cx="2207607" cy="76944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300" dirty="0"/>
              <a:t>点击输入简要文字内容，文字内容任意编辑，图片可替换，添加文字。</a:t>
            </a:r>
            <a:endParaRPr lang="en-US" altLang="zh-CN" sz="1300" dirty="0"/>
          </a:p>
        </p:txBody>
      </p:sp>
      <p:sp>
        <p:nvSpPr>
          <p:cNvPr id="50" name="TextBox 5"/>
          <p:cNvSpPr txBox="1"/>
          <p:nvPr/>
        </p:nvSpPr>
        <p:spPr>
          <a:xfrm>
            <a:off x="886093" y="4718501"/>
            <a:ext cx="2207607" cy="76944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300" dirty="0"/>
              <a:t>点击输入简要文字内容，文字内容任意编辑，图片可替换，添加文字。</a:t>
            </a:r>
            <a:endParaRPr lang="en-US" altLang="zh-CN" sz="1300" dirty="0"/>
          </a:p>
        </p:txBody>
      </p:sp>
      <p:grpSp>
        <p:nvGrpSpPr>
          <p:cNvPr id="51" name="组合 50"/>
          <p:cNvGrpSpPr/>
          <p:nvPr/>
        </p:nvGrpSpPr>
        <p:grpSpPr>
          <a:xfrm>
            <a:off x="3803061" y="1789939"/>
            <a:ext cx="2227346" cy="416316"/>
            <a:chOff x="2785983" y="1494758"/>
            <a:chExt cx="1670727" cy="312165"/>
          </a:xfrm>
        </p:grpSpPr>
        <p:sp>
          <p:nvSpPr>
            <p:cNvPr id="52" name="圆角矩形 51"/>
            <p:cNvSpPr/>
            <p:nvPr/>
          </p:nvSpPr>
          <p:spPr>
            <a:xfrm>
              <a:off x="2785983" y="1494758"/>
              <a:ext cx="1670727" cy="312165"/>
            </a:xfrm>
            <a:prstGeom prst="roundRect">
              <a:avLst/>
            </a:prstGeom>
            <a:solidFill>
              <a:srgbClr val="027ED2"/>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3" name="矩形 52"/>
            <p:cNvSpPr>
              <a:spLocks noChangeArrowheads="1"/>
            </p:cNvSpPr>
            <p:nvPr/>
          </p:nvSpPr>
          <p:spPr bwMode="auto">
            <a:xfrm>
              <a:off x="3063464"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rPr>
                <a:t>课程名称</a:t>
              </a:r>
              <a:endParaRPr lang="en-US" altLang="zh-CN" sz="1900" b="1" cap="all" dirty="0">
                <a:solidFill>
                  <a:schemeClr val="bg1"/>
                </a:solidFill>
                <a:latin typeface="微软雅黑" panose="020B0503020204020204" pitchFamily="34" charset="-122"/>
                <a:ea typeface="微软雅黑" panose="020B0503020204020204" pitchFamily="34" charset="-122"/>
              </a:endParaRPr>
            </a:p>
          </p:txBody>
        </p:sp>
        <p:sp>
          <p:nvSpPr>
            <p:cNvPr id="54" name="任意多边形 53"/>
            <p:cNvSpPr/>
            <p:nvPr/>
          </p:nvSpPr>
          <p:spPr>
            <a:xfrm rot="8100000">
              <a:off x="2908014"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6424972" y="4037550"/>
            <a:ext cx="2227346" cy="416316"/>
            <a:chOff x="4752672" y="1494758"/>
            <a:chExt cx="1670727" cy="312165"/>
          </a:xfrm>
        </p:grpSpPr>
        <p:sp>
          <p:nvSpPr>
            <p:cNvPr id="56" name="圆角矩形 55"/>
            <p:cNvSpPr/>
            <p:nvPr/>
          </p:nvSpPr>
          <p:spPr>
            <a:xfrm>
              <a:off x="4752672" y="1494758"/>
              <a:ext cx="1670727" cy="312165"/>
            </a:xfrm>
            <a:prstGeom prst="roundRect">
              <a:avLst/>
            </a:prstGeom>
            <a:solidFill>
              <a:srgbClr val="027ED2"/>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7" name="矩形 56"/>
            <p:cNvSpPr>
              <a:spLocks noChangeArrowheads="1"/>
            </p:cNvSpPr>
            <p:nvPr/>
          </p:nvSpPr>
          <p:spPr bwMode="auto">
            <a:xfrm>
              <a:off x="5030153"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rPr>
                <a:t>课程名称</a:t>
              </a:r>
              <a:endParaRPr lang="en-US" altLang="zh-CN" sz="1900" b="1" cap="all" dirty="0">
                <a:solidFill>
                  <a:schemeClr val="bg1"/>
                </a:solidFill>
                <a:latin typeface="微软雅黑" panose="020B0503020204020204" pitchFamily="34" charset="-122"/>
                <a:ea typeface="微软雅黑" panose="020B0503020204020204" pitchFamily="34" charset="-122"/>
              </a:endParaRPr>
            </a:p>
          </p:txBody>
        </p:sp>
        <p:sp>
          <p:nvSpPr>
            <p:cNvPr id="58" name="任意多边形 57"/>
            <p:cNvSpPr/>
            <p:nvPr/>
          </p:nvSpPr>
          <p:spPr>
            <a:xfrm rot="13500000" flipH="1">
              <a:off x="6182203" y="1588006"/>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893057" y="4037550"/>
            <a:ext cx="2227346" cy="416316"/>
            <a:chOff x="603196" y="3180076"/>
            <a:chExt cx="1670727" cy="312165"/>
          </a:xfrm>
        </p:grpSpPr>
        <p:sp>
          <p:nvSpPr>
            <p:cNvPr id="60" name="圆角矩形 59"/>
            <p:cNvSpPr/>
            <p:nvPr/>
          </p:nvSpPr>
          <p:spPr>
            <a:xfrm>
              <a:off x="603196" y="3180076"/>
              <a:ext cx="1670727" cy="312165"/>
            </a:xfrm>
            <a:prstGeom prst="roundRect">
              <a:avLst/>
            </a:prstGeom>
            <a:solidFill>
              <a:srgbClr val="027ED2"/>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1" name="矩形 60"/>
            <p:cNvSpPr>
              <a:spLocks noChangeArrowheads="1"/>
            </p:cNvSpPr>
            <p:nvPr/>
          </p:nvSpPr>
          <p:spPr bwMode="auto">
            <a:xfrm>
              <a:off x="880677" y="3223695"/>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cs typeface="+mj-cs"/>
                </a:rPr>
                <a:t>课程名称</a:t>
              </a:r>
              <a:endParaRPr lang="en-US" altLang="zh-CN" sz="19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2" name="任意多边形 61"/>
            <p:cNvSpPr/>
            <p:nvPr/>
          </p:nvSpPr>
          <p:spPr>
            <a:xfrm rot="13500000" flipH="1">
              <a:off x="2029342"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9173481" y="1807213"/>
            <a:ext cx="2227346" cy="416316"/>
            <a:chOff x="6814322" y="3180076"/>
            <a:chExt cx="1670727" cy="312165"/>
          </a:xfrm>
        </p:grpSpPr>
        <p:sp>
          <p:nvSpPr>
            <p:cNvPr id="64" name="圆角矩形 63"/>
            <p:cNvSpPr/>
            <p:nvPr/>
          </p:nvSpPr>
          <p:spPr>
            <a:xfrm>
              <a:off x="6814322" y="3180076"/>
              <a:ext cx="1670727" cy="312165"/>
            </a:xfrm>
            <a:prstGeom prst="roundRect">
              <a:avLst/>
            </a:prstGeom>
            <a:solidFill>
              <a:srgbClr val="027ED2"/>
            </a:solidFill>
            <a:ln w="12700">
              <a:gradFill flip="none" rotWithShape="1">
                <a:gsLst>
                  <a:gs pos="0">
                    <a:schemeClr val="bg1">
                      <a:lumMod val="75000"/>
                    </a:schemeClr>
                  </a:gs>
                  <a:gs pos="100000">
                    <a:schemeClr val="bg1"/>
                  </a:gs>
                </a:gsLst>
                <a:lin ang="18900000" scaled="1"/>
                <a:tileRect/>
              </a:gradFill>
            </a:ln>
            <a:effectLst>
              <a:outerShdw blurRad="101600" dist="254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5" name="矩形 64"/>
            <p:cNvSpPr>
              <a:spLocks noChangeArrowheads="1"/>
            </p:cNvSpPr>
            <p:nvPr/>
          </p:nvSpPr>
          <p:spPr bwMode="auto">
            <a:xfrm>
              <a:off x="7091803" y="3223695"/>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900" b="1" cap="all" dirty="0">
                  <a:solidFill>
                    <a:schemeClr val="bg1"/>
                  </a:solidFill>
                  <a:latin typeface="微软雅黑" panose="020B0503020204020204" pitchFamily="34" charset="-122"/>
                  <a:ea typeface="微软雅黑" panose="020B0503020204020204" pitchFamily="34" charset="-122"/>
                </a:rPr>
                <a:t>课程名称</a:t>
              </a:r>
              <a:endParaRPr lang="en-US" altLang="zh-CN" sz="1900" b="1" cap="all" dirty="0">
                <a:solidFill>
                  <a:schemeClr val="bg1"/>
                </a:solidFill>
                <a:latin typeface="微软雅黑" panose="020B0503020204020204" pitchFamily="34" charset="-122"/>
                <a:ea typeface="微软雅黑" panose="020B0503020204020204" pitchFamily="34" charset="-122"/>
              </a:endParaRPr>
            </a:p>
          </p:txBody>
        </p:sp>
        <p:sp>
          <p:nvSpPr>
            <p:cNvPr id="66" name="任意多边形 65"/>
            <p:cNvSpPr/>
            <p:nvPr/>
          </p:nvSpPr>
          <p:spPr>
            <a:xfrm rot="8100000">
              <a:off x="6953708" y="3273324"/>
              <a:ext cx="125669" cy="125669"/>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9758"/>
    </mc:Choice>
    <mc:Fallback>
      <p:transition spd="slow" advTm="9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childTnLst>
                                </p:cTn>
                              </p:par>
                              <p:par>
                                <p:cTn id="21" presetID="2" presetClass="entr" presetSubtype="1"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1000" fill="hold"/>
                                        <p:tgtEl>
                                          <p:spTgt spid="32"/>
                                        </p:tgtEl>
                                        <p:attrNameLst>
                                          <p:attrName>ppt_x</p:attrName>
                                        </p:attrNameLst>
                                      </p:cBhvr>
                                      <p:tavLst>
                                        <p:tav tm="0">
                                          <p:val>
                                            <p:strVal val="#ppt_x"/>
                                          </p:val>
                                        </p:tav>
                                        <p:tav tm="100000">
                                          <p:val>
                                            <p:strVal val="#ppt_x"/>
                                          </p:val>
                                        </p:tav>
                                      </p:tavLst>
                                    </p:anim>
                                    <p:anim calcmode="lin" valueType="num">
                                      <p:cBhvr additive="base">
                                        <p:cTn id="24" dur="100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299"/>
                            </p:stCondLst>
                            <p:childTnLst>
                              <p:par>
                                <p:cTn id="26" presetID="53" presetClass="entr" presetSubtype="16"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par>
                          <p:cTn id="31" fill="hold">
                            <p:stCondLst>
                              <p:cond delay="1799"/>
                            </p:stCondLst>
                            <p:childTnLst>
                              <p:par>
                                <p:cTn id="32" presetID="53" presetClass="entr" presetSubtype="16" fill="hold" grpId="0" nodeType="afterEffect">
                                  <p:stCondLst>
                                    <p:cond delay="0"/>
                                  </p:stCondLst>
                                  <p:iterate type="lt">
                                    <p:tmPct val="10000"/>
                                  </p:iterate>
                                  <p:childTnLst>
                                    <p:set>
                                      <p:cBhvr>
                                        <p:cTn id="33" dur="1" fill="hold">
                                          <p:stCondLst>
                                            <p:cond delay="0"/>
                                          </p:stCondLst>
                                        </p:cTn>
                                        <p:tgtEl>
                                          <p:spTgt spid="50"/>
                                        </p:tgtEl>
                                        <p:attrNameLst>
                                          <p:attrName>style.visibility</p:attrName>
                                        </p:attrNameLst>
                                      </p:cBhvr>
                                      <p:to>
                                        <p:strVal val="visible"/>
                                      </p:to>
                                    </p:set>
                                    <p:anim calcmode="lin" valueType="num">
                                      <p:cBhvr>
                                        <p:cTn id="34" dur="300" fill="hold"/>
                                        <p:tgtEl>
                                          <p:spTgt spid="50"/>
                                        </p:tgtEl>
                                        <p:attrNameLst>
                                          <p:attrName>ppt_w</p:attrName>
                                        </p:attrNameLst>
                                      </p:cBhvr>
                                      <p:tavLst>
                                        <p:tav tm="0">
                                          <p:val>
                                            <p:fltVal val="0"/>
                                          </p:val>
                                        </p:tav>
                                        <p:tav tm="100000">
                                          <p:val>
                                            <p:strVal val="#ppt_w"/>
                                          </p:val>
                                        </p:tav>
                                      </p:tavLst>
                                    </p:anim>
                                    <p:anim calcmode="lin" valueType="num">
                                      <p:cBhvr>
                                        <p:cTn id="35" dur="300" fill="hold"/>
                                        <p:tgtEl>
                                          <p:spTgt spid="50"/>
                                        </p:tgtEl>
                                        <p:attrNameLst>
                                          <p:attrName>ppt_h</p:attrName>
                                        </p:attrNameLst>
                                      </p:cBhvr>
                                      <p:tavLst>
                                        <p:tav tm="0">
                                          <p:val>
                                            <p:fltVal val="0"/>
                                          </p:val>
                                        </p:tav>
                                        <p:tav tm="100000">
                                          <p:val>
                                            <p:strVal val="#ppt_h"/>
                                          </p:val>
                                        </p:tav>
                                      </p:tavLst>
                                    </p:anim>
                                    <p:animEffect transition="in" filter="fade">
                                      <p:cBhvr>
                                        <p:cTn id="36" dur="300"/>
                                        <p:tgtEl>
                                          <p:spTgt spid="50"/>
                                        </p:tgtEl>
                                      </p:cBhvr>
                                    </p:animEffect>
                                  </p:childTnLst>
                                </p:cTn>
                              </p:par>
                              <p:par>
                                <p:cTn id="37" presetID="10" presetClass="entr" presetSubtype="0" fill="hold" nodeType="withEffect">
                                  <p:stCondLst>
                                    <p:cond delay="35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childTnLst>
                                </p:cTn>
                              </p:par>
                              <p:par>
                                <p:cTn id="40" presetID="2" presetClass="entr" presetSubtype="4" fill="hold" nodeType="withEffect">
                                  <p:stCondLst>
                                    <p:cond delay="35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1000" fill="hold"/>
                                        <p:tgtEl>
                                          <p:spTgt spid="42"/>
                                        </p:tgtEl>
                                        <p:attrNameLst>
                                          <p:attrName>ppt_x</p:attrName>
                                        </p:attrNameLst>
                                      </p:cBhvr>
                                      <p:tavLst>
                                        <p:tav tm="0">
                                          <p:val>
                                            <p:strVal val="#ppt_x"/>
                                          </p:val>
                                        </p:tav>
                                        <p:tav tm="100000">
                                          <p:val>
                                            <p:strVal val="#ppt_x"/>
                                          </p:val>
                                        </p:tav>
                                      </p:tavLst>
                                    </p:anim>
                                    <p:anim calcmode="lin" valueType="num">
                                      <p:cBhvr additive="base">
                                        <p:cTn id="43" dur="1000" fill="hold"/>
                                        <p:tgtEl>
                                          <p:spTgt spid="42"/>
                                        </p:tgtEl>
                                        <p:attrNameLst>
                                          <p:attrName>ppt_y</p:attrName>
                                        </p:attrNameLst>
                                      </p:cBhvr>
                                      <p:tavLst>
                                        <p:tav tm="0">
                                          <p:val>
                                            <p:strVal val="1+#ppt_h/2"/>
                                          </p:val>
                                        </p:tav>
                                        <p:tav tm="100000">
                                          <p:val>
                                            <p:strVal val="#ppt_y"/>
                                          </p:val>
                                        </p:tav>
                                      </p:tavLst>
                                    </p:anim>
                                  </p:childTnLst>
                                </p:cTn>
                              </p:par>
                            </p:childTnLst>
                          </p:cTn>
                        </p:par>
                        <p:par>
                          <p:cTn id="44" fill="hold">
                            <p:stCondLst>
                              <p:cond delay="3149"/>
                            </p:stCondLst>
                            <p:childTnLst>
                              <p:par>
                                <p:cTn id="45" presetID="53" presetClass="entr" presetSubtype="16"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childTnLst>
                          </p:cTn>
                        </p:par>
                        <p:par>
                          <p:cTn id="50" fill="hold">
                            <p:stCondLst>
                              <p:cond delay="3649"/>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47"/>
                                        </p:tgtEl>
                                        <p:attrNameLst>
                                          <p:attrName>style.visibility</p:attrName>
                                        </p:attrNameLst>
                                      </p:cBhvr>
                                      <p:to>
                                        <p:strVal val="visible"/>
                                      </p:to>
                                    </p:set>
                                    <p:anim calcmode="lin" valueType="num">
                                      <p:cBhvr>
                                        <p:cTn id="53" dur="300" fill="hold"/>
                                        <p:tgtEl>
                                          <p:spTgt spid="47"/>
                                        </p:tgtEl>
                                        <p:attrNameLst>
                                          <p:attrName>ppt_w</p:attrName>
                                        </p:attrNameLst>
                                      </p:cBhvr>
                                      <p:tavLst>
                                        <p:tav tm="0">
                                          <p:val>
                                            <p:fltVal val="0"/>
                                          </p:val>
                                        </p:tav>
                                        <p:tav tm="100000">
                                          <p:val>
                                            <p:strVal val="#ppt_w"/>
                                          </p:val>
                                        </p:tav>
                                      </p:tavLst>
                                    </p:anim>
                                    <p:anim calcmode="lin" valueType="num">
                                      <p:cBhvr>
                                        <p:cTn id="54" dur="300" fill="hold"/>
                                        <p:tgtEl>
                                          <p:spTgt spid="47"/>
                                        </p:tgtEl>
                                        <p:attrNameLst>
                                          <p:attrName>ppt_h</p:attrName>
                                        </p:attrNameLst>
                                      </p:cBhvr>
                                      <p:tavLst>
                                        <p:tav tm="0">
                                          <p:val>
                                            <p:fltVal val="0"/>
                                          </p:val>
                                        </p:tav>
                                        <p:tav tm="100000">
                                          <p:val>
                                            <p:strVal val="#ppt_h"/>
                                          </p:val>
                                        </p:tav>
                                      </p:tavLst>
                                    </p:anim>
                                    <p:animEffect transition="in" filter="fade">
                                      <p:cBhvr>
                                        <p:cTn id="55" dur="300"/>
                                        <p:tgtEl>
                                          <p:spTgt spid="47"/>
                                        </p:tgtEl>
                                      </p:cBhvr>
                                    </p:animEffect>
                                  </p:childTnLst>
                                </p:cTn>
                              </p:par>
                              <p:par>
                                <p:cTn id="56" presetID="10" presetClass="entr" presetSubtype="0" fill="hold" nodeType="withEffect">
                                  <p:stCondLst>
                                    <p:cond delay="105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childTnLst>
                                </p:cTn>
                              </p:par>
                              <p:par>
                                <p:cTn id="59" presetID="2" presetClass="entr" presetSubtype="4" fill="hold" nodeType="withEffect">
                                  <p:stCondLst>
                                    <p:cond delay="105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1000" fill="hold"/>
                                        <p:tgtEl>
                                          <p:spTgt spid="37"/>
                                        </p:tgtEl>
                                        <p:attrNameLst>
                                          <p:attrName>ppt_x</p:attrName>
                                        </p:attrNameLst>
                                      </p:cBhvr>
                                      <p:tavLst>
                                        <p:tav tm="0">
                                          <p:val>
                                            <p:strVal val="#ppt_x"/>
                                          </p:val>
                                        </p:tav>
                                        <p:tav tm="100000">
                                          <p:val>
                                            <p:strVal val="#ppt_x"/>
                                          </p:val>
                                        </p:tav>
                                      </p:tavLst>
                                    </p:anim>
                                    <p:anim calcmode="lin" valueType="num">
                                      <p:cBhvr additive="base">
                                        <p:cTn id="62" dur="1000" fill="hold"/>
                                        <p:tgtEl>
                                          <p:spTgt spid="37"/>
                                        </p:tgtEl>
                                        <p:attrNameLst>
                                          <p:attrName>ppt_y</p:attrName>
                                        </p:attrNameLst>
                                      </p:cBhvr>
                                      <p:tavLst>
                                        <p:tav tm="0">
                                          <p:val>
                                            <p:strVal val="1+#ppt_h/2"/>
                                          </p:val>
                                        </p:tav>
                                        <p:tav tm="100000">
                                          <p:val>
                                            <p:strVal val="#ppt_y"/>
                                          </p:val>
                                        </p:tav>
                                      </p:tavLst>
                                    </p:anim>
                                  </p:childTnLst>
                                </p:cTn>
                              </p:par>
                            </p:childTnLst>
                          </p:cTn>
                        </p:par>
                        <p:par>
                          <p:cTn id="63" fill="hold">
                            <p:stCondLst>
                              <p:cond delay="5700"/>
                            </p:stCondLst>
                            <p:childTnLst>
                              <p:par>
                                <p:cTn id="64" presetID="53" presetClass="entr" presetSubtype="16" fill="hold"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p:cTn id="66" dur="500" fill="hold"/>
                                        <p:tgtEl>
                                          <p:spTgt spid="55"/>
                                        </p:tgtEl>
                                        <p:attrNameLst>
                                          <p:attrName>ppt_w</p:attrName>
                                        </p:attrNameLst>
                                      </p:cBhvr>
                                      <p:tavLst>
                                        <p:tav tm="0">
                                          <p:val>
                                            <p:fltVal val="0"/>
                                          </p:val>
                                        </p:tav>
                                        <p:tav tm="100000">
                                          <p:val>
                                            <p:strVal val="#ppt_w"/>
                                          </p:val>
                                        </p:tav>
                                      </p:tavLst>
                                    </p:anim>
                                    <p:anim calcmode="lin" valueType="num">
                                      <p:cBhvr>
                                        <p:cTn id="67" dur="500" fill="hold"/>
                                        <p:tgtEl>
                                          <p:spTgt spid="55"/>
                                        </p:tgtEl>
                                        <p:attrNameLst>
                                          <p:attrName>ppt_h</p:attrName>
                                        </p:attrNameLst>
                                      </p:cBhvr>
                                      <p:tavLst>
                                        <p:tav tm="0">
                                          <p:val>
                                            <p:fltVal val="0"/>
                                          </p:val>
                                        </p:tav>
                                        <p:tav tm="100000">
                                          <p:val>
                                            <p:strVal val="#ppt_h"/>
                                          </p:val>
                                        </p:tav>
                                      </p:tavLst>
                                    </p:anim>
                                    <p:animEffect transition="in" filter="fade">
                                      <p:cBhvr>
                                        <p:cTn id="68" dur="500"/>
                                        <p:tgtEl>
                                          <p:spTgt spid="55"/>
                                        </p:tgtEl>
                                      </p:cBhvr>
                                    </p:animEffect>
                                  </p:childTnLst>
                                </p:cTn>
                              </p:par>
                            </p:childTnLst>
                          </p:cTn>
                        </p:par>
                        <p:par>
                          <p:cTn id="69" fill="hold">
                            <p:stCondLst>
                              <p:cond delay="6200"/>
                            </p:stCondLst>
                            <p:childTnLst>
                              <p:par>
                                <p:cTn id="70" presetID="53" presetClass="entr" presetSubtype="16" fill="hold" grpId="0" nodeType="afterEffect">
                                  <p:stCondLst>
                                    <p:cond delay="0"/>
                                  </p:stCondLst>
                                  <p:iterate type="lt">
                                    <p:tmPct val="10000"/>
                                  </p:iterate>
                                  <p:childTnLst>
                                    <p:set>
                                      <p:cBhvr>
                                        <p:cTn id="71" dur="1" fill="hold">
                                          <p:stCondLst>
                                            <p:cond delay="0"/>
                                          </p:stCondLst>
                                        </p:cTn>
                                        <p:tgtEl>
                                          <p:spTgt spid="48"/>
                                        </p:tgtEl>
                                        <p:attrNameLst>
                                          <p:attrName>style.visibility</p:attrName>
                                        </p:attrNameLst>
                                      </p:cBhvr>
                                      <p:to>
                                        <p:strVal val="visible"/>
                                      </p:to>
                                    </p:set>
                                    <p:anim calcmode="lin" valueType="num">
                                      <p:cBhvr>
                                        <p:cTn id="72" dur="300" fill="hold"/>
                                        <p:tgtEl>
                                          <p:spTgt spid="48"/>
                                        </p:tgtEl>
                                        <p:attrNameLst>
                                          <p:attrName>ppt_w</p:attrName>
                                        </p:attrNameLst>
                                      </p:cBhvr>
                                      <p:tavLst>
                                        <p:tav tm="0">
                                          <p:val>
                                            <p:fltVal val="0"/>
                                          </p:val>
                                        </p:tav>
                                        <p:tav tm="100000">
                                          <p:val>
                                            <p:strVal val="#ppt_w"/>
                                          </p:val>
                                        </p:tav>
                                      </p:tavLst>
                                    </p:anim>
                                    <p:anim calcmode="lin" valueType="num">
                                      <p:cBhvr>
                                        <p:cTn id="73" dur="300" fill="hold"/>
                                        <p:tgtEl>
                                          <p:spTgt spid="48"/>
                                        </p:tgtEl>
                                        <p:attrNameLst>
                                          <p:attrName>ppt_h</p:attrName>
                                        </p:attrNameLst>
                                      </p:cBhvr>
                                      <p:tavLst>
                                        <p:tav tm="0">
                                          <p:val>
                                            <p:fltVal val="0"/>
                                          </p:val>
                                        </p:tav>
                                        <p:tav tm="100000">
                                          <p:val>
                                            <p:strVal val="#ppt_h"/>
                                          </p:val>
                                        </p:tav>
                                      </p:tavLst>
                                    </p:anim>
                                    <p:animEffect transition="in" filter="fade">
                                      <p:cBhvr>
                                        <p:cTn id="74" dur="300"/>
                                        <p:tgtEl>
                                          <p:spTgt spid="48"/>
                                        </p:tgtEl>
                                      </p:cBhvr>
                                    </p:animEffec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childTnLst>
                                </p:cTn>
                              </p:par>
                              <p:par>
                                <p:cTn id="78" presetID="2" presetClass="entr" presetSubtype="1"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1000" fill="hold"/>
                                        <p:tgtEl>
                                          <p:spTgt spid="27"/>
                                        </p:tgtEl>
                                        <p:attrNameLst>
                                          <p:attrName>ppt_x</p:attrName>
                                        </p:attrNameLst>
                                      </p:cBhvr>
                                      <p:tavLst>
                                        <p:tav tm="0">
                                          <p:val>
                                            <p:strVal val="#ppt_x"/>
                                          </p:val>
                                        </p:tav>
                                        <p:tav tm="100000">
                                          <p:val>
                                            <p:strVal val="#ppt_x"/>
                                          </p:val>
                                        </p:tav>
                                      </p:tavLst>
                                    </p:anim>
                                    <p:anim calcmode="lin" valueType="num">
                                      <p:cBhvr additive="base">
                                        <p:cTn id="81" dur="1000" fill="hold"/>
                                        <p:tgtEl>
                                          <p:spTgt spid="27"/>
                                        </p:tgtEl>
                                        <p:attrNameLst>
                                          <p:attrName>ppt_y</p:attrName>
                                        </p:attrNameLst>
                                      </p:cBhvr>
                                      <p:tavLst>
                                        <p:tav tm="0">
                                          <p:val>
                                            <p:strVal val="0-#ppt_h/2"/>
                                          </p:val>
                                        </p:tav>
                                        <p:tav tm="100000">
                                          <p:val>
                                            <p:strVal val="#ppt_y"/>
                                          </p:val>
                                        </p:tav>
                                      </p:tavLst>
                                    </p:anim>
                                  </p:childTnLst>
                                </p:cTn>
                              </p:par>
                            </p:childTnLst>
                          </p:cTn>
                        </p:par>
                        <p:par>
                          <p:cTn id="82" fill="hold">
                            <p:stCondLst>
                              <p:cond delay="7400"/>
                            </p:stCondLst>
                            <p:childTnLst>
                              <p:par>
                                <p:cTn id="83" presetID="53" presetClass="entr" presetSubtype="16" fill="hold" nodeType="afterEffect">
                                  <p:stCondLst>
                                    <p:cond delay="0"/>
                                  </p:stCondLst>
                                  <p:childTnLst>
                                    <p:set>
                                      <p:cBhvr>
                                        <p:cTn id="84" dur="1" fill="hold">
                                          <p:stCondLst>
                                            <p:cond delay="0"/>
                                          </p:stCondLst>
                                        </p:cTn>
                                        <p:tgtEl>
                                          <p:spTgt spid="63"/>
                                        </p:tgtEl>
                                        <p:attrNameLst>
                                          <p:attrName>style.visibility</p:attrName>
                                        </p:attrNameLst>
                                      </p:cBhvr>
                                      <p:to>
                                        <p:strVal val="visible"/>
                                      </p:to>
                                    </p:set>
                                    <p:anim calcmode="lin" valueType="num">
                                      <p:cBhvr>
                                        <p:cTn id="85" dur="500" fill="hold"/>
                                        <p:tgtEl>
                                          <p:spTgt spid="63"/>
                                        </p:tgtEl>
                                        <p:attrNameLst>
                                          <p:attrName>ppt_w</p:attrName>
                                        </p:attrNameLst>
                                      </p:cBhvr>
                                      <p:tavLst>
                                        <p:tav tm="0">
                                          <p:val>
                                            <p:fltVal val="0"/>
                                          </p:val>
                                        </p:tav>
                                        <p:tav tm="100000">
                                          <p:val>
                                            <p:strVal val="#ppt_w"/>
                                          </p:val>
                                        </p:tav>
                                      </p:tavLst>
                                    </p:anim>
                                    <p:anim calcmode="lin" valueType="num">
                                      <p:cBhvr>
                                        <p:cTn id="86" dur="500" fill="hold"/>
                                        <p:tgtEl>
                                          <p:spTgt spid="63"/>
                                        </p:tgtEl>
                                        <p:attrNameLst>
                                          <p:attrName>ppt_h</p:attrName>
                                        </p:attrNameLst>
                                      </p:cBhvr>
                                      <p:tavLst>
                                        <p:tav tm="0">
                                          <p:val>
                                            <p:fltVal val="0"/>
                                          </p:val>
                                        </p:tav>
                                        <p:tav tm="100000">
                                          <p:val>
                                            <p:strVal val="#ppt_h"/>
                                          </p:val>
                                        </p:tav>
                                      </p:tavLst>
                                    </p:anim>
                                    <p:animEffect transition="in" filter="fade">
                                      <p:cBhvr>
                                        <p:cTn id="87" dur="500"/>
                                        <p:tgtEl>
                                          <p:spTgt spid="63"/>
                                        </p:tgtEl>
                                      </p:cBhvr>
                                    </p:animEffect>
                                  </p:childTnLst>
                                </p:cTn>
                              </p:par>
                            </p:childTnLst>
                          </p:cTn>
                        </p:par>
                        <p:par>
                          <p:cTn id="88" fill="hold">
                            <p:stCondLst>
                              <p:cond delay="7900"/>
                            </p:stCondLst>
                            <p:childTnLst>
                              <p:par>
                                <p:cTn id="89" presetID="53" presetClass="entr" presetSubtype="16" fill="hold" grpId="0" nodeType="afterEffect">
                                  <p:stCondLst>
                                    <p:cond delay="0"/>
                                  </p:stCondLst>
                                  <p:iterate type="lt">
                                    <p:tmPct val="10000"/>
                                  </p:iterate>
                                  <p:childTnLst>
                                    <p:set>
                                      <p:cBhvr>
                                        <p:cTn id="90" dur="1" fill="hold">
                                          <p:stCondLst>
                                            <p:cond delay="0"/>
                                          </p:stCondLst>
                                        </p:cTn>
                                        <p:tgtEl>
                                          <p:spTgt spid="49"/>
                                        </p:tgtEl>
                                        <p:attrNameLst>
                                          <p:attrName>style.visibility</p:attrName>
                                        </p:attrNameLst>
                                      </p:cBhvr>
                                      <p:to>
                                        <p:strVal val="visible"/>
                                      </p:to>
                                    </p:set>
                                    <p:anim calcmode="lin" valueType="num">
                                      <p:cBhvr>
                                        <p:cTn id="91" dur="300" fill="hold"/>
                                        <p:tgtEl>
                                          <p:spTgt spid="49"/>
                                        </p:tgtEl>
                                        <p:attrNameLst>
                                          <p:attrName>ppt_w</p:attrName>
                                        </p:attrNameLst>
                                      </p:cBhvr>
                                      <p:tavLst>
                                        <p:tav tm="0">
                                          <p:val>
                                            <p:fltVal val="0"/>
                                          </p:val>
                                        </p:tav>
                                        <p:tav tm="100000">
                                          <p:val>
                                            <p:strVal val="#ppt_w"/>
                                          </p:val>
                                        </p:tav>
                                      </p:tavLst>
                                    </p:anim>
                                    <p:anim calcmode="lin" valueType="num">
                                      <p:cBhvr>
                                        <p:cTn id="92" dur="300" fill="hold"/>
                                        <p:tgtEl>
                                          <p:spTgt spid="49"/>
                                        </p:tgtEl>
                                        <p:attrNameLst>
                                          <p:attrName>ppt_h</p:attrName>
                                        </p:attrNameLst>
                                      </p:cBhvr>
                                      <p:tavLst>
                                        <p:tav tm="0">
                                          <p:val>
                                            <p:fltVal val="0"/>
                                          </p:val>
                                        </p:tav>
                                        <p:tav tm="100000">
                                          <p:val>
                                            <p:strVal val="#ppt_h"/>
                                          </p:val>
                                        </p:tav>
                                      </p:tavLst>
                                    </p:anim>
                                    <p:animEffect transition="in" filter="fade">
                                      <p:cBhvr>
                                        <p:cTn id="93" dur="3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27" name="Freeform 12"/>
          <p:cNvSpPr/>
          <p:nvPr/>
        </p:nvSpPr>
        <p:spPr bwMode="auto">
          <a:xfrm>
            <a:off x="6154594" y="3740119"/>
            <a:ext cx="1889494" cy="1898431"/>
          </a:xfrm>
          <a:custGeom>
            <a:avLst/>
            <a:gdLst>
              <a:gd name="T0" fmla="*/ 0 w 2320"/>
              <a:gd name="T1" fmla="*/ 1620 h 2320"/>
              <a:gd name="T2" fmla="*/ 700 w 2320"/>
              <a:gd name="T3" fmla="*/ 2320 h 2320"/>
              <a:gd name="T4" fmla="*/ 2320 w 2320"/>
              <a:gd name="T5" fmla="*/ 2320 h 2320"/>
              <a:gd name="T6" fmla="*/ 2320 w 2320"/>
              <a:gd name="T7" fmla="*/ 700 h 2320"/>
              <a:gd name="T8" fmla="*/ 1620 w 2320"/>
              <a:gd name="T9" fmla="*/ 0 h 2320"/>
              <a:gd name="T10" fmla="*/ 0 w 2320"/>
              <a:gd name="T11" fmla="*/ 0 h 2320"/>
              <a:gd name="T12" fmla="*/ 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1620"/>
                </a:moveTo>
                <a:cubicBezTo>
                  <a:pt x="0" y="2005"/>
                  <a:pt x="315" y="2320"/>
                  <a:pt x="700" y="2320"/>
                </a:cubicBezTo>
                <a:cubicBezTo>
                  <a:pt x="1240" y="2320"/>
                  <a:pt x="1780" y="2320"/>
                  <a:pt x="2320" y="2320"/>
                </a:cubicBezTo>
                <a:cubicBezTo>
                  <a:pt x="2320" y="1780"/>
                  <a:pt x="2320" y="1240"/>
                  <a:pt x="2320" y="700"/>
                </a:cubicBezTo>
                <a:cubicBezTo>
                  <a:pt x="2320" y="315"/>
                  <a:pt x="2005" y="0"/>
                  <a:pt x="1620" y="0"/>
                </a:cubicBezTo>
                <a:cubicBezTo>
                  <a:pt x="1080" y="0"/>
                  <a:pt x="540" y="0"/>
                  <a:pt x="0" y="0"/>
                </a:cubicBezTo>
                <a:lnTo>
                  <a:pt x="0" y="1620"/>
                </a:lnTo>
                <a:close/>
              </a:path>
            </a:pathLst>
          </a:custGeom>
          <a:solidFill>
            <a:srgbClr val="027ED2"/>
          </a:solidFill>
          <a:ln>
            <a:noFill/>
          </a:ln>
        </p:spPr>
        <p:txBody>
          <a:bodyPr vert="horz" wrap="square" lIns="121917" tIns="60958" rIns="121917" bIns="60958" numCol="1" anchor="t" anchorCtr="0" compatLnSpc="1"/>
          <a:lstStyle/>
          <a:p>
            <a:pPr>
              <a:defRPr/>
            </a:pPr>
            <a:endParaRPr lang="zh-CN" altLang="en-US" kern="0" dirty="0">
              <a:solidFill>
                <a:sysClr val="windowText" lastClr="000000"/>
              </a:solidFill>
            </a:endParaRPr>
          </a:p>
        </p:txBody>
      </p:sp>
      <p:sp>
        <p:nvSpPr>
          <p:cNvPr id="28" name="Freeform 13"/>
          <p:cNvSpPr/>
          <p:nvPr/>
        </p:nvSpPr>
        <p:spPr bwMode="auto">
          <a:xfrm>
            <a:off x="4146326" y="3740119"/>
            <a:ext cx="1889494" cy="1898431"/>
          </a:xfrm>
          <a:custGeom>
            <a:avLst/>
            <a:gdLst>
              <a:gd name="T0" fmla="*/ 2320 w 2320"/>
              <a:gd name="T1" fmla="*/ 1620 h 2320"/>
              <a:gd name="T2" fmla="*/ 1620 w 2320"/>
              <a:gd name="T3" fmla="*/ 2320 h 2320"/>
              <a:gd name="T4" fmla="*/ 0 w 2320"/>
              <a:gd name="T5" fmla="*/ 2320 h 2320"/>
              <a:gd name="T6" fmla="*/ 0 w 2320"/>
              <a:gd name="T7" fmla="*/ 700 h 2320"/>
              <a:gd name="T8" fmla="*/ 700 w 2320"/>
              <a:gd name="T9" fmla="*/ 0 h 2320"/>
              <a:gd name="T10" fmla="*/ 2320 w 2320"/>
              <a:gd name="T11" fmla="*/ 0 h 2320"/>
              <a:gd name="T12" fmla="*/ 232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1620"/>
                </a:moveTo>
                <a:cubicBezTo>
                  <a:pt x="2320" y="2005"/>
                  <a:pt x="2005" y="2320"/>
                  <a:pt x="1620" y="2320"/>
                </a:cubicBezTo>
                <a:cubicBezTo>
                  <a:pt x="1080" y="2320"/>
                  <a:pt x="540" y="2320"/>
                  <a:pt x="0" y="2320"/>
                </a:cubicBezTo>
                <a:cubicBezTo>
                  <a:pt x="0" y="1780"/>
                  <a:pt x="0" y="1240"/>
                  <a:pt x="0" y="700"/>
                </a:cubicBezTo>
                <a:cubicBezTo>
                  <a:pt x="0" y="315"/>
                  <a:pt x="315" y="0"/>
                  <a:pt x="700" y="0"/>
                </a:cubicBezTo>
                <a:cubicBezTo>
                  <a:pt x="1240" y="0"/>
                  <a:pt x="1780" y="0"/>
                  <a:pt x="2320" y="0"/>
                </a:cubicBezTo>
                <a:lnTo>
                  <a:pt x="2320" y="1620"/>
                </a:lnTo>
                <a:close/>
              </a:path>
            </a:pathLst>
          </a:custGeom>
          <a:solidFill>
            <a:schemeClr val="accent1"/>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29" name="Freeform 14"/>
          <p:cNvSpPr/>
          <p:nvPr/>
        </p:nvSpPr>
        <p:spPr bwMode="auto">
          <a:xfrm>
            <a:off x="6154594" y="1730710"/>
            <a:ext cx="1889494" cy="1894307"/>
          </a:xfrm>
          <a:custGeom>
            <a:avLst/>
            <a:gdLst>
              <a:gd name="T0" fmla="*/ 0 w 2320"/>
              <a:gd name="T1" fmla="*/ 700 h 2320"/>
              <a:gd name="T2" fmla="*/ 700 w 2320"/>
              <a:gd name="T3" fmla="*/ 0 h 2320"/>
              <a:gd name="T4" fmla="*/ 2320 w 2320"/>
              <a:gd name="T5" fmla="*/ 0 h 2320"/>
              <a:gd name="T6" fmla="*/ 2320 w 2320"/>
              <a:gd name="T7" fmla="*/ 1620 h 2320"/>
              <a:gd name="T8" fmla="*/ 1620 w 2320"/>
              <a:gd name="T9" fmla="*/ 2320 h 2320"/>
              <a:gd name="T10" fmla="*/ 0 w 2320"/>
              <a:gd name="T11" fmla="*/ 2320 h 2320"/>
              <a:gd name="T12" fmla="*/ 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700"/>
                </a:moveTo>
                <a:cubicBezTo>
                  <a:pt x="0" y="315"/>
                  <a:pt x="315" y="0"/>
                  <a:pt x="700" y="0"/>
                </a:cubicBezTo>
                <a:cubicBezTo>
                  <a:pt x="1240" y="0"/>
                  <a:pt x="1780" y="0"/>
                  <a:pt x="2320" y="0"/>
                </a:cubicBezTo>
                <a:cubicBezTo>
                  <a:pt x="2320" y="540"/>
                  <a:pt x="2320" y="1080"/>
                  <a:pt x="2320" y="1620"/>
                </a:cubicBezTo>
                <a:cubicBezTo>
                  <a:pt x="2320" y="2005"/>
                  <a:pt x="2005" y="2320"/>
                  <a:pt x="1620" y="2320"/>
                </a:cubicBezTo>
                <a:cubicBezTo>
                  <a:pt x="1080" y="2320"/>
                  <a:pt x="540" y="2320"/>
                  <a:pt x="0" y="2320"/>
                </a:cubicBezTo>
                <a:lnTo>
                  <a:pt x="0" y="700"/>
                </a:lnTo>
                <a:close/>
              </a:path>
            </a:pathLst>
          </a:custGeom>
          <a:solidFill>
            <a:schemeClr val="accent1"/>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0" name="Freeform 15"/>
          <p:cNvSpPr/>
          <p:nvPr/>
        </p:nvSpPr>
        <p:spPr bwMode="auto">
          <a:xfrm>
            <a:off x="4146326" y="1730710"/>
            <a:ext cx="1889494" cy="1894307"/>
          </a:xfrm>
          <a:custGeom>
            <a:avLst/>
            <a:gdLst>
              <a:gd name="T0" fmla="*/ 2320 w 2320"/>
              <a:gd name="T1" fmla="*/ 700 h 2320"/>
              <a:gd name="T2" fmla="*/ 1620 w 2320"/>
              <a:gd name="T3" fmla="*/ 0 h 2320"/>
              <a:gd name="T4" fmla="*/ 0 w 2320"/>
              <a:gd name="T5" fmla="*/ 0 h 2320"/>
              <a:gd name="T6" fmla="*/ 0 w 2320"/>
              <a:gd name="T7" fmla="*/ 1620 h 2320"/>
              <a:gd name="T8" fmla="*/ 700 w 2320"/>
              <a:gd name="T9" fmla="*/ 2320 h 2320"/>
              <a:gd name="T10" fmla="*/ 2320 w 2320"/>
              <a:gd name="T11" fmla="*/ 2320 h 2320"/>
              <a:gd name="T12" fmla="*/ 232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700"/>
                </a:moveTo>
                <a:cubicBezTo>
                  <a:pt x="2320" y="315"/>
                  <a:pt x="2005" y="0"/>
                  <a:pt x="1620" y="0"/>
                </a:cubicBezTo>
                <a:cubicBezTo>
                  <a:pt x="1080" y="0"/>
                  <a:pt x="540" y="0"/>
                  <a:pt x="0" y="0"/>
                </a:cubicBezTo>
                <a:cubicBezTo>
                  <a:pt x="0" y="540"/>
                  <a:pt x="0" y="1080"/>
                  <a:pt x="0" y="1620"/>
                </a:cubicBezTo>
                <a:cubicBezTo>
                  <a:pt x="0" y="2005"/>
                  <a:pt x="315" y="2320"/>
                  <a:pt x="700" y="2320"/>
                </a:cubicBezTo>
                <a:cubicBezTo>
                  <a:pt x="1240" y="2320"/>
                  <a:pt x="1780" y="2320"/>
                  <a:pt x="2320" y="2320"/>
                </a:cubicBezTo>
                <a:lnTo>
                  <a:pt x="2320" y="700"/>
                </a:lnTo>
                <a:close/>
              </a:path>
            </a:pathLst>
          </a:custGeom>
          <a:solidFill>
            <a:srgbClr val="027ED2"/>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1" name="Freeform 16"/>
          <p:cNvSpPr/>
          <p:nvPr/>
        </p:nvSpPr>
        <p:spPr bwMode="auto">
          <a:xfrm>
            <a:off x="5582011" y="3166915"/>
            <a:ext cx="453809" cy="458102"/>
          </a:xfrm>
          <a:custGeom>
            <a:avLst/>
            <a:gdLst>
              <a:gd name="T0" fmla="*/ 560 w 560"/>
              <a:gd name="T1" fmla="*/ 559 h 559"/>
              <a:gd name="T2" fmla="*/ 0 w 560"/>
              <a:gd name="T3" fmla="*/ 559 h 559"/>
              <a:gd name="T4" fmla="*/ 560 w 560"/>
              <a:gd name="T5" fmla="*/ 0 h 559"/>
              <a:gd name="T6" fmla="*/ 560 w 560"/>
              <a:gd name="T7" fmla="*/ 559 h 559"/>
            </a:gdLst>
            <a:ahLst/>
            <a:cxnLst>
              <a:cxn ang="0">
                <a:pos x="T0" y="T1"/>
              </a:cxn>
              <a:cxn ang="0">
                <a:pos x="T2" y="T3"/>
              </a:cxn>
              <a:cxn ang="0">
                <a:pos x="T4" y="T5"/>
              </a:cxn>
              <a:cxn ang="0">
                <a:pos x="T6" y="T7"/>
              </a:cxn>
            </a:cxnLst>
            <a:rect l="0" t="0" r="r" b="b"/>
            <a:pathLst>
              <a:path w="560" h="559">
                <a:moveTo>
                  <a:pt x="560" y="559"/>
                </a:moveTo>
                <a:lnTo>
                  <a:pt x="0" y="559"/>
                </a:lnTo>
                <a:cubicBezTo>
                  <a:pt x="0" y="250"/>
                  <a:pt x="251" y="0"/>
                  <a:pt x="560" y="0"/>
                </a:cubicBezTo>
                <a:lnTo>
                  <a:pt x="560" y="559"/>
                </a:lnTo>
                <a:close/>
              </a:path>
            </a:pathLst>
          </a:custGeom>
          <a:solidFill>
            <a:sysClr val="window" lastClr="FFFFFF">
              <a:lumMod val="75000"/>
            </a:sysClr>
          </a:solidFill>
          <a:ln>
            <a:noFill/>
          </a:ln>
        </p:spPr>
        <p:txBody>
          <a:bodyPr vert="horz" wrap="square" lIns="121917" tIns="60958" rIns="121917" bIns="60958" numCol="1" anchor="t" anchorCtr="0" compatLnSpc="1"/>
          <a:lstStyle/>
          <a:p>
            <a:pPr algn="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32" name="Freeform 17"/>
          <p:cNvSpPr/>
          <p:nvPr/>
        </p:nvSpPr>
        <p:spPr bwMode="auto">
          <a:xfrm>
            <a:off x="6154593" y="3166915"/>
            <a:ext cx="453809" cy="458102"/>
          </a:xfrm>
          <a:custGeom>
            <a:avLst/>
            <a:gdLst>
              <a:gd name="T0" fmla="*/ 0 w 559"/>
              <a:gd name="T1" fmla="*/ 559 h 559"/>
              <a:gd name="T2" fmla="*/ 559 w 559"/>
              <a:gd name="T3" fmla="*/ 559 h 559"/>
              <a:gd name="T4" fmla="*/ 0 w 559"/>
              <a:gd name="T5" fmla="*/ 0 h 559"/>
              <a:gd name="T6" fmla="*/ 0 w 559"/>
              <a:gd name="T7" fmla="*/ 559 h 559"/>
            </a:gdLst>
            <a:ahLst/>
            <a:cxnLst>
              <a:cxn ang="0">
                <a:pos x="T0" y="T1"/>
              </a:cxn>
              <a:cxn ang="0">
                <a:pos x="T2" y="T3"/>
              </a:cxn>
              <a:cxn ang="0">
                <a:pos x="T4" y="T5"/>
              </a:cxn>
              <a:cxn ang="0">
                <a:pos x="T6" y="T7"/>
              </a:cxn>
            </a:cxnLst>
            <a:rect l="0" t="0" r="r" b="b"/>
            <a:pathLst>
              <a:path w="559" h="559">
                <a:moveTo>
                  <a:pt x="0" y="559"/>
                </a:moveTo>
                <a:lnTo>
                  <a:pt x="559" y="559"/>
                </a:lnTo>
                <a:cubicBezTo>
                  <a:pt x="559" y="250"/>
                  <a:pt x="309" y="0"/>
                  <a:pt x="0" y="0"/>
                </a:cubicBezTo>
                <a:lnTo>
                  <a:pt x="0" y="559"/>
                </a:lnTo>
                <a:close/>
              </a:path>
            </a:pathLst>
          </a:custGeom>
          <a:solidFill>
            <a:sysClr val="window" lastClr="FFFFFF">
              <a:lumMod val="75000"/>
            </a:sysClr>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3" name="Freeform 18"/>
          <p:cNvSpPr/>
          <p:nvPr/>
        </p:nvSpPr>
        <p:spPr bwMode="auto">
          <a:xfrm>
            <a:off x="5582011" y="3740120"/>
            <a:ext cx="453809" cy="458102"/>
          </a:xfrm>
          <a:custGeom>
            <a:avLst/>
            <a:gdLst>
              <a:gd name="T0" fmla="*/ 560 w 560"/>
              <a:gd name="T1" fmla="*/ 0 h 560"/>
              <a:gd name="T2" fmla="*/ 0 w 560"/>
              <a:gd name="T3" fmla="*/ 0 h 560"/>
              <a:gd name="T4" fmla="*/ 560 w 560"/>
              <a:gd name="T5" fmla="*/ 560 h 560"/>
              <a:gd name="T6" fmla="*/ 560 w 560"/>
              <a:gd name="T7" fmla="*/ 0 h 560"/>
            </a:gdLst>
            <a:ahLst/>
            <a:cxnLst>
              <a:cxn ang="0">
                <a:pos x="T0" y="T1"/>
              </a:cxn>
              <a:cxn ang="0">
                <a:pos x="T2" y="T3"/>
              </a:cxn>
              <a:cxn ang="0">
                <a:pos x="T4" y="T5"/>
              </a:cxn>
              <a:cxn ang="0">
                <a:pos x="T6" y="T7"/>
              </a:cxn>
            </a:cxnLst>
            <a:rect l="0" t="0" r="r" b="b"/>
            <a:pathLst>
              <a:path w="560" h="560">
                <a:moveTo>
                  <a:pt x="560" y="0"/>
                </a:moveTo>
                <a:lnTo>
                  <a:pt x="0" y="0"/>
                </a:lnTo>
                <a:cubicBezTo>
                  <a:pt x="0" y="309"/>
                  <a:pt x="251" y="560"/>
                  <a:pt x="560" y="560"/>
                </a:cubicBezTo>
                <a:lnTo>
                  <a:pt x="560" y="0"/>
                </a:lnTo>
                <a:close/>
              </a:path>
            </a:pathLst>
          </a:custGeom>
          <a:solidFill>
            <a:sysClr val="window" lastClr="FFFFFF">
              <a:lumMod val="75000"/>
            </a:sysClr>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4" name="Freeform 19"/>
          <p:cNvSpPr/>
          <p:nvPr/>
        </p:nvSpPr>
        <p:spPr bwMode="auto">
          <a:xfrm>
            <a:off x="6154593" y="3740120"/>
            <a:ext cx="453809" cy="458102"/>
          </a:xfrm>
          <a:custGeom>
            <a:avLst/>
            <a:gdLst>
              <a:gd name="T0" fmla="*/ 0 w 559"/>
              <a:gd name="T1" fmla="*/ 0 h 560"/>
              <a:gd name="T2" fmla="*/ 559 w 559"/>
              <a:gd name="T3" fmla="*/ 0 h 560"/>
              <a:gd name="T4" fmla="*/ 0 w 559"/>
              <a:gd name="T5" fmla="*/ 560 h 560"/>
              <a:gd name="T6" fmla="*/ 0 w 559"/>
              <a:gd name="T7" fmla="*/ 0 h 560"/>
            </a:gdLst>
            <a:ahLst/>
            <a:cxnLst>
              <a:cxn ang="0">
                <a:pos x="T0" y="T1"/>
              </a:cxn>
              <a:cxn ang="0">
                <a:pos x="T2" y="T3"/>
              </a:cxn>
              <a:cxn ang="0">
                <a:pos x="T4" y="T5"/>
              </a:cxn>
              <a:cxn ang="0">
                <a:pos x="T6" y="T7"/>
              </a:cxn>
            </a:cxnLst>
            <a:rect l="0" t="0" r="r" b="b"/>
            <a:pathLst>
              <a:path w="559" h="560">
                <a:moveTo>
                  <a:pt x="0" y="0"/>
                </a:moveTo>
                <a:lnTo>
                  <a:pt x="559" y="0"/>
                </a:lnTo>
                <a:cubicBezTo>
                  <a:pt x="559" y="309"/>
                  <a:pt x="309" y="560"/>
                  <a:pt x="0" y="560"/>
                </a:cubicBezTo>
                <a:lnTo>
                  <a:pt x="0" y="0"/>
                </a:lnTo>
                <a:close/>
              </a:path>
            </a:pathLst>
          </a:custGeom>
          <a:solidFill>
            <a:sysClr val="window" lastClr="FFFFFF">
              <a:lumMod val="75000"/>
            </a:sysClr>
          </a:solidFill>
          <a:ln>
            <a:noFill/>
          </a:ln>
        </p:spPr>
        <p:txBody>
          <a:bodyPr vert="horz" wrap="square" lIns="121917" tIns="60958" rIns="121917" bIns="60958" numCol="1" anchor="t" anchorCtr="0" compatLnSpc="1"/>
          <a:lstStyle/>
          <a:p>
            <a:pPr>
              <a:defRPr/>
            </a:pPr>
            <a:endParaRPr lang="zh-CN" altLang="en-US" kern="0">
              <a:solidFill>
                <a:sysClr val="windowText" lastClr="000000"/>
              </a:solidFill>
            </a:endParaRPr>
          </a:p>
        </p:txBody>
      </p:sp>
      <p:sp>
        <p:nvSpPr>
          <p:cNvPr id="35" name="矩形 34"/>
          <p:cNvSpPr/>
          <p:nvPr/>
        </p:nvSpPr>
        <p:spPr>
          <a:xfrm>
            <a:off x="5796906" y="3290607"/>
            <a:ext cx="156770" cy="292388"/>
          </a:xfrm>
          <a:prstGeom prst="rect">
            <a:avLst/>
          </a:prstGeom>
        </p:spPr>
        <p:txBody>
          <a:bodyPr wrap="square" lIns="0" tIns="0" rIns="0" bIns="0">
            <a:spAutoFit/>
          </a:bodyPr>
          <a:lstStyle/>
          <a:p>
            <a:pPr algn="r">
              <a:defRPr/>
            </a:pPr>
            <a:r>
              <a:rPr lang="en-US" altLang="zh-CN" sz="1900" kern="0" dirty="0">
                <a:solidFill>
                  <a:sysClr val="window" lastClr="FFFFFF"/>
                </a:solidFill>
                <a:latin typeface="微软雅黑" panose="020B0503020204020204" pitchFamily="34" charset="-122"/>
                <a:ea typeface="微软雅黑" panose="020B0503020204020204" pitchFamily="34" charset="-122"/>
              </a:rPr>
              <a:t>1</a:t>
            </a:r>
            <a:endParaRPr lang="zh-CN" altLang="en-US" sz="1900" kern="0" dirty="0">
              <a:solidFill>
                <a:sysClr val="window" lastClr="FFFFFF"/>
              </a:solidFill>
              <a:latin typeface="微软雅黑" panose="020B0503020204020204" pitchFamily="34" charset="-122"/>
              <a:ea typeface="微软雅黑" panose="020B0503020204020204" pitchFamily="34" charset="-122"/>
            </a:endParaRPr>
          </a:p>
        </p:txBody>
      </p:sp>
      <p:sp>
        <p:nvSpPr>
          <p:cNvPr id="36" name="矩形 35"/>
          <p:cNvSpPr/>
          <p:nvPr/>
        </p:nvSpPr>
        <p:spPr>
          <a:xfrm>
            <a:off x="6225366" y="3290607"/>
            <a:ext cx="156770" cy="292388"/>
          </a:xfrm>
          <a:prstGeom prst="rect">
            <a:avLst/>
          </a:prstGeom>
        </p:spPr>
        <p:txBody>
          <a:bodyPr wrap="square" lIns="0" tIns="0" rIns="0" bIns="0">
            <a:spAutoFit/>
          </a:bodyPr>
          <a:lstStyle/>
          <a:p>
            <a:pPr algn="r">
              <a:defRPr/>
            </a:pPr>
            <a:r>
              <a:rPr lang="en-US" altLang="zh-CN" sz="1900" kern="0" dirty="0">
                <a:solidFill>
                  <a:sysClr val="window" lastClr="FFFFFF"/>
                </a:solidFill>
                <a:latin typeface="微软雅黑" panose="020B0503020204020204" pitchFamily="34" charset="-122"/>
                <a:ea typeface="微软雅黑" panose="020B0503020204020204" pitchFamily="34" charset="-122"/>
              </a:rPr>
              <a:t>2</a:t>
            </a:r>
            <a:endParaRPr lang="zh-CN" altLang="en-US" sz="1900" kern="0" dirty="0">
              <a:solidFill>
                <a:sysClr val="window" lastClr="FFFFFF"/>
              </a:solidFill>
              <a:latin typeface="微软雅黑" panose="020B0503020204020204" pitchFamily="34" charset="-122"/>
              <a:ea typeface="微软雅黑" panose="020B0503020204020204" pitchFamily="34" charset="-122"/>
            </a:endParaRPr>
          </a:p>
        </p:txBody>
      </p:sp>
      <p:sp>
        <p:nvSpPr>
          <p:cNvPr id="37" name="矩形 36"/>
          <p:cNvSpPr/>
          <p:nvPr/>
        </p:nvSpPr>
        <p:spPr>
          <a:xfrm>
            <a:off x="5796904" y="3763106"/>
            <a:ext cx="156772" cy="292388"/>
          </a:xfrm>
          <a:prstGeom prst="rect">
            <a:avLst/>
          </a:prstGeom>
        </p:spPr>
        <p:txBody>
          <a:bodyPr wrap="square" lIns="0" tIns="0" rIns="0" bIns="0">
            <a:spAutoFit/>
          </a:bodyPr>
          <a:lstStyle/>
          <a:p>
            <a:pPr algn="r">
              <a:defRPr/>
            </a:pPr>
            <a:r>
              <a:rPr lang="en-US" altLang="zh-CN" sz="1900" kern="0" dirty="0">
                <a:solidFill>
                  <a:sysClr val="window" lastClr="FFFFFF"/>
                </a:solidFill>
                <a:latin typeface="微软雅黑" panose="020B0503020204020204" pitchFamily="34" charset="-122"/>
                <a:ea typeface="微软雅黑" panose="020B0503020204020204" pitchFamily="34" charset="-122"/>
              </a:rPr>
              <a:t>3</a:t>
            </a:r>
            <a:endParaRPr lang="zh-CN" altLang="en-US" sz="1900" kern="0" dirty="0">
              <a:solidFill>
                <a:sysClr val="window" lastClr="FFFFFF"/>
              </a:solidFill>
              <a:latin typeface="微软雅黑" panose="020B0503020204020204" pitchFamily="34" charset="-122"/>
              <a:ea typeface="微软雅黑" panose="020B0503020204020204" pitchFamily="34" charset="-122"/>
            </a:endParaRPr>
          </a:p>
        </p:txBody>
      </p:sp>
      <p:sp>
        <p:nvSpPr>
          <p:cNvPr id="38" name="矩形 37"/>
          <p:cNvSpPr/>
          <p:nvPr/>
        </p:nvSpPr>
        <p:spPr>
          <a:xfrm>
            <a:off x="6225366" y="3763107"/>
            <a:ext cx="156770" cy="292388"/>
          </a:xfrm>
          <a:prstGeom prst="rect">
            <a:avLst/>
          </a:prstGeom>
        </p:spPr>
        <p:txBody>
          <a:bodyPr wrap="square" lIns="0" tIns="0" rIns="0" bIns="0">
            <a:spAutoFit/>
          </a:bodyPr>
          <a:lstStyle/>
          <a:p>
            <a:pPr algn="r">
              <a:defRPr/>
            </a:pPr>
            <a:r>
              <a:rPr lang="en-US" altLang="zh-CN" sz="1900" kern="0" dirty="0">
                <a:solidFill>
                  <a:sysClr val="window" lastClr="FFFFFF"/>
                </a:solidFill>
                <a:latin typeface="微软雅黑" panose="020B0503020204020204" pitchFamily="34" charset="-122"/>
                <a:ea typeface="微软雅黑" panose="020B0503020204020204" pitchFamily="34" charset="-122"/>
              </a:rPr>
              <a:t>4</a:t>
            </a:r>
            <a:endParaRPr lang="zh-CN" altLang="en-US" sz="1900" kern="0" dirty="0">
              <a:solidFill>
                <a:sysClr val="window" lastClr="FFFFFF"/>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1007402" y="2154522"/>
            <a:ext cx="2839305" cy="9002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defRPr/>
            </a:pPr>
            <a:r>
              <a:rPr lang="zh-CN" altLang="en-US" sz="1300" kern="0" dirty="0">
                <a:solidFill>
                  <a:sysClr val="windowText" lastClr="000000">
                    <a:lumMod val="75000"/>
                    <a:lumOff val="25000"/>
                  </a:sysClr>
                </a:solidFill>
              </a:rPr>
              <a:t>点击输入简要文字内容，文字内容需概括精炼，不用多余的文字修饰，言简意赅的说明分项内容</a:t>
            </a:r>
            <a:r>
              <a:rPr lang="en-US" altLang="zh-CN" sz="1300" kern="0" dirty="0">
                <a:solidFill>
                  <a:sysClr val="windowText" lastClr="000000">
                    <a:lumMod val="75000"/>
                    <a:lumOff val="25000"/>
                  </a:sysClr>
                </a:solidFill>
              </a:rPr>
              <a:t>……</a:t>
            </a:r>
            <a:endParaRPr lang="en-US" altLang="zh-CN" sz="1300" kern="0" dirty="0">
              <a:solidFill>
                <a:sysClr val="windowText" lastClr="000000">
                  <a:lumMod val="75000"/>
                  <a:lumOff val="25000"/>
                </a:sysClr>
              </a:solidFill>
            </a:endParaRPr>
          </a:p>
        </p:txBody>
      </p:sp>
      <p:sp>
        <p:nvSpPr>
          <p:cNvPr id="40" name="TextBox 39"/>
          <p:cNvSpPr txBox="1"/>
          <p:nvPr/>
        </p:nvSpPr>
        <p:spPr>
          <a:xfrm>
            <a:off x="4492379" y="2154522"/>
            <a:ext cx="1197385" cy="1046682"/>
          </a:xfrm>
          <a:prstGeom prst="rect">
            <a:avLst/>
          </a:prstGeom>
          <a:noFill/>
        </p:spPr>
        <p:txBody>
          <a:bodyPr wrap="square" lIns="0" tIns="60958" rIns="0" bIns="0" rtlCol="0">
            <a:spAutoFit/>
          </a:bodyPr>
          <a:lstStyle/>
          <a:p>
            <a:pPr algn="ctr">
              <a:defRPr/>
            </a:pPr>
            <a:r>
              <a:rPr lang="zh-CN" altLang="en-US" sz="3200" b="1" kern="0" dirty="0">
                <a:solidFill>
                  <a:sysClr val="window" lastClr="FFFFFF"/>
                </a:solidFill>
                <a:latin typeface="微软雅黑" panose="020B0503020204020204" pitchFamily="34" charset="-122"/>
                <a:ea typeface="微软雅黑" panose="020B0503020204020204" pitchFamily="34" charset="-122"/>
              </a:rPr>
              <a:t>添加标题</a:t>
            </a:r>
            <a:endParaRPr lang="zh-CN" altLang="en-US" sz="3200" b="1" kern="0" dirty="0">
              <a:solidFill>
                <a:sysClr val="window" lastClr="FFFFFF"/>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6521536" y="2154522"/>
            <a:ext cx="1155607" cy="1046682"/>
          </a:xfrm>
          <a:prstGeom prst="rect">
            <a:avLst/>
          </a:prstGeom>
          <a:noFill/>
        </p:spPr>
        <p:txBody>
          <a:bodyPr wrap="square" lIns="0" tIns="60958" rIns="0" bIns="0" rtlCol="0">
            <a:spAutoFit/>
          </a:bodyPr>
          <a:lstStyle/>
          <a:p>
            <a:pPr algn="ctr">
              <a:defRPr/>
            </a:pPr>
            <a:r>
              <a:rPr lang="zh-CN" altLang="en-US" sz="3200" b="1" kern="0" dirty="0">
                <a:solidFill>
                  <a:sysClr val="window" lastClr="FFFFFF"/>
                </a:solidFill>
                <a:latin typeface="微软雅黑" panose="020B0503020204020204" pitchFamily="34" charset="-122"/>
                <a:ea typeface="微软雅黑" panose="020B0503020204020204" pitchFamily="34" charset="-122"/>
              </a:rPr>
              <a:t>添加标题</a:t>
            </a:r>
            <a:endParaRPr lang="zh-CN" altLang="en-US" sz="3200" b="1" kern="0" dirty="0">
              <a:solidFill>
                <a:sysClr val="window" lastClr="FFFFFF"/>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4507197" y="4165994"/>
            <a:ext cx="1167749" cy="1046682"/>
          </a:xfrm>
          <a:prstGeom prst="rect">
            <a:avLst/>
          </a:prstGeom>
          <a:noFill/>
        </p:spPr>
        <p:txBody>
          <a:bodyPr wrap="square" lIns="0" tIns="60958" rIns="0" bIns="0" rtlCol="0">
            <a:spAutoFit/>
          </a:bodyPr>
          <a:lstStyle/>
          <a:p>
            <a:pPr algn="ctr">
              <a:defRPr/>
            </a:pPr>
            <a:r>
              <a:rPr lang="zh-CN" altLang="en-US" sz="3200" b="1" kern="0" dirty="0">
                <a:solidFill>
                  <a:sysClr val="window" lastClr="FFFFFF"/>
                </a:solidFill>
                <a:latin typeface="微软雅黑" panose="020B0503020204020204" pitchFamily="34" charset="-122"/>
                <a:ea typeface="微软雅黑" panose="020B0503020204020204" pitchFamily="34" charset="-122"/>
              </a:rPr>
              <a:t>添加标题</a:t>
            </a:r>
            <a:endParaRPr lang="zh-CN" altLang="en-US" sz="3200" b="1" kern="0" dirty="0">
              <a:solidFill>
                <a:sysClr val="window" lastClr="FFFFFF"/>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6521536" y="4165994"/>
            <a:ext cx="1155607" cy="1046682"/>
          </a:xfrm>
          <a:prstGeom prst="rect">
            <a:avLst/>
          </a:prstGeom>
          <a:noFill/>
        </p:spPr>
        <p:txBody>
          <a:bodyPr wrap="square" lIns="0" tIns="60958" rIns="0" bIns="0" rtlCol="0">
            <a:spAutoFit/>
          </a:bodyPr>
          <a:lstStyle/>
          <a:p>
            <a:pPr algn="ctr">
              <a:defRPr/>
            </a:pPr>
            <a:r>
              <a:rPr lang="zh-CN" altLang="en-US" sz="3200" b="1" kern="0" dirty="0">
                <a:solidFill>
                  <a:sysClr val="window" lastClr="FFFFFF"/>
                </a:solidFill>
                <a:latin typeface="微软雅黑" panose="020B0503020204020204" pitchFamily="34" charset="-122"/>
                <a:ea typeface="微软雅黑" panose="020B0503020204020204" pitchFamily="34" charset="-122"/>
              </a:rPr>
              <a:t>添加标题</a:t>
            </a:r>
            <a:endParaRPr lang="zh-CN" altLang="en-US" sz="3200" b="1" kern="0" dirty="0">
              <a:solidFill>
                <a:sysClr val="window" lastClr="FFFFFF"/>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8399163" y="2154522"/>
            <a:ext cx="2839305" cy="9002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defRPr/>
            </a:pPr>
            <a:r>
              <a:rPr lang="zh-CN" altLang="en-US" sz="1300" kern="0" dirty="0">
                <a:solidFill>
                  <a:sysClr val="windowText" lastClr="000000">
                    <a:lumMod val="75000"/>
                    <a:lumOff val="25000"/>
                  </a:sysClr>
                </a:solidFill>
              </a:rPr>
              <a:t>点击输入简要文字内容，文字内容需概括精炼，不用多余的文字修饰，言简意赅的说明分项内容</a:t>
            </a:r>
            <a:r>
              <a:rPr lang="en-US" altLang="zh-CN" sz="1300" kern="0" dirty="0">
                <a:solidFill>
                  <a:sysClr val="windowText" lastClr="000000">
                    <a:lumMod val="75000"/>
                    <a:lumOff val="25000"/>
                  </a:sysClr>
                </a:solidFill>
              </a:rPr>
              <a:t>……</a:t>
            </a:r>
            <a:endParaRPr lang="en-US" altLang="zh-CN" sz="1300" kern="0" dirty="0">
              <a:solidFill>
                <a:sysClr val="windowText" lastClr="000000">
                  <a:lumMod val="75000"/>
                  <a:lumOff val="25000"/>
                </a:sysClr>
              </a:solidFill>
            </a:endParaRPr>
          </a:p>
        </p:txBody>
      </p:sp>
      <p:sp>
        <p:nvSpPr>
          <p:cNvPr id="45" name="TextBox 44"/>
          <p:cNvSpPr txBox="1"/>
          <p:nvPr/>
        </p:nvSpPr>
        <p:spPr>
          <a:xfrm>
            <a:off x="1095303" y="4289133"/>
            <a:ext cx="2759502" cy="9002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defRPr/>
            </a:pPr>
            <a:r>
              <a:rPr lang="zh-CN" altLang="en-US" sz="1300" kern="0" dirty="0">
                <a:solidFill>
                  <a:sysClr val="windowText" lastClr="000000">
                    <a:lumMod val="75000"/>
                    <a:lumOff val="25000"/>
                  </a:sysClr>
                </a:solidFill>
              </a:rPr>
              <a:t>点击输入简要文字内容，文字内容需概括精炼，不用多余的文字修饰，言简意赅的说明分项内容</a:t>
            </a:r>
            <a:r>
              <a:rPr lang="en-US" altLang="zh-CN" sz="1300" kern="0" dirty="0">
                <a:solidFill>
                  <a:sysClr val="windowText" lastClr="000000">
                    <a:lumMod val="75000"/>
                    <a:lumOff val="25000"/>
                  </a:sysClr>
                </a:solidFill>
              </a:rPr>
              <a:t>……</a:t>
            </a:r>
            <a:endParaRPr lang="en-US" altLang="zh-CN" sz="1300" kern="0" dirty="0">
              <a:solidFill>
                <a:sysClr val="windowText" lastClr="000000">
                  <a:lumMod val="75000"/>
                  <a:lumOff val="25000"/>
                </a:sysClr>
              </a:solidFill>
            </a:endParaRPr>
          </a:p>
        </p:txBody>
      </p:sp>
      <p:sp>
        <p:nvSpPr>
          <p:cNvPr id="46" name="TextBox 45"/>
          <p:cNvSpPr txBox="1"/>
          <p:nvPr/>
        </p:nvSpPr>
        <p:spPr>
          <a:xfrm>
            <a:off x="8399163" y="4289133"/>
            <a:ext cx="2839305" cy="9002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defRPr/>
            </a:pPr>
            <a:r>
              <a:rPr lang="zh-CN" altLang="en-US" sz="1300" kern="0" dirty="0">
                <a:solidFill>
                  <a:sysClr val="windowText" lastClr="000000">
                    <a:lumMod val="75000"/>
                    <a:lumOff val="25000"/>
                  </a:sysClr>
                </a:solidFill>
              </a:rPr>
              <a:t>点击输入简要文字内容，文字内容需概括精炼，不用多余的文字修饰，言简意赅的说明分项内容</a:t>
            </a:r>
            <a:r>
              <a:rPr lang="en-US" altLang="zh-CN" sz="1300" kern="0" dirty="0">
                <a:solidFill>
                  <a:sysClr val="windowText" lastClr="000000">
                    <a:lumMod val="75000"/>
                    <a:lumOff val="25000"/>
                  </a:sysClr>
                </a:solidFill>
              </a:rPr>
              <a:t>……</a:t>
            </a:r>
            <a:endParaRPr lang="en-US" altLang="zh-CN" sz="1300" kern="0" dirty="0">
              <a:solidFill>
                <a:sysClr val="windowText" lastClr="000000">
                  <a:lumMod val="75000"/>
                  <a:lumOff val="25000"/>
                </a:sys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5177"/>
    </mc:Choice>
    <mc:Fallback>
      <p:transition spd="slow" advTm="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53" presetClass="entr" presetSubtype="528" repeatCount="200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400" fill="hold"/>
                                        <p:tgtEl>
                                          <p:spTgt spid="40"/>
                                        </p:tgtEl>
                                        <p:attrNameLst>
                                          <p:attrName>ppt_w</p:attrName>
                                        </p:attrNameLst>
                                      </p:cBhvr>
                                      <p:tavLst>
                                        <p:tav tm="0">
                                          <p:val>
                                            <p:fltVal val="0"/>
                                          </p:val>
                                        </p:tav>
                                        <p:tav tm="100000">
                                          <p:val>
                                            <p:strVal val="#ppt_w"/>
                                          </p:val>
                                        </p:tav>
                                      </p:tavLst>
                                    </p:anim>
                                    <p:anim calcmode="lin" valueType="num">
                                      <p:cBhvr>
                                        <p:cTn id="21" dur="400" fill="hold"/>
                                        <p:tgtEl>
                                          <p:spTgt spid="40"/>
                                        </p:tgtEl>
                                        <p:attrNameLst>
                                          <p:attrName>ppt_h</p:attrName>
                                        </p:attrNameLst>
                                      </p:cBhvr>
                                      <p:tavLst>
                                        <p:tav tm="0">
                                          <p:val>
                                            <p:fltVal val="0"/>
                                          </p:val>
                                        </p:tav>
                                        <p:tav tm="100000">
                                          <p:val>
                                            <p:strVal val="#ppt_h"/>
                                          </p:val>
                                        </p:tav>
                                      </p:tavLst>
                                    </p:anim>
                                    <p:animEffect transition="in" filter="fade">
                                      <p:cBhvr>
                                        <p:cTn id="22" dur="400"/>
                                        <p:tgtEl>
                                          <p:spTgt spid="40"/>
                                        </p:tgtEl>
                                      </p:cBhvr>
                                    </p:animEffect>
                                    <p:anim calcmode="lin" valueType="num">
                                      <p:cBhvr>
                                        <p:cTn id="23" dur="400" fill="hold"/>
                                        <p:tgtEl>
                                          <p:spTgt spid="40"/>
                                        </p:tgtEl>
                                        <p:attrNameLst>
                                          <p:attrName>ppt_x</p:attrName>
                                        </p:attrNameLst>
                                      </p:cBhvr>
                                      <p:tavLst>
                                        <p:tav tm="0">
                                          <p:val>
                                            <p:fltVal val="0.5"/>
                                          </p:val>
                                        </p:tav>
                                        <p:tav tm="100000">
                                          <p:val>
                                            <p:strVal val="#ppt_x"/>
                                          </p:val>
                                        </p:tav>
                                      </p:tavLst>
                                    </p:anim>
                                    <p:anim calcmode="lin" valueType="num">
                                      <p:cBhvr>
                                        <p:cTn id="24" dur="400" fill="hold"/>
                                        <p:tgtEl>
                                          <p:spTgt spid="40"/>
                                        </p:tgtEl>
                                        <p:attrNameLst>
                                          <p:attrName>ppt_y</p:attrName>
                                        </p:attrNameLst>
                                      </p:cBhvr>
                                      <p:tavLst>
                                        <p:tav tm="0">
                                          <p:val>
                                            <p:fltVal val="0.5"/>
                                          </p:val>
                                        </p:tav>
                                        <p:tav tm="100000">
                                          <p:val>
                                            <p:strVal val="#ppt_y"/>
                                          </p:val>
                                        </p:tav>
                                      </p:tavLst>
                                    </p:anim>
                                  </p:childTnLst>
                                </p:cTn>
                              </p:par>
                              <p:par>
                                <p:cTn id="25" presetID="53" presetClass="entr" presetSubtype="528" repeatCount="200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400" fill="hold"/>
                                        <p:tgtEl>
                                          <p:spTgt spid="30"/>
                                        </p:tgtEl>
                                        <p:attrNameLst>
                                          <p:attrName>ppt_w</p:attrName>
                                        </p:attrNameLst>
                                      </p:cBhvr>
                                      <p:tavLst>
                                        <p:tav tm="0">
                                          <p:val>
                                            <p:fltVal val="0"/>
                                          </p:val>
                                        </p:tav>
                                        <p:tav tm="100000">
                                          <p:val>
                                            <p:strVal val="#ppt_w"/>
                                          </p:val>
                                        </p:tav>
                                      </p:tavLst>
                                    </p:anim>
                                    <p:anim calcmode="lin" valueType="num">
                                      <p:cBhvr>
                                        <p:cTn id="28" dur="400" fill="hold"/>
                                        <p:tgtEl>
                                          <p:spTgt spid="30"/>
                                        </p:tgtEl>
                                        <p:attrNameLst>
                                          <p:attrName>ppt_h</p:attrName>
                                        </p:attrNameLst>
                                      </p:cBhvr>
                                      <p:tavLst>
                                        <p:tav tm="0">
                                          <p:val>
                                            <p:fltVal val="0"/>
                                          </p:val>
                                        </p:tav>
                                        <p:tav tm="100000">
                                          <p:val>
                                            <p:strVal val="#ppt_h"/>
                                          </p:val>
                                        </p:tav>
                                      </p:tavLst>
                                    </p:anim>
                                    <p:animEffect transition="in" filter="fade">
                                      <p:cBhvr>
                                        <p:cTn id="29" dur="400"/>
                                        <p:tgtEl>
                                          <p:spTgt spid="30"/>
                                        </p:tgtEl>
                                      </p:cBhvr>
                                    </p:animEffect>
                                    <p:anim calcmode="lin" valueType="num">
                                      <p:cBhvr>
                                        <p:cTn id="30" dur="400" fill="hold"/>
                                        <p:tgtEl>
                                          <p:spTgt spid="30"/>
                                        </p:tgtEl>
                                        <p:attrNameLst>
                                          <p:attrName>ppt_x</p:attrName>
                                        </p:attrNameLst>
                                      </p:cBhvr>
                                      <p:tavLst>
                                        <p:tav tm="0">
                                          <p:val>
                                            <p:fltVal val="0.5"/>
                                          </p:val>
                                        </p:tav>
                                        <p:tav tm="100000">
                                          <p:val>
                                            <p:strVal val="#ppt_x"/>
                                          </p:val>
                                        </p:tav>
                                      </p:tavLst>
                                    </p:anim>
                                    <p:anim calcmode="lin" valueType="num">
                                      <p:cBhvr>
                                        <p:cTn id="31" dur="400" fill="hold"/>
                                        <p:tgtEl>
                                          <p:spTgt spid="30"/>
                                        </p:tgtEl>
                                        <p:attrNameLst>
                                          <p:attrName>ppt_y</p:attrName>
                                        </p:attrNameLst>
                                      </p:cBhvr>
                                      <p:tavLst>
                                        <p:tav tm="0">
                                          <p:val>
                                            <p:fltVal val="0.5"/>
                                          </p:val>
                                        </p:tav>
                                        <p:tav tm="100000">
                                          <p:val>
                                            <p:strVal val="#ppt_y"/>
                                          </p:val>
                                        </p:tav>
                                      </p:tavLst>
                                    </p:anim>
                                  </p:childTnLst>
                                </p:cTn>
                              </p:par>
                              <p:par>
                                <p:cTn id="32" presetID="53" presetClass="entr" presetSubtype="528" repeatCount="200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400" fill="hold"/>
                                        <p:tgtEl>
                                          <p:spTgt spid="31"/>
                                        </p:tgtEl>
                                        <p:attrNameLst>
                                          <p:attrName>ppt_w</p:attrName>
                                        </p:attrNameLst>
                                      </p:cBhvr>
                                      <p:tavLst>
                                        <p:tav tm="0">
                                          <p:val>
                                            <p:fltVal val="0"/>
                                          </p:val>
                                        </p:tav>
                                        <p:tav tm="100000">
                                          <p:val>
                                            <p:strVal val="#ppt_w"/>
                                          </p:val>
                                        </p:tav>
                                      </p:tavLst>
                                    </p:anim>
                                    <p:anim calcmode="lin" valueType="num">
                                      <p:cBhvr>
                                        <p:cTn id="35" dur="400" fill="hold"/>
                                        <p:tgtEl>
                                          <p:spTgt spid="31"/>
                                        </p:tgtEl>
                                        <p:attrNameLst>
                                          <p:attrName>ppt_h</p:attrName>
                                        </p:attrNameLst>
                                      </p:cBhvr>
                                      <p:tavLst>
                                        <p:tav tm="0">
                                          <p:val>
                                            <p:fltVal val="0"/>
                                          </p:val>
                                        </p:tav>
                                        <p:tav tm="100000">
                                          <p:val>
                                            <p:strVal val="#ppt_h"/>
                                          </p:val>
                                        </p:tav>
                                      </p:tavLst>
                                    </p:anim>
                                    <p:animEffect transition="in" filter="fade">
                                      <p:cBhvr>
                                        <p:cTn id="36" dur="400"/>
                                        <p:tgtEl>
                                          <p:spTgt spid="31"/>
                                        </p:tgtEl>
                                      </p:cBhvr>
                                    </p:animEffect>
                                    <p:anim calcmode="lin" valueType="num">
                                      <p:cBhvr>
                                        <p:cTn id="37" dur="400" fill="hold"/>
                                        <p:tgtEl>
                                          <p:spTgt spid="31"/>
                                        </p:tgtEl>
                                        <p:attrNameLst>
                                          <p:attrName>ppt_x</p:attrName>
                                        </p:attrNameLst>
                                      </p:cBhvr>
                                      <p:tavLst>
                                        <p:tav tm="0">
                                          <p:val>
                                            <p:fltVal val="0.5"/>
                                          </p:val>
                                        </p:tav>
                                        <p:tav tm="100000">
                                          <p:val>
                                            <p:strVal val="#ppt_x"/>
                                          </p:val>
                                        </p:tav>
                                      </p:tavLst>
                                    </p:anim>
                                    <p:anim calcmode="lin" valueType="num">
                                      <p:cBhvr>
                                        <p:cTn id="38" dur="400" fill="hold"/>
                                        <p:tgtEl>
                                          <p:spTgt spid="31"/>
                                        </p:tgtEl>
                                        <p:attrNameLst>
                                          <p:attrName>ppt_y</p:attrName>
                                        </p:attrNameLst>
                                      </p:cBhvr>
                                      <p:tavLst>
                                        <p:tav tm="0">
                                          <p:val>
                                            <p:fltVal val="0.5"/>
                                          </p:val>
                                        </p:tav>
                                        <p:tav tm="100000">
                                          <p:val>
                                            <p:strVal val="#ppt_y"/>
                                          </p:val>
                                        </p:tav>
                                      </p:tavLst>
                                    </p:anim>
                                  </p:childTnLst>
                                </p:cTn>
                              </p:par>
                              <p:par>
                                <p:cTn id="39" presetID="53" presetClass="entr" presetSubtype="528" repeatCount="200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400" fill="hold"/>
                                        <p:tgtEl>
                                          <p:spTgt spid="35"/>
                                        </p:tgtEl>
                                        <p:attrNameLst>
                                          <p:attrName>ppt_w</p:attrName>
                                        </p:attrNameLst>
                                      </p:cBhvr>
                                      <p:tavLst>
                                        <p:tav tm="0">
                                          <p:val>
                                            <p:fltVal val="0"/>
                                          </p:val>
                                        </p:tav>
                                        <p:tav tm="100000">
                                          <p:val>
                                            <p:strVal val="#ppt_w"/>
                                          </p:val>
                                        </p:tav>
                                      </p:tavLst>
                                    </p:anim>
                                    <p:anim calcmode="lin" valueType="num">
                                      <p:cBhvr>
                                        <p:cTn id="42" dur="400" fill="hold"/>
                                        <p:tgtEl>
                                          <p:spTgt spid="35"/>
                                        </p:tgtEl>
                                        <p:attrNameLst>
                                          <p:attrName>ppt_h</p:attrName>
                                        </p:attrNameLst>
                                      </p:cBhvr>
                                      <p:tavLst>
                                        <p:tav tm="0">
                                          <p:val>
                                            <p:fltVal val="0"/>
                                          </p:val>
                                        </p:tav>
                                        <p:tav tm="100000">
                                          <p:val>
                                            <p:strVal val="#ppt_h"/>
                                          </p:val>
                                        </p:tav>
                                      </p:tavLst>
                                    </p:anim>
                                    <p:animEffect transition="in" filter="fade">
                                      <p:cBhvr>
                                        <p:cTn id="43" dur="400"/>
                                        <p:tgtEl>
                                          <p:spTgt spid="35"/>
                                        </p:tgtEl>
                                      </p:cBhvr>
                                    </p:animEffect>
                                    <p:anim calcmode="lin" valueType="num">
                                      <p:cBhvr>
                                        <p:cTn id="44" dur="400" fill="hold"/>
                                        <p:tgtEl>
                                          <p:spTgt spid="35"/>
                                        </p:tgtEl>
                                        <p:attrNameLst>
                                          <p:attrName>ppt_x</p:attrName>
                                        </p:attrNameLst>
                                      </p:cBhvr>
                                      <p:tavLst>
                                        <p:tav tm="0">
                                          <p:val>
                                            <p:fltVal val="0.5"/>
                                          </p:val>
                                        </p:tav>
                                        <p:tav tm="100000">
                                          <p:val>
                                            <p:strVal val="#ppt_x"/>
                                          </p:val>
                                        </p:tav>
                                      </p:tavLst>
                                    </p:anim>
                                    <p:anim calcmode="lin" valueType="num">
                                      <p:cBhvr>
                                        <p:cTn id="45" dur="400" fill="hold"/>
                                        <p:tgtEl>
                                          <p:spTgt spid="35"/>
                                        </p:tgtEl>
                                        <p:attrNameLst>
                                          <p:attrName>ppt_y</p:attrName>
                                        </p:attrNameLst>
                                      </p:cBhvr>
                                      <p:tavLst>
                                        <p:tav tm="0">
                                          <p:val>
                                            <p:fltVal val="0.5"/>
                                          </p:val>
                                        </p:tav>
                                        <p:tav tm="100000">
                                          <p:val>
                                            <p:strVal val="#ppt_y"/>
                                          </p:val>
                                        </p:tav>
                                      </p:tavLst>
                                    </p:anim>
                                  </p:childTnLst>
                                </p:cTn>
                              </p:par>
                            </p:childTnLst>
                          </p:cTn>
                        </p:par>
                        <p:par>
                          <p:cTn id="46" fill="hold">
                            <p:stCondLst>
                              <p:cond delay="1100"/>
                            </p:stCondLst>
                            <p:childTnLst>
                              <p:par>
                                <p:cTn id="47" presetID="53" presetClass="entr" presetSubtype="528" repeatCount="2000"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anim calcmode="lin" valueType="num">
                                      <p:cBhvr>
                                        <p:cTn id="52" dur="400" fill="hold"/>
                                        <p:tgtEl>
                                          <p:spTgt spid="41"/>
                                        </p:tgtEl>
                                        <p:attrNameLst>
                                          <p:attrName>ppt_x</p:attrName>
                                        </p:attrNameLst>
                                      </p:cBhvr>
                                      <p:tavLst>
                                        <p:tav tm="0">
                                          <p:val>
                                            <p:fltVal val="0.5"/>
                                          </p:val>
                                        </p:tav>
                                        <p:tav tm="100000">
                                          <p:val>
                                            <p:strVal val="#ppt_x"/>
                                          </p:val>
                                        </p:tav>
                                      </p:tavLst>
                                    </p:anim>
                                    <p:anim calcmode="lin" valueType="num">
                                      <p:cBhvr>
                                        <p:cTn id="53" dur="400" fill="hold"/>
                                        <p:tgtEl>
                                          <p:spTgt spid="41"/>
                                        </p:tgtEl>
                                        <p:attrNameLst>
                                          <p:attrName>ppt_y</p:attrName>
                                        </p:attrNameLst>
                                      </p:cBhvr>
                                      <p:tavLst>
                                        <p:tav tm="0">
                                          <p:val>
                                            <p:fltVal val="0.5"/>
                                          </p:val>
                                        </p:tav>
                                        <p:tav tm="100000">
                                          <p:val>
                                            <p:strVal val="#ppt_y"/>
                                          </p:val>
                                        </p:tav>
                                      </p:tavLst>
                                    </p:anim>
                                  </p:childTnLst>
                                </p:cTn>
                              </p:par>
                              <p:par>
                                <p:cTn id="54" presetID="53" presetClass="entr" presetSubtype="528" repeatCount="200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400" fill="hold"/>
                                        <p:tgtEl>
                                          <p:spTgt spid="29"/>
                                        </p:tgtEl>
                                        <p:attrNameLst>
                                          <p:attrName>ppt_w</p:attrName>
                                        </p:attrNameLst>
                                      </p:cBhvr>
                                      <p:tavLst>
                                        <p:tav tm="0">
                                          <p:val>
                                            <p:fltVal val="0"/>
                                          </p:val>
                                        </p:tav>
                                        <p:tav tm="100000">
                                          <p:val>
                                            <p:strVal val="#ppt_w"/>
                                          </p:val>
                                        </p:tav>
                                      </p:tavLst>
                                    </p:anim>
                                    <p:anim calcmode="lin" valueType="num">
                                      <p:cBhvr>
                                        <p:cTn id="57" dur="400" fill="hold"/>
                                        <p:tgtEl>
                                          <p:spTgt spid="29"/>
                                        </p:tgtEl>
                                        <p:attrNameLst>
                                          <p:attrName>ppt_h</p:attrName>
                                        </p:attrNameLst>
                                      </p:cBhvr>
                                      <p:tavLst>
                                        <p:tav tm="0">
                                          <p:val>
                                            <p:fltVal val="0"/>
                                          </p:val>
                                        </p:tav>
                                        <p:tav tm="100000">
                                          <p:val>
                                            <p:strVal val="#ppt_h"/>
                                          </p:val>
                                        </p:tav>
                                      </p:tavLst>
                                    </p:anim>
                                    <p:animEffect transition="in" filter="fade">
                                      <p:cBhvr>
                                        <p:cTn id="58" dur="400"/>
                                        <p:tgtEl>
                                          <p:spTgt spid="29"/>
                                        </p:tgtEl>
                                      </p:cBhvr>
                                    </p:animEffect>
                                    <p:anim calcmode="lin" valueType="num">
                                      <p:cBhvr>
                                        <p:cTn id="59" dur="400" fill="hold"/>
                                        <p:tgtEl>
                                          <p:spTgt spid="29"/>
                                        </p:tgtEl>
                                        <p:attrNameLst>
                                          <p:attrName>ppt_x</p:attrName>
                                        </p:attrNameLst>
                                      </p:cBhvr>
                                      <p:tavLst>
                                        <p:tav tm="0">
                                          <p:val>
                                            <p:fltVal val="0.5"/>
                                          </p:val>
                                        </p:tav>
                                        <p:tav tm="100000">
                                          <p:val>
                                            <p:strVal val="#ppt_x"/>
                                          </p:val>
                                        </p:tav>
                                      </p:tavLst>
                                    </p:anim>
                                    <p:anim calcmode="lin" valueType="num">
                                      <p:cBhvr>
                                        <p:cTn id="60" dur="400" fill="hold"/>
                                        <p:tgtEl>
                                          <p:spTgt spid="29"/>
                                        </p:tgtEl>
                                        <p:attrNameLst>
                                          <p:attrName>ppt_y</p:attrName>
                                        </p:attrNameLst>
                                      </p:cBhvr>
                                      <p:tavLst>
                                        <p:tav tm="0">
                                          <p:val>
                                            <p:fltVal val="0.5"/>
                                          </p:val>
                                        </p:tav>
                                        <p:tav tm="100000">
                                          <p:val>
                                            <p:strVal val="#ppt_y"/>
                                          </p:val>
                                        </p:tav>
                                      </p:tavLst>
                                    </p:anim>
                                  </p:childTnLst>
                                </p:cTn>
                              </p:par>
                              <p:par>
                                <p:cTn id="61" presetID="53" presetClass="entr" presetSubtype="528" repeatCount="200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400" fill="hold"/>
                                        <p:tgtEl>
                                          <p:spTgt spid="32"/>
                                        </p:tgtEl>
                                        <p:attrNameLst>
                                          <p:attrName>ppt_w</p:attrName>
                                        </p:attrNameLst>
                                      </p:cBhvr>
                                      <p:tavLst>
                                        <p:tav tm="0">
                                          <p:val>
                                            <p:fltVal val="0"/>
                                          </p:val>
                                        </p:tav>
                                        <p:tav tm="100000">
                                          <p:val>
                                            <p:strVal val="#ppt_w"/>
                                          </p:val>
                                        </p:tav>
                                      </p:tavLst>
                                    </p:anim>
                                    <p:anim calcmode="lin" valueType="num">
                                      <p:cBhvr>
                                        <p:cTn id="64" dur="400" fill="hold"/>
                                        <p:tgtEl>
                                          <p:spTgt spid="32"/>
                                        </p:tgtEl>
                                        <p:attrNameLst>
                                          <p:attrName>ppt_h</p:attrName>
                                        </p:attrNameLst>
                                      </p:cBhvr>
                                      <p:tavLst>
                                        <p:tav tm="0">
                                          <p:val>
                                            <p:fltVal val="0"/>
                                          </p:val>
                                        </p:tav>
                                        <p:tav tm="100000">
                                          <p:val>
                                            <p:strVal val="#ppt_h"/>
                                          </p:val>
                                        </p:tav>
                                      </p:tavLst>
                                    </p:anim>
                                    <p:animEffect transition="in" filter="fade">
                                      <p:cBhvr>
                                        <p:cTn id="65" dur="400"/>
                                        <p:tgtEl>
                                          <p:spTgt spid="32"/>
                                        </p:tgtEl>
                                      </p:cBhvr>
                                    </p:animEffect>
                                    <p:anim calcmode="lin" valueType="num">
                                      <p:cBhvr>
                                        <p:cTn id="66" dur="400" fill="hold"/>
                                        <p:tgtEl>
                                          <p:spTgt spid="32"/>
                                        </p:tgtEl>
                                        <p:attrNameLst>
                                          <p:attrName>ppt_x</p:attrName>
                                        </p:attrNameLst>
                                      </p:cBhvr>
                                      <p:tavLst>
                                        <p:tav tm="0">
                                          <p:val>
                                            <p:fltVal val="0.5"/>
                                          </p:val>
                                        </p:tav>
                                        <p:tav tm="100000">
                                          <p:val>
                                            <p:strVal val="#ppt_x"/>
                                          </p:val>
                                        </p:tav>
                                      </p:tavLst>
                                    </p:anim>
                                    <p:anim calcmode="lin" valueType="num">
                                      <p:cBhvr>
                                        <p:cTn id="67" dur="400" fill="hold"/>
                                        <p:tgtEl>
                                          <p:spTgt spid="32"/>
                                        </p:tgtEl>
                                        <p:attrNameLst>
                                          <p:attrName>ppt_y</p:attrName>
                                        </p:attrNameLst>
                                      </p:cBhvr>
                                      <p:tavLst>
                                        <p:tav tm="0">
                                          <p:val>
                                            <p:fltVal val="0.5"/>
                                          </p:val>
                                        </p:tav>
                                        <p:tav tm="100000">
                                          <p:val>
                                            <p:strVal val="#ppt_y"/>
                                          </p:val>
                                        </p:tav>
                                      </p:tavLst>
                                    </p:anim>
                                  </p:childTnLst>
                                </p:cTn>
                              </p:par>
                              <p:par>
                                <p:cTn id="68" presetID="53" presetClass="entr" presetSubtype="528" repeatCount="200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400" fill="hold"/>
                                        <p:tgtEl>
                                          <p:spTgt spid="36"/>
                                        </p:tgtEl>
                                        <p:attrNameLst>
                                          <p:attrName>ppt_w</p:attrName>
                                        </p:attrNameLst>
                                      </p:cBhvr>
                                      <p:tavLst>
                                        <p:tav tm="0">
                                          <p:val>
                                            <p:fltVal val="0"/>
                                          </p:val>
                                        </p:tav>
                                        <p:tav tm="100000">
                                          <p:val>
                                            <p:strVal val="#ppt_w"/>
                                          </p:val>
                                        </p:tav>
                                      </p:tavLst>
                                    </p:anim>
                                    <p:anim calcmode="lin" valueType="num">
                                      <p:cBhvr>
                                        <p:cTn id="71" dur="400" fill="hold"/>
                                        <p:tgtEl>
                                          <p:spTgt spid="36"/>
                                        </p:tgtEl>
                                        <p:attrNameLst>
                                          <p:attrName>ppt_h</p:attrName>
                                        </p:attrNameLst>
                                      </p:cBhvr>
                                      <p:tavLst>
                                        <p:tav tm="0">
                                          <p:val>
                                            <p:fltVal val="0"/>
                                          </p:val>
                                        </p:tav>
                                        <p:tav tm="100000">
                                          <p:val>
                                            <p:strVal val="#ppt_h"/>
                                          </p:val>
                                        </p:tav>
                                      </p:tavLst>
                                    </p:anim>
                                    <p:animEffect transition="in" filter="fade">
                                      <p:cBhvr>
                                        <p:cTn id="72" dur="400"/>
                                        <p:tgtEl>
                                          <p:spTgt spid="36"/>
                                        </p:tgtEl>
                                      </p:cBhvr>
                                    </p:animEffect>
                                    <p:anim calcmode="lin" valueType="num">
                                      <p:cBhvr>
                                        <p:cTn id="73" dur="400" fill="hold"/>
                                        <p:tgtEl>
                                          <p:spTgt spid="36"/>
                                        </p:tgtEl>
                                        <p:attrNameLst>
                                          <p:attrName>ppt_x</p:attrName>
                                        </p:attrNameLst>
                                      </p:cBhvr>
                                      <p:tavLst>
                                        <p:tav tm="0">
                                          <p:val>
                                            <p:fltVal val="0.5"/>
                                          </p:val>
                                        </p:tav>
                                        <p:tav tm="100000">
                                          <p:val>
                                            <p:strVal val="#ppt_x"/>
                                          </p:val>
                                        </p:tav>
                                      </p:tavLst>
                                    </p:anim>
                                    <p:anim calcmode="lin" valueType="num">
                                      <p:cBhvr>
                                        <p:cTn id="74" dur="400" fill="hold"/>
                                        <p:tgtEl>
                                          <p:spTgt spid="36"/>
                                        </p:tgtEl>
                                        <p:attrNameLst>
                                          <p:attrName>ppt_y</p:attrName>
                                        </p:attrNameLst>
                                      </p:cBhvr>
                                      <p:tavLst>
                                        <p:tav tm="0">
                                          <p:val>
                                            <p:fltVal val="0.5"/>
                                          </p:val>
                                        </p:tav>
                                        <p:tav tm="100000">
                                          <p:val>
                                            <p:strVal val="#ppt_y"/>
                                          </p:val>
                                        </p:tav>
                                      </p:tavLst>
                                    </p:anim>
                                  </p:childTnLst>
                                </p:cTn>
                              </p:par>
                            </p:childTnLst>
                          </p:cTn>
                        </p:par>
                        <p:par>
                          <p:cTn id="75" fill="hold">
                            <p:stCondLst>
                              <p:cond delay="1600"/>
                            </p:stCondLst>
                            <p:childTnLst>
                              <p:par>
                                <p:cTn id="76" presetID="53" presetClass="entr" presetSubtype="528" repeatCount="2000"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p:cTn id="78" dur="400" fill="hold"/>
                                        <p:tgtEl>
                                          <p:spTgt spid="42"/>
                                        </p:tgtEl>
                                        <p:attrNameLst>
                                          <p:attrName>ppt_w</p:attrName>
                                        </p:attrNameLst>
                                      </p:cBhvr>
                                      <p:tavLst>
                                        <p:tav tm="0">
                                          <p:val>
                                            <p:fltVal val="0"/>
                                          </p:val>
                                        </p:tav>
                                        <p:tav tm="100000">
                                          <p:val>
                                            <p:strVal val="#ppt_w"/>
                                          </p:val>
                                        </p:tav>
                                      </p:tavLst>
                                    </p:anim>
                                    <p:anim calcmode="lin" valueType="num">
                                      <p:cBhvr>
                                        <p:cTn id="79" dur="400" fill="hold"/>
                                        <p:tgtEl>
                                          <p:spTgt spid="42"/>
                                        </p:tgtEl>
                                        <p:attrNameLst>
                                          <p:attrName>ppt_h</p:attrName>
                                        </p:attrNameLst>
                                      </p:cBhvr>
                                      <p:tavLst>
                                        <p:tav tm="0">
                                          <p:val>
                                            <p:fltVal val="0"/>
                                          </p:val>
                                        </p:tav>
                                        <p:tav tm="100000">
                                          <p:val>
                                            <p:strVal val="#ppt_h"/>
                                          </p:val>
                                        </p:tav>
                                      </p:tavLst>
                                    </p:anim>
                                    <p:animEffect transition="in" filter="fade">
                                      <p:cBhvr>
                                        <p:cTn id="80" dur="400"/>
                                        <p:tgtEl>
                                          <p:spTgt spid="42"/>
                                        </p:tgtEl>
                                      </p:cBhvr>
                                    </p:animEffect>
                                    <p:anim calcmode="lin" valueType="num">
                                      <p:cBhvr>
                                        <p:cTn id="81" dur="400" fill="hold"/>
                                        <p:tgtEl>
                                          <p:spTgt spid="42"/>
                                        </p:tgtEl>
                                        <p:attrNameLst>
                                          <p:attrName>ppt_x</p:attrName>
                                        </p:attrNameLst>
                                      </p:cBhvr>
                                      <p:tavLst>
                                        <p:tav tm="0">
                                          <p:val>
                                            <p:fltVal val="0.5"/>
                                          </p:val>
                                        </p:tav>
                                        <p:tav tm="100000">
                                          <p:val>
                                            <p:strVal val="#ppt_x"/>
                                          </p:val>
                                        </p:tav>
                                      </p:tavLst>
                                    </p:anim>
                                    <p:anim calcmode="lin" valueType="num">
                                      <p:cBhvr>
                                        <p:cTn id="82" dur="400" fill="hold"/>
                                        <p:tgtEl>
                                          <p:spTgt spid="42"/>
                                        </p:tgtEl>
                                        <p:attrNameLst>
                                          <p:attrName>ppt_y</p:attrName>
                                        </p:attrNameLst>
                                      </p:cBhvr>
                                      <p:tavLst>
                                        <p:tav tm="0">
                                          <p:val>
                                            <p:fltVal val="0.5"/>
                                          </p:val>
                                        </p:tav>
                                        <p:tav tm="100000">
                                          <p:val>
                                            <p:strVal val="#ppt_y"/>
                                          </p:val>
                                        </p:tav>
                                      </p:tavLst>
                                    </p:anim>
                                  </p:childTnLst>
                                </p:cTn>
                              </p:par>
                              <p:par>
                                <p:cTn id="83" presetID="53" presetClass="entr" presetSubtype="528" repeatCount="200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p:cTn id="85" dur="400" fill="hold"/>
                                        <p:tgtEl>
                                          <p:spTgt spid="28"/>
                                        </p:tgtEl>
                                        <p:attrNameLst>
                                          <p:attrName>ppt_w</p:attrName>
                                        </p:attrNameLst>
                                      </p:cBhvr>
                                      <p:tavLst>
                                        <p:tav tm="0">
                                          <p:val>
                                            <p:fltVal val="0"/>
                                          </p:val>
                                        </p:tav>
                                        <p:tav tm="100000">
                                          <p:val>
                                            <p:strVal val="#ppt_w"/>
                                          </p:val>
                                        </p:tav>
                                      </p:tavLst>
                                    </p:anim>
                                    <p:anim calcmode="lin" valueType="num">
                                      <p:cBhvr>
                                        <p:cTn id="86" dur="400" fill="hold"/>
                                        <p:tgtEl>
                                          <p:spTgt spid="28"/>
                                        </p:tgtEl>
                                        <p:attrNameLst>
                                          <p:attrName>ppt_h</p:attrName>
                                        </p:attrNameLst>
                                      </p:cBhvr>
                                      <p:tavLst>
                                        <p:tav tm="0">
                                          <p:val>
                                            <p:fltVal val="0"/>
                                          </p:val>
                                        </p:tav>
                                        <p:tav tm="100000">
                                          <p:val>
                                            <p:strVal val="#ppt_h"/>
                                          </p:val>
                                        </p:tav>
                                      </p:tavLst>
                                    </p:anim>
                                    <p:animEffect transition="in" filter="fade">
                                      <p:cBhvr>
                                        <p:cTn id="87" dur="400"/>
                                        <p:tgtEl>
                                          <p:spTgt spid="28"/>
                                        </p:tgtEl>
                                      </p:cBhvr>
                                    </p:animEffect>
                                    <p:anim calcmode="lin" valueType="num">
                                      <p:cBhvr>
                                        <p:cTn id="88" dur="400" fill="hold"/>
                                        <p:tgtEl>
                                          <p:spTgt spid="28"/>
                                        </p:tgtEl>
                                        <p:attrNameLst>
                                          <p:attrName>ppt_x</p:attrName>
                                        </p:attrNameLst>
                                      </p:cBhvr>
                                      <p:tavLst>
                                        <p:tav tm="0">
                                          <p:val>
                                            <p:fltVal val="0.5"/>
                                          </p:val>
                                        </p:tav>
                                        <p:tav tm="100000">
                                          <p:val>
                                            <p:strVal val="#ppt_x"/>
                                          </p:val>
                                        </p:tav>
                                      </p:tavLst>
                                    </p:anim>
                                    <p:anim calcmode="lin" valueType="num">
                                      <p:cBhvr>
                                        <p:cTn id="89" dur="400" fill="hold"/>
                                        <p:tgtEl>
                                          <p:spTgt spid="28"/>
                                        </p:tgtEl>
                                        <p:attrNameLst>
                                          <p:attrName>ppt_y</p:attrName>
                                        </p:attrNameLst>
                                      </p:cBhvr>
                                      <p:tavLst>
                                        <p:tav tm="0">
                                          <p:val>
                                            <p:fltVal val="0.5"/>
                                          </p:val>
                                        </p:tav>
                                        <p:tav tm="100000">
                                          <p:val>
                                            <p:strVal val="#ppt_y"/>
                                          </p:val>
                                        </p:tav>
                                      </p:tavLst>
                                    </p:anim>
                                  </p:childTnLst>
                                </p:cTn>
                              </p:par>
                              <p:par>
                                <p:cTn id="90" presetID="53" presetClass="entr" presetSubtype="528" repeatCount="200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400" fill="hold"/>
                                        <p:tgtEl>
                                          <p:spTgt spid="33"/>
                                        </p:tgtEl>
                                        <p:attrNameLst>
                                          <p:attrName>ppt_w</p:attrName>
                                        </p:attrNameLst>
                                      </p:cBhvr>
                                      <p:tavLst>
                                        <p:tav tm="0">
                                          <p:val>
                                            <p:fltVal val="0"/>
                                          </p:val>
                                        </p:tav>
                                        <p:tav tm="100000">
                                          <p:val>
                                            <p:strVal val="#ppt_w"/>
                                          </p:val>
                                        </p:tav>
                                      </p:tavLst>
                                    </p:anim>
                                    <p:anim calcmode="lin" valueType="num">
                                      <p:cBhvr>
                                        <p:cTn id="93" dur="400" fill="hold"/>
                                        <p:tgtEl>
                                          <p:spTgt spid="33"/>
                                        </p:tgtEl>
                                        <p:attrNameLst>
                                          <p:attrName>ppt_h</p:attrName>
                                        </p:attrNameLst>
                                      </p:cBhvr>
                                      <p:tavLst>
                                        <p:tav tm="0">
                                          <p:val>
                                            <p:fltVal val="0"/>
                                          </p:val>
                                        </p:tav>
                                        <p:tav tm="100000">
                                          <p:val>
                                            <p:strVal val="#ppt_h"/>
                                          </p:val>
                                        </p:tav>
                                      </p:tavLst>
                                    </p:anim>
                                    <p:animEffect transition="in" filter="fade">
                                      <p:cBhvr>
                                        <p:cTn id="94" dur="400"/>
                                        <p:tgtEl>
                                          <p:spTgt spid="33"/>
                                        </p:tgtEl>
                                      </p:cBhvr>
                                    </p:animEffect>
                                    <p:anim calcmode="lin" valueType="num">
                                      <p:cBhvr>
                                        <p:cTn id="95" dur="400" fill="hold"/>
                                        <p:tgtEl>
                                          <p:spTgt spid="33"/>
                                        </p:tgtEl>
                                        <p:attrNameLst>
                                          <p:attrName>ppt_x</p:attrName>
                                        </p:attrNameLst>
                                      </p:cBhvr>
                                      <p:tavLst>
                                        <p:tav tm="0">
                                          <p:val>
                                            <p:fltVal val="0.5"/>
                                          </p:val>
                                        </p:tav>
                                        <p:tav tm="100000">
                                          <p:val>
                                            <p:strVal val="#ppt_x"/>
                                          </p:val>
                                        </p:tav>
                                      </p:tavLst>
                                    </p:anim>
                                    <p:anim calcmode="lin" valueType="num">
                                      <p:cBhvr>
                                        <p:cTn id="96" dur="400" fill="hold"/>
                                        <p:tgtEl>
                                          <p:spTgt spid="33"/>
                                        </p:tgtEl>
                                        <p:attrNameLst>
                                          <p:attrName>ppt_y</p:attrName>
                                        </p:attrNameLst>
                                      </p:cBhvr>
                                      <p:tavLst>
                                        <p:tav tm="0">
                                          <p:val>
                                            <p:fltVal val="0.5"/>
                                          </p:val>
                                        </p:tav>
                                        <p:tav tm="100000">
                                          <p:val>
                                            <p:strVal val="#ppt_y"/>
                                          </p:val>
                                        </p:tav>
                                      </p:tavLst>
                                    </p:anim>
                                  </p:childTnLst>
                                </p:cTn>
                              </p:par>
                              <p:par>
                                <p:cTn id="97" presetID="53" presetClass="entr" presetSubtype="528" repeatCount="200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400" fill="hold"/>
                                        <p:tgtEl>
                                          <p:spTgt spid="37"/>
                                        </p:tgtEl>
                                        <p:attrNameLst>
                                          <p:attrName>ppt_w</p:attrName>
                                        </p:attrNameLst>
                                      </p:cBhvr>
                                      <p:tavLst>
                                        <p:tav tm="0">
                                          <p:val>
                                            <p:fltVal val="0"/>
                                          </p:val>
                                        </p:tav>
                                        <p:tav tm="100000">
                                          <p:val>
                                            <p:strVal val="#ppt_w"/>
                                          </p:val>
                                        </p:tav>
                                      </p:tavLst>
                                    </p:anim>
                                    <p:anim calcmode="lin" valueType="num">
                                      <p:cBhvr>
                                        <p:cTn id="100" dur="400" fill="hold"/>
                                        <p:tgtEl>
                                          <p:spTgt spid="37"/>
                                        </p:tgtEl>
                                        <p:attrNameLst>
                                          <p:attrName>ppt_h</p:attrName>
                                        </p:attrNameLst>
                                      </p:cBhvr>
                                      <p:tavLst>
                                        <p:tav tm="0">
                                          <p:val>
                                            <p:fltVal val="0"/>
                                          </p:val>
                                        </p:tav>
                                        <p:tav tm="100000">
                                          <p:val>
                                            <p:strVal val="#ppt_h"/>
                                          </p:val>
                                        </p:tav>
                                      </p:tavLst>
                                    </p:anim>
                                    <p:animEffect transition="in" filter="fade">
                                      <p:cBhvr>
                                        <p:cTn id="101" dur="400"/>
                                        <p:tgtEl>
                                          <p:spTgt spid="37"/>
                                        </p:tgtEl>
                                      </p:cBhvr>
                                    </p:animEffect>
                                    <p:anim calcmode="lin" valueType="num">
                                      <p:cBhvr>
                                        <p:cTn id="102" dur="400" fill="hold"/>
                                        <p:tgtEl>
                                          <p:spTgt spid="37"/>
                                        </p:tgtEl>
                                        <p:attrNameLst>
                                          <p:attrName>ppt_x</p:attrName>
                                        </p:attrNameLst>
                                      </p:cBhvr>
                                      <p:tavLst>
                                        <p:tav tm="0">
                                          <p:val>
                                            <p:fltVal val="0.5"/>
                                          </p:val>
                                        </p:tav>
                                        <p:tav tm="100000">
                                          <p:val>
                                            <p:strVal val="#ppt_x"/>
                                          </p:val>
                                        </p:tav>
                                      </p:tavLst>
                                    </p:anim>
                                    <p:anim calcmode="lin" valueType="num">
                                      <p:cBhvr>
                                        <p:cTn id="103" dur="400" fill="hold"/>
                                        <p:tgtEl>
                                          <p:spTgt spid="37"/>
                                        </p:tgtEl>
                                        <p:attrNameLst>
                                          <p:attrName>ppt_y</p:attrName>
                                        </p:attrNameLst>
                                      </p:cBhvr>
                                      <p:tavLst>
                                        <p:tav tm="0">
                                          <p:val>
                                            <p:fltVal val="0.5"/>
                                          </p:val>
                                        </p:tav>
                                        <p:tav tm="100000">
                                          <p:val>
                                            <p:strVal val="#ppt_y"/>
                                          </p:val>
                                        </p:tav>
                                      </p:tavLst>
                                    </p:anim>
                                  </p:childTnLst>
                                </p:cTn>
                              </p:par>
                            </p:childTnLst>
                          </p:cTn>
                        </p:par>
                        <p:par>
                          <p:cTn id="104" fill="hold">
                            <p:stCondLst>
                              <p:cond delay="2100"/>
                            </p:stCondLst>
                            <p:childTnLst>
                              <p:par>
                                <p:cTn id="105" presetID="53" presetClass="entr" presetSubtype="528" repeatCount="2000"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400" fill="hold"/>
                                        <p:tgtEl>
                                          <p:spTgt spid="43"/>
                                        </p:tgtEl>
                                        <p:attrNameLst>
                                          <p:attrName>ppt_w</p:attrName>
                                        </p:attrNameLst>
                                      </p:cBhvr>
                                      <p:tavLst>
                                        <p:tav tm="0">
                                          <p:val>
                                            <p:fltVal val="0"/>
                                          </p:val>
                                        </p:tav>
                                        <p:tav tm="100000">
                                          <p:val>
                                            <p:strVal val="#ppt_w"/>
                                          </p:val>
                                        </p:tav>
                                      </p:tavLst>
                                    </p:anim>
                                    <p:anim calcmode="lin" valueType="num">
                                      <p:cBhvr>
                                        <p:cTn id="108" dur="400" fill="hold"/>
                                        <p:tgtEl>
                                          <p:spTgt spid="43"/>
                                        </p:tgtEl>
                                        <p:attrNameLst>
                                          <p:attrName>ppt_h</p:attrName>
                                        </p:attrNameLst>
                                      </p:cBhvr>
                                      <p:tavLst>
                                        <p:tav tm="0">
                                          <p:val>
                                            <p:fltVal val="0"/>
                                          </p:val>
                                        </p:tav>
                                        <p:tav tm="100000">
                                          <p:val>
                                            <p:strVal val="#ppt_h"/>
                                          </p:val>
                                        </p:tav>
                                      </p:tavLst>
                                    </p:anim>
                                    <p:animEffect transition="in" filter="fade">
                                      <p:cBhvr>
                                        <p:cTn id="109" dur="400"/>
                                        <p:tgtEl>
                                          <p:spTgt spid="43"/>
                                        </p:tgtEl>
                                      </p:cBhvr>
                                    </p:animEffect>
                                    <p:anim calcmode="lin" valueType="num">
                                      <p:cBhvr>
                                        <p:cTn id="110" dur="400" fill="hold"/>
                                        <p:tgtEl>
                                          <p:spTgt spid="43"/>
                                        </p:tgtEl>
                                        <p:attrNameLst>
                                          <p:attrName>ppt_x</p:attrName>
                                        </p:attrNameLst>
                                      </p:cBhvr>
                                      <p:tavLst>
                                        <p:tav tm="0">
                                          <p:val>
                                            <p:fltVal val="0.5"/>
                                          </p:val>
                                        </p:tav>
                                        <p:tav tm="100000">
                                          <p:val>
                                            <p:strVal val="#ppt_x"/>
                                          </p:val>
                                        </p:tav>
                                      </p:tavLst>
                                    </p:anim>
                                    <p:anim calcmode="lin" valueType="num">
                                      <p:cBhvr>
                                        <p:cTn id="111" dur="400" fill="hold"/>
                                        <p:tgtEl>
                                          <p:spTgt spid="43"/>
                                        </p:tgtEl>
                                        <p:attrNameLst>
                                          <p:attrName>ppt_y</p:attrName>
                                        </p:attrNameLst>
                                      </p:cBhvr>
                                      <p:tavLst>
                                        <p:tav tm="0">
                                          <p:val>
                                            <p:fltVal val="0.5"/>
                                          </p:val>
                                        </p:tav>
                                        <p:tav tm="100000">
                                          <p:val>
                                            <p:strVal val="#ppt_y"/>
                                          </p:val>
                                        </p:tav>
                                      </p:tavLst>
                                    </p:anim>
                                  </p:childTnLst>
                                </p:cTn>
                              </p:par>
                              <p:par>
                                <p:cTn id="112" presetID="53" presetClass="entr" presetSubtype="528" repeatCount="2000" fill="hold" grpId="0" nodeType="withEffect">
                                  <p:stCondLst>
                                    <p:cond delay="0"/>
                                  </p:stCondLst>
                                  <p:childTnLst>
                                    <p:set>
                                      <p:cBhvr>
                                        <p:cTn id="113" dur="1" fill="hold">
                                          <p:stCondLst>
                                            <p:cond delay="0"/>
                                          </p:stCondLst>
                                        </p:cTn>
                                        <p:tgtEl>
                                          <p:spTgt spid="27"/>
                                        </p:tgtEl>
                                        <p:attrNameLst>
                                          <p:attrName>style.visibility</p:attrName>
                                        </p:attrNameLst>
                                      </p:cBhvr>
                                      <p:to>
                                        <p:strVal val="visible"/>
                                      </p:to>
                                    </p:set>
                                    <p:anim calcmode="lin" valueType="num">
                                      <p:cBhvr>
                                        <p:cTn id="114" dur="400" fill="hold"/>
                                        <p:tgtEl>
                                          <p:spTgt spid="27"/>
                                        </p:tgtEl>
                                        <p:attrNameLst>
                                          <p:attrName>ppt_w</p:attrName>
                                        </p:attrNameLst>
                                      </p:cBhvr>
                                      <p:tavLst>
                                        <p:tav tm="0">
                                          <p:val>
                                            <p:fltVal val="0"/>
                                          </p:val>
                                        </p:tav>
                                        <p:tav tm="100000">
                                          <p:val>
                                            <p:strVal val="#ppt_w"/>
                                          </p:val>
                                        </p:tav>
                                      </p:tavLst>
                                    </p:anim>
                                    <p:anim calcmode="lin" valueType="num">
                                      <p:cBhvr>
                                        <p:cTn id="115" dur="400" fill="hold"/>
                                        <p:tgtEl>
                                          <p:spTgt spid="27"/>
                                        </p:tgtEl>
                                        <p:attrNameLst>
                                          <p:attrName>ppt_h</p:attrName>
                                        </p:attrNameLst>
                                      </p:cBhvr>
                                      <p:tavLst>
                                        <p:tav tm="0">
                                          <p:val>
                                            <p:fltVal val="0"/>
                                          </p:val>
                                        </p:tav>
                                        <p:tav tm="100000">
                                          <p:val>
                                            <p:strVal val="#ppt_h"/>
                                          </p:val>
                                        </p:tav>
                                      </p:tavLst>
                                    </p:anim>
                                    <p:animEffect transition="in" filter="fade">
                                      <p:cBhvr>
                                        <p:cTn id="116" dur="400"/>
                                        <p:tgtEl>
                                          <p:spTgt spid="27"/>
                                        </p:tgtEl>
                                      </p:cBhvr>
                                    </p:animEffect>
                                    <p:anim calcmode="lin" valueType="num">
                                      <p:cBhvr>
                                        <p:cTn id="117" dur="400" fill="hold"/>
                                        <p:tgtEl>
                                          <p:spTgt spid="27"/>
                                        </p:tgtEl>
                                        <p:attrNameLst>
                                          <p:attrName>ppt_x</p:attrName>
                                        </p:attrNameLst>
                                      </p:cBhvr>
                                      <p:tavLst>
                                        <p:tav tm="0">
                                          <p:val>
                                            <p:fltVal val="0.5"/>
                                          </p:val>
                                        </p:tav>
                                        <p:tav tm="100000">
                                          <p:val>
                                            <p:strVal val="#ppt_x"/>
                                          </p:val>
                                        </p:tav>
                                      </p:tavLst>
                                    </p:anim>
                                    <p:anim calcmode="lin" valueType="num">
                                      <p:cBhvr>
                                        <p:cTn id="118" dur="400" fill="hold"/>
                                        <p:tgtEl>
                                          <p:spTgt spid="27"/>
                                        </p:tgtEl>
                                        <p:attrNameLst>
                                          <p:attrName>ppt_y</p:attrName>
                                        </p:attrNameLst>
                                      </p:cBhvr>
                                      <p:tavLst>
                                        <p:tav tm="0">
                                          <p:val>
                                            <p:fltVal val="0.5"/>
                                          </p:val>
                                        </p:tav>
                                        <p:tav tm="100000">
                                          <p:val>
                                            <p:strVal val="#ppt_y"/>
                                          </p:val>
                                        </p:tav>
                                      </p:tavLst>
                                    </p:anim>
                                  </p:childTnLst>
                                </p:cTn>
                              </p:par>
                              <p:par>
                                <p:cTn id="119" presetID="53" presetClass="entr" presetSubtype="528" repeatCount="2000"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p:cTn id="121" dur="400" fill="hold"/>
                                        <p:tgtEl>
                                          <p:spTgt spid="34"/>
                                        </p:tgtEl>
                                        <p:attrNameLst>
                                          <p:attrName>ppt_w</p:attrName>
                                        </p:attrNameLst>
                                      </p:cBhvr>
                                      <p:tavLst>
                                        <p:tav tm="0">
                                          <p:val>
                                            <p:fltVal val="0"/>
                                          </p:val>
                                        </p:tav>
                                        <p:tav tm="100000">
                                          <p:val>
                                            <p:strVal val="#ppt_w"/>
                                          </p:val>
                                        </p:tav>
                                      </p:tavLst>
                                    </p:anim>
                                    <p:anim calcmode="lin" valueType="num">
                                      <p:cBhvr>
                                        <p:cTn id="122" dur="400" fill="hold"/>
                                        <p:tgtEl>
                                          <p:spTgt spid="34"/>
                                        </p:tgtEl>
                                        <p:attrNameLst>
                                          <p:attrName>ppt_h</p:attrName>
                                        </p:attrNameLst>
                                      </p:cBhvr>
                                      <p:tavLst>
                                        <p:tav tm="0">
                                          <p:val>
                                            <p:fltVal val="0"/>
                                          </p:val>
                                        </p:tav>
                                        <p:tav tm="100000">
                                          <p:val>
                                            <p:strVal val="#ppt_h"/>
                                          </p:val>
                                        </p:tav>
                                      </p:tavLst>
                                    </p:anim>
                                    <p:animEffect transition="in" filter="fade">
                                      <p:cBhvr>
                                        <p:cTn id="123" dur="400"/>
                                        <p:tgtEl>
                                          <p:spTgt spid="34"/>
                                        </p:tgtEl>
                                      </p:cBhvr>
                                    </p:animEffect>
                                    <p:anim calcmode="lin" valueType="num">
                                      <p:cBhvr>
                                        <p:cTn id="124" dur="400" fill="hold"/>
                                        <p:tgtEl>
                                          <p:spTgt spid="34"/>
                                        </p:tgtEl>
                                        <p:attrNameLst>
                                          <p:attrName>ppt_x</p:attrName>
                                        </p:attrNameLst>
                                      </p:cBhvr>
                                      <p:tavLst>
                                        <p:tav tm="0">
                                          <p:val>
                                            <p:fltVal val="0.5"/>
                                          </p:val>
                                        </p:tav>
                                        <p:tav tm="100000">
                                          <p:val>
                                            <p:strVal val="#ppt_x"/>
                                          </p:val>
                                        </p:tav>
                                      </p:tavLst>
                                    </p:anim>
                                    <p:anim calcmode="lin" valueType="num">
                                      <p:cBhvr>
                                        <p:cTn id="125" dur="400" fill="hold"/>
                                        <p:tgtEl>
                                          <p:spTgt spid="34"/>
                                        </p:tgtEl>
                                        <p:attrNameLst>
                                          <p:attrName>ppt_y</p:attrName>
                                        </p:attrNameLst>
                                      </p:cBhvr>
                                      <p:tavLst>
                                        <p:tav tm="0">
                                          <p:val>
                                            <p:fltVal val="0.5"/>
                                          </p:val>
                                        </p:tav>
                                        <p:tav tm="100000">
                                          <p:val>
                                            <p:strVal val="#ppt_y"/>
                                          </p:val>
                                        </p:tav>
                                      </p:tavLst>
                                    </p:anim>
                                  </p:childTnLst>
                                </p:cTn>
                              </p:par>
                              <p:par>
                                <p:cTn id="126" presetID="53" presetClass="entr" presetSubtype="528" repeatCount="2000" fill="hold" grpId="0" nodeType="withEffect">
                                  <p:stCondLst>
                                    <p:cond delay="0"/>
                                  </p:stCondLst>
                                  <p:childTnLst>
                                    <p:set>
                                      <p:cBhvr>
                                        <p:cTn id="127" dur="1" fill="hold">
                                          <p:stCondLst>
                                            <p:cond delay="0"/>
                                          </p:stCondLst>
                                        </p:cTn>
                                        <p:tgtEl>
                                          <p:spTgt spid="38"/>
                                        </p:tgtEl>
                                        <p:attrNameLst>
                                          <p:attrName>style.visibility</p:attrName>
                                        </p:attrNameLst>
                                      </p:cBhvr>
                                      <p:to>
                                        <p:strVal val="visible"/>
                                      </p:to>
                                    </p:set>
                                    <p:anim calcmode="lin" valueType="num">
                                      <p:cBhvr>
                                        <p:cTn id="128" dur="400" fill="hold"/>
                                        <p:tgtEl>
                                          <p:spTgt spid="38"/>
                                        </p:tgtEl>
                                        <p:attrNameLst>
                                          <p:attrName>ppt_w</p:attrName>
                                        </p:attrNameLst>
                                      </p:cBhvr>
                                      <p:tavLst>
                                        <p:tav tm="0">
                                          <p:val>
                                            <p:fltVal val="0"/>
                                          </p:val>
                                        </p:tav>
                                        <p:tav tm="100000">
                                          <p:val>
                                            <p:strVal val="#ppt_w"/>
                                          </p:val>
                                        </p:tav>
                                      </p:tavLst>
                                    </p:anim>
                                    <p:anim calcmode="lin" valueType="num">
                                      <p:cBhvr>
                                        <p:cTn id="129" dur="400" fill="hold"/>
                                        <p:tgtEl>
                                          <p:spTgt spid="38"/>
                                        </p:tgtEl>
                                        <p:attrNameLst>
                                          <p:attrName>ppt_h</p:attrName>
                                        </p:attrNameLst>
                                      </p:cBhvr>
                                      <p:tavLst>
                                        <p:tav tm="0">
                                          <p:val>
                                            <p:fltVal val="0"/>
                                          </p:val>
                                        </p:tav>
                                        <p:tav tm="100000">
                                          <p:val>
                                            <p:strVal val="#ppt_h"/>
                                          </p:val>
                                        </p:tav>
                                      </p:tavLst>
                                    </p:anim>
                                    <p:animEffect transition="in" filter="fade">
                                      <p:cBhvr>
                                        <p:cTn id="130" dur="400"/>
                                        <p:tgtEl>
                                          <p:spTgt spid="38"/>
                                        </p:tgtEl>
                                      </p:cBhvr>
                                    </p:animEffect>
                                    <p:anim calcmode="lin" valueType="num">
                                      <p:cBhvr>
                                        <p:cTn id="131" dur="400" fill="hold"/>
                                        <p:tgtEl>
                                          <p:spTgt spid="38"/>
                                        </p:tgtEl>
                                        <p:attrNameLst>
                                          <p:attrName>ppt_x</p:attrName>
                                        </p:attrNameLst>
                                      </p:cBhvr>
                                      <p:tavLst>
                                        <p:tav tm="0">
                                          <p:val>
                                            <p:fltVal val="0.5"/>
                                          </p:val>
                                        </p:tav>
                                        <p:tav tm="100000">
                                          <p:val>
                                            <p:strVal val="#ppt_x"/>
                                          </p:val>
                                        </p:tav>
                                      </p:tavLst>
                                    </p:anim>
                                    <p:anim calcmode="lin" valueType="num">
                                      <p:cBhvr>
                                        <p:cTn id="132" dur="400" fill="hold"/>
                                        <p:tgtEl>
                                          <p:spTgt spid="38"/>
                                        </p:tgtEl>
                                        <p:attrNameLst>
                                          <p:attrName>ppt_y</p:attrName>
                                        </p:attrNameLst>
                                      </p:cBhvr>
                                      <p:tavLst>
                                        <p:tav tm="0">
                                          <p:val>
                                            <p:fltVal val="0.5"/>
                                          </p:val>
                                        </p:tav>
                                        <p:tav tm="100000">
                                          <p:val>
                                            <p:strVal val="#ppt_y"/>
                                          </p:val>
                                        </p:tav>
                                      </p:tavLst>
                                    </p:anim>
                                  </p:childTnLst>
                                </p:cTn>
                              </p:par>
                            </p:childTnLst>
                          </p:cTn>
                        </p:par>
                        <p:par>
                          <p:cTn id="133" fill="hold">
                            <p:stCondLst>
                              <p:cond delay="2600"/>
                            </p:stCondLst>
                            <p:childTnLst>
                              <p:par>
                                <p:cTn id="134" presetID="22" presetClass="entr" presetSubtype="2" fill="hold" grpId="0" nodeType="after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wipe(right)">
                                      <p:cBhvr>
                                        <p:cTn id="136" dur="500"/>
                                        <p:tgtEl>
                                          <p:spTgt spid="39"/>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44"/>
                                        </p:tgtEl>
                                        <p:attrNameLst>
                                          <p:attrName>style.visibility</p:attrName>
                                        </p:attrNameLst>
                                      </p:cBhvr>
                                      <p:to>
                                        <p:strVal val="visible"/>
                                      </p:to>
                                    </p:set>
                                    <p:animEffect transition="in" filter="wipe(left)">
                                      <p:cBhvr>
                                        <p:cTn id="139" dur="500"/>
                                        <p:tgtEl>
                                          <p:spTgt spid="44"/>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wipe(right)">
                                      <p:cBhvr>
                                        <p:cTn id="142" dur="500"/>
                                        <p:tgtEl>
                                          <p:spTgt spid="45"/>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wipe(left)">
                                      <p:cBhvr>
                                        <p:cTn id="1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7" grpId="0" animBg="1"/>
      <p:bldP spid="28" grpId="0" animBg="1"/>
      <p:bldP spid="29" grpId="0" animBg="1"/>
      <p:bldP spid="30" grpId="0" animBg="1"/>
      <p:bldP spid="31" grpId="0" animBg="1"/>
      <p:bldP spid="32" grpId="0" animBg="1"/>
      <p:bldP spid="33" grpId="0" animBg="1"/>
      <p:bldP spid="34" grpId="0" animBg="1"/>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sp>
        <p:nvSpPr>
          <p:cNvPr id="4" name="Freeform 12"/>
          <p:cNvSpPr/>
          <p:nvPr/>
        </p:nvSpPr>
        <p:spPr bwMode="auto">
          <a:xfrm>
            <a:off x="1683879" y="1558186"/>
            <a:ext cx="550479" cy="1101352"/>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noFill/>
          <a:ln w="12700" cap="flat">
            <a:solidFill>
              <a:schemeClr val="tx1">
                <a:lumMod val="85000"/>
                <a:lumOff val="1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5" name="Oval 13"/>
          <p:cNvSpPr>
            <a:spLocks noChangeArrowheads="1"/>
          </p:cNvSpPr>
          <p:nvPr/>
        </p:nvSpPr>
        <p:spPr bwMode="auto">
          <a:xfrm>
            <a:off x="1786713" y="1655008"/>
            <a:ext cx="895282" cy="901659"/>
          </a:xfrm>
          <a:prstGeom prst="ellipse">
            <a:avLst/>
          </a:prstGeom>
          <a:solidFill>
            <a:srgbClr val="027ED2"/>
          </a:solidFill>
          <a:ln w="12700">
            <a:noFill/>
            <a:round/>
          </a:ln>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6" name="Line 14"/>
          <p:cNvSpPr>
            <a:spLocks noChangeShapeType="1"/>
          </p:cNvSpPr>
          <p:nvPr/>
        </p:nvSpPr>
        <p:spPr bwMode="auto">
          <a:xfrm>
            <a:off x="2234353" y="1558185"/>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7" name="Line 15"/>
          <p:cNvSpPr>
            <a:spLocks noChangeShapeType="1"/>
          </p:cNvSpPr>
          <p:nvPr/>
        </p:nvSpPr>
        <p:spPr bwMode="auto">
          <a:xfrm>
            <a:off x="2234353" y="2659538"/>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8" name="Freeform 16"/>
          <p:cNvSpPr/>
          <p:nvPr/>
        </p:nvSpPr>
        <p:spPr bwMode="auto">
          <a:xfrm>
            <a:off x="10291889" y="2659538"/>
            <a:ext cx="550479" cy="1107406"/>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noFill/>
          <a:ln w="12700" cap="flat">
            <a:solidFill>
              <a:schemeClr val="tx1">
                <a:lumMod val="85000"/>
                <a:lumOff val="1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9" name="Oval 17"/>
          <p:cNvSpPr>
            <a:spLocks noChangeArrowheads="1"/>
          </p:cNvSpPr>
          <p:nvPr/>
        </p:nvSpPr>
        <p:spPr bwMode="auto">
          <a:xfrm>
            <a:off x="9844248" y="2762410"/>
            <a:ext cx="901333" cy="901659"/>
          </a:xfrm>
          <a:prstGeom prst="ellipse">
            <a:avLst/>
          </a:prstGeom>
          <a:solidFill>
            <a:schemeClr val="accent1"/>
          </a:solidFill>
          <a:ln w="12700">
            <a:noFill/>
            <a:round/>
          </a:ln>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0" name="Line 18"/>
          <p:cNvSpPr>
            <a:spLocks noChangeShapeType="1"/>
          </p:cNvSpPr>
          <p:nvPr/>
        </p:nvSpPr>
        <p:spPr bwMode="auto">
          <a:xfrm flipH="1">
            <a:off x="2234353" y="3766941"/>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1" name="Freeform 19"/>
          <p:cNvSpPr/>
          <p:nvPr/>
        </p:nvSpPr>
        <p:spPr bwMode="auto">
          <a:xfrm>
            <a:off x="1683879" y="3766942"/>
            <a:ext cx="550479" cy="1101352"/>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noFill/>
          <a:ln w="12700" cap="flat">
            <a:solidFill>
              <a:schemeClr val="tx1">
                <a:lumMod val="85000"/>
                <a:lumOff val="1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2" name="Oval 20"/>
          <p:cNvSpPr>
            <a:spLocks noChangeArrowheads="1"/>
          </p:cNvSpPr>
          <p:nvPr/>
        </p:nvSpPr>
        <p:spPr bwMode="auto">
          <a:xfrm>
            <a:off x="1786713" y="3863762"/>
            <a:ext cx="895282" cy="901659"/>
          </a:xfrm>
          <a:prstGeom prst="ellipse">
            <a:avLst/>
          </a:prstGeom>
          <a:solidFill>
            <a:srgbClr val="027ED2"/>
          </a:solidFill>
          <a:ln w="12700">
            <a:noFill/>
            <a:round/>
          </a:ln>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3" name="Line 21"/>
          <p:cNvSpPr>
            <a:spLocks noChangeShapeType="1"/>
          </p:cNvSpPr>
          <p:nvPr/>
        </p:nvSpPr>
        <p:spPr bwMode="auto">
          <a:xfrm>
            <a:off x="2234353" y="4868293"/>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4" name="Freeform 22"/>
          <p:cNvSpPr/>
          <p:nvPr/>
        </p:nvSpPr>
        <p:spPr bwMode="auto">
          <a:xfrm>
            <a:off x="10291889" y="4868293"/>
            <a:ext cx="550479" cy="1107406"/>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7"/>
                  <a:pt x="776" y="776"/>
                </a:cubicBezTo>
                <a:cubicBezTo>
                  <a:pt x="776" y="1205"/>
                  <a:pt x="428" y="1553"/>
                  <a:pt x="0" y="1553"/>
                </a:cubicBezTo>
              </a:path>
            </a:pathLst>
          </a:custGeom>
          <a:noFill/>
          <a:ln w="12700" cap="flat">
            <a:solidFill>
              <a:schemeClr val="tx1">
                <a:lumMod val="85000"/>
                <a:lumOff val="1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5" name="Oval 23"/>
          <p:cNvSpPr>
            <a:spLocks noChangeArrowheads="1"/>
          </p:cNvSpPr>
          <p:nvPr/>
        </p:nvSpPr>
        <p:spPr bwMode="auto">
          <a:xfrm>
            <a:off x="9844248" y="4971169"/>
            <a:ext cx="901333" cy="901659"/>
          </a:xfrm>
          <a:prstGeom prst="ellipse">
            <a:avLst/>
          </a:prstGeom>
          <a:solidFill>
            <a:schemeClr val="accent1"/>
          </a:solidFill>
          <a:ln w="12700">
            <a:noFill/>
            <a:round/>
          </a:ln>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6" name="Line 24"/>
          <p:cNvSpPr>
            <a:spLocks noChangeShapeType="1"/>
          </p:cNvSpPr>
          <p:nvPr/>
        </p:nvSpPr>
        <p:spPr bwMode="auto">
          <a:xfrm flipH="1">
            <a:off x="2236194" y="5978114"/>
            <a:ext cx="8057535" cy="0"/>
          </a:xfrm>
          <a:prstGeom prst="line">
            <a:avLst/>
          </a:prstGeom>
          <a:noFill/>
          <a:ln w="12700" cap="flat">
            <a:solidFill>
              <a:schemeClr val="tx1">
                <a:lumMod val="85000"/>
                <a:lumOff val="15000"/>
              </a:schemeClr>
            </a:solidFill>
            <a:prstDash val="solid"/>
            <a:miter lim="800000"/>
          </a:ln>
          <a:extLst>
            <a:ext uri="{909E8E84-426E-40DD-AFC4-6F175D3DCCD1}">
              <a14:hiddenFill xmlns:a14="http://schemas.microsoft.com/office/drawing/2010/main">
                <a:noFill/>
              </a14:hiddenFill>
            </a:ext>
          </a:extLst>
        </p:spPr>
        <p:txBody>
          <a:bodyPr vert="horz" wrap="square" lIns="121917" tIns="60958" rIns="121917" bIns="60958" numCol="1" anchor="t" anchorCtr="0" compatLnSpc="1"/>
          <a:lstStyle/>
          <a:p>
            <a:pPr>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2007896" y="1788386"/>
            <a:ext cx="452914" cy="656743"/>
          </a:xfrm>
          <a:prstGeom prst="rect">
            <a:avLst/>
          </a:prstGeom>
        </p:spPr>
        <p:txBody>
          <a:bodyPr wrap="square" lIns="0" tIns="0" rIns="0" bIns="0">
            <a:spAutoFit/>
          </a:bodyPr>
          <a:lstStyle/>
          <a:p>
            <a:pPr algn="ctr">
              <a:defRPr/>
            </a:pPr>
            <a:r>
              <a:rPr lang="en-US" altLang="zh-CN" sz="4300" kern="0" dirty="0">
                <a:solidFill>
                  <a:sysClr val="window" lastClr="FFFFFF"/>
                </a:solidFill>
                <a:latin typeface="微软雅黑" panose="020B0503020204020204" pitchFamily="34" charset="-122"/>
                <a:ea typeface="微软雅黑" panose="020B0503020204020204" pitchFamily="34" charset="-122"/>
              </a:rPr>
              <a:t>A</a:t>
            </a:r>
            <a:endParaRPr lang="zh-CN" altLang="en-US" sz="4300" kern="0" dirty="0">
              <a:solidFill>
                <a:sysClr val="window" lastClr="FFFFFF"/>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2831269" y="1995915"/>
            <a:ext cx="5087903" cy="567809"/>
          </a:xfrm>
          <a:prstGeom prst="rect">
            <a:avLst/>
          </a:prstGeom>
          <a:noFill/>
        </p:spPr>
        <p:txBody>
          <a:bodyPr wrap="square" lIns="121917" tIns="60958" rIns="121917" bIns="60958" rtlCol="0">
            <a:spAutoFit/>
          </a:bodyPr>
          <a:lstStyle/>
          <a:p>
            <a:pPr algn="just">
              <a:lnSpc>
                <a:spcPts val="1735"/>
              </a:lnSpc>
            </a:pPr>
            <a:r>
              <a:rPr lang="zh-CN" altLang="en-US" sz="12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19" name="矩形 18"/>
          <p:cNvSpPr/>
          <p:nvPr/>
        </p:nvSpPr>
        <p:spPr>
          <a:xfrm>
            <a:off x="10088775" y="2904888"/>
            <a:ext cx="452914" cy="656743"/>
          </a:xfrm>
          <a:prstGeom prst="rect">
            <a:avLst/>
          </a:prstGeom>
        </p:spPr>
        <p:txBody>
          <a:bodyPr wrap="square" lIns="0" tIns="0" rIns="0" bIns="0">
            <a:spAutoFit/>
          </a:bodyPr>
          <a:lstStyle/>
          <a:p>
            <a:pPr algn="ctr">
              <a:defRPr/>
            </a:pPr>
            <a:r>
              <a:rPr lang="en-US" altLang="zh-CN" sz="4300" kern="0" dirty="0">
                <a:solidFill>
                  <a:sysClr val="window" lastClr="FFFFFF"/>
                </a:solidFill>
                <a:latin typeface="微软雅黑" panose="020B0503020204020204" pitchFamily="34" charset="-122"/>
                <a:ea typeface="微软雅黑" panose="020B0503020204020204" pitchFamily="34" charset="-122"/>
              </a:rPr>
              <a:t>B</a:t>
            </a:r>
            <a:endParaRPr lang="zh-CN" altLang="en-US" sz="4300" kern="0" dirty="0">
              <a:solidFill>
                <a:sysClr val="window" lastClr="FFFFFF"/>
              </a:solidFill>
              <a:latin typeface="微软雅黑" panose="020B0503020204020204" pitchFamily="34" charset="-122"/>
              <a:ea typeface="微软雅黑" panose="020B0503020204020204" pitchFamily="34" charset="-122"/>
            </a:endParaRPr>
          </a:p>
        </p:txBody>
      </p:sp>
      <p:sp>
        <p:nvSpPr>
          <p:cNvPr id="20" name="矩形 19"/>
          <p:cNvSpPr/>
          <p:nvPr/>
        </p:nvSpPr>
        <p:spPr>
          <a:xfrm>
            <a:off x="1977420" y="4026869"/>
            <a:ext cx="452914" cy="656743"/>
          </a:xfrm>
          <a:prstGeom prst="rect">
            <a:avLst/>
          </a:prstGeom>
        </p:spPr>
        <p:txBody>
          <a:bodyPr wrap="square" lIns="0" tIns="0" rIns="0" bIns="0">
            <a:spAutoFit/>
          </a:bodyPr>
          <a:lstStyle/>
          <a:p>
            <a:pPr algn="ctr">
              <a:defRPr/>
            </a:pPr>
            <a:r>
              <a:rPr lang="en-US" altLang="zh-CN" sz="4300" kern="0" dirty="0">
                <a:solidFill>
                  <a:sysClr val="window" lastClr="FFFFFF"/>
                </a:solidFill>
                <a:latin typeface="微软雅黑" panose="020B0503020204020204" pitchFamily="34" charset="-122"/>
                <a:ea typeface="微软雅黑" panose="020B0503020204020204" pitchFamily="34" charset="-122"/>
              </a:rPr>
              <a:t>C</a:t>
            </a:r>
            <a:endParaRPr lang="zh-CN" altLang="en-US" sz="4300" kern="0" dirty="0">
              <a:solidFill>
                <a:sysClr val="window" lastClr="FFFFFF"/>
              </a:solidFill>
              <a:latin typeface="微软雅黑" panose="020B0503020204020204" pitchFamily="34" charset="-122"/>
              <a:ea typeface="微软雅黑" panose="020B0503020204020204" pitchFamily="34" charset="-122"/>
            </a:endParaRPr>
          </a:p>
        </p:txBody>
      </p:sp>
      <p:sp>
        <p:nvSpPr>
          <p:cNvPr id="21" name="矩形 20"/>
          <p:cNvSpPr/>
          <p:nvPr/>
        </p:nvSpPr>
        <p:spPr>
          <a:xfrm>
            <a:off x="10088775" y="5152890"/>
            <a:ext cx="452914" cy="656743"/>
          </a:xfrm>
          <a:prstGeom prst="rect">
            <a:avLst/>
          </a:prstGeom>
        </p:spPr>
        <p:txBody>
          <a:bodyPr wrap="square" lIns="0" tIns="0" rIns="0" bIns="0">
            <a:spAutoFit/>
          </a:bodyPr>
          <a:lstStyle/>
          <a:p>
            <a:pPr algn="ctr">
              <a:defRPr/>
            </a:pPr>
            <a:r>
              <a:rPr lang="en-US" altLang="zh-CN" sz="4300" kern="0" dirty="0">
                <a:solidFill>
                  <a:sysClr val="window" lastClr="FFFFFF"/>
                </a:solidFill>
                <a:latin typeface="微软雅黑" panose="020B0503020204020204" pitchFamily="34" charset="-122"/>
                <a:ea typeface="微软雅黑" panose="020B0503020204020204" pitchFamily="34" charset="-122"/>
              </a:rPr>
              <a:t>D </a:t>
            </a:r>
            <a:endParaRPr lang="zh-CN" altLang="en-US" sz="4300" kern="0" dirty="0">
              <a:solidFill>
                <a:sysClr val="window" lastClr="FFFFFF"/>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253806" y="1626498"/>
            <a:ext cx="1477136" cy="369418"/>
          </a:xfrm>
          <a:prstGeom prst="rect">
            <a:avLst/>
          </a:prstGeom>
          <a:noFill/>
        </p:spPr>
        <p:txBody>
          <a:bodyPr wrap="none" lIns="121917" tIns="60958" rIns="121917" bIns="60958" rtlCol="0">
            <a:spAutoFit/>
          </a:bodyPr>
          <a:lstStyle/>
          <a:p>
            <a:pPr algn="r">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4559236" y="3096260"/>
            <a:ext cx="5087903" cy="567809"/>
          </a:xfrm>
          <a:prstGeom prst="rect">
            <a:avLst/>
          </a:prstGeom>
          <a:noFill/>
        </p:spPr>
        <p:txBody>
          <a:bodyPr wrap="square" lIns="121917" tIns="60958" rIns="121917" bIns="60958" rtlCol="0">
            <a:spAutoFit/>
          </a:bodyPr>
          <a:lstStyle/>
          <a:p>
            <a:pPr algn="just">
              <a:lnSpc>
                <a:spcPts val="1735"/>
              </a:lnSpc>
            </a:pPr>
            <a:r>
              <a:rPr lang="zh-CN" altLang="en-US" sz="12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4981773" y="2726843"/>
            <a:ext cx="1477136" cy="369418"/>
          </a:xfrm>
          <a:prstGeom prst="rect">
            <a:avLst/>
          </a:prstGeom>
          <a:noFill/>
        </p:spPr>
        <p:txBody>
          <a:bodyPr wrap="none" lIns="121917" tIns="60958" rIns="121917" bIns="60958" rtlCol="0">
            <a:spAutoFit/>
          </a:bodyPr>
          <a:lstStyle/>
          <a:p>
            <a:pPr algn="r">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2831269" y="4204674"/>
            <a:ext cx="5087903" cy="567809"/>
          </a:xfrm>
          <a:prstGeom prst="rect">
            <a:avLst/>
          </a:prstGeom>
          <a:noFill/>
        </p:spPr>
        <p:txBody>
          <a:bodyPr wrap="square" lIns="121917" tIns="60958" rIns="121917" bIns="60958" rtlCol="0">
            <a:spAutoFit/>
          </a:bodyPr>
          <a:lstStyle/>
          <a:p>
            <a:pPr algn="just">
              <a:lnSpc>
                <a:spcPts val="1735"/>
              </a:lnSpc>
            </a:pPr>
            <a:r>
              <a:rPr lang="zh-CN" altLang="en-US" sz="12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3253806" y="3835257"/>
            <a:ext cx="1477136" cy="369418"/>
          </a:xfrm>
          <a:prstGeom prst="rect">
            <a:avLst/>
          </a:prstGeom>
          <a:noFill/>
        </p:spPr>
        <p:txBody>
          <a:bodyPr wrap="none" lIns="121917" tIns="60958" rIns="121917" bIns="60958" rtlCol="0">
            <a:spAutoFit/>
          </a:bodyPr>
          <a:lstStyle/>
          <a:p>
            <a:pPr algn="r">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4559236" y="5305019"/>
            <a:ext cx="5087903" cy="567809"/>
          </a:xfrm>
          <a:prstGeom prst="rect">
            <a:avLst/>
          </a:prstGeom>
          <a:noFill/>
        </p:spPr>
        <p:txBody>
          <a:bodyPr wrap="square" lIns="121917" tIns="60958" rIns="121917" bIns="60958" rtlCol="0">
            <a:spAutoFit/>
          </a:bodyPr>
          <a:lstStyle/>
          <a:p>
            <a:pPr algn="just">
              <a:lnSpc>
                <a:spcPts val="1735"/>
              </a:lnSpc>
            </a:pPr>
            <a:r>
              <a:rPr lang="zh-CN" altLang="en-US" sz="1200" dirty="0">
                <a:solidFill>
                  <a:prstClr val="black"/>
                </a:solid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solidFill>
                <a:prstClr val="black"/>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4981773" y="4935602"/>
            <a:ext cx="1477136" cy="369418"/>
          </a:xfrm>
          <a:prstGeom prst="rect">
            <a:avLst/>
          </a:prstGeom>
          <a:noFill/>
        </p:spPr>
        <p:txBody>
          <a:bodyPr wrap="none" lIns="121917" tIns="60958" rIns="121917" bIns="60958" rtlCol="0">
            <a:spAutoFit/>
          </a:bodyPr>
          <a:lstStyle/>
          <a:p>
            <a:pPr algn="r">
              <a:defRPr/>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rPr>
              <a:t>单击添加标题</a:t>
            </a:r>
            <a:endPar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0150"/>
    </mc:Choice>
    <mc:Fallback>
      <p:transition spd="slow" advTm="1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98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1480"/>
                            </p:stCondLst>
                            <p:childTnLst>
                              <p:par>
                                <p:cTn id="26" presetID="53" presetClass="entr" presetSubtype="16"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198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par>
                          <p:cTn id="43" fill="hold">
                            <p:stCondLst>
                              <p:cond delay="248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par>
                          <p:cTn id="47" fill="hold">
                            <p:stCondLst>
                              <p:cond delay="2980"/>
                            </p:stCondLst>
                            <p:childTnLst>
                              <p:par>
                                <p:cTn id="48" presetID="22" presetClass="entr" presetSubtype="1"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500"/>
                                        <p:tgtEl>
                                          <p:spTgt spid="8"/>
                                        </p:tgtEl>
                                      </p:cBhvr>
                                    </p:animEffect>
                                  </p:childTnLst>
                                </p:cTn>
                              </p:par>
                            </p:childTnLst>
                          </p:cTn>
                        </p:par>
                        <p:par>
                          <p:cTn id="51" fill="hold">
                            <p:stCondLst>
                              <p:cond delay="3480"/>
                            </p:stCondLst>
                            <p:childTnLst>
                              <p:par>
                                <p:cTn id="52" presetID="53" presetClass="entr" presetSubtype="16"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childTnLst>
                          </p:cTn>
                        </p:par>
                        <p:par>
                          <p:cTn id="62" fill="hold">
                            <p:stCondLst>
                              <p:cond delay="3980"/>
                            </p:stCondLst>
                            <p:childTnLst>
                              <p:par>
                                <p:cTn id="63" presetID="22" presetClass="entr" presetSubtype="8"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4480"/>
                            </p:stCondLst>
                            <p:childTnLst>
                              <p:par>
                                <p:cTn id="70" presetID="22" presetClass="entr" presetSubtype="2"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right)">
                                      <p:cBhvr>
                                        <p:cTn id="72" dur="500"/>
                                        <p:tgtEl>
                                          <p:spTgt spid="10"/>
                                        </p:tgtEl>
                                      </p:cBhvr>
                                    </p:animEffect>
                                  </p:childTnLst>
                                </p:cTn>
                              </p:par>
                            </p:childTnLst>
                          </p:cTn>
                        </p:par>
                        <p:par>
                          <p:cTn id="73" fill="hold">
                            <p:stCondLst>
                              <p:cond delay="4980"/>
                            </p:stCondLst>
                            <p:childTnLst>
                              <p:par>
                                <p:cTn id="74" presetID="22" presetClass="entr" presetSubtype="1"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up)">
                                      <p:cBhvr>
                                        <p:cTn id="76" dur="500"/>
                                        <p:tgtEl>
                                          <p:spTgt spid="11"/>
                                        </p:tgtEl>
                                      </p:cBhvr>
                                    </p:animEffect>
                                  </p:childTnLst>
                                </p:cTn>
                              </p:par>
                            </p:childTnLst>
                          </p:cTn>
                        </p:par>
                        <p:par>
                          <p:cTn id="77" fill="hold">
                            <p:stCondLst>
                              <p:cond delay="5480"/>
                            </p:stCondLst>
                            <p:childTnLst>
                              <p:par>
                                <p:cTn id="78" presetID="53" presetClass="entr" presetSubtype="16"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5980"/>
                            </p:stCondLst>
                            <p:childTnLst>
                              <p:par>
                                <p:cTn id="89" presetID="22" presetClass="entr" presetSubtype="8"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wipe(left)">
                                      <p:cBhvr>
                                        <p:cTn id="94" dur="500"/>
                                        <p:tgtEl>
                                          <p:spTgt spid="26"/>
                                        </p:tgtEl>
                                      </p:cBhvr>
                                    </p:animEffect>
                                  </p:childTnLst>
                                </p:cTn>
                              </p:par>
                            </p:childTnLst>
                          </p:cTn>
                        </p:par>
                        <p:par>
                          <p:cTn id="95" fill="hold">
                            <p:stCondLst>
                              <p:cond delay="6480"/>
                            </p:stCondLst>
                            <p:childTnLst>
                              <p:par>
                                <p:cTn id="96" presetID="22" presetClass="entr" presetSubtype="8"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left)">
                                      <p:cBhvr>
                                        <p:cTn id="98" dur="500"/>
                                        <p:tgtEl>
                                          <p:spTgt spid="13"/>
                                        </p:tgtEl>
                                      </p:cBhvr>
                                    </p:animEffect>
                                  </p:childTnLst>
                                </p:cTn>
                              </p:par>
                            </p:childTnLst>
                          </p:cTn>
                        </p:par>
                        <p:par>
                          <p:cTn id="99" fill="hold">
                            <p:stCondLst>
                              <p:cond delay="6980"/>
                            </p:stCondLst>
                            <p:childTnLst>
                              <p:par>
                                <p:cTn id="100" presetID="22" presetClass="entr" presetSubtype="1"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up)">
                                      <p:cBhvr>
                                        <p:cTn id="102" dur="500"/>
                                        <p:tgtEl>
                                          <p:spTgt spid="14"/>
                                        </p:tgtEl>
                                      </p:cBhvr>
                                    </p:animEffect>
                                  </p:childTnLst>
                                </p:cTn>
                              </p:par>
                            </p:childTnLst>
                          </p:cTn>
                        </p:par>
                        <p:par>
                          <p:cTn id="103" fill="hold">
                            <p:stCondLst>
                              <p:cond delay="7480"/>
                            </p:stCondLst>
                            <p:childTnLst>
                              <p:par>
                                <p:cTn id="104" presetID="53" presetClass="entr" presetSubtype="16" fill="hold" grpId="0" nodeType="after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500" fill="hold"/>
                                        <p:tgtEl>
                                          <p:spTgt spid="21"/>
                                        </p:tgtEl>
                                        <p:attrNameLst>
                                          <p:attrName>ppt_w</p:attrName>
                                        </p:attrNameLst>
                                      </p:cBhvr>
                                      <p:tavLst>
                                        <p:tav tm="0">
                                          <p:val>
                                            <p:fltVal val="0"/>
                                          </p:val>
                                        </p:tav>
                                        <p:tav tm="100000">
                                          <p:val>
                                            <p:strVal val="#ppt_w"/>
                                          </p:val>
                                        </p:tav>
                                      </p:tavLst>
                                    </p:anim>
                                    <p:anim calcmode="lin" valueType="num">
                                      <p:cBhvr>
                                        <p:cTn id="107" dur="500" fill="hold"/>
                                        <p:tgtEl>
                                          <p:spTgt spid="21"/>
                                        </p:tgtEl>
                                        <p:attrNameLst>
                                          <p:attrName>ppt_h</p:attrName>
                                        </p:attrNameLst>
                                      </p:cBhvr>
                                      <p:tavLst>
                                        <p:tav tm="0">
                                          <p:val>
                                            <p:fltVal val="0"/>
                                          </p:val>
                                        </p:tav>
                                        <p:tav tm="100000">
                                          <p:val>
                                            <p:strVal val="#ppt_h"/>
                                          </p:val>
                                        </p:tav>
                                      </p:tavLst>
                                    </p:anim>
                                    <p:animEffect transition="in" filter="fade">
                                      <p:cBhvr>
                                        <p:cTn id="108" dur="500"/>
                                        <p:tgtEl>
                                          <p:spTgt spid="21"/>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p:cTn id="111" dur="500" fill="hold"/>
                                        <p:tgtEl>
                                          <p:spTgt spid="15"/>
                                        </p:tgtEl>
                                        <p:attrNameLst>
                                          <p:attrName>ppt_w</p:attrName>
                                        </p:attrNameLst>
                                      </p:cBhvr>
                                      <p:tavLst>
                                        <p:tav tm="0">
                                          <p:val>
                                            <p:fltVal val="0"/>
                                          </p:val>
                                        </p:tav>
                                        <p:tav tm="100000">
                                          <p:val>
                                            <p:strVal val="#ppt_w"/>
                                          </p:val>
                                        </p:tav>
                                      </p:tavLst>
                                    </p:anim>
                                    <p:anim calcmode="lin" valueType="num">
                                      <p:cBhvr>
                                        <p:cTn id="112" dur="500" fill="hold"/>
                                        <p:tgtEl>
                                          <p:spTgt spid="15"/>
                                        </p:tgtEl>
                                        <p:attrNameLst>
                                          <p:attrName>ppt_h</p:attrName>
                                        </p:attrNameLst>
                                      </p:cBhvr>
                                      <p:tavLst>
                                        <p:tav tm="0">
                                          <p:val>
                                            <p:fltVal val="0"/>
                                          </p:val>
                                        </p:tav>
                                        <p:tav tm="100000">
                                          <p:val>
                                            <p:strVal val="#ppt_h"/>
                                          </p:val>
                                        </p:tav>
                                      </p:tavLst>
                                    </p:anim>
                                    <p:animEffect transition="in" filter="fade">
                                      <p:cBhvr>
                                        <p:cTn id="113" dur="500"/>
                                        <p:tgtEl>
                                          <p:spTgt spid="15"/>
                                        </p:tgtEl>
                                      </p:cBhvr>
                                    </p:animEffect>
                                  </p:childTnLst>
                                </p:cTn>
                              </p:par>
                            </p:childTnLst>
                          </p:cTn>
                        </p:par>
                        <p:par>
                          <p:cTn id="114" fill="hold">
                            <p:stCondLst>
                              <p:cond delay="7980"/>
                            </p:stCondLst>
                            <p:childTnLst>
                              <p:par>
                                <p:cTn id="115" presetID="22" presetClass="entr" presetSubtype="8" fill="hold" grpId="0" nodeType="after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wipe(left)">
                                      <p:cBhvr>
                                        <p:cTn id="117" dur="500"/>
                                        <p:tgtEl>
                                          <p:spTgt spid="27"/>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left)">
                                      <p:cBhvr>
                                        <p:cTn id="120" dur="500"/>
                                        <p:tgtEl>
                                          <p:spTgt spid="28"/>
                                        </p:tgtEl>
                                      </p:cBhvr>
                                    </p:animEffect>
                                  </p:childTnLst>
                                </p:cTn>
                              </p:par>
                            </p:childTnLst>
                          </p:cTn>
                        </p:par>
                        <p:par>
                          <p:cTn id="121" fill="hold">
                            <p:stCondLst>
                              <p:cond delay="8480"/>
                            </p:stCondLst>
                            <p:childTnLst>
                              <p:par>
                                <p:cTn id="122" presetID="22" presetClass="entr" presetSubtype="2" fill="hold" grpId="0" nodeType="after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wipe(right)">
                                      <p:cBhvr>
                                        <p:cTn id="1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268" y="283668"/>
            <a:ext cx="3117855" cy="550557"/>
          </a:xfrm>
          <a:prstGeom prst="rect">
            <a:avLst/>
          </a:prstGeom>
          <a:noFill/>
        </p:spPr>
        <p:txBody>
          <a:bodyPr wrap="none" lIns="121615" tIns="60808" rIns="121615" bIns="60808" rtlCol="0">
            <a:spAutoFit/>
          </a:bodyPr>
          <a:lstStyle/>
          <a:p>
            <a:pPr fontAlgn="base">
              <a:spcBef>
                <a:spcPct val="0"/>
              </a:spcBef>
              <a:spcAft>
                <a:spcPct val="0"/>
              </a:spcAft>
              <a:buFont typeface="Arial" panose="020B0604020202020204" pitchFamily="34" charset="0"/>
              <a:buNone/>
            </a:pPr>
            <a:r>
              <a:rPr lang="zh-CN" altLang="en-US" sz="2800" dirty="0">
                <a:solidFill>
                  <a:srgbClr val="333333"/>
                </a:solidFill>
                <a:latin typeface="微软雅黑" panose="020B0503020204020204" pitchFamily="34" charset="-122"/>
                <a:ea typeface="微软雅黑" panose="020B0503020204020204" pitchFamily="34" charset="-122"/>
              </a:rPr>
              <a:t>点击添加标题文字</a:t>
            </a:r>
            <a:endParaRPr lang="zh-CN" altLang="en-US" sz="2800" dirty="0">
              <a:solidFill>
                <a:srgbClr val="333333"/>
              </a:solidFill>
              <a:latin typeface="微软雅黑" panose="020B0503020204020204" pitchFamily="34" charset="-122"/>
              <a:ea typeface="微软雅黑" panose="020B0503020204020204" pitchFamily="34" charset="-122"/>
            </a:endParaRPr>
          </a:p>
        </p:txBody>
      </p:sp>
      <p:sp>
        <p:nvSpPr>
          <p:cNvPr id="3" name="Freeform 5"/>
          <p:cNvSpPr>
            <a:spLocks noEditPoints="1"/>
          </p:cNvSpPr>
          <p:nvPr/>
        </p:nvSpPr>
        <p:spPr bwMode="auto">
          <a:xfrm>
            <a:off x="336449" y="267685"/>
            <a:ext cx="572961" cy="571357"/>
          </a:xfrm>
          <a:custGeom>
            <a:avLst/>
            <a:gdLst>
              <a:gd name="T0" fmla="*/ 517 w 1374"/>
              <a:gd name="T1" fmla="*/ 1009 h 1374"/>
              <a:gd name="T2" fmla="*/ 901 w 1374"/>
              <a:gd name="T3" fmla="*/ 1009 h 1374"/>
              <a:gd name="T4" fmla="*/ 940 w 1374"/>
              <a:gd name="T5" fmla="*/ 1047 h 1374"/>
              <a:gd name="T6" fmla="*/ 901 w 1374"/>
              <a:gd name="T7" fmla="*/ 1085 h 1374"/>
              <a:gd name="T8" fmla="*/ 517 w 1374"/>
              <a:gd name="T9" fmla="*/ 1085 h 1374"/>
              <a:gd name="T10" fmla="*/ 479 w 1374"/>
              <a:gd name="T11" fmla="*/ 1047 h 1374"/>
              <a:gd name="T12" fmla="*/ 517 w 1374"/>
              <a:gd name="T13" fmla="*/ 1009 h 1374"/>
              <a:gd name="T14" fmla="*/ 500 w 1374"/>
              <a:gd name="T15" fmla="*/ 844 h 1374"/>
              <a:gd name="T16" fmla="*/ 730 w 1374"/>
              <a:gd name="T17" fmla="*/ 465 h 1374"/>
              <a:gd name="T18" fmla="*/ 836 w 1374"/>
              <a:gd name="T19" fmla="*/ 529 h 1374"/>
              <a:gd name="T20" fmla="*/ 606 w 1374"/>
              <a:gd name="T21" fmla="*/ 908 h 1374"/>
              <a:gd name="T22" fmla="*/ 500 w 1374"/>
              <a:gd name="T23" fmla="*/ 844 h 1374"/>
              <a:gd name="T24" fmla="*/ 352 w 1374"/>
              <a:gd name="T25" fmla="*/ 754 h 1374"/>
              <a:gd name="T26" fmla="*/ 582 w 1374"/>
              <a:gd name="T27" fmla="*/ 375 h 1374"/>
              <a:gd name="T28" fmla="*/ 688 w 1374"/>
              <a:gd name="T29" fmla="*/ 439 h 1374"/>
              <a:gd name="T30" fmla="*/ 458 w 1374"/>
              <a:gd name="T31" fmla="*/ 818 h 1374"/>
              <a:gd name="T32" fmla="*/ 352 w 1374"/>
              <a:gd name="T33" fmla="*/ 754 h 1374"/>
              <a:gd name="T34" fmla="*/ 326 w 1374"/>
              <a:gd name="T35" fmla="*/ 1027 h 1374"/>
              <a:gd name="T36" fmla="*/ 349 w 1374"/>
              <a:gd name="T37" fmla="*/ 826 h 1374"/>
              <a:gd name="T38" fmla="*/ 542 w 1374"/>
              <a:gd name="T39" fmla="*/ 943 h 1374"/>
              <a:gd name="T40" fmla="*/ 376 w 1374"/>
              <a:gd name="T41" fmla="*/ 1057 h 1374"/>
              <a:gd name="T42" fmla="*/ 326 w 1374"/>
              <a:gd name="T43" fmla="*/ 1027 h 1374"/>
              <a:gd name="T44" fmla="*/ 640 w 1374"/>
              <a:gd name="T45" fmla="*/ 279 h 1374"/>
              <a:gd name="T46" fmla="*/ 894 w 1374"/>
              <a:gd name="T47" fmla="*/ 433 h 1374"/>
              <a:gd name="T48" fmla="*/ 844 w 1374"/>
              <a:gd name="T49" fmla="*/ 515 h 1374"/>
              <a:gd name="T50" fmla="*/ 589 w 1374"/>
              <a:gd name="T51" fmla="*/ 360 h 1374"/>
              <a:gd name="T52" fmla="*/ 640 w 1374"/>
              <a:gd name="T53" fmla="*/ 279 h 1374"/>
              <a:gd name="T54" fmla="*/ 677 w 1374"/>
              <a:gd name="T55" fmla="*/ 217 h 1374"/>
              <a:gd name="T56" fmla="*/ 770 w 1374"/>
              <a:gd name="T57" fmla="*/ 194 h 1374"/>
              <a:gd name="T58" fmla="*/ 909 w 1374"/>
              <a:gd name="T59" fmla="*/ 279 h 1374"/>
              <a:gd name="T60" fmla="*/ 932 w 1374"/>
              <a:gd name="T61" fmla="*/ 371 h 1374"/>
              <a:gd name="T62" fmla="*/ 903 w 1374"/>
              <a:gd name="T63" fmla="*/ 418 h 1374"/>
              <a:gd name="T64" fmla="*/ 649 w 1374"/>
              <a:gd name="T65" fmla="*/ 264 h 1374"/>
              <a:gd name="T66" fmla="*/ 677 w 1374"/>
              <a:gd name="T67" fmla="*/ 217 h 1374"/>
              <a:gd name="T68" fmla="*/ 687 w 1374"/>
              <a:gd name="T69" fmla="*/ 0 h 1374"/>
              <a:gd name="T70" fmla="*/ 1374 w 1374"/>
              <a:gd name="T71" fmla="*/ 687 h 1374"/>
              <a:gd name="T72" fmla="*/ 687 w 1374"/>
              <a:gd name="T73" fmla="*/ 1374 h 1374"/>
              <a:gd name="T74" fmla="*/ 0 w 1374"/>
              <a:gd name="T75" fmla="*/ 687 h 1374"/>
              <a:gd name="T76" fmla="*/ 687 w 1374"/>
              <a:gd name="T77" fmla="*/ 0 h 1374"/>
              <a:gd name="T78" fmla="*/ 687 w 1374"/>
              <a:gd name="T79" fmla="*/ 131 h 1374"/>
              <a:gd name="T80" fmla="*/ 1244 w 1374"/>
              <a:gd name="T81" fmla="*/ 687 h 1374"/>
              <a:gd name="T82" fmla="*/ 687 w 1374"/>
              <a:gd name="T83" fmla="*/ 1244 h 1374"/>
              <a:gd name="T84" fmla="*/ 131 w 1374"/>
              <a:gd name="T85" fmla="*/ 687 h 1374"/>
              <a:gd name="T86" fmla="*/ 687 w 1374"/>
              <a:gd name="T87" fmla="*/ 13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4" h="1374">
                <a:moveTo>
                  <a:pt x="517" y="1009"/>
                </a:moveTo>
                <a:lnTo>
                  <a:pt x="901" y="1009"/>
                </a:lnTo>
                <a:cubicBezTo>
                  <a:pt x="923" y="1009"/>
                  <a:pt x="940" y="1026"/>
                  <a:pt x="940" y="1047"/>
                </a:cubicBezTo>
                <a:cubicBezTo>
                  <a:pt x="940" y="1068"/>
                  <a:pt x="923" y="1085"/>
                  <a:pt x="901" y="1085"/>
                </a:cubicBezTo>
                <a:lnTo>
                  <a:pt x="517" y="1085"/>
                </a:lnTo>
                <a:cubicBezTo>
                  <a:pt x="496" y="1085"/>
                  <a:pt x="479" y="1068"/>
                  <a:pt x="479" y="1047"/>
                </a:cubicBezTo>
                <a:cubicBezTo>
                  <a:pt x="479" y="1026"/>
                  <a:pt x="496" y="1009"/>
                  <a:pt x="517" y="1009"/>
                </a:cubicBezTo>
                <a:close/>
                <a:moveTo>
                  <a:pt x="500" y="844"/>
                </a:moveTo>
                <a:lnTo>
                  <a:pt x="730" y="465"/>
                </a:lnTo>
                <a:lnTo>
                  <a:pt x="836" y="529"/>
                </a:lnTo>
                <a:lnTo>
                  <a:pt x="606" y="908"/>
                </a:lnTo>
                <a:lnTo>
                  <a:pt x="500" y="844"/>
                </a:lnTo>
                <a:close/>
                <a:moveTo>
                  <a:pt x="352" y="754"/>
                </a:moveTo>
                <a:lnTo>
                  <a:pt x="582" y="375"/>
                </a:lnTo>
                <a:lnTo>
                  <a:pt x="688" y="439"/>
                </a:lnTo>
                <a:lnTo>
                  <a:pt x="458" y="818"/>
                </a:lnTo>
                <a:lnTo>
                  <a:pt x="352" y="754"/>
                </a:lnTo>
                <a:close/>
                <a:moveTo>
                  <a:pt x="326" y="1027"/>
                </a:moveTo>
                <a:lnTo>
                  <a:pt x="349" y="826"/>
                </a:lnTo>
                <a:lnTo>
                  <a:pt x="542" y="943"/>
                </a:lnTo>
                <a:lnTo>
                  <a:pt x="376" y="1057"/>
                </a:lnTo>
                <a:cubicBezTo>
                  <a:pt x="348" y="1078"/>
                  <a:pt x="320" y="1061"/>
                  <a:pt x="326" y="1027"/>
                </a:cubicBezTo>
                <a:close/>
                <a:moveTo>
                  <a:pt x="640" y="279"/>
                </a:moveTo>
                <a:lnTo>
                  <a:pt x="894" y="433"/>
                </a:lnTo>
                <a:lnTo>
                  <a:pt x="844" y="515"/>
                </a:lnTo>
                <a:lnTo>
                  <a:pt x="589" y="360"/>
                </a:lnTo>
                <a:lnTo>
                  <a:pt x="640" y="279"/>
                </a:lnTo>
                <a:close/>
                <a:moveTo>
                  <a:pt x="677" y="217"/>
                </a:moveTo>
                <a:cubicBezTo>
                  <a:pt x="697" y="185"/>
                  <a:pt x="738" y="175"/>
                  <a:pt x="770" y="194"/>
                </a:cubicBezTo>
                <a:lnTo>
                  <a:pt x="909" y="279"/>
                </a:lnTo>
                <a:cubicBezTo>
                  <a:pt x="941" y="298"/>
                  <a:pt x="951" y="340"/>
                  <a:pt x="932" y="371"/>
                </a:cubicBezTo>
                <a:lnTo>
                  <a:pt x="903" y="418"/>
                </a:lnTo>
                <a:lnTo>
                  <a:pt x="649" y="264"/>
                </a:lnTo>
                <a:lnTo>
                  <a:pt x="677" y="217"/>
                </a:lnTo>
                <a:close/>
                <a:moveTo>
                  <a:pt x="687" y="0"/>
                </a:moveTo>
                <a:cubicBezTo>
                  <a:pt x="1067" y="0"/>
                  <a:pt x="1374" y="308"/>
                  <a:pt x="1374" y="687"/>
                </a:cubicBezTo>
                <a:cubicBezTo>
                  <a:pt x="1374" y="1067"/>
                  <a:pt x="1067" y="1374"/>
                  <a:pt x="687" y="1374"/>
                </a:cubicBezTo>
                <a:cubicBezTo>
                  <a:pt x="308" y="1374"/>
                  <a:pt x="0" y="1067"/>
                  <a:pt x="0" y="687"/>
                </a:cubicBezTo>
                <a:cubicBezTo>
                  <a:pt x="0" y="308"/>
                  <a:pt x="308" y="0"/>
                  <a:pt x="687" y="0"/>
                </a:cubicBezTo>
                <a:close/>
                <a:moveTo>
                  <a:pt x="687" y="131"/>
                </a:moveTo>
                <a:cubicBezTo>
                  <a:pt x="994" y="131"/>
                  <a:pt x="1244" y="380"/>
                  <a:pt x="1244" y="687"/>
                </a:cubicBezTo>
                <a:cubicBezTo>
                  <a:pt x="1244" y="994"/>
                  <a:pt x="994" y="1244"/>
                  <a:pt x="687" y="1244"/>
                </a:cubicBezTo>
                <a:cubicBezTo>
                  <a:pt x="380" y="1244"/>
                  <a:pt x="131" y="994"/>
                  <a:pt x="131" y="687"/>
                </a:cubicBezTo>
                <a:cubicBezTo>
                  <a:pt x="131" y="380"/>
                  <a:pt x="380" y="131"/>
                  <a:pt x="687" y="131"/>
                </a:cubicBezTo>
                <a:close/>
              </a:path>
            </a:pathLst>
          </a:custGeom>
          <a:solidFill>
            <a:srgbClr val="024C89"/>
          </a:solidFill>
          <a:ln>
            <a:noFill/>
          </a:ln>
        </p:spPr>
        <p:txBody>
          <a:bodyPr vert="horz" wrap="square" lIns="121615" tIns="60808" rIns="121615" bIns="60808" numCol="1" anchor="t" anchorCtr="0" compatLnSpc="1"/>
          <a:lstStyle/>
          <a:p>
            <a:pPr defTabSz="1216025" fontAlgn="base">
              <a:spcBef>
                <a:spcPct val="0"/>
              </a:spcBef>
              <a:spcAft>
                <a:spcPct val="0"/>
              </a:spcAft>
              <a:defRPr/>
            </a:pPr>
            <a:endParaRPr lang="zh-CN" altLang="en-US" sz="2400" kern="0">
              <a:solidFill>
                <a:srgbClr val="024C89"/>
              </a:solidFill>
              <a:latin typeface="Arial" panose="020B0604020202020204" pitchFamily="34"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26286" y="2016088"/>
            <a:ext cx="6738900" cy="3816424"/>
          </a:xfrm>
          <a:prstGeom prst="rect">
            <a:avLst/>
          </a:prstGeom>
        </p:spPr>
      </p:pic>
      <p:grpSp>
        <p:nvGrpSpPr>
          <p:cNvPr id="5" name="组合 4"/>
          <p:cNvGrpSpPr/>
          <p:nvPr/>
        </p:nvGrpSpPr>
        <p:grpSpPr>
          <a:xfrm>
            <a:off x="738247" y="2016088"/>
            <a:ext cx="1872000" cy="1872000"/>
            <a:chOff x="738247" y="2016088"/>
            <a:chExt cx="1872000" cy="1872000"/>
          </a:xfrm>
          <a:solidFill>
            <a:schemeClr val="tx1">
              <a:lumMod val="50000"/>
              <a:lumOff val="50000"/>
            </a:schemeClr>
          </a:solidFill>
        </p:grpSpPr>
        <p:sp>
          <p:nvSpPr>
            <p:cNvPr id="6" name="矩形 5"/>
            <p:cNvSpPr/>
            <p:nvPr/>
          </p:nvSpPr>
          <p:spPr>
            <a:xfrm>
              <a:off x="738247" y="2016088"/>
              <a:ext cx="1872000" cy="187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7" name="文本框 29"/>
            <p:cNvSpPr txBox="1"/>
            <p:nvPr/>
          </p:nvSpPr>
          <p:spPr>
            <a:xfrm>
              <a:off x="871584" y="2815417"/>
              <a:ext cx="1605326" cy="923330"/>
            </a:xfrm>
            <a:prstGeom prst="rect">
              <a:avLst/>
            </a:prstGeom>
            <a:grp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a:t>
              </a:r>
              <a:r>
                <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a:t>
              </a:r>
              <a:endPar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8" name="文本框 1"/>
            <p:cNvSpPr txBox="1"/>
            <p:nvPr/>
          </p:nvSpPr>
          <p:spPr>
            <a:xfrm>
              <a:off x="949099" y="2281395"/>
              <a:ext cx="1450297" cy="461665"/>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知识点一</a:t>
              </a:r>
              <a:endPar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9581753" y="2016088"/>
            <a:ext cx="1872000" cy="1872000"/>
            <a:chOff x="9581753" y="2016088"/>
            <a:chExt cx="1872000" cy="1872000"/>
          </a:xfrm>
          <a:solidFill>
            <a:srgbClr val="027ED2"/>
          </a:solidFill>
        </p:grpSpPr>
        <p:sp>
          <p:nvSpPr>
            <p:cNvPr id="10" name="矩形 9"/>
            <p:cNvSpPr/>
            <p:nvPr/>
          </p:nvSpPr>
          <p:spPr>
            <a:xfrm>
              <a:off x="9581753" y="2016088"/>
              <a:ext cx="1872000" cy="187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1" name="文本框 34"/>
            <p:cNvSpPr txBox="1"/>
            <p:nvPr/>
          </p:nvSpPr>
          <p:spPr>
            <a:xfrm>
              <a:off x="9715090" y="2815417"/>
              <a:ext cx="1605326" cy="923330"/>
            </a:xfrm>
            <a:prstGeom prst="rect">
              <a:avLst/>
            </a:prstGeom>
            <a:grp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a:t>
              </a:r>
              <a:r>
                <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a:t>
              </a:r>
              <a:endPar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12" name="文本框 45"/>
            <p:cNvSpPr txBox="1"/>
            <p:nvPr/>
          </p:nvSpPr>
          <p:spPr>
            <a:xfrm>
              <a:off x="9792605" y="2281395"/>
              <a:ext cx="1450297" cy="461665"/>
            </a:xfrm>
            <a:prstGeom prst="rect">
              <a:avLst/>
            </a:prstGeom>
            <a:grpFill/>
          </p:spPr>
          <p:txBody>
            <a:bodyPr wrap="square" rtlCol="0">
              <a:spAutoFit/>
            </a:bodyPr>
            <a:lstStyle/>
            <a:p>
              <a:pPr lvl="0" algn="ctr">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知识点二</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38247" y="3960512"/>
            <a:ext cx="1872000" cy="1872000"/>
            <a:chOff x="738247" y="3960512"/>
            <a:chExt cx="1872000" cy="1872000"/>
          </a:xfrm>
          <a:solidFill>
            <a:srgbClr val="027ED2"/>
          </a:solidFill>
        </p:grpSpPr>
        <p:sp>
          <p:nvSpPr>
            <p:cNvPr id="14" name="矩形 13"/>
            <p:cNvSpPr/>
            <p:nvPr/>
          </p:nvSpPr>
          <p:spPr>
            <a:xfrm>
              <a:off x="738247" y="3960512"/>
              <a:ext cx="1872000" cy="187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5" name="文本框 40"/>
            <p:cNvSpPr txBox="1"/>
            <p:nvPr/>
          </p:nvSpPr>
          <p:spPr>
            <a:xfrm>
              <a:off x="871584" y="4674550"/>
              <a:ext cx="1605326" cy="923330"/>
            </a:xfrm>
            <a:prstGeom prst="rect">
              <a:avLst/>
            </a:prstGeom>
            <a:grp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a:t>
              </a:r>
              <a:r>
                <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a:t>
              </a:r>
              <a:endPar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16" name="文本框 46"/>
            <p:cNvSpPr txBox="1"/>
            <p:nvPr/>
          </p:nvSpPr>
          <p:spPr>
            <a:xfrm>
              <a:off x="949099" y="4155607"/>
              <a:ext cx="1450297" cy="461665"/>
            </a:xfrm>
            <a:prstGeom prst="rect">
              <a:avLst/>
            </a:prstGeom>
            <a:grpFill/>
          </p:spPr>
          <p:txBody>
            <a:bodyPr wrap="square" rtlCol="0">
              <a:spAutoFit/>
            </a:bodyPr>
            <a:lstStyle/>
            <a:p>
              <a:pPr lvl="0" algn="ctr">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知识点三</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9581753" y="3960512"/>
            <a:ext cx="1872000" cy="1872000"/>
            <a:chOff x="9581753" y="3960512"/>
            <a:chExt cx="1872000" cy="1872000"/>
          </a:xfrm>
          <a:solidFill>
            <a:schemeClr val="tx1">
              <a:lumMod val="50000"/>
              <a:lumOff val="50000"/>
            </a:schemeClr>
          </a:solidFill>
        </p:grpSpPr>
        <p:sp>
          <p:nvSpPr>
            <p:cNvPr id="18" name="矩形 17"/>
            <p:cNvSpPr/>
            <p:nvPr/>
          </p:nvSpPr>
          <p:spPr>
            <a:xfrm>
              <a:off x="9581753" y="3960512"/>
              <a:ext cx="1872000" cy="187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9" name="文本框 37"/>
            <p:cNvSpPr txBox="1"/>
            <p:nvPr/>
          </p:nvSpPr>
          <p:spPr>
            <a:xfrm>
              <a:off x="9715090" y="4674550"/>
              <a:ext cx="1605326" cy="923330"/>
            </a:xfrm>
            <a:prstGeom prst="rect">
              <a:avLst/>
            </a:prstGeom>
            <a:grp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此处添加详细文本描述，建议与标题相关并符合整体语言风格</a:t>
              </a:r>
              <a:r>
                <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rPr>
                <a:t>.</a:t>
              </a:r>
              <a:endParaRPr kumimoji="0" lang="en-US" altLang="zh-CN" sz="12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Segoe UI Semilight" panose="020B0402040204020203" pitchFamily="34" charset="0"/>
              </a:endParaRPr>
            </a:p>
          </p:txBody>
        </p:sp>
        <p:sp>
          <p:nvSpPr>
            <p:cNvPr id="20" name="文本框 47"/>
            <p:cNvSpPr txBox="1"/>
            <p:nvPr/>
          </p:nvSpPr>
          <p:spPr>
            <a:xfrm>
              <a:off x="9792605" y="4155607"/>
              <a:ext cx="1450297" cy="461665"/>
            </a:xfrm>
            <a:prstGeom prst="rect">
              <a:avLst/>
            </a:prstGeom>
            <a:grpFill/>
          </p:spPr>
          <p:txBody>
            <a:bodyPr wrap="square" rtlCol="0">
              <a:spAutoFit/>
            </a:bodyPr>
            <a:lstStyle/>
            <a:p>
              <a:pPr lvl="0" algn="ctr">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知识点四</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210" y="2766810"/>
            <a:ext cx="5153890" cy="1564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51"/>
    </mc:Choice>
    <mc:Fallback>
      <p:transition spd="slow" advTm="4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2"/>
                                        </p:tgtEl>
                                        <p:attrNameLst>
                                          <p:attrName>ppt_y</p:attrName>
                                        </p:attrNameLst>
                                      </p:cBhvr>
                                      <p:tavLst>
                                        <p:tav tm="0">
                                          <p:val>
                                            <p:strVal val="#ppt_y"/>
                                          </p:val>
                                        </p:tav>
                                        <p:tav tm="100000">
                                          <p:val>
                                            <p:strVal val="#ppt_y"/>
                                          </p:val>
                                        </p:tav>
                                      </p:tavLst>
                                    </p:anim>
                                    <p:anim calcmode="lin" valueType="num">
                                      <p:cBhvr>
                                        <p:cTn id="15"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98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anim calcmode="lin" valueType="num">
                                      <p:cBhvr>
                                        <p:cTn id="27" dur="750" fill="hold"/>
                                        <p:tgtEl>
                                          <p:spTgt spid="5"/>
                                        </p:tgtEl>
                                        <p:attrNameLst>
                                          <p:attrName>ppt_x</p:attrName>
                                        </p:attrNameLst>
                                      </p:cBhvr>
                                      <p:tavLst>
                                        <p:tav tm="0">
                                          <p:val>
                                            <p:strVal val="#ppt_x"/>
                                          </p:val>
                                        </p:tav>
                                        <p:tav tm="100000">
                                          <p:val>
                                            <p:strVal val="#ppt_x"/>
                                          </p:val>
                                        </p:tav>
                                      </p:tavLst>
                                    </p:anim>
                                    <p:anim calcmode="lin" valueType="num">
                                      <p:cBhvr>
                                        <p:cTn id="28" dur="75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98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980"/>
                            </p:stCondLst>
                            <p:childTnLst>
                              <p:par>
                                <p:cTn id="36" presetID="42"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anim calcmode="lin" valueType="num">
                                      <p:cBhvr>
                                        <p:cTn id="39" dur="750" fill="hold"/>
                                        <p:tgtEl>
                                          <p:spTgt spid="13"/>
                                        </p:tgtEl>
                                        <p:attrNameLst>
                                          <p:attrName>ppt_x</p:attrName>
                                        </p:attrNameLst>
                                      </p:cBhvr>
                                      <p:tavLst>
                                        <p:tav tm="0">
                                          <p:val>
                                            <p:strVal val="#ppt_x"/>
                                          </p:val>
                                        </p:tav>
                                        <p:tav tm="100000">
                                          <p:val>
                                            <p:strVal val="#ppt_x"/>
                                          </p:val>
                                        </p:tav>
                                      </p:tavLst>
                                    </p:anim>
                                    <p:anim calcmode="lin" valueType="num">
                                      <p:cBhvr>
                                        <p:cTn id="40" dur="75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398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750"/>
                                        <p:tgtEl>
                                          <p:spTgt spid="17"/>
                                        </p:tgtEl>
                                      </p:cBhvr>
                                    </p:animEffect>
                                    <p:anim calcmode="lin" valueType="num">
                                      <p:cBhvr>
                                        <p:cTn id="45" dur="750" fill="hold"/>
                                        <p:tgtEl>
                                          <p:spTgt spid="17"/>
                                        </p:tgtEl>
                                        <p:attrNameLst>
                                          <p:attrName>ppt_x</p:attrName>
                                        </p:attrNameLst>
                                      </p:cBhvr>
                                      <p:tavLst>
                                        <p:tav tm="0">
                                          <p:val>
                                            <p:strVal val="#ppt_x"/>
                                          </p:val>
                                        </p:tav>
                                        <p:tav tm="100000">
                                          <p:val>
                                            <p:strVal val="#ppt_x"/>
                                          </p:val>
                                        </p:tav>
                                      </p:tavLst>
                                    </p:anim>
                                    <p:anim calcmode="lin" valueType="num">
                                      <p:cBhvr>
                                        <p:cTn id="46"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ags/tag1.xml><?xml version="1.0" encoding="utf-8"?>
<p:tagLst xmlns:p="http://schemas.openxmlformats.org/presentationml/2006/main">
  <p:tag name="TIMING" val="|7"/>
</p:tagLst>
</file>

<file path=ppt/tags/tag10.xml><?xml version="1.0" encoding="utf-8"?>
<p:tagLst xmlns:p="http://schemas.openxmlformats.org/presentationml/2006/main">
  <p:tag name="MH" val="20151115004233"/>
  <p:tag name="MH_LIBRARY" val="GRAPHIC"/>
  <p:tag name="MH_TYPE" val="Other"/>
  <p:tag name="MH_ORDER" val="2"/>
</p:tagLst>
</file>

<file path=ppt/tags/tag11.xml><?xml version="1.0" encoding="utf-8"?>
<p:tagLst xmlns:p="http://schemas.openxmlformats.org/presentationml/2006/main">
  <p:tag name="MH" val="20151115004233"/>
  <p:tag name="MH_LIBRARY" val="GRAPHIC"/>
  <p:tag name="MH_TYPE" val="SubTitle"/>
  <p:tag name="MH_ORDER" val="4"/>
</p:tagLst>
</file>

<file path=ppt/tags/tag12.xml><?xml version="1.0" encoding="utf-8"?>
<p:tagLst xmlns:p="http://schemas.openxmlformats.org/presentationml/2006/main">
  <p:tag name="MH" val="20151115004233"/>
  <p:tag name="MH_LIBRARY" val="GRAPHIC"/>
  <p:tag name="MH_TYPE" val="Other"/>
  <p:tag name="MH_ORDER" val="1"/>
</p:tagLst>
</file>

<file path=ppt/tags/tag13.xml><?xml version="1.0" encoding="utf-8"?>
<p:tagLst xmlns:p="http://schemas.openxmlformats.org/presentationml/2006/main">
  <p:tag name="MH" val="20151115004233"/>
  <p:tag name="MH_LIBRARY" val="GRAPHIC"/>
  <p:tag name="MH_TYPE" val="SubTitle"/>
  <p:tag name="MH_ORDER" val="3"/>
</p:tagLst>
</file>

<file path=ppt/tags/tag14.xml><?xml version="1.0" encoding="utf-8"?>
<p:tagLst xmlns:p="http://schemas.openxmlformats.org/presentationml/2006/main">
  <p:tag name="TIMING" val="|2.8|1.3"/>
</p:tagLst>
</file>

<file path=ppt/tags/tag15.xml><?xml version="1.0" encoding="utf-8"?>
<p:tagLst xmlns:p="http://schemas.openxmlformats.org/presentationml/2006/main">
  <p:tag name="TIMING" val="|1.5|2.3|2.4|2"/>
</p:tagLst>
</file>

<file path=ppt/tags/tag16.xml><?xml version="1.0" encoding="utf-8"?>
<p:tagLst xmlns:p="http://schemas.openxmlformats.org/presentationml/2006/main">
  <p:tag name="commondata" val="eyJoZGlkIjoiYTQ3YTc2YjBlNWRhYjQ0NTA0MDBkN2E0YWM4YTZjZGMifQ=="/>
</p:tagLst>
</file>

<file path=ppt/tags/tag2.xml><?xml version="1.0" encoding="utf-8"?>
<p:tagLst xmlns:p="http://schemas.openxmlformats.org/presentationml/2006/main">
  <p:tag name="MH" val="20151115004233"/>
  <p:tag name="MH_LIBRARY" val="GRAPHIC"/>
  <p:tag name="MH_TYPE" val="Other"/>
  <p:tag name="MH_ORDER" val="5"/>
</p:tagLst>
</file>

<file path=ppt/tags/tag3.xml><?xml version="1.0" encoding="utf-8"?>
<p:tagLst xmlns:p="http://schemas.openxmlformats.org/presentationml/2006/main">
  <p:tag name="MH" val="20151115004233"/>
  <p:tag name="MH_LIBRARY" val="GRAPHIC"/>
  <p:tag name="MH_TYPE" val="Other"/>
  <p:tag name="MH_ORDER" val="6"/>
</p:tagLst>
</file>

<file path=ppt/tags/tag4.xml><?xml version="1.0" encoding="utf-8"?>
<p:tagLst xmlns:p="http://schemas.openxmlformats.org/presentationml/2006/main">
  <p:tag name="MH" val="20151115004233"/>
  <p:tag name="MH_LIBRARY" val="GRAPHIC"/>
  <p:tag name="MH_TYPE" val="Other"/>
  <p:tag name="MH_ORDER" val="7"/>
</p:tagLst>
</file>

<file path=ppt/tags/tag5.xml><?xml version="1.0" encoding="utf-8"?>
<p:tagLst xmlns:p="http://schemas.openxmlformats.org/presentationml/2006/main">
  <p:tag name="MH" val="20151115004233"/>
  <p:tag name="MH_LIBRARY" val="GRAPHIC"/>
  <p:tag name="MH_TYPE" val="Other"/>
  <p:tag name="MH_ORDER" val="8"/>
</p:tagLst>
</file>

<file path=ppt/tags/tag6.xml><?xml version="1.0" encoding="utf-8"?>
<p:tagLst xmlns:p="http://schemas.openxmlformats.org/presentationml/2006/main">
  <p:tag name="MH" val="20151115004233"/>
  <p:tag name="MH_LIBRARY" val="GRAPHIC"/>
  <p:tag name="MH_TYPE" val="Other"/>
  <p:tag name="MH_ORDER" val="3"/>
</p:tagLst>
</file>

<file path=ppt/tags/tag7.xml><?xml version="1.0" encoding="utf-8"?>
<p:tagLst xmlns:p="http://schemas.openxmlformats.org/presentationml/2006/main">
  <p:tag name="MH" val="20151115004233"/>
  <p:tag name="MH_LIBRARY" val="GRAPHIC"/>
  <p:tag name="MH_TYPE" val="SubTitle"/>
  <p:tag name="MH_ORDER" val="1"/>
</p:tagLst>
</file>

<file path=ppt/tags/tag8.xml><?xml version="1.0" encoding="utf-8"?>
<p:tagLst xmlns:p="http://schemas.openxmlformats.org/presentationml/2006/main">
  <p:tag name="MH" val="20151115004233"/>
  <p:tag name="MH_LIBRARY" val="GRAPHIC"/>
  <p:tag name="MH_TYPE" val="Other"/>
  <p:tag name="MH_ORDER" val="4"/>
</p:tagLst>
</file>

<file path=ppt/tags/tag9.xml><?xml version="1.0" encoding="utf-8"?>
<p:tagLst xmlns:p="http://schemas.openxmlformats.org/presentationml/2006/main">
  <p:tag name="MH" val="20151115004233"/>
  <p:tag name="MH_LIBRARY" val="GRAPHIC"/>
  <p:tag name="MH_TYPE" val="SubTitle"/>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5275</Words>
  <Application>WPS 演示</Application>
  <PresentationFormat>宽屏</PresentationFormat>
  <Paragraphs>615</Paragraphs>
  <Slides>36</Slides>
  <Notes>35</Notes>
  <HiddenSlides>0</HiddenSlides>
  <MMClips>2</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36</vt:i4>
      </vt:variant>
    </vt:vector>
  </HeadingPairs>
  <TitlesOfParts>
    <vt:vector size="63" baseType="lpstr">
      <vt:lpstr>Arial</vt:lpstr>
      <vt:lpstr>宋体</vt:lpstr>
      <vt:lpstr>Wingdings</vt:lpstr>
      <vt:lpstr>微软雅黑</vt:lpstr>
      <vt:lpstr>张海山锐线体2.0</vt:lpstr>
      <vt:lpstr>Helvetica Light</vt:lpstr>
      <vt:lpstr>Arial</vt:lpstr>
      <vt:lpstr>微软雅黑 Light</vt:lpstr>
      <vt:lpstr>Lato Light</vt:lpstr>
      <vt:lpstr>Segoe Print</vt:lpstr>
      <vt:lpstr>MS PGothic</vt:lpstr>
      <vt:lpstr>Gill Sans</vt:lpstr>
      <vt:lpstr>Segoe UI Semilight</vt:lpstr>
      <vt:lpstr>Arial Unicode MS</vt:lpstr>
      <vt:lpstr>Calibri Light</vt:lpstr>
      <vt:lpstr>Calibri</vt:lpstr>
      <vt:lpstr>Source Sans Pro Light</vt:lpstr>
      <vt:lpstr>Calibri</vt:lpstr>
      <vt:lpstr>Broadway BT</vt:lpstr>
      <vt:lpstr>Agency FB</vt:lpstr>
      <vt:lpstr>Trebuchet MS</vt:lpstr>
      <vt:lpstr>Arial Rounded MT Bold</vt:lpstr>
      <vt:lpstr>Times New Roman</vt:lpstr>
      <vt:lpstr>nevis Bold</vt:lpstr>
      <vt:lpstr>Lato</vt:lpstr>
      <vt:lpstr>Franklin Gothic Book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23</cp:revision>
  <dcterms:created xsi:type="dcterms:W3CDTF">2015-05-05T08:02:00Z</dcterms:created>
  <dcterms:modified xsi:type="dcterms:W3CDTF">2024-04-02T07:25:25Z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4B8D7E538AB349AF8721FBB6D76D4926_13</vt:lpwstr>
  </property>
</Properties>
</file>