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60" r:id="rId3"/>
    <p:sldId id="261" r:id="rId4"/>
    <p:sldId id="262" r:id="rId5"/>
    <p:sldId id="263" r:id="rId6"/>
    <p:sldId id="268" r:id="rId7"/>
    <p:sldId id="269" r:id="rId8"/>
    <p:sldId id="266" r:id="rId9"/>
    <p:sldId id="270" r:id="rId10"/>
    <p:sldId id="271" r:id="rId11"/>
    <p:sldId id="272" r:id="rId12"/>
    <p:sldId id="267" r:id="rId13"/>
    <p:sldId id="273" r:id="rId14"/>
    <p:sldId id="274" r:id="rId15"/>
    <p:sldId id="275" r:id="rId16"/>
    <p:sldId id="276" r:id="rId17"/>
    <p:sldId id="283" r:id="rId18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422"/>
    <a:srgbClr val="EE8E00"/>
    <a:srgbClr val="025994"/>
    <a:srgbClr val="702222"/>
    <a:srgbClr val="E4E4E8"/>
    <a:srgbClr val="D7D8DD"/>
    <a:srgbClr val="E2E3E7"/>
    <a:srgbClr val="C8C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74" y="9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effectLst/>
          </c:spPr>
          <c:explosion val="0"/>
          <c:dPt>
            <c:idx val="0"/>
            <c:bubble3D val="0"/>
            <c:spPr>
              <a:solidFill>
                <a:srgbClr val="EE1C3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515C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383F4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1E222A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49930327395306"/>
                  <c:y val="0.0317657154268146"/>
                </c:manualLayout>
              </c:layout>
              <c:numFmt formatCode="General" sourceLinked="1"/>
              <c:spPr>
                <a:solidFill>
                  <a:srgbClr val="FFFFFF">
                    <a:lumMod val="95000"/>
                  </a:srgbClr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2000" b="1" i="0" u="none" strike="noStrike" kern="1200" baseline="0">
                      <a:solidFill>
                        <a:srgbClr val="EE1C39"/>
                      </a:solidFill>
                      <a:latin typeface="+mj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4639487124106"/>
                  <c:y val="0.0750367428932966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05982371298397"/>
                  <c:y val="0.060395120674643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5216233798079"/>
                  <c:y val="-0.0805205051159302"/>
                </c:manualLayout>
              </c:layout>
              <c:numFmt formatCode="General" sourceLinked="1"/>
              <c:spPr>
                <a:solidFill>
                  <a:srgbClr val="FFFFFF">
                    <a:lumMod val="95000"/>
                  </a:srgbClr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zh-CN" sz="2000" b="1" i="0" u="none" strike="noStrike" kern="1200" baseline="0">
                      <a:solidFill>
                        <a:srgbClr val="1E222A"/>
                      </a:solidFill>
                      <a:latin typeface="+mj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0858614450285971"/>
                      <c:h val="0.180690416694755"/>
                    </c:manualLayout>
                  </c15:layout>
                </c:ext>
              </c:extLst>
            </c:dLbl>
            <c:spPr>
              <a:solidFill>
                <a:srgbClr val="FFFFFF">
                  <a:lumMod val="95000"/>
                </a:srgbClr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2000" b="1" i="0" u="none" strike="noStrike" kern="1200" baseline="0">
                    <a:solidFill>
                      <a:srgbClr val="1E222A"/>
                    </a:solidFill>
                    <a:latin typeface="+mj-lt"/>
                    <a:ea typeface="+mn-ea"/>
                    <a:cs typeface="+mn-cs"/>
                  </a:defRPr>
                </a:pPr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31750" cap="rnd">
              <a:solidFill>
                <a:srgbClr val="262B3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15C73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Type 1</c:v>
                </c:pt>
                <c:pt idx="1">
                  <c:v>Type 2</c:v>
                </c:pt>
                <c:pt idx="2">
                  <c:v>Type 3</c:v>
                </c:pt>
                <c:pt idx="3">
                  <c:v>Type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41275" cap="rnd">
              <a:solidFill>
                <a:srgbClr val="D9112E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D9112E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Type 1</c:v>
                </c:pt>
                <c:pt idx="1">
                  <c:v>Type 2</c:v>
                </c:pt>
                <c:pt idx="2">
                  <c:v>Type 3</c:v>
                </c:pt>
                <c:pt idx="3">
                  <c:v>Type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3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5400" cap="rnd">
              <a:solidFill>
                <a:srgbClr val="515C7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Type 1</c:v>
                </c:pt>
                <c:pt idx="1">
                  <c:v>Type 2</c:v>
                </c:pt>
                <c:pt idx="2">
                  <c:v>Type 3</c:v>
                </c:pt>
                <c:pt idx="3">
                  <c:v>Type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725008"/>
        <c:axId val="287725568"/>
      </c:lineChart>
      <c:catAx>
        <c:axId val="28772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pPr>
          </a:p>
        </c:txPr>
        <c:crossAx val="287725568"/>
        <c:crosses val="autoZero"/>
        <c:auto val="1"/>
        <c:lblAlgn val="ctr"/>
        <c:lblOffset val="100"/>
        <c:noMultiLvlLbl val="0"/>
      </c:catAx>
      <c:valAx>
        <c:axId val="28772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pPr>
          </a:p>
        </c:txPr>
        <c:crossAx val="28772500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B2387-CCF7-458B-85AA-C466F4A3DB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44AA9-3393-4C38-A708-1D8A0FA5F21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47" r="6666"/>
          <a:stretch>
            <a:fillRect/>
          </a:stretch>
        </p:blipFill>
        <p:spPr>
          <a:xfrm>
            <a:off x="8284335" y="0"/>
            <a:ext cx="390766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283028" y="426263"/>
            <a:ext cx="3230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ONE</a:t>
            </a:r>
            <a:endParaRPr lang="zh-CN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梯形 2"/>
          <p:cNvSpPr/>
          <p:nvPr userDrawn="1"/>
        </p:nvSpPr>
        <p:spPr>
          <a:xfrm rot="5400000">
            <a:off x="-116115" y="466400"/>
            <a:ext cx="798286" cy="566057"/>
          </a:xfrm>
          <a:prstGeom prst="trapezoid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0818008" y="294661"/>
            <a:ext cx="909534" cy="909534"/>
            <a:chOff x="2414237" y="2712643"/>
            <a:chExt cx="1925534" cy="1925532"/>
          </a:xfrm>
        </p:grpSpPr>
        <p:sp>
          <p:nvSpPr>
            <p:cNvPr id="5" name="椭圆 4"/>
            <p:cNvSpPr/>
            <p:nvPr/>
          </p:nvSpPr>
          <p:spPr>
            <a:xfrm>
              <a:off x="2414237" y="2712643"/>
              <a:ext cx="1925534" cy="1925532"/>
            </a:xfrm>
            <a:prstGeom prst="ellipse">
              <a:avLst/>
            </a:prstGeom>
            <a:solidFill>
              <a:srgbClr val="FFA422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2724535" y="3175099"/>
              <a:ext cx="1304938" cy="1000620"/>
            </a:xfrm>
            <a:custGeom>
              <a:avLst/>
              <a:gdLst>
                <a:gd name="T0" fmla="*/ 16 w 104"/>
                <a:gd name="T1" fmla="*/ 2 h 79"/>
                <a:gd name="T2" fmla="*/ 27 w 104"/>
                <a:gd name="T3" fmla="*/ 4 h 79"/>
                <a:gd name="T4" fmla="*/ 19 w 104"/>
                <a:gd name="T5" fmla="*/ 48 h 79"/>
                <a:gd name="T6" fmla="*/ 4 w 104"/>
                <a:gd name="T7" fmla="*/ 45 h 79"/>
                <a:gd name="T8" fmla="*/ 16 w 104"/>
                <a:gd name="T9" fmla="*/ 2 h 79"/>
                <a:gd name="T10" fmla="*/ 18 w 104"/>
                <a:gd name="T11" fmla="*/ 65 h 79"/>
                <a:gd name="T12" fmla="*/ 16 w 104"/>
                <a:gd name="T13" fmla="*/ 72 h 79"/>
                <a:gd name="T14" fmla="*/ 101 w 104"/>
                <a:gd name="T15" fmla="*/ 72 h 79"/>
                <a:gd name="T16" fmla="*/ 104 w 104"/>
                <a:gd name="T17" fmla="*/ 72 h 79"/>
                <a:gd name="T18" fmla="*/ 104 w 104"/>
                <a:gd name="T19" fmla="*/ 68 h 79"/>
                <a:gd name="T20" fmla="*/ 104 w 104"/>
                <a:gd name="T21" fmla="*/ 26 h 79"/>
                <a:gd name="T22" fmla="*/ 104 w 104"/>
                <a:gd name="T23" fmla="*/ 24 h 79"/>
                <a:gd name="T24" fmla="*/ 103 w 104"/>
                <a:gd name="T25" fmla="*/ 23 h 79"/>
                <a:gd name="T26" fmla="*/ 90 w 104"/>
                <a:gd name="T27" fmla="*/ 10 h 79"/>
                <a:gd name="T28" fmla="*/ 89 w 104"/>
                <a:gd name="T29" fmla="*/ 9 h 79"/>
                <a:gd name="T30" fmla="*/ 87 w 104"/>
                <a:gd name="T31" fmla="*/ 9 h 79"/>
                <a:gd name="T32" fmla="*/ 31 w 104"/>
                <a:gd name="T33" fmla="*/ 9 h 79"/>
                <a:gd name="T34" fmla="*/ 31 w 104"/>
                <a:gd name="T35" fmla="*/ 17 h 79"/>
                <a:gd name="T36" fmla="*/ 84 w 104"/>
                <a:gd name="T37" fmla="*/ 17 h 79"/>
                <a:gd name="T38" fmla="*/ 83 w 104"/>
                <a:gd name="T39" fmla="*/ 28 h 79"/>
                <a:gd name="T40" fmla="*/ 83 w 104"/>
                <a:gd name="T41" fmla="*/ 30 h 79"/>
                <a:gd name="T42" fmla="*/ 85 w 104"/>
                <a:gd name="T43" fmla="*/ 30 h 79"/>
                <a:gd name="T44" fmla="*/ 97 w 104"/>
                <a:gd name="T45" fmla="*/ 29 h 79"/>
                <a:gd name="T46" fmla="*/ 97 w 104"/>
                <a:gd name="T47" fmla="*/ 65 h 79"/>
                <a:gd name="T48" fmla="*/ 18 w 104"/>
                <a:gd name="T49" fmla="*/ 65 h 79"/>
                <a:gd name="T50" fmla="*/ 95 w 104"/>
                <a:gd name="T51" fmla="*/ 26 h 79"/>
                <a:gd name="T52" fmla="*/ 86 w 104"/>
                <a:gd name="T53" fmla="*/ 26 h 79"/>
                <a:gd name="T54" fmla="*/ 87 w 104"/>
                <a:gd name="T55" fmla="*/ 18 h 79"/>
                <a:gd name="T56" fmla="*/ 95 w 104"/>
                <a:gd name="T57" fmla="*/ 26 h 79"/>
                <a:gd name="T58" fmla="*/ 32 w 104"/>
                <a:gd name="T59" fmla="*/ 43 h 79"/>
                <a:gd name="T60" fmla="*/ 74 w 104"/>
                <a:gd name="T61" fmla="*/ 43 h 79"/>
                <a:gd name="T62" fmla="*/ 74 w 104"/>
                <a:gd name="T63" fmla="*/ 45 h 79"/>
                <a:gd name="T64" fmla="*/ 32 w 104"/>
                <a:gd name="T65" fmla="*/ 45 h 79"/>
                <a:gd name="T66" fmla="*/ 32 w 104"/>
                <a:gd name="T67" fmla="*/ 43 h 79"/>
                <a:gd name="T68" fmla="*/ 32 w 104"/>
                <a:gd name="T69" fmla="*/ 32 h 79"/>
                <a:gd name="T70" fmla="*/ 71 w 104"/>
                <a:gd name="T71" fmla="*/ 32 h 79"/>
                <a:gd name="T72" fmla="*/ 71 w 104"/>
                <a:gd name="T73" fmla="*/ 35 h 79"/>
                <a:gd name="T74" fmla="*/ 32 w 104"/>
                <a:gd name="T75" fmla="*/ 35 h 79"/>
                <a:gd name="T76" fmla="*/ 32 w 104"/>
                <a:gd name="T77" fmla="*/ 32 h 79"/>
                <a:gd name="T78" fmla="*/ 32 w 104"/>
                <a:gd name="T79" fmla="*/ 22 h 79"/>
                <a:gd name="T80" fmla="*/ 71 w 104"/>
                <a:gd name="T81" fmla="*/ 22 h 79"/>
                <a:gd name="T82" fmla="*/ 71 w 104"/>
                <a:gd name="T83" fmla="*/ 25 h 79"/>
                <a:gd name="T84" fmla="*/ 32 w 104"/>
                <a:gd name="T85" fmla="*/ 25 h 79"/>
                <a:gd name="T86" fmla="*/ 32 w 104"/>
                <a:gd name="T87" fmla="*/ 22 h 79"/>
                <a:gd name="T88" fmla="*/ 3 w 104"/>
                <a:gd name="T89" fmla="*/ 66 h 79"/>
                <a:gd name="T90" fmla="*/ 9 w 104"/>
                <a:gd name="T91" fmla="*/ 68 h 79"/>
                <a:gd name="T92" fmla="*/ 9 w 104"/>
                <a:gd name="T93" fmla="*/ 74 h 79"/>
                <a:gd name="T94" fmla="*/ 5 w 104"/>
                <a:gd name="T95" fmla="*/ 79 h 79"/>
                <a:gd name="T96" fmla="*/ 2 w 104"/>
                <a:gd name="T97" fmla="*/ 78 h 79"/>
                <a:gd name="T98" fmla="*/ 0 w 104"/>
                <a:gd name="T99" fmla="*/ 72 h 79"/>
                <a:gd name="T100" fmla="*/ 3 w 104"/>
                <a:gd name="T101" fmla="*/ 66 h 79"/>
                <a:gd name="T102" fmla="*/ 4 w 104"/>
                <a:gd name="T103" fmla="*/ 48 h 79"/>
                <a:gd name="T104" fmla="*/ 2 w 104"/>
                <a:gd name="T105" fmla="*/ 65 h 79"/>
                <a:gd name="T106" fmla="*/ 12 w 104"/>
                <a:gd name="T107" fmla="*/ 67 h 79"/>
                <a:gd name="T108" fmla="*/ 17 w 104"/>
                <a:gd name="T109" fmla="*/ 51 h 79"/>
                <a:gd name="T110" fmla="*/ 4 w 104"/>
                <a:gd name="T111" fmla="*/ 4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" h="79">
                  <a:moveTo>
                    <a:pt x="16" y="2"/>
                  </a:moveTo>
                  <a:cubicBezTo>
                    <a:pt x="21" y="0"/>
                    <a:pt x="24" y="1"/>
                    <a:pt x="27" y="4"/>
                  </a:cubicBezTo>
                  <a:cubicBezTo>
                    <a:pt x="26" y="20"/>
                    <a:pt x="23" y="35"/>
                    <a:pt x="19" y="48"/>
                  </a:cubicBezTo>
                  <a:cubicBezTo>
                    <a:pt x="14" y="47"/>
                    <a:pt x="9" y="46"/>
                    <a:pt x="4" y="45"/>
                  </a:cubicBezTo>
                  <a:cubicBezTo>
                    <a:pt x="6" y="29"/>
                    <a:pt x="10" y="15"/>
                    <a:pt x="16" y="2"/>
                  </a:cubicBezTo>
                  <a:close/>
                  <a:moveTo>
                    <a:pt x="18" y="65"/>
                  </a:moveTo>
                  <a:cubicBezTo>
                    <a:pt x="16" y="72"/>
                    <a:pt x="16" y="72"/>
                    <a:pt x="16" y="72"/>
                  </a:cubicBezTo>
                  <a:cubicBezTo>
                    <a:pt x="69" y="72"/>
                    <a:pt x="74" y="72"/>
                    <a:pt x="101" y="72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12"/>
                    <a:pt x="31" y="14"/>
                    <a:pt x="31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79" y="65"/>
                    <a:pt x="57" y="65"/>
                    <a:pt x="18" y="65"/>
                  </a:cubicBezTo>
                  <a:close/>
                  <a:moveTo>
                    <a:pt x="95" y="26"/>
                  </a:moveTo>
                  <a:cubicBezTo>
                    <a:pt x="86" y="26"/>
                    <a:pt x="86" y="26"/>
                    <a:pt x="86" y="26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95" y="26"/>
                    <a:pt x="95" y="26"/>
                    <a:pt x="95" y="26"/>
                  </a:cubicBezTo>
                  <a:close/>
                  <a:moveTo>
                    <a:pt x="32" y="43"/>
                  </a:moveTo>
                  <a:cubicBezTo>
                    <a:pt x="74" y="43"/>
                    <a:pt x="74" y="43"/>
                    <a:pt x="74" y="43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43"/>
                    <a:pt x="32" y="43"/>
                    <a:pt x="32" y="43"/>
                  </a:cubicBezTo>
                  <a:close/>
                  <a:moveTo>
                    <a:pt x="32" y="32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2"/>
                    <a:pt x="32" y="32"/>
                    <a:pt x="32" y="32"/>
                  </a:cubicBezTo>
                  <a:close/>
                  <a:moveTo>
                    <a:pt x="32" y="22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2"/>
                    <a:pt x="32" y="22"/>
                    <a:pt x="32" y="22"/>
                  </a:cubicBezTo>
                  <a:close/>
                  <a:moveTo>
                    <a:pt x="3" y="66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5" y="79"/>
                    <a:pt x="5" y="79"/>
                    <a:pt x="5" y="79"/>
                  </a:cubicBezTo>
                  <a:cubicBezTo>
                    <a:pt x="4" y="79"/>
                    <a:pt x="3" y="79"/>
                    <a:pt x="2" y="7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66"/>
                    <a:pt x="3" y="66"/>
                    <a:pt x="3" y="66"/>
                  </a:cubicBezTo>
                  <a:close/>
                  <a:moveTo>
                    <a:pt x="4" y="48"/>
                  </a:moveTo>
                  <a:cubicBezTo>
                    <a:pt x="3" y="53"/>
                    <a:pt x="3" y="59"/>
                    <a:pt x="2" y="65"/>
                  </a:cubicBezTo>
                  <a:cubicBezTo>
                    <a:pt x="5" y="65"/>
                    <a:pt x="9" y="66"/>
                    <a:pt x="12" y="67"/>
                  </a:cubicBezTo>
                  <a:cubicBezTo>
                    <a:pt x="14" y="61"/>
                    <a:pt x="15" y="56"/>
                    <a:pt x="17" y="51"/>
                  </a:cubicBezTo>
                  <a:cubicBezTo>
                    <a:pt x="13" y="50"/>
                    <a:pt x="9" y="49"/>
                    <a:pt x="4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384628" y="426263"/>
            <a:ext cx="3230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TWO</a:t>
            </a:r>
            <a:endParaRPr lang="zh-CN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梯形 2"/>
          <p:cNvSpPr/>
          <p:nvPr userDrawn="1"/>
        </p:nvSpPr>
        <p:spPr>
          <a:xfrm rot="5400000">
            <a:off x="-116115" y="466400"/>
            <a:ext cx="798286" cy="566057"/>
          </a:xfrm>
          <a:prstGeom prst="trapezoid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0818008" y="294661"/>
            <a:ext cx="909534" cy="909534"/>
            <a:chOff x="2414237" y="2712643"/>
            <a:chExt cx="1925534" cy="1925532"/>
          </a:xfrm>
        </p:grpSpPr>
        <p:sp>
          <p:nvSpPr>
            <p:cNvPr id="5" name="椭圆 4"/>
            <p:cNvSpPr/>
            <p:nvPr/>
          </p:nvSpPr>
          <p:spPr>
            <a:xfrm>
              <a:off x="2414237" y="2712643"/>
              <a:ext cx="1925534" cy="1925532"/>
            </a:xfrm>
            <a:prstGeom prst="ellipse">
              <a:avLst/>
            </a:prstGeom>
            <a:solidFill>
              <a:srgbClr val="FFA422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2724535" y="3175099"/>
              <a:ext cx="1304938" cy="1000620"/>
            </a:xfrm>
            <a:custGeom>
              <a:avLst/>
              <a:gdLst>
                <a:gd name="T0" fmla="*/ 16 w 104"/>
                <a:gd name="T1" fmla="*/ 2 h 79"/>
                <a:gd name="T2" fmla="*/ 27 w 104"/>
                <a:gd name="T3" fmla="*/ 4 h 79"/>
                <a:gd name="T4" fmla="*/ 19 w 104"/>
                <a:gd name="T5" fmla="*/ 48 h 79"/>
                <a:gd name="T6" fmla="*/ 4 w 104"/>
                <a:gd name="T7" fmla="*/ 45 h 79"/>
                <a:gd name="T8" fmla="*/ 16 w 104"/>
                <a:gd name="T9" fmla="*/ 2 h 79"/>
                <a:gd name="T10" fmla="*/ 18 w 104"/>
                <a:gd name="T11" fmla="*/ 65 h 79"/>
                <a:gd name="T12" fmla="*/ 16 w 104"/>
                <a:gd name="T13" fmla="*/ 72 h 79"/>
                <a:gd name="T14" fmla="*/ 101 w 104"/>
                <a:gd name="T15" fmla="*/ 72 h 79"/>
                <a:gd name="T16" fmla="*/ 104 w 104"/>
                <a:gd name="T17" fmla="*/ 72 h 79"/>
                <a:gd name="T18" fmla="*/ 104 w 104"/>
                <a:gd name="T19" fmla="*/ 68 h 79"/>
                <a:gd name="T20" fmla="*/ 104 w 104"/>
                <a:gd name="T21" fmla="*/ 26 h 79"/>
                <a:gd name="T22" fmla="*/ 104 w 104"/>
                <a:gd name="T23" fmla="*/ 24 h 79"/>
                <a:gd name="T24" fmla="*/ 103 w 104"/>
                <a:gd name="T25" fmla="*/ 23 h 79"/>
                <a:gd name="T26" fmla="*/ 90 w 104"/>
                <a:gd name="T27" fmla="*/ 10 h 79"/>
                <a:gd name="T28" fmla="*/ 89 w 104"/>
                <a:gd name="T29" fmla="*/ 9 h 79"/>
                <a:gd name="T30" fmla="*/ 87 w 104"/>
                <a:gd name="T31" fmla="*/ 9 h 79"/>
                <a:gd name="T32" fmla="*/ 31 w 104"/>
                <a:gd name="T33" fmla="*/ 9 h 79"/>
                <a:gd name="T34" fmla="*/ 31 w 104"/>
                <a:gd name="T35" fmla="*/ 17 h 79"/>
                <a:gd name="T36" fmla="*/ 84 w 104"/>
                <a:gd name="T37" fmla="*/ 17 h 79"/>
                <a:gd name="T38" fmla="*/ 83 w 104"/>
                <a:gd name="T39" fmla="*/ 28 h 79"/>
                <a:gd name="T40" fmla="*/ 83 w 104"/>
                <a:gd name="T41" fmla="*/ 30 h 79"/>
                <a:gd name="T42" fmla="*/ 85 w 104"/>
                <a:gd name="T43" fmla="*/ 30 h 79"/>
                <a:gd name="T44" fmla="*/ 97 w 104"/>
                <a:gd name="T45" fmla="*/ 29 h 79"/>
                <a:gd name="T46" fmla="*/ 97 w 104"/>
                <a:gd name="T47" fmla="*/ 65 h 79"/>
                <a:gd name="T48" fmla="*/ 18 w 104"/>
                <a:gd name="T49" fmla="*/ 65 h 79"/>
                <a:gd name="T50" fmla="*/ 95 w 104"/>
                <a:gd name="T51" fmla="*/ 26 h 79"/>
                <a:gd name="T52" fmla="*/ 86 w 104"/>
                <a:gd name="T53" fmla="*/ 26 h 79"/>
                <a:gd name="T54" fmla="*/ 87 w 104"/>
                <a:gd name="T55" fmla="*/ 18 h 79"/>
                <a:gd name="T56" fmla="*/ 95 w 104"/>
                <a:gd name="T57" fmla="*/ 26 h 79"/>
                <a:gd name="T58" fmla="*/ 32 w 104"/>
                <a:gd name="T59" fmla="*/ 43 h 79"/>
                <a:gd name="T60" fmla="*/ 74 w 104"/>
                <a:gd name="T61" fmla="*/ 43 h 79"/>
                <a:gd name="T62" fmla="*/ 74 w 104"/>
                <a:gd name="T63" fmla="*/ 45 h 79"/>
                <a:gd name="T64" fmla="*/ 32 w 104"/>
                <a:gd name="T65" fmla="*/ 45 h 79"/>
                <a:gd name="T66" fmla="*/ 32 w 104"/>
                <a:gd name="T67" fmla="*/ 43 h 79"/>
                <a:gd name="T68" fmla="*/ 32 w 104"/>
                <a:gd name="T69" fmla="*/ 32 h 79"/>
                <a:gd name="T70" fmla="*/ 71 w 104"/>
                <a:gd name="T71" fmla="*/ 32 h 79"/>
                <a:gd name="T72" fmla="*/ 71 w 104"/>
                <a:gd name="T73" fmla="*/ 35 h 79"/>
                <a:gd name="T74" fmla="*/ 32 w 104"/>
                <a:gd name="T75" fmla="*/ 35 h 79"/>
                <a:gd name="T76" fmla="*/ 32 w 104"/>
                <a:gd name="T77" fmla="*/ 32 h 79"/>
                <a:gd name="T78" fmla="*/ 32 w 104"/>
                <a:gd name="T79" fmla="*/ 22 h 79"/>
                <a:gd name="T80" fmla="*/ 71 w 104"/>
                <a:gd name="T81" fmla="*/ 22 h 79"/>
                <a:gd name="T82" fmla="*/ 71 w 104"/>
                <a:gd name="T83" fmla="*/ 25 h 79"/>
                <a:gd name="T84" fmla="*/ 32 w 104"/>
                <a:gd name="T85" fmla="*/ 25 h 79"/>
                <a:gd name="T86" fmla="*/ 32 w 104"/>
                <a:gd name="T87" fmla="*/ 22 h 79"/>
                <a:gd name="T88" fmla="*/ 3 w 104"/>
                <a:gd name="T89" fmla="*/ 66 h 79"/>
                <a:gd name="T90" fmla="*/ 9 w 104"/>
                <a:gd name="T91" fmla="*/ 68 h 79"/>
                <a:gd name="T92" fmla="*/ 9 w 104"/>
                <a:gd name="T93" fmla="*/ 74 h 79"/>
                <a:gd name="T94" fmla="*/ 5 w 104"/>
                <a:gd name="T95" fmla="*/ 79 h 79"/>
                <a:gd name="T96" fmla="*/ 2 w 104"/>
                <a:gd name="T97" fmla="*/ 78 h 79"/>
                <a:gd name="T98" fmla="*/ 0 w 104"/>
                <a:gd name="T99" fmla="*/ 72 h 79"/>
                <a:gd name="T100" fmla="*/ 3 w 104"/>
                <a:gd name="T101" fmla="*/ 66 h 79"/>
                <a:gd name="T102" fmla="*/ 4 w 104"/>
                <a:gd name="T103" fmla="*/ 48 h 79"/>
                <a:gd name="T104" fmla="*/ 2 w 104"/>
                <a:gd name="T105" fmla="*/ 65 h 79"/>
                <a:gd name="T106" fmla="*/ 12 w 104"/>
                <a:gd name="T107" fmla="*/ 67 h 79"/>
                <a:gd name="T108" fmla="*/ 17 w 104"/>
                <a:gd name="T109" fmla="*/ 51 h 79"/>
                <a:gd name="T110" fmla="*/ 4 w 104"/>
                <a:gd name="T111" fmla="*/ 4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" h="79">
                  <a:moveTo>
                    <a:pt x="16" y="2"/>
                  </a:moveTo>
                  <a:cubicBezTo>
                    <a:pt x="21" y="0"/>
                    <a:pt x="24" y="1"/>
                    <a:pt x="27" y="4"/>
                  </a:cubicBezTo>
                  <a:cubicBezTo>
                    <a:pt x="26" y="20"/>
                    <a:pt x="23" y="35"/>
                    <a:pt x="19" y="48"/>
                  </a:cubicBezTo>
                  <a:cubicBezTo>
                    <a:pt x="14" y="47"/>
                    <a:pt x="9" y="46"/>
                    <a:pt x="4" y="45"/>
                  </a:cubicBezTo>
                  <a:cubicBezTo>
                    <a:pt x="6" y="29"/>
                    <a:pt x="10" y="15"/>
                    <a:pt x="16" y="2"/>
                  </a:cubicBezTo>
                  <a:close/>
                  <a:moveTo>
                    <a:pt x="18" y="65"/>
                  </a:moveTo>
                  <a:cubicBezTo>
                    <a:pt x="16" y="72"/>
                    <a:pt x="16" y="72"/>
                    <a:pt x="16" y="72"/>
                  </a:cubicBezTo>
                  <a:cubicBezTo>
                    <a:pt x="69" y="72"/>
                    <a:pt x="74" y="72"/>
                    <a:pt x="101" y="72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12"/>
                    <a:pt x="31" y="14"/>
                    <a:pt x="31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79" y="65"/>
                    <a:pt x="57" y="65"/>
                    <a:pt x="18" y="65"/>
                  </a:cubicBezTo>
                  <a:close/>
                  <a:moveTo>
                    <a:pt x="95" y="26"/>
                  </a:moveTo>
                  <a:cubicBezTo>
                    <a:pt x="86" y="26"/>
                    <a:pt x="86" y="26"/>
                    <a:pt x="86" y="26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95" y="26"/>
                    <a:pt x="95" y="26"/>
                    <a:pt x="95" y="26"/>
                  </a:cubicBezTo>
                  <a:close/>
                  <a:moveTo>
                    <a:pt x="32" y="43"/>
                  </a:moveTo>
                  <a:cubicBezTo>
                    <a:pt x="74" y="43"/>
                    <a:pt x="74" y="43"/>
                    <a:pt x="74" y="43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43"/>
                    <a:pt x="32" y="43"/>
                    <a:pt x="32" y="43"/>
                  </a:cubicBezTo>
                  <a:close/>
                  <a:moveTo>
                    <a:pt x="32" y="32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2"/>
                    <a:pt x="32" y="32"/>
                    <a:pt x="32" y="32"/>
                  </a:cubicBezTo>
                  <a:close/>
                  <a:moveTo>
                    <a:pt x="32" y="22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2"/>
                    <a:pt x="32" y="22"/>
                    <a:pt x="32" y="22"/>
                  </a:cubicBezTo>
                  <a:close/>
                  <a:moveTo>
                    <a:pt x="3" y="66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5" y="79"/>
                    <a:pt x="5" y="79"/>
                    <a:pt x="5" y="79"/>
                  </a:cubicBezTo>
                  <a:cubicBezTo>
                    <a:pt x="4" y="79"/>
                    <a:pt x="3" y="79"/>
                    <a:pt x="2" y="7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66"/>
                    <a:pt x="3" y="66"/>
                    <a:pt x="3" y="66"/>
                  </a:cubicBezTo>
                  <a:close/>
                  <a:moveTo>
                    <a:pt x="4" y="48"/>
                  </a:moveTo>
                  <a:cubicBezTo>
                    <a:pt x="3" y="53"/>
                    <a:pt x="3" y="59"/>
                    <a:pt x="2" y="65"/>
                  </a:cubicBezTo>
                  <a:cubicBezTo>
                    <a:pt x="5" y="65"/>
                    <a:pt x="9" y="66"/>
                    <a:pt x="12" y="67"/>
                  </a:cubicBezTo>
                  <a:cubicBezTo>
                    <a:pt x="14" y="61"/>
                    <a:pt x="15" y="56"/>
                    <a:pt x="17" y="51"/>
                  </a:cubicBezTo>
                  <a:cubicBezTo>
                    <a:pt x="13" y="50"/>
                    <a:pt x="9" y="49"/>
                    <a:pt x="4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566057" y="426263"/>
            <a:ext cx="3230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THREE</a:t>
            </a:r>
            <a:endParaRPr lang="zh-CN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梯形 2"/>
          <p:cNvSpPr/>
          <p:nvPr userDrawn="1"/>
        </p:nvSpPr>
        <p:spPr>
          <a:xfrm rot="5400000">
            <a:off x="-116115" y="466400"/>
            <a:ext cx="798286" cy="566057"/>
          </a:xfrm>
          <a:prstGeom prst="trapezoid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0818008" y="294661"/>
            <a:ext cx="909534" cy="909534"/>
            <a:chOff x="2414237" y="2712643"/>
            <a:chExt cx="1925534" cy="1925532"/>
          </a:xfrm>
        </p:grpSpPr>
        <p:sp>
          <p:nvSpPr>
            <p:cNvPr id="5" name="椭圆 4"/>
            <p:cNvSpPr/>
            <p:nvPr/>
          </p:nvSpPr>
          <p:spPr>
            <a:xfrm>
              <a:off x="2414237" y="2712643"/>
              <a:ext cx="1925534" cy="1925532"/>
            </a:xfrm>
            <a:prstGeom prst="ellipse">
              <a:avLst/>
            </a:prstGeom>
            <a:solidFill>
              <a:srgbClr val="FFA422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2724535" y="3175099"/>
              <a:ext cx="1304938" cy="1000620"/>
            </a:xfrm>
            <a:custGeom>
              <a:avLst/>
              <a:gdLst>
                <a:gd name="T0" fmla="*/ 16 w 104"/>
                <a:gd name="T1" fmla="*/ 2 h 79"/>
                <a:gd name="T2" fmla="*/ 27 w 104"/>
                <a:gd name="T3" fmla="*/ 4 h 79"/>
                <a:gd name="T4" fmla="*/ 19 w 104"/>
                <a:gd name="T5" fmla="*/ 48 h 79"/>
                <a:gd name="T6" fmla="*/ 4 w 104"/>
                <a:gd name="T7" fmla="*/ 45 h 79"/>
                <a:gd name="T8" fmla="*/ 16 w 104"/>
                <a:gd name="T9" fmla="*/ 2 h 79"/>
                <a:gd name="T10" fmla="*/ 18 w 104"/>
                <a:gd name="T11" fmla="*/ 65 h 79"/>
                <a:gd name="T12" fmla="*/ 16 w 104"/>
                <a:gd name="T13" fmla="*/ 72 h 79"/>
                <a:gd name="T14" fmla="*/ 101 w 104"/>
                <a:gd name="T15" fmla="*/ 72 h 79"/>
                <a:gd name="T16" fmla="*/ 104 w 104"/>
                <a:gd name="T17" fmla="*/ 72 h 79"/>
                <a:gd name="T18" fmla="*/ 104 w 104"/>
                <a:gd name="T19" fmla="*/ 68 h 79"/>
                <a:gd name="T20" fmla="*/ 104 w 104"/>
                <a:gd name="T21" fmla="*/ 26 h 79"/>
                <a:gd name="T22" fmla="*/ 104 w 104"/>
                <a:gd name="T23" fmla="*/ 24 h 79"/>
                <a:gd name="T24" fmla="*/ 103 w 104"/>
                <a:gd name="T25" fmla="*/ 23 h 79"/>
                <a:gd name="T26" fmla="*/ 90 w 104"/>
                <a:gd name="T27" fmla="*/ 10 h 79"/>
                <a:gd name="T28" fmla="*/ 89 w 104"/>
                <a:gd name="T29" fmla="*/ 9 h 79"/>
                <a:gd name="T30" fmla="*/ 87 w 104"/>
                <a:gd name="T31" fmla="*/ 9 h 79"/>
                <a:gd name="T32" fmla="*/ 31 w 104"/>
                <a:gd name="T33" fmla="*/ 9 h 79"/>
                <a:gd name="T34" fmla="*/ 31 w 104"/>
                <a:gd name="T35" fmla="*/ 17 h 79"/>
                <a:gd name="T36" fmla="*/ 84 w 104"/>
                <a:gd name="T37" fmla="*/ 17 h 79"/>
                <a:gd name="T38" fmla="*/ 83 w 104"/>
                <a:gd name="T39" fmla="*/ 28 h 79"/>
                <a:gd name="T40" fmla="*/ 83 w 104"/>
                <a:gd name="T41" fmla="*/ 30 h 79"/>
                <a:gd name="T42" fmla="*/ 85 w 104"/>
                <a:gd name="T43" fmla="*/ 30 h 79"/>
                <a:gd name="T44" fmla="*/ 97 w 104"/>
                <a:gd name="T45" fmla="*/ 29 h 79"/>
                <a:gd name="T46" fmla="*/ 97 w 104"/>
                <a:gd name="T47" fmla="*/ 65 h 79"/>
                <a:gd name="T48" fmla="*/ 18 w 104"/>
                <a:gd name="T49" fmla="*/ 65 h 79"/>
                <a:gd name="T50" fmla="*/ 95 w 104"/>
                <a:gd name="T51" fmla="*/ 26 h 79"/>
                <a:gd name="T52" fmla="*/ 86 w 104"/>
                <a:gd name="T53" fmla="*/ 26 h 79"/>
                <a:gd name="T54" fmla="*/ 87 w 104"/>
                <a:gd name="T55" fmla="*/ 18 h 79"/>
                <a:gd name="T56" fmla="*/ 95 w 104"/>
                <a:gd name="T57" fmla="*/ 26 h 79"/>
                <a:gd name="T58" fmla="*/ 32 w 104"/>
                <a:gd name="T59" fmla="*/ 43 h 79"/>
                <a:gd name="T60" fmla="*/ 74 w 104"/>
                <a:gd name="T61" fmla="*/ 43 h 79"/>
                <a:gd name="T62" fmla="*/ 74 w 104"/>
                <a:gd name="T63" fmla="*/ 45 h 79"/>
                <a:gd name="T64" fmla="*/ 32 w 104"/>
                <a:gd name="T65" fmla="*/ 45 h 79"/>
                <a:gd name="T66" fmla="*/ 32 w 104"/>
                <a:gd name="T67" fmla="*/ 43 h 79"/>
                <a:gd name="T68" fmla="*/ 32 w 104"/>
                <a:gd name="T69" fmla="*/ 32 h 79"/>
                <a:gd name="T70" fmla="*/ 71 w 104"/>
                <a:gd name="T71" fmla="*/ 32 h 79"/>
                <a:gd name="T72" fmla="*/ 71 w 104"/>
                <a:gd name="T73" fmla="*/ 35 h 79"/>
                <a:gd name="T74" fmla="*/ 32 w 104"/>
                <a:gd name="T75" fmla="*/ 35 h 79"/>
                <a:gd name="T76" fmla="*/ 32 w 104"/>
                <a:gd name="T77" fmla="*/ 32 h 79"/>
                <a:gd name="T78" fmla="*/ 32 w 104"/>
                <a:gd name="T79" fmla="*/ 22 h 79"/>
                <a:gd name="T80" fmla="*/ 71 w 104"/>
                <a:gd name="T81" fmla="*/ 22 h 79"/>
                <a:gd name="T82" fmla="*/ 71 w 104"/>
                <a:gd name="T83" fmla="*/ 25 h 79"/>
                <a:gd name="T84" fmla="*/ 32 w 104"/>
                <a:gd name="T85" fmla="*/ 25 h 79"/>
                <a:gd name="T86" fmla="*/ 32 w 104"/>
                <a:gd name="T87" fmla="*/ 22 h 79"/>
                <a:gd name="T88" fmla="*/ 3 w 104"/>
                <a:gd name="T89" fmla="*/ 66 h 79"/>
                <a:gd name="T90" fmla="*/ 9 w 104"/>
                <a:gd name="T91" fmla="*/ 68 h 79"/>
                <a:gd name="T92" fmla="*/ 9 w 104"/>
                <a:gd name="T93" fmla="*/ 74 h 79"/>
                <a:gd name="T94" fmla="*/ 5 w 104"/>
                <a:gd name="T95" fmla="*/ 79 h 79"/>
                <a:gd name="T96" fmla="*/ 2 w 104"/>
                <a:gd name="T97" fmla="*/ 78 h 79"/>
                <a:gd name="T98" fmla="*/ 0 w 104"/>
                <a:gd name="T99" fmla="*/ 72 h 79"/>
                <a:gd name="T100" fmla="*/ 3 w 104"/>
                <a:gd name="T101" fmla="*/ 66 h 79"/>
                <a:gd name="T102" fmla="*/ 4 w 104"/>
                <a:gd name="T103" fmla="*/ 48 h 79"/>
                <a:gd name="T104" fmla="*/ 2 w 104"/>
                <a:gd name="T105" fmla="*/ 65 h 79"/>
                <a:gd name="T106" fmla="*/ 12 w 104"/>
                <a:gd name="T107" fmla="*/ 67 h 79"/>
                <a:gd name="T108" fmla="*/ 17 w 104"/>
                <a:gd name="T109" fmla="*/ 51 h 79"/>
                <a:gd name="T110" fmla="*/ 4 w 104"/>
                <a:gd name="T111" fmla="*/ 4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" h="79">
                  <a:moveTo>
                    <a:pt x="16" y="2"/>
                  </a:moveTo>
                  <a:cubicBezTo>
                    <a:pt x="21" y="0"/>
                    <a:pt x="24" y="1"/>
                    <a:pt x="27" y="4"/>
                  </a:cubicBezTo>
                  <a:cubicBezTo>
                    <a:pt x="26" y="20"/>
                    <a:pt x="23" y="35"/>
                    <a:pt x="19" y="48"/>
                  </a:cubicBezTo>
                  <a:cubicBezTo>
                    <a:pt x="14" y="47"/>
                    <a:pt x="9" y="46"/>
                    <a:pt x="4" y="45"/>
                  </a:cubicBezTo>
                  <a:cubicBezTo>
                    <a:pt x="6" y="29"/>
                    <a:pt x="10" y="15"/>
                    <a:pt x="16" y="2"/>
                  </a:cubicBezTo>
                  <a:close/>
                  <a:moveTo>
                    <a:pt x="18" y="65"/>
                  </a:moveTo>
                  <a:cubicBezTo>
                    <a:pt x="16" y="72"/>
                    <a:pt x="16" y="72"/>
                    <a:pt x="16" y="72"/>
                  </a:cubicBezTo>
                  <a:cubicBezTo>
                    <a:pt x="69" y="72"/>
                    <a:pt x="74" y="72"/>
                    <a:pt x="101" y="72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12"/>
                    <a:pt x="31" y="14"/>
                    <a:pt x="31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79" y="65"/>
                    <a:pt x="57" y="65"/>
                    <a:pt x="18" y="65"/>
                  </a:cubicBezTo>
                  <a:close/>
                  <a:moveTo>
                    <a:pt x="95" y="26"/>
                  </a:moveTo>
                  <a:cubicBezTo>
                    <a:pt x="86" y="26"/>
                    <a:pt x="86" y="26"/>
                    <a:pt x="86" y="26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95" y="26"/>
                    <a:pt x="95" y="26"/>
                    <a:pt x="95" y="26"/>
                  </a:cubicBezTo>
                  <a:close/>
                  <a:moveTo>
                    <a:pt x="32" y="43"/>
                  </a:moveTo>
                  <a:cubicBezTo>
                    <a:pt x="74" y="43"/>
                    <a:pt x="74" y="43"/>
                    <a:pt x="74" y="43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43"/>
                    <a:pt x="32" y="43"/>
                    <a:pt x="32" y="43"/>
                  </a:cubicBezTo>
                  <a:close/>
                  <a:moveTo>
                    <a:pt x="32" y="32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2"/>
                    <a:pt x="32" y="32"/>
                    <a:pt x="32" y="32"/>
                  </a:cubicBezTo>
                  <a:close/>
                  <a:moveTo>
                    <a:pt x="32" y="22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2"/>
                    <a:pt x="32" y="22"/>
                    <a:pt x="32" y="22"/>
                  </a:cubicBezTo>
                  <a:close/>
                  <a:moveTo>
                    <a:pt x="3" y="66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5" y="79"/>
                    <a:pt x="5" y="79"/>
                    <a:pt x="5" y="79"/>
                  </a:cubicBezTo>
                  <a:cubicBezTo>
                    <a:pt x="4" y="79"/>
                    <a:pt x="3" y="79"/>
                    <a:pt x="2" y="7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66"/>
                    <a:pt x="3" y="66"/>
                    <a:pt x="3" y="66"/>
                  </a:cubicBezTo>
                  <a:close/>
                  <a:moveTo>
                    <a:pt x="4" y="48"/>
                  </a:moveTo>
                  <a:cubicBezTo>
                    <a:pt x="3" y="53"/>
                    <a:pt x="3" y="59"/>
                    <a:pt x="2" y="65"/>
                  </a:cubicBezTo>
                  <a:cubicBezTo>
                    <a:pt x="5" y="65"/>
                    <a:pt x="9" y="66"/>
                    <a:pt x="12" y="67"/>
                  </a:cubicBezTo>
                  <a:cubicBezTo>
                    <a:pt x="14" y="61"/>
                    <a:pt x="15" y="56"/>
                    <a:pt x="17" y="51"/>
                  </a:cubicBezTo>
                  <a:cubicBezTo>
                    <a:pt x="13" y="50"/>
                    <a:pt x="9" y="49"/>
                    <a:pt x="4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8366BA-470D-4E25-9D3B-075E4189EE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95BA77-86F1-4CCF-B8A6-1FD1D4B4C5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平行四边形 18"/>
          <p:cNvSpPr/>
          <p:nvPr/>
        </p:nvSpPr>
        <p:spPr>
          <a:xfrm>
            <a:off x="7087781" y="2327186"/>
            <a:ext cx="896163" cy="1680306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任意多边形 26"/>
          <p:cNvSpPr/>
          <p:nvPr/>
        </p:nvSpPr>
        <p:spPr>
          <a:xfrm>
            <a:off x="602053" y="2485"/>
            <a:ext cx="1859149" cy="1299424"/>
          </a:xfrm>
          <a:custGeom>
            <a:avLst/>
            <a:gdLst>
              <a:gd name="connsiteX0" fmla="*/ 432904 w 1859149"/>
              <a:gd name="connsiteY0" fmla="*/ 0 h 1299424"/>
              <a:gd name="connsiteX1" fmla="*/ 1859149 w 1859149"/>
              <a:gd name="connsiteY1" fmla="*/ 0 h 1299424"/>
              <a:gd name="connsiteX2" fmla="*/ 1426245 w 1859149"/>
              <a:gd name="connsiteY2" fmla="*/ 1299424 h 1299424"/>
              <a:gd name="connsiteX3" fmla="*/ 0 w 1859149"/>
              <a:gd name="connsiteY3" fmla="*/ 1299424 h 1299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9149" h="1299424">
                <a:moveTo>
                  <a:pt x="432904" y="0"/>
                </a:moveTo>
                <a:lnTo>
                  <a:pt x="1859149" y="0"/>
                </a:lnTo>
                <a:lnTo>
                  <a:pt x="1426245" y="1299424"/>
                </a:lnTo>
                <a:lnTo>
                  <a:pt x="0" y="1299424"/>
                </a:ln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/>
          <p:cNvSpPr/>
          <p:nvPr/>
        </p:nvSpPr>
        <p:spPr>
          <a:xfrm>
            <a:off x="3212806" y="0"/>
            <a:ext cx="3710990" cy="68580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957589" y="1970468"/>
            <a:ext cx="5578274" cy="14037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梯形 6"/>
          <p:cNvSpPr/>
          <p:nvPr/>
        </p:nvSpPr>
        <p:spPr>
          <a:xfrm rot="16200000">
            <a:off x="804929" y="2221606"/>
            <a:ext cx="1403798" cy="901521"/>
          </a:xfrm>
          <a:prstGeom prst="trapezoid">
            <a:avLst>
              <a:gd name="adj" fmla="val 28149"/>
            </a:avLst>
          </a:prstGeom>
          <a:solidFill>
            <a:srgbClr val="02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2228044"/>
            <a:ext cx="1056067" cy="8961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665849" y="2092493"/>
            <a:ext cx="428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b="1" spc="600" dirty="0">
                <a:solidFill>
                  <a:schemeClr val="bg1"/>
                </a:solidFill>
                <a:latin typeface="+mn-ea"/>
              </a:rPr>
              <a:t>学</a:t>
            </a:r>
            <a:r>
              <a:rPr lang="zh-CN" altLang="en-US" sz="6000" b="1" spc="600" dirty="0" smtClean="0">
                <a:solidFill>
                  <a:schemeClr val="bg1"/>
                </a:solidFill>
                <a:latin typeface="+mn-ea"/>
              </a:rPr>
              <a:t>术报告</a:t>
            </a:r>
            <a:endParaRPr lang="zh-CN" altLang="en-US" sz="6000" b="1" spc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65849" y="3013451"/>
            <a:ext cx="4288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</a:rPr>
              <a:t>默然大学</a:t>
            </a:r>
            <a:r>
              <a:rPr lang="en-US" altLang="zh-CN" sz="1400" dirty="0" smtClean="0">
                <a:solidFill>
                  <a:schemeClr val="bg1">
                    <a:lumMod val="85000"/>
                  </a:schemeClr>
                </a:solidFill>
              </a:rPr>
              <a:t>PPT</a:t>
            </a: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</a:rPr>
              <a:t>专业</a:t>
            </a:r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</a:rPr>
              <a:t>学</a:t>
            </a: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</a:rPr>
              <a:t>术报告专用模板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9728200" y="0"/>
            <a:ext cx="1930400" cy="36195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平行四边形 12"/>
          <p:cNvSpPr/>
          <p:nvPr/>
        </p:nvSpPr>
        <p:spPr>
          <a:xfrm>
            <a:off x="1297820" y="5228823"/>
            <a:ext cx="868894" cy="162917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10481499" y="5558218"/>
            <a:ext cx="693217" cy="1299782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/>
        </p:nvSpPr>
        <p:spPr>
          <a:xfrm>
            <a:off x="1088695" y="4414234"/>
            <a:ext cx="868894" cy="1629177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/>
        </p:nvSpPr>
        <p:spPr>
          <a:xfrm>
            <a:off x="567242" y="5723049"/>
            <a:ext cx="365497" cy="68530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932739" y="25253"/>
            <a:ext cx="1224000" cy="1223998"/>
            <a:chOff x="222586" y="2787385"/>
            <a:chExt cx="1224000" cy="1223998"/>
          </a:xfrm>
        </p:grpSpPr>
        <p:sp>
          <p:nvSpPr>
            <p:cNvPr id="29" name="椭圆 28"/>
            <p:cNvSpPr/>
            <p:nvPr/>
          </p:nvSpPr>
          <p:spPr>
            <a:xfrm>
              <a:off x="222586" y="2787385"/>
              <a:ext cx="1224000" cy="1223998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46632" y="3034538"/>
              <a:ext cx="775907" cy="729691"/>
            </a:xfrm>
            <a:custGeom>
              <a:avLst/>
              <a:gdLst>
                <a:gd name="T0" fmla="*/ 8 w 97"/>
                <a:gd name="T1" fmla="*/ 10 h 91"/>
                <a:gd name="T2" fmla="*/ 28 w 97"/>
                <a:gd name="T3" fmla="*/ 10 h 91"/>
                <a:gd name="T4" fmla="*/ 41 w 97"/>
                <a:gd name="T5" fmla="*/ 45 h 91"/>
                <a:gd name="T6" fmla="*/ 51 w 97"/>
                <a:gd name="T7" fmla="*/ 41 h 91"/>
                <a:gd name="T8" fmla="*/ 59 w 97"/>
                <a:gd name="T9" fmla="*/ 46 h 91"/>
                <a:gd name="T10" fmla="*/ 66 w 97"/>
                <a:gd name="T11" fmla="*/ 27 h 91"/>
                <a:gd name="T12" fmla="*/ 73 w 97"/>
                <a:gd name="T13" fmla="*/ 34 h 91"/>
                <a:gd name="T14" fmla="*/ 83 w 97"/>
                <a:gd name="T15" fmla="*/ 23 h 91"/>
                <a:gd name="T16" fmla="*/ 73 w 97"/>
                <a:gd name="T17" fmla="*/ 40 h 91"/>
                <a:gd name="T18" fmla="*/ 67 w 97"/>
                <a:gd name="T19" fmla="*/ 33 h 91"/>
                <a:gd name="T20" fmla="*/ 61 w 97"/>
                <a:gd name="T21" fmla="*/ 51 h 91"/>
                <a:gd name="T22" fmla="*/ 51 w 97"/>
                <a:gd name="T23" fmla="*/ 45 h 91"/>
                <a:gd name="T24" fmla="*/ 41 w 97"/>
                <a:gd name="T25" fmla="*/ 45 h 91"/>
                <a:gd name="T26" fmla="*/ 74 w 97"/>
                <a:gd name="T27" fmla="*/ 86 h 91"/>
                <a:gd name="T28" fmla="*/ 43 w 97"/>
                <a:gd name="T29" fmla="*/ 91 h 91"/>
                <a:gd name="T30" fmla="*/ 63 w 97"/>
                <a:gd name="T31" fmla="*/ 68 h 91"/>
                <a:gd name="T32" fmla="*/ 97 w 97"/>
                <a:gd name="T33" fmla="*/ 68 h 91"/>
                <a:gd name="T34" fmla="*/ 97 w 97"/>
                <a:gd name="T35" fmla="*/ 6 h 91"/>
                <a:gd name="T36" fmla="*/ 93 w 97"/>
                <a:gd name="T37" fmla="*/ 3 h 91"/>
                <a:gd name="T38" fmla="*/ 34 w 97"/>
                <a:gd name="T39" fmla="*/ 9 h 91"/>
                <a:gd name="T40" fmla="*/ 90 w 97"/>
                <a:gd name="T41" fmla="*/ 61 h 91"/>
                <a:gd name="T42" fmla="*/ 36 w 97"/>
                <a:gd name="T43" fmla="*/ 68 h 91"/>
                <a:gd name="T44" fmla="*/ 54 w 97"/>
                <a:gd name="T45" fmla="*/ 84 h 91"/>
                <a:gd name="T46" fmla="*/ 63 w 97"/>
                <a:gd name="T47" fmla="*/ 68 h 91"/>
                <a:gd name="T48" fmla="*/ 7 w 97"/>
                <a:gd name="T49" fmla="*/ 55 h 91"/>
                <a:gd name="T50" fmla="*/ 14 w 97"/>
                <a:gd name="T51" fmla="*/ 91 h 91"/>
                <a:gd name="T52" fmla="*/ 20 w 97"/>
                <a:gd name="T53" fmla="*/ 60 h 91"/>
                <a:gd name="T54" fmla="*/ 31 w 97"/>
                <a:gd name="T55" fmla="*/ 91 h 91"/>
                <a:gd name="T56" fmla="*/ 28 w 97"/>
                <a:gd name="T57" fmla="*/ 33 h 91"/>
                <a:gd name="T58" fmla="*/ 55 w 97"/>
                <a:gd name="T59" fmla="*/ 24 h 91"/>
                <a:gd name="T60" fmla="*/ 20 w 97"/>
                <a:gd name="T61" fmla="*/ 23 h 91"/>
                <a:gd name="T62" fmla="*/ 19 w 97"/>
                <a:gd name="T63" fmla="*/ 27 h 91"/>
                <a:gd name="T64" fmla="*/ 18 w 97"/>
                <a:gd name="T65" fmla="*/ 47 h 91"/>
                <a:gd name="T66" fmla="*/ 18 w 97"/>
                <a:gd name="T67" fmla="*/ 47 h 91"/>
                <a:gd name="T68" fmla="*/ 18 w 97"/>
                <a:gd name="T69" fmla="*/ 47 h 91"/>
                <a:gd name="T70" fmla="*/ 16 w 97"/>
                <a:gd name="T71" fmla="*/ 27 h 91"/>
                <a:gd name="T72" fmla="*/ 16 w 97"/>
                <a:gd name="T73" fmla="*/ 23 h 91"/>
                <a:gd name="T74" fmla="*/ 0 w 97"/>
                <a:gd name="T75" fmla="*/ 5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7" h="91">
                  <a:moveTo>
                    <a:pt x="18" y="0"/>
                  </a:moveTo>
                  <a:cubicBezTo>
                    <a:pt x="12" y="0"/>
                    <a:pt x="8" y="4"/>
                    <a:pt x="8" y="10"/>
                  </a:cubicBezTo>
                  <a:cubicBezTo>
                    <a:pt x="8" y="16"/>
                    <a:pt x="12" y="20"/>
                    <a:pt x="18" y="20"/>
                  </a:cubicBezTo>
                  <a:cubicBezTo>
                    <a:pt x="24" y="20"/>
                    <a:pt x="28" y="16"/>
                    <a:pt x="28" y="10"/>
                  </a:cubicBezTo>
                  <a:cubicBezTo>
                    <a:pt x="28" y="4"/>
                    <a:pt x="24" y="0"/>
                    <a:pt x="18" y="0"/>
                  </a:cubicBezTo>
                  <a:close/>
                  <a:moveTo>
                    <a:pt x="41" y="45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75" y="38"/>
                    <a:pt x="75" y="38"/>
                    <a:pt x="75" y="38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59" y="50"/>
                    <a:pt x="59" y="50"/>
                    <a:pt x="59" y="50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1" y="45"/>
                    <a:pt x="41" y="45"/>
                    <a:pt x="41" y="45"/>
                  </a:cubicBezTo>
                  <a:close/>
                  <a:moveTo>
                    <a:pt x="43" y="86"/>
                  </a:moveTo>
                  <a:cubicBezTo>
                    <a:pt x="74" y="86"/>
                    <a:pt x="74" y="86"/>
                    <a:pt x="74" y="86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3" y="86"/>
                    <a:pt x="43" y="86"/>
                    <a:pt x="43" y="86"/>
                  </a:cubicBezTo>
                  <a:close/>
                  <a:moveTo>
                    <a:pt x="63" y="68"/>
                  </a:moveTo>
                  <a:cubicBezTo>
                    <a:pt x="93" y="68"/>
                    <a:pt x="93" y="68"/>
                    <a:pt x="93" y="6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3"/>
                    <a:pt x="97" y="3"/>
                    <a:pt x="97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8"/>
                    <a:pt x="36" y="68"/>
                    <a:pt x="36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68"/>
                    <a:pt x="63" y="68"/>
                    <a:pt x="63" y="68"/>
                  </a:cubicBezTo>
                  <a:close/>
                  <a:moveTo>
                    <a:pt x="0" y="50"/>
                  </a:moveTo>
                  <a:cubicBezTo>
                    <a:pt x="7" y="55"/>
                    <a:pt x="7" y="55"/>
                    <a:pt x="7" y="55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5" y="23"/>
                    <a:pt x="5" y="23"/>
                    <a:pt x="5" y="23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6235117" y="4484129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指导老师： </a:t>
            </a:r>
            <a:r>
              <a:rPr lang="en-US" altLang="zh-CN" dirty="0" smtClean="0"/>
              <a:t>xxxxxxx</a:t>
            </a:r>
            <a:endParaRPr lang="en-US" altLang="zh-CN" dirty="0" smtClean="0"/>
          </a:p>
        </p:txBody>
      </p:sp>
      <p:sp>
        <p:nvSpPr>
          <p:cNvPr id="33" name="文本框 32"/>
          <p:cNvSpPr txBox="1"/>
          <p:nvPr/>
        </p:nvSpPr>
        <p:spPr>
          <a:xfrm>
            <a:off x="6471673" y="4088528"/>
            <a:ext cx="17653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答辩人： 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营</a:t>
            </a:r>
            <a:endParaRPr lang="zh-CN" altLang="en-US" dirty="0" smtClean="0"/>
          </a:p>
        </p:txBody>
      </p:sp>
      <p:grpSp>
        <p:nvGrpSpPr>
          <p:cNvPr id="40" name="组合 39"/>
          <p:cNvGrpSpPr/>
          <p:nvPr/>
        </p:nvGrpSpPr>
        <p:grpSpPr>
          <a:xfrm>
            <a:off x="5333536" y="4136503"/>
            <a:ext cx="695139" cy="642714"/>
            <a:chOff x="5539978" y="4136503"/>
            <a:chExt cx="695139" cy="642714"/>
          </a:xfrm>
        </p:grpSpPr>
        <p:sp>
          <p:nvSpPr>
            <p:cNvPr id="37" name="右箭头 36"/>
            <p:cNvSpPr/>
            <p:nvPr/>
          </p:nvSpPr>
          <p:spPr>
            <a:xfrm>
              <a:off x="5711077" y="4136503"/>
              <a:ext cx="524040" cy="642714"/>
            </a:xfrm>
            <a:prstGeom prst="rightArrow">
              <a:avLst/>
            </a:prstGeom>
            <a:solidFill>
              <a:srgbClr val="FFA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5627849" y="4297839"/>
              <a:ext cx="52821" cy="322021"/>
            </a:xfrm>
            <a:prstGeom prst="rect">
              <a:avLst/>
            </a:prstGeom>
            <a:solidFill>
              <a:srgbClr val="FFA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5539978" y="4297839"/>
              <a:ext cx="52821" cy="322021"/>
            </a:xfrm>
            <a:prstGeom prst="rect">
              <a:avLst/>
            </a:prstGeom>
            <a:solidFill>
              <a:srgbClr val="FFA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104752" y="1755082"/>
          <a:ext cx="6369792" cy="424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2607828" y="3194215"/>
            <a:ext cx="1335836" cy="1341022"/>
            <a:chOff x="3784600" y="4894263"/>
            <a:chExt cx="817563" cy="820737"/>
          </a:xfrm>
          <a:solidFill>
            <a:srgbClr val="2B313D"/>
          </a:solidFill>
        </p:grpSpPr>
        <p:sp>
          <p:nvSpPr>
            <p:cNvPr id="4" name="Freeform 296"/>
            <p:cNvSpPr/>
            <p:nvPr/>
          </p:nvSpPr>
          <p:spPr bwMode="auto">
            <a:xfrm>
              <a:off x="4049713" y="5159375"/>
              <a:ext cx="552450" cy="555625"/>
            </a:xfrm>
            <a:custGeom>
              <a:avLst/>
              <a:gdLst>
                <a:gd name="T0" fmla="*/ 131 w 145"/>
                <a:gd name="T1" fmla="*/ 38 h 146"/>
                <a:gd name="T2" fmla="*/ 131 w 145"/>
                <a:gd name="T3" fmla="*/ 38 h 146"/>
                <a:gd name="T4" fmla="*/ 131 w 145"/>
                <a:gd name="T5" fmla="*/ 38 h 146"/>
                <a:gd name="T6" fmla="*/ 37 w 145"/>
                <a:gd name="T7" fmla="*/ 131 h 146"/>
                <a:gd name="T8" fmla="*/ 0 w 145"/>
                <a:gd name="T9" fmla="*/ 123 h 146"/>
                <a:gd name="T10" fmla="*/ 58 w 145"/>
                <a:gd name="T11" fmla="*/ 146 h 146"/>
                <a:gd name="T12" fmla="*/ 145 w 145"/>
                <a:gd name="T13" fmla="*/ 58 h 146"/>
                <a:gd name="T14" fmla="*/ 123 w 145"/>
                <a:gd name="T15" fmla="*/ 0 h 146"/>
                <a:gd name="T16" fmla="*/ 131 w 145"/>
                <a:gd name="T17" fmla="*/ 38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146">
                  <a:moveTo>
                    <a:pt x="131" y="38"/>
                  </a:moveTo>
                  <a:cubicBezTo>
                    <a:pt x="131" y="38"/>
                    <a:pt x="131" y="38"/>
                    <a:pt x="131" y="3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90"/>
                    <a:pt x="89" y="131"/>
                    <a:pt x="37" y="131"/>
                  </a:cubicBezTo>
                  <a:cubicBezTo>
                    <a:pt x="24" y="131"/>
                    <a:pt x="12" y="128"/>
                    <a:pt x="0" y="123"/>
                  </a:cubicBezTo>
                  <a:cubicBezTo>
                    <a:pt x="16" y="138"/>
                    <a:pt x="36" y="146"/>
                    <a:pt x="58" y="146"/>
                  </a:cubicBezTo>
                  <a:cubicBezTo>
                    <a:pt x="106" y="146"/>
                    <a:pt x="145" y="107"/>
                    <a:pt x="145" y="58"/>
                  </a:cubicBezTo>
                  <a:cubicBezTo>
                    <a:pt x="145" y="36"/>
                    <a:pt x="137" y="15"/>
                    <a:pt x="123" y="0"/>
                  </a:cubicBezTo>
                  <a:cubicBezTo>
                    <a:pt x="128" y="12"/>
                    <a:pt x="131" y="25"/>
                    <a:pt x="131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" name="Freeform 297"/>
            <p:cNvSpPr/>
            <p:nvPr/>
          </p:nvSpPr>
          <p:spPr bwMode="auto">
            <a:xfrm>
              <a:off x="3967163" y="5080000"/>
              <a:ext cx="558800" cy="554037"/>
            </a:xfrm>
            <a:custGeom>
              <a:avLst/>
              <a:gdLst>
                <a:gd name="T0" fmla="*/ 147 w 147"/>
                <a:gd name="T1" fmla="*/ 59 h 146"/>
                <a:gd name="T2" fmla="*/ 147 w 147"/>
                <a:gd name="T3" fmla="*/ 59 h 146"/>
                <a:gd name="T4" fmla="*/ 124 w 147"/>
                <a:gd name="T5" fmla="*/ 0 h 146"/>
                <a:gd name="T6" fmla="*/ 124 w 147"/>
                <a:gd name="T7" fmla="*/ 0 h 146"/>
                <a:gd name="T8" fmla="*/ 132 w 147"/>
                <a:gd name="T9" fmla="*/ 39 h 146"/>
                <a:gd name="T10" fmla="*/ 132 w 147"/>
                <a:gd name="T11" fmla="*/ 39 h 146"/>
                <a:gd name="T12" fmla="*/ 39 w 147"/>
                <a:gd name="T13" fmla="*/ 132 h 146"/>
                <a:gd name="T14" fmla="*/ 0 w 147"/>
                <a:gd name="T15" fmla="*/ 124 h 146"/>
                <a:gd name="T16" fmla="*/ 0 w 147"/>
                <a:gd name="T17" fmla="*/ 124 h 146"/>
                <a:gd name="T18" fmla="*/ 1 w 147"/>
                <a:gd name="T19" fmla="*/ 124 h 146"/>
                <a:gd name="T20" fmla="*/ 59 w 147"/>
                <a:gd name="T21" fmla="*/ 146 h 146"/>
                <a:gd name="T22" fmla="*/ 147 w 147"/>
                <a:gd name="T23" fmla="*/ 5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" h="146">
                  <a:moveTo>
                    <a:pt x="147" y="59"/>
                  </a:moveTo>
                  <a:cubicBezTo>
                    <a:pt x="147" y="59"/>
                    <a:pt x="147" y="59"/>
                    <a:pt x="147" y="59"/>
                  </a:cubicBezTo>
                  <a:cubicBezTo>
                    <a:pt x="147" y="37"/>
                    <a:pt x="138" y="16"/>
                    <a:pt x="124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9" y="12"/>
                    <a:pt x="132" y="25"/>
                    <a:pt x="132" y="39"/>
                  </a:cubicBezTo>
                  <a:cubicBezTo>
                    <a:pt x="132" y="39"/>
                    <a:pt x="132" y="39"/>
                    <a:pt x="132" y="39"/>
                  </a:cubicBezTo>
                  <a:cubicBezTo>
                    <a:pt x="132" y="90"/>
                    <a:pt x="90" y="132"/>
                    <a:pt x="39" y="132"/>
                  </a:cubicBezTo>
                  <a:cubicBezTo>
                    <a:pt x="25" y="132"/>
                    <a:pt x="12" y="129"/>
                    <a:pt x="0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24"/>
                    <a:pt x="0" y="124"/>
                    <a:pt x="1" y="124"/>
                  </a:cubicBezTo>
                  <a:cubicBezTo>
                    <a:pt x="17" y="138"/>
                    <a:pt x="37" y="146"/>
                    <a:pt x="59" y="146"/>
                  </a:cubicBezTo>
                  <a:cubicBezTo>
                    <a:pt x="108" y="146"/>
                    <a:pt x="147" y="107"/>
                    <a:pt x="147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Freeform 298"/>
            <p:cNvSpPr>
              <a:spLocks noEditPoints="1"/>
            </p:cNvSpPr>
            <p:nvPr/>
          </p:nvSpPr>
          <p:spPr bwMode="auto">
            <a:xfrm>
              <a:off x="3784600" y="4894263"/>
              <a:ext cx="661988" cy="663575"/>
            </a:xfrm>
            <a:custGeom>
              <a:avLst/>
              <a:gdLst>
                <a:gd name="T0" fmla="*/ 87 w 174"/>
                <a:gd name="T1" fmla="*/ 0 h 175"/>
                <a:gd name="T2" fmla="*/ 0 w 174"/>
                <a:gd name="T3" fmla="*/ 87 h 175"/>
                <a:gd name="T4" fmla="*/ 87 w 174"/>
                <a:gd name="T5" fmla="*/ 175 h 175"/>
                <a:gd name="T6" fmla="*/ 174 w 174"/>
                <a:gd name="T7" fmla="*/ 87 h 175"/>
                <a:gd name="T8" fmla="*/ 87 w 174"/>
                <a:gd name="T9" fmla="*/ 0 h 175"/>
                <a:gd name="T10" fmla="*/ 110 w 174"/>
                <a:gd name="T11" fmla="*/ 121 h 175"/>
                <a:gd name="T12" fmla="*/ 94 w 174"/>
                <a:gd name="T13" fmla="*/ 129 h 175"/>
                <a:gd name="T14" fmla="*/ 94 w 174"/>
                <a:gd name="T15" fmla="*/ 137 h 175"/>
                <a:gd name="T16" fmla="*/ 84 w 174"/>
                <a:gd name="T17" fmla="*/ 137 h 175"/>
                <a:gd name="T18" fmla="*/ 84 w 174"/>
                <a:gd name="T19" fmla="*/ 129 h 175"/>
                <a:gd name="T20" fmla="*/ 69 w 174"/>
                <a:gd name="T21" fmla="*/ 123 h 175"/>
                <a:gd name="T22" fmla="*/ 63 w 174"/>
                <a:gd name="T23" fmla="*/ 103 h 175"/>
                <a:gd name="T24" fmla="*/ 63 w 174"/>
                <a:gd name="T25" fmla="*/ 99 h 175"/>
                <a:gd name="T26" fmla="*/ 84 w 174"/>
                <a:gd name="T27" fmla="*/ 99 h 175"/>
                <a:gd name="T28" fmla="*/ 84 w 174"/>
                <a:gd name="T29" fmla="*/ 104 h 175"/>
                <a:gd name="T30" fmla="*/ 85 w 174"/>
                <a:gd name="T31" fmla="*/ 114 h 175"/>
                <a:gd name="T32" fmla="*/ 88 w 174"/>
                <a:gd name="T33" fmla="*/ 116 h 175"/>
                <a:gd name="T34" fmla="*/ 91 w 174"/>
                <a:gd name="T35" fmla="*/ 115 h 175"/>
                <a:gd name="T36" fmla="*/ 92 w 174"/>
                <a:gd name="T37" fmla="*/ 111 h 175"/>
                <a:gd name="T38" fmla="*/ 91 w 174"/>
                <a:gd name="T39" fmla="*/ 101 h 175"/>
                <a:gd name="T40" fmla="*/ 85 w 174"/>
                <a:gd name="T41" fmla="*/ 94 h 175"/>
                <a:gd name="T42" fmla="*/ 72 w 174"/>
                <a:gd name="T43" fmla="*/ 85 h 175"/>
                <a:gd name="T44" fmla="*/ 66 w 174"/>
                <a:gd name="T45" fmla="*/ 77 h 175"/>
                <a:gd name="T46" fmla="*/ 63 w 174"/>
                <a:gd name="T47" fmla="*/ 66 h 175"/>
                <a:gd name="T48" fmla="*/ 68 w 174"/>
                <a:gd name="T49" fmla="*/ 51 h 175"/>
                <a:gd name="T50" fmla="*/ 84 w 174"/>
                <a:gd name="T51" fmla="*/ 44 h 175"/>
                <a:gd name="T52" fmla="*/ 84 w 174"/>
                <a:gd name="T53" fmla="*/ 38 h 175"/>
                <a:gd name="T54" fmla="*/ 94 w 174"/>
                <a:gd name="T55" fmla="*/ 38 h 175"/>
                <a:gd name="T56" fmla="*/ 94 w 174"/>
                <a:gd name="T57" fmla="*/ 44 h 175"/>
                <a:gd name="T58" fmla="*/ 109 w 174"/>
                <a:gd name="T59" fmla="*/ 51 h 175"/>
                <a:gd name="T60" fmla="*/ 113 w 174"/>
                <a:gd name="T61" fmla="*/ 65 h 175"/>
                <a:gd name="T62" fmla="*/ 113 w 174"/>
                <a:gd name="T63" fmla="*/ 69 h 175"/>
                <a:gd name="T64" fmla="*/ 92 w 174"/>
                <a:gd name="T65" fmla="*/ 69 h 175"/>
                <a:gd name="T66" fmla="*/ 92 w 174"/>
                <a:gd name="T67" fmla="*/ 66 h 175"/>
                <a:gd name="T68" fmla="*/ 91 w 174"/>
                <a:gd name="T69" fmla="*/ 58 h 175"/>
                <a:gd name="T70" fmla="*/ 88 w 174"/>
                <a:gd name="T71" fmla="*/ 57 h 175"/>
                <a:gd name="T72" fmla="*/ 85 w 174"/>
                <a:gd name="T73" fmla="*/ 58 h 175"/>
                <a:gd name="T74" fmla="*/ 84 w 174"/>
                <a:gd name="T75" fmla="*/ 62 h 175"/>
                <a:gd name="T76" fmla="*/ 86 w 174"/>
                <a:gd name="T77" fmla="*/ 69 h 175"/>
                <a:gd name="T78" fmla="*/ 97 w 174"/>
                <a:gd name="T79" fmla="*/ 77 h 175"/>
                <a:gd name="T80" fmla="*/ 108 w 174"/>
                <a:gd name="T81" fmla="*/ 84 h 175"/>
                <a:gd name="T82" fmla="*/ 113 w 174"/>
                <a:gd name="T83" fmla="*/ 92 h 175"/>
                <a:gd name="T84" fmla="*/ 115 w 174"/>
                <a:gd name="T85" fmla="*/ 104 h 175"/>
                <a:gd name="T86" fmla="*/ 110 w 174"/>
                <a:gd name="T87" fmla="*/ 12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4" h="175">
                  <a:moveTo>
                    <a:pt x="87" y="0"/>
                  </a:moveTo>
                  <a:cubicBezTo>
                    <a:pt x="39" y="0"/>
                    <a:pt x="0" y="39"/>
                    <a:pt x="0" y="87"/>
                  </a:cubicBezTo>
                  <a:cubicBezTo>
                    <a:pt x="0" y="136"/>
                    <a:pt x="39" y="175"/>
                    <a:pt x="87" y="175"/>
                  </a:cubicBezTo>
                  <a:cubicBezTo>
                    <a:pt x="135" y="175"/>
                    <a:pt x="174" y="136"/>
                    <a:pt x="174" y="87"/>
                  </a:cubicBezTo>
                  <a:cubicBezTo>
                    <a:pt x="174" y="39"/>
                    <a:pt x="135" y="0"/>
                    <a:pt x="87" y="0"/>
                  </a:cubicBezTo>
                  <a:close/>
                  <a:moveTo>
                    <a:pt x="110" y="121"/>
                  </a:moveTo>
                  <a:cubicBezTo>
                    <a:pt x="106" y="126"/>
                    <a:pt x="101" y="128"/>
                    <a:pt x="94" y="129"/>
                  </a:cubicBezTo>
                  <a:cubicBezTo>
                    <a:pt x="94" y="137"/>
                    <a:pt x="94" y="137"/>
                    <a:pt x="94" y="137"/>
                  </a:cubicBezTo>
                  <a:cubicBezTo>
                    <a:pt x="84" y="137"/>
                    <a:pt x="84" y="137"/>
                    <a:pt x="84" y="137"/>
                  </a:cubicBezTo>
                  <a:cubicBezTo>
                    <a:pt x="84" y="129"/>
                    <a:pt x="84" y="129"/>
                    <a:pt x="84" y="129"/>
                  </a:cubicBezTo>
                  <a:cubicBezTo>
                    <a:pt x="78" y="129"/>
                    <a:pt x="73" y="126"/>
                    <a:pt x="69" y="123"/>
                  </a:cubicBezTo>
                  <a:cubicBezTo>
                    <a:pt x="65" y="119"/>
                    <a:pt x="63" y="112"/>
                    <a:pt x="63" y="103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04"/>
                    <a:pt x="84" y="104"/>
                    <a:pt x="84" y="104"/>
                  </a:cubicBezTo>
                  <a:cubicBezTo>
                    <a:pt x="84" y="109"/>
                    <a:pt x="84" y="113"/>
                    <a:pt x="85" y="114"/>
                  </a:cubicBezTo>
                  <a:cubicBezTo>
                    <a:pt x="85" y="116"/>
                    <a:pt x="86" y="116"/>
                    <a:pt x="88" y="116"/>
                  </a:cubicBezTo>
                  <a:cubicBezTo>
                    <a:pt x="89" y="116"/>
                    <a:pt x="90" y="116"/>
                    <a:pt x="91" y="115"/>
                  </a:cubicBezTo>
                  <a:cubicBezTo>
                    <a:pt x="92" y="114"/>
                    <a:pt x="92" y="113"/>
                    <a:pt x="92" y="111"/>
                  </a:cubicBezTo>
                  <a:cubicBezTo>
                    <a:pt x="92" y="106"/>
                    <a:pt x="92" y="103"/>
                    <a:pt x="91" y="101"/>
                  </a:cubicBezTo>
                  <a:cubicBezTo>
                    <a:pt x="91" y="99"/>
                    <a:pt x="88" y="97"/>
                    <a:pt x="85" y="94"/>
                  </a:cubicBezTo>
                  <a:cubicBezTo>
                    <a:pt x="78" y="90"/>
                    <a:pt x="74" y="87"/>
                    <a:pt x="72" y="85"/>
                  </a:cubicBezTo>
                  <a:cubicBezTo>
                    <a:pt x="69" y="83"/>
                    <a:pt x="67" y="81"/>
                    <a:pt x="66" y="77"/>
                  </a:cubicBezTo>
                  <a:cubicBezTo>
                    <a:pt x="64" y="74"/>
                    <a:pt x="63" y="70"/>
                    <a:pt x="63" y="66"/>
                  </a:cubicBezTo>
                  <a:cubicBezTo>
                    <a:pt x="63" y="59"/>
                    <a:pt x="65" y="54"/>
                    <a:pt x="68" y="51"/>
                  </a:cubicBezTo>
                  <a:cubicBezTo>
                    <a:pt x="72" y="47"/>
                    <a:pt x="77" y="45"/>
                    <a:pt x="84" y="44"/>
                  </a:cubicBezTo>
                  <a:cubicBezTo>
                    <a:pt x="84" y="38"/>
                    <a:pt x="84" y="38"/>
                    <a:pt x="84" y="38"/>
                  </a:cubicBezTo>
                  <a:cubicBezTo>
                    <a:pt x="94" y="38"/>
                    <a:pt x="94" y="38"/>
                    <a:pt x="94" y="38"/>
                  </a:cubicBezTo>
                  <a:cubicBezTo>
                    <a:pt x="94" y="44"/>
                    <a:pt x="94" y="44"/>
                    <a:pt x="94" y="44"/>
                  </a:cubicBezTo>
                  <a:cubicBezTo>
                    <a:pt x="101" y="45"/>
                    <a:pt x="105" y="47"/>
                    <a:pt x="109" y="51"/>
                  </a:cubicBezTo>
                  <a:cubicBezTo>
                    <a:pt x="112" y="54"/>
                    <a:pt x="113" y="59"/>
                    <a:pt x="113" y="65"/>
                  </a:cubicBezTo>
                  <a:cubicBezTo>
                    <a:pt x="113" y="67"/>
                    <a:pt x="113" y="67"/>
                    <a:pt x="113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2" y="62"/>
                    <a:pt x="91" y="59"/>
                    <a:pt x="91" y="58"/>
                  </a:cubicBezTo>
                  <a:cubicBezTo>
                    <a:pt x="91" y="57"/>
                    <a:pt x="90" y="57"/>
                    <a:pt x="88" y="57"/>
                  </a:cubicBezTo>
                  <a:cubicBezTo>
                    <a:pt x="87" y="57"/>
                    <a:pt x="85" y="57"/>
                    <a:pt x="85" y="58"/>
                  </a:cubicBezTo>
                  <a:cubicBezTo>
                    <a:pt x="84" y="59"/>
                    <a:pt x="84" y="60"/>
                    <a:pt x="84" y="62"/>
                  </a:cubicBezTo>
                  <a:cubicBezTo>
                    <a:pt x="84" y="66"/>
                    <a:pt x="85" y="68"/>
                    <a:pt x="86" y="69"/>
                  </a:cubicBezTo>
                  <a:cubicBezTo>
                    <a:pt x="87" y="70"/>
                    <a:pt x="91" y="73"/>
                    <a:pt x="97" y="77"/>
                  </a:cubicBezTo>
                  <a:cubicBezTo>
                    <a:pt x="103" y="80"/>
                    <a:pt x="106" y="83"/>
                    <a:pt x="108" y="84"/>
                  </a:cubicBezTo>
                  <a:cubicBezTo>
                    <a:pt x="110" y="86"/>
                    <a:pt x="112" y="89"/>
                    <a:pt x="113" y="92"/>
                  </a:cubicBezTo>
                  <a:cubicBezTo>
                    <a:pt x="115" y="95"/>
                    <a:pt x="115" y="99"/>
                    <a:pt x="115" y="104"/>
                  </a:cubicBezTo>
                  <a:cubicBezTo>
                    <a:pt x="115" y="111"/>
                    <a:pt x="114" y="117"/>
                    <a:pt x="110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7099010" y="1630240"/>
            <a:ext cx="381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Text your title</a:t>
            </a:r>
            <a:endParaRPr lang="zh-CN" altLang="en-US" sz="2400" b="1" dirty="0"/>
          </a:p>
        </p:txBody>
      </p:sp>
      <p:sp>
        <p:nvSpPr>
          <p:cNvPr id="8" name="矩形 7"/>
          <p:cNvSpPr/>
          <p:nvPr/>
        </p:nvSpPr>
        <p:spPr>
          <a:xfrm>
            <a:off x="7099010" y="2054459"/>
            <a:ext cx="50253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Lorem ipsum dolor sit amet, consectetur adipisicing elit, sed do eiusmod tempor. </a:t>
            </a:r>
            <a:endParaRPr lang="zh-CN" alt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7099010" y="2785444"/>
            <a:ext cx="381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Text your title</a:t>
            </a:r>
            <a:endParaRPr lang="zh-CN" altLang="en-US" sz="2400" b="1" dirty="0"/>
          </a:p>
        </p:txBody>
      </p:sp>
      <p:sp>
        <p:nvSpPr>
          <p:cNvPr id="10" name="矩形 9"/>
          <p:cNvSpPr/>
          <p:nvPr/>
        </p:nvSpPr>
        <p:spPr>
          <a:xfrm>
            <a:off x="7099010" y="3209663"/>
            <a:ext cx="50253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Lorem ipsum dolor sit amet, consectetur adipisicing elit, sed do eiusmod tempor. </a:t>
            </a:r>
            <a:endParaRPr lang="zh-CN" alt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099010" y="3940648"/>
            <a:ext cx="381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Text your title</a:t>
            </a:r>
            <a:endParaRPr lang="zh-CN" altLang="en-US" sz="2400" b="1" dirty="0"/>
          </a:p>
        </p:txBody>
      </p:sp>
      <p:sp>
        <p:nvSpPr>
          <p:cNvPr id="12" name="矩形 11"/>
          <p:cNvSpPr/>
          <p:nvPr/>
        </p:nvSpPr>
        <p:spPr>
          <a:xfrm>
            <a:off x="7099010" y="4364867"/>
            <a:ext cx="50253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Lorem ipsum dolor sit amet, consectetur adipisicing elit, sed do eiusmod tempor. </a:t>
            </a:r>
            <a:endParaRPr lang="zh-CN" altLang="en-US" sz="1600" dirty="0"/>
          </a:p>
        </p:txBody>
      </p:sp>
      <p:sp>
        <p:nvSpPr>
          <p:cNvPr id="13" name="文本框 12"/>
          <p:cNvSpPr txBox="1"/>
          <p:nvPr/>
        </p:nvSpPr>
        <p:spPr>
          <a:xfrm>
            <a:off x="7099010" y="5095852"/>
            <a:ext cx="381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Text your title</a:t>
            </a:r>
            <a:endParaRPr lang="zh-CN" altLang="en-US" sz="2400" b="1" dirty="0"/>
          </a:p>
        </p:txBody>
      </p:sp>
      <p:sp>
        <p:nvSpPr>
          <p:cNvPr id="14" name="矩形 13"/>
          <p:cNvSpPr/>
          <p:nvPr/>
        </p:nvSpPr>
        <p:spPr>
          <a:xfrm>
            <a:off x="7099010" y="5520071"/>
            <a:ext cx="50253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Lorem ipsum dolor sit amet, consectetur adipisicing elit, sed do eiusmod tempor. </a:t>
            </a:r>
            <a:endParaRPr lang="zh-CN" altLang="en-US" sz="1600" dirty="0"/>
          </a:p>
        </p:txBody>
      </p:sp>
      <p:sp>
        <p:nvSpPr>
          <p:cNvPr id="15" name="椭圆 14"/>
          <p:cNvSpPr/>
          <p:nvPr/>
        </p:nvSpPr>
        <p:spPr>
          <a:xfrm>
            <a:off x="6316752" y="1720098"/>
            <a:ext cx="648929" cy="648929"/>
          </a:xfrm>
          <a:prstGeom prst="ellipse">
            <a:avLst/>
          </a:prstGeom>
          <a:solidFill>
            <a:srgbClr val="EE1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+mj-lt"/>
              </a:rPr>
              <a:t>1</a:t>
            </a:r>
            <a:endParaRPr lang="zh-CN" altLang="en-US" sz="2400" b="1" dirty="0">
              <a:latin typeface="+mj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316752" y="2919649"/>
            <a:ext cx="648929" cy="648929"/>
          </a:xfrm>
          <a:prstGeom prst="ellipse">
            <a:avLst/>
          </a:prstGeom>
          <a:solidFill>
            <a:srgbClr val="1E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+mj-lt"/>
              </a:rPr>
              <a:t>2</a:t>
            </a:r>
            <a:endParaRPr lang="zh-CN" altLang="en-US" sz="2400" b="1" dirty="0">
              <a:latin typeface="+mj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316752" y="4119200"/>
            <a:ext cx="648929" cy="648929"/>
          </a:xfrm>
          <a:prstGeom prst="ellipse">
            <a:avLst/>
          </a:prstGeom>
          <a:solidFill>
            <a:srgbClr val="38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+mj-lt"/>
              </a:rPr>
              <a:t>3</a:t>
            </a:r>
            <a:endParaRPr lang="zh-CN" altLang="en-US" sz="2400" b="1" dirty="0">
              <a:latin typeface="+mj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316752" y="5318751"/>
            <a:ext cx="648929" cy="648929"/>
          </a:xfrm>
          <a:prstGeom prst="ellipse">
            <a:avLst/>
          </a:prstGeom>
          <a:solidFill>
            <a:srgbClr val="515C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+mj-lt"/>
              </a:rPr>
              <a:t>4</a:t>
            </a:r>
            <a:endParaRPr lang="zh-CN" altLang="en-US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平行四边形 11"/>
          <p:cNvSpPr/>
          <p:nvPr/>
        </p:nvSpPr>
        <p:spPr>
          <a:xfrm>
            <a:off x="7465194" y="2625258"/>
            <a:ext cx="1709052" cy="3204473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04181" y="179520"/>
            <a:ext cx="3230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THREE</a:t>
            </a:r>
            <a:endParaRPr lang="zh-CN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764280" y="3643573"/>
            <a:ext cx="4663440" cy="971920"/>
            <a:chOff x="3773174" y="3643573"/>
            <a:chExt cx="4663440" cy="971920"/>
          </a:xfrm>
        </p:grpSpPr>
        <p:sp>
          <p:nvSpPr>
            <p:cNvPr id="6" name="文本框 5"/>
            <p:cNvSpPr txBox="1"/>
            <p:nvPr/>
          </p:nvSpPr>
          <p:spPr>
            <a:xfrm>
              <a:off x="3773174" y="3643573"/>
              <a:ext cx="46634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</a:t>
              </a:r>
              <a:r>
                <a:rPr lang="zh-CN" altLang="en-US" sz="2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输入你的标题文字</a:t>
              </a:r>
              <a:endParaRPr lang="en-US" altLang="zh-CN" sz="28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82069" y="4215383"/>
              <a:ext cx="4645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3773174" y="4173495"/>
              <a:ext cx="4663440" cy="108000"/>
              <a:chOff x="3649980" y="3375660"/>
              <a:chExt cx="4663440" cy="108000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3733800" y="3429660"/>
                <a:ext cx="4495800" cy="0"/>
              </a:xfrm>
              <a:prstGeom prst="lin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椭圆 9"/>
              <p:cNvSpPr/>
              <p:nvPr/>
            </p:nvSpPr>
            <p:spPr>
              <a:xfrm>
                <a:off x="3649980" y="3375660"/>
                <a:ext cx="108000" cy="108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205420" y="3375660"/>
                <a:ext cx="108000" cy="108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3" name="平行四边形 12"/>
          <p:cNvSpPr/>
          <p:nvPr/>
        </p:nvSpPr>
        <p:spPr>
          <a:xfrm>
            <a:off x="9728200" y="0"/>
            <a:ext cx="1930400" cy="36195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1297820" y="5228823"/>
            <a:ext cx="868894" cy="162917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/>
        </p:nvSpPr>
        <p:spPr>
          <a:xfrm>
            <a:off x="10481499" y="5558218"/>
            <a:ext cx="693217" cy="1299782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/>
        </p:nvSpPr>
        <p:spPr>
          <a:xfrm>
            <a:off x="1088695" y="4414234"/>
            <a:ext cx="868894" cy="1629177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/>
        </p:nvSpPr>
        <p:spPr>
          <a:xfrm>
            <a:off x="567242" y="5723049"/>
            <a:ext cx="365497" cy="68530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5123541" y="1025771"/>
            <a:ext cx="1944916" cy="1944914"/>
            <a:chOff x="222586" y="2787385"/>
            <a:chExt cx="1224000" cy="1223998"/>
          </a:xfrm>
        </p:grpSpPr>
        <p:sp>
          <p:nvSpPr>
            <p:cNvPr id="19" name="椭圆 18"/>
            <p:cNvSpPr/>
            <p:nvPr/>
          </p:nvSpPr>
          <p:spPr>
            <a:xfrm>
              <a:off x="222586" y="2787385"/>
              <a:ext cx="1224000" cy="1223998"/>
            </a:xfrm>
            <a:prstGeom prst="ellipse">
              <a:avLst/>
            </a:prstGeom>
            <a:solidFill>
              <a:srgbClr val="0070C0"/>
            </a:solidFill>
            <a:ln w="254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0" name="Freeform 5"/>
            <p:cNvSpPr>
              <a:spLocks noEditPoints="1"/>
            </p:cNvSpPr>
            <p:nvPr/>
          </p:nvSpPr>
          <p:spPr bwMode="auto">
            <a:xfrm>
              <a:off x="446632" y="3034538"/>
              <a:ext cx="775907" cy="729691"/>
            </a:xfrm>
            <a:custGeom>
              <a:avLst/>
              <a:gdLst>
                <a:gd name="T0" fmla="*/ 8 w 97"/>
                <a:gd name="T1" fmla="*/ 10 h 91"/>
                <a:gd name="T2" fmla="*/ 28 w 97"/>
                <a:gd name="T3" fmla="*/ 10 h 91"/>
                <a:gd name="T4" fmla="*/ 41 w 97"/>
                <a:gd name="T5" fmla="*/ 45 h 91"/>
                <a:gd name="T6" fmla="*/ 51 w 97"/>
                <a:gd name="T7" fmla="*/ 41 h 91"/>
                <a:gd name="T8" fmla="*/ 59 w 97"/>
                <a:gd name="T9" fmla="*/ 46 h 91"/>
                <a:gd name="T10" fmla="*/ 66 w 97"/>
                <a:gd name="T11" fmla="*/ 27 h 91"/>
                <a:gd name="T12" fmla="*/ 73 w 97"/>
                <a:gd name="T13" fmla="*/ 34 h 91"/>
                <a:gd name="T14" fmla="*/ 83 w 97"/>
                <a:gd name="T15" fmla="*/ 23 h 91"/>
                <a:gd name="T16" fmla="*/ 73 w 97"/>
                <a:gd name="T17" fmla="*/ 40 h 91"/>
                <a:gd name="T18" fmla="*/ 67 w 97"/>
                <a:gd name="T19" fmla="*/ 33 h 91"/>
                <a:gd name="T20" fmla="*/ 61 w 97"/>
                <a:gd name="T21" fmla="*/ 51 h 91"/>
                <a:gd name="T22" fmla="*/ 51 w 97"/>
                <a:gd name="T23" fmla="*/ 45 h 91"/>
                <a:gd name="T24" fmla="*/ 41 w 97"/>
                <a:gd name="T25" fmla="*/ 45 h 91"/>
                <a:gd name="T26" fmla="*/ 74 w 97"/>
                <a:gd name="T27" fmla="*/ 86 h 91"/>
                <a:gd name="T28" fmla="*/ 43 w 97"/>
                <a:gd name="T29" fmla="*/ 91 h 91"/>
                <a:gd name="T30" fmla="*/ 63 w 97"/>
                <a:gd name="T31" fmla="*/ 68 h 91"/>
                <a:gd name="T32" fmla="*/ 97 w 97"/>
                <a:gd name="T33" fmla="*/ 68 h 91"/>
                <a:gd name="T34" fmla="*/ 97 w 97"/>
                <a:gd name="T35" fmla="*/ 6 h 91"/>
                <a:gd name="T36" fmla="*/ 93 w 97"/>
                <a:gd name="T37" fmla="*/ 3 h 91"/>
                <a:gd name="T38" fmla="*/ 34 w 97"/>
                <a:gd name="T39" fmla="*/ 9 h 91"/>
                <a:gd name="T40" fmla="*/ 90 w 97"/>
                <a:gd name="T41" fmla="*/ 61 h 91"/>
                <a:gd name="T42" fmla="*/ 36 w 97"/>
                <a:gd name="T43" fmla="*/ 68 h 91"/>
                <a:gd name="T44" fmla="*/ 54 w 97"/>
                <a:gd name="T45" fmla="*/ 84 h 91"/>
                <a:gd name="T46" fmla="*/ 63 w 97"/>
                <a:gd name="T47" fmla="*/ 68 h 91"/>
                <a:gd name="T48" fmla="*/ 7 w 97"/>
                <a:gd name="T49" fmla="*/ 55 h 91"/>
                <a:gd name="T50" fmla="*/ 14 w 97"/>
                <a:gd name="T51" fmla="*/ 91 h 91"/>
                <a:gd name="T52" fmla="*/ 20 w 97"/>
                <a:gd name="T53" fmla="*/ 60 h 91"/>
                <a:gd name="T54" fmla="*/ 31 w 97"/>
                <a:gd name="T55" fmla="*/ 91 h 91"/>
                <a:gd name="T56" fmla="*/ 28 w 97"/>
                <a:gd name="T57" fmla="*/ 33 h 91"/>
                <a:gd name="T58" fmla="*/ 55 w 97"/>
                <a:gd name="T59" fmla="*/ 24 h 91"/>
                <a:gd name="T60" fmla="*/ 20 w 97"/>
                <a:gd name="T61" fmla="*/ 23 h 91"/>
                <a:gd name="T62" fmla="*/ 19 w 97"/>
                <a:gd name="T63" fmla="*/ 27 h 91"/>
                <a:gd name="T64" fmla="*/ 18 w 97"/>
                <a:gd name="T65" fmla="*/ 47 h 91"/>
                <a:gd name="T66" fmla="*/ 18 w 97"/>
                <a:gd name="T67" fmla="*/ 47 h 91"/>
                <a:gd name="T68" fmla="*/ 18 w 97"/>
                <a:gd name="T69" fmla="*/ 47 h 91"/>
                <a:gd name="T70" fmla="*/ 16 w 97"/>
                <a:gd name="T71" fmla="*/ 27 h 91"/>
                <a:gd name="T72" fmla="*/ 16 w 97"/>
                <a:gd name="T73" fmla="*/ 23 h 91"/>
                <a:gd name="T74" fmla="*/ 0 w 97"/>
                <a:gd name="T75" fmla="*/ 5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7" h="91">
                  <a:moveTo>
                    <a:pt x="18" y="0"/>
                  </a:moveTo>
                  <a:cubicBezTo>
                    <a:pt x="12" y="0"/>
                    <a:pt x="8" y="4"/>
                    <a:pt x="8" y="10"/>
                  </a:cubicBezTo>
                  <a:cubicBezTo>
                    <a:pt x="8" y="16"/>
                    <a:pt x="12" y="20"/>
                    <a:pt x="18" y="20"/>
                  </a:cubicBezTo>
                  <a:cubicBezTo>
                    <a:pt x="24" y="20"/>
                    <a:pt x="28" y="16"/>
                    <a:pt x="28" y="10"/>
                  </a:cubicBezTo>
                  <a:cubicBezTo>
                    <a:pt x="28" y="4"/>
                    <a:pt x="24" y="0"/>
                    <a:pt x="18" y="0"/>
                  </a:cubicBezTo>
                  <a:close/>
                  <a:moveTo>
                    <a:pt x="41" y="45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75" y="38"/>
                    <a:pt x="75" y="38"/>
                    <a:pt x="75" y="38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59" y="50"/>
                    <a:pt x="59" y="50"/>
                    <a:pt x="59" y="50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1" y="45"/>
                    <a:pt x="41" y="45"/>
                    <a:pt x="41" y="45"/>
                  </a:cubicBezTo>
                  <a:close/>
                  <a:moveTo>
                    <a:pt x="43" y="86"/>
                  </a:moveTo>
                  <a:cubicBezTo>
                    <a:pt x="74" y="86"/>
                    <a:pt x="74" y="86"/>
                    <a:pt x="74" y="86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3" y="86"/>
                    <a:pt x="43" y="86"/>
                    <a:pt x="43" y="86"/>
                  </a:cubicBezTo>
                  <a:close/>
                  <a:moveTo>
                    <a:pt x="63" y="68"/>
                  </a:moveTo>
                  <a:cubicBezTo>
                    <a:pt x="93" y="68"/>
                    <a:pt x="93" y="68"/>
                    <a:pt x="93" y="6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3"/>
                    <a:pt x="97" y="3"/>
                    <a:pt x="97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8"/>
                    <a:pt x="36" y="68"/>
                    <a:pt x="36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68"/>
                    <a:pt x="63" y="68"/>
                    <a:pt x="63" y="68"/>
                  </a:cubicBezTo>
                  <a:close/>
                  <a:moveTo>
                    <a:pt x="0" y="50"/>
                  </a:moveTo>
                  <a:cubicBezTo>
                    <a:pt x="7" y="55"/>
                    <a:pt x="7" y="55"/>
                    <a:pt x="7" y="55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5" y="23"/>
                    <a:pt x="5" y="23"/>
                    <a:pt x="5" y="23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795209" y="1348180"/>
          <a:ext cx="8393035" cy="3813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9488257" y="1584960"/>
            <a:ext cx="2347814" cy="562340"/>
            <a:chOff x="9488257" y="1584960"/>
            <a:chExt cx="2347814" cy="562340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9566494" y="1584960"/>
              <a:ext cx="441960" cy="0"/>
            </a:xfrm>
            <a:prstGeom prst="line">
              <a:avLst/>
            </a:prstGeom>
            <a:ln w="38100">
              <a:solidFill>
                <a:srgbClr val="D911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文本框 4"/>
            <p:cNvSpPr txBox="1"/>
            <p:nvPr/>
          </p:nvSpPr>
          <p:spPr>
            <a:xfrm>
              <a:off x="9488257" y="1747190"/>
              <a:ext cx="23478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D9112E"/>
                  </a:solidFill>
                </a:rPr>
                <a:t>Text your title</a:t>
              </a:r>
              <a:endParaRPr lang="zh-CN" altLang="en-US" sz="2000" b="1" dirty="0">
                <a:solidFill>
                  <a:srgbClr val="D9112E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488257" y="2528856"/>
            <a:ext cx="2347814" cy="562340"/>
            <a:chOff x="9488257" y="1584960"/>
            <a:chExt cx="2347814" cy="562340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9566494" y="1584960"/>
              <a:ext cx="441960" cy="0"/>
            </a:xfrm>
            <a:prstGeom prst="line">
              <a:avLst/>
            </a:prstGeom>
            <a:ln w="38100">
              <a:solidFill>
                <a:srgbClr val="262B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9488257" y="1747190"/>
              <a:ext cx="23478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262B36"/>
                  </a:solidFill>
                </a:rPr>
                <a:t>Text your title</a:t>
              </a:r>
              <a:endParaRPr lang="zh-CN" altLang="en-US" sz="2000" b="1" dirty="0">
                <a:solidFill>
                  <a:srgbClr val="262B36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488257" y="3442583"/>
            <a:ext cx="2347814" cy="562340"/>
            <a:chOff x="9488257" y="1584960"/>
            <a:chExt cx="2347814" cy="562340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9566494" y="1584960"/>
              <a:ext cx="441960" cy="0"/>
            </a:xfrm>
            <a:prstGeom prst="line">
              <a:avLst/>
            </a:prstGeom>
            <a:ln w="38100">
              <a:solidFill>
                <a:srgbClr val="515C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/>
            <p:cNvSpPr txBox="1"/>
            <p:nvPr/>
          </p:nvSpPr>
          <p:spPr>
            <a:xfrm>
              <a:off x="9488257" y="1747190"/>
              <a:ext cx="23478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515C73"/>
                  </a:solidFill>
                </a:rPr>
                <a:t>Text your title</a:t>
              </a:r>
              <a:endParaRPr lang="zh-CN" altLang="en-US" sz="2000" b="1" dirty="0">
                <a:solidFill>
                  <a:srgbClr val="515C73"/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910775" y="5527937"/>
            <a:ext cx="693174" cy="693174"/>
          </a:xfrm>
          <a:prstGeom prst="rect">
            <a:avLst/>
          </a:prstGeom>
          <a:solidFill>
            <a:srgbClr val="EE1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17"/>
          <p:cNvSpPr>
            <a:spLocks noEditPoints="1"/>
          </p:cNvSpPr>
          <p:nvPr/>
        </p:nvSpPr>
        <p:spPr bwMode="auto">
          <a:xfrm>
            <a:off x="969873" y="5665120"/>
            <a:ext cx="572650" cy="472998"/>
          </a:xfrm>
          <a:custGeom>
            <a:avLst/>
            <a:gdLst>
              <a:gd name="T0" fmla="*/ 423 w 688"/>
              <a:gd name="T1" fmla="*/ 41 h 568"/>
              <a:gd name="T2" fmla="*/ 401 w 688"/>
              <a:gd name="T3" fmla="*/ 62 h 568"/>
              <a:gd name="T4" fmla="*/ 359 w 688"/>
              <a:gd name="T5" fmla="*/ 119 h 568"/>
              <a:gd name="T6" fmla="*/ 379 w 688"/>
              <a:gd name="T7" fmla="*/ 167 h 568"/>
              <a:gd name="T8" fmla="*/ 449 w 688"/>
              <a:gd name="T9" fmla="*/ 176 h 568"/>
              <a:gd name="T10" fmla="*/ 444 w 688"/>
              <a:gd name="T11" fmla="*/ 202 h 568"/>
              <a:gd name="T12" fmla="*/ 354 w 688"/>
              <a:gd name="T13" fmla="*/ 190 h 568"/>
              <a:gd name="T14" fmla="*/ 333 w 688"/>
              <a:gd name="T15" fmla="*/ 104 h 568"/>
              <a:gd name="T16" fmla="*/ 270 w 688"/>
              <a:gd name="T17" fmla="*/ 86 h 568"/>
              <a:gd name="T18" fmla="*/ 177 w 688"/>
              <a:gd name="T19" fmla="*/ 158 h 568"/>
              <a:gd name="T20" fmla="*/ 125 w 688"/>
              <a:gd name="T21" fmla="*/ 188 h 568"/>
              <a:gd name="T22" fmla="*/ 17 w 688"/>
              <a:gd name="T23" fmla="*/ 233 h 568"/>
              <a:gd name="T24" fmla="*/ 0 w 688"/>
              <a:gd name="T25" fmla="*/ 299 h 568"/>
              <a:gd name="T26" fmla="*/ 72 w 688"/>
              <a:gd name="T27" fmla="*/ 391 h 568"/>
              <a:gd name="T28" fmla="*/ 101 w 688"/>
              <a:gd name="T29" fmla="*/ 442 h 568"/>
              <a:gd name="T30" fmla="*/ 145 w 688"/>
              <a:gd name="T31" fmla="*/ 549 h 568"/>
              <a:gd name="T32" fmla="*/ 210 w 688"/>
              <a:gd name="T33" fmla="*/ 568 h 568"/>
              <a:gd name="T34" fmla="*/ 301 w 688"/>
              <a:gd name="T35" fmla="*/ 496 h 568"/>
              <a:gd name="T36" fmla="*/ 354 w 688"/>
              <a:gd name="T37" fmla="*/ 466 h 568"/>
              <a:gd name="T38" fmla="*/ 462 w 688"/>
              <a:gd name="T39" fmla="*/ 421 h 568"/>
              <a:gd name="T40" fmla="*/ 443 w 688"/>
              <a:gd name="T41" fmla="*/ 359 h 568"/>
              <a:gd name="T42" fmla="*/ 479 w 688"/>
              <a:gd name="T43" fmla="*/ 359 h 568"/>
              <a:gd name="T44" fmla="*/ 473 w 688"/>
              <a:gd name="T45" fmla="*/ 391 h 568"/>
              <a:gd name="T46" fmla="*/ 539 w 688"/>
              <a:gd name="T47" fmla="*/ 385 h 568"/>
              <a:gd name="T48" fmla="*/ 569 w 688"/>
              <a:gd name="T49" fmla="*/ 385 h 568"/>
              <a:gd name="T50" fmla="*/ 634 w 688"/>
              <a:gd name="T51" fmla="*/ 391 h 568"/>
              <a:gd name="T52" fmla="*/ 663 w 688"/>
              <a:gd name="T53" fmla="*/ 362 h 568"/>
              <a:gd name="T54" fmla="*/ 658 w 688"/>
              <a:gd name="T55" fmla="*/ 295 h 568"/>
              <a:gd name="T56" fmla="*/ 658 w 688"/>
              <a:gd name="T57" fmla="*/ 265 h 568"/>
              <a:gd name="T58" fmla="*/ 663 w 688"/>
              <a:gd name="T59" fmla="*/ 200 h 568"/>
              <a:gd name="T60" fmla="*/ 634 w 688"/>
              <a:gd name="T61" fmla="*/ 173 h 568"/>
              <a:gd name="T62" fmla="*/ 569 w 688"/>
              <a:gd name="T63" fmla="*/ 179 h 568"/>
              <a:gd name="T64" fmla="*/ 539 w 688"/>
              <a:gd name="T65" fmla="*/ 156 h 568"/>
              <a:gd name="T66" fmla="*/ 569 w 688"/>
              <a:gd name="T67" fmla="*/ 119 h 568"/>
              <a:gd name="T68" fmla="*/ 527 w 688"/>
              <a:gd name="T69" fmla="*/ 62 h 568"/>
              <a:gd name="T70" fmla="*/ 505 w 688"/>
              <a:gd name="T71" fmla="*/ 41 h 568"/>
              <a:gd name="T72" fmla="*/ 449 w 688"/>
              <a:gd name="T73" fmla="*/ 0 h 568"/>
              <a:gd name="T74" fmla="*/ 509 w 688"/>
              <a:gd name="T75" fmla="*/ 104 h 568"/>
              <a:gd name="T76" fmla="*/ 455 w 688"/>
              <a:gd name="T77" fmla="*/ 60 h 568"/>
              <a:gd name="T78" fmla="*/ 516 w 688"/>
              <a:gd name="T79" fmla="*/ 185 h 568"/>
              <a:gd name="T80" fmla="*/ 539 w 688"/>
              <a:gd name="T81" fmla="*/ 179 h 568"/>
              <a:gd name="T82" fmla="*/ 479 w 688"/>
              <a:gd name="T83" fmla="*/ 182 h 568"/>
              <a:gd name="T84" fmla="*/ 472 w 688"/>
              <a:gd name="T85" fmla="*/ 218 h 568"/>
              <a:gd name="T86" fmla="*/ 479 w 688"/>
              <a:gd name="T87" fmla="*/ 182 h 568"/>
              <a:gd name="T88" fmla="*/ 554 w 688"/>
              <a:gd name="T89" fmla="*/ 355 h 568"/>
              <a:gd name="T90" fmla="*/ 240 w 688"/>
              <a:gd name="T91" fmla="*/ 239 h 568"/>
              <a:gd name="T92" fmla="*/ 150 w 688"/>
              <a:gd name="T93" fmla="*/ 329 h 568"/>
              <a:gd name="T94" fmla="*/ 457 w 688"/>
              <a:gd name="T95" fmla="*/ 242 h 568"/>
              <a:gd name="T96" fmla="*/ 419 w 688"/>
              <a:gd name="T97" fmla="*/ 295 h 568"/>
              <a:gd name="T98" fmla="*/ 451 w 688"/>
              <a:gd name="T99" fmla="*/ 239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88" h="568">
                <a:moveTo>
                  <a:pt x="449" y="0"/>
                </a:moveTo>
                <a:cubicBezTo>
                  <a:pt x="449" y="30"/>
                  <a:pt x="449" y="30"/>
                  <a:pt x="449" y="30"/>
                </a:cubicBezTo>
                <a:cubicBezTo>
                  <a:pt x="440" y="33"/>
                  <a:pt x="431" y="35"/>
                  <a:pt x="423" y="41"/>
                </a:cubicBezTo>
                <a:cubicBezTo>
                  <a:pt x="401" y="18"/>
                  <a:pt x="401" y="18"/>
                  <a:pt x="401" y="18"/>
                </a:cubicBezTo>
                <a:cubicBezTo>
                  <a:pt x="379" y="38"/>
                  <a:pt x="379" y="38"/>
                  <a:pt x="379" y="38"/>
                </a:cubicBezTo>
                <a:cubicBezTo>
                  <a:pt x="401" y="62"/>
                  <a:pt x="401" y="62"/>
                  <a:pt x="401" y="62"/>
                </a:cubicBezTo>
                <a:cubicBezTo>
                  <a:pt x="396" y="68"/>
                  <a:pt x="393" y="81"/>
                  <a:pt x="391" y="90"/>
                </a:cubicBezTo>
                <a:cubicBezTo>
                  <a:pt x="359" y="90"/>
                  <a:pt x="359" y="90"/>
                  <a:pt x="359" y="90"/>
                </a:cubicBezTo>
                <a:cubicBezTo>
                  <a:pt x="359" y="119"/>
                  <a:pt x="359" y="119"/>
                  <a:pt x="359" y="119"/>
                </a:cubicBezTo>
                <a:cubicBezTo>
                  <a:pt x="391" y="119"/>
                  <a:pt x="391" y="119"/>
                  <a:pt x="391" y="119"/>
                </a:cubicBezTo>
                <a:cubicBezTo>
                  <a:pt x="393" y="128"/>
                  <a:pt x="396" y="137"/>
                  <a:pt x="401" y="143"/>
                </a:cubicBezTo>
                <a:cubicBezTo>
                  <a:pt x="379" y="167"/>
                  <a:pt x="379" y="167"/>
                  <a:pt x="379" y="167"/>
                </a:cubicBezTo>
                <a:cubicBezTo>
                  <a:pt x="401" y="188"/>
                  <a:pt x="401" y="188"/>
                  <a:pt x="401" y="188"/>
                </a:cubicBezTo>
                <a:cubicBezTo>
                  <a:pt x="423" y="167"/>
                  <a:pt x="423" y="167"/>
                  <a:pt x="423" y="167"/>
                </a:cubicBezTo>
                <a:cubicBezTo>
                  <a:pt x="431" y="170"/>
                  <a:pt x="440" y="173"/>
                  <a:pt x="449" y="176"/>
                </a:cubicBezTo>
                <a:cubicBezTo>
                  <a:pt x="449" y="203"/>
                  <a:pt x="449" y="203"/>
                  <a:pt x="449" y="203"/>
                </a:cubicBezTo>
                <a:cubicBezTo>
                  <a:pt x="444" y="200"/>
                  <a:pt x="444" y="200"/>
                  <a:pt x="444" y="200"/>
                </a:cubicBezTo>
                <a:cubicBezTo>
                  <a:pt x="444" y="202"/>
                  <a:pt x="444" y="202"/>
                  <a:pt x="444" y="202"/>
                </a:cubicBezTo>
                <a:cubicBezTo>
                  <a:pt x="431" y="182"/>
                  <a:pt x="431" y="182"/>
                  <a:pt x="431" y="182"/>
                </a:cubicBezTo>
                <a:cubicBezTo>
                  <a:pt x="377" y="212"/>
                  <a:pt x="377" y="212"/>
                  <a:pt x="377" y="212"/>
                </a:cubicBezTo>
                <a:cubicBezTo>
                  <a:pt x="370" y="206"/>
                  <a:pt x="362" y="196"/>
                  <a:pt x="354" y="190"/>
                </a:cubicBezTo>
                <a:cubicBezTo>
                  <a:pt x="386" y="134"/>
                  <a:pt x="386" y="134"/>
                  <a:pt x="386" y="134"/>
                </a:cubicBezTo>
                <a:cubicBezTo>
                  <a:pt x="359" y="119"/>
                  <a:pt x="359" y="119"/>
                  <a:pt x="359" y="119"/>
                </a:cubicBezTo>
                <a:cubicBezTo>
                  <a:pt x="333" y="104"/>
                  <a:pt x="333" y="104"/>
                  <a:pt x="333" y="104"/>
                </a:cubicBezTo>
                <a:cubicBezTo>
                  <a:pt x="302" y="158"/>
                  <a:pt x="302" y="158"/>
                  <a:pt x="302" y="158"/>
                </a:cubicBezTo>
                <a:cubicBezTo>
                  <a:pt x="292" y="155"/>
                  <a:pt x="280" y="152"/>
                  <a:pt x="269" y="152"/>
                </a:cubicBezTo>
                <a:cubicBezTo>
                  <a:pt x="270" y="86"/>
                  <a:pt x="270" y="86"/>
                  <a:pt x="270" y="86"/>
                </a:cubicBezTo>
                <a:cubicBezTo>
                  <a:pt x="209" y="90"/>
                  <a:pt x="209" y="90"/>
                  <a:pt x="209" y="90"/>
                </a:cubicBezTo>
                <a:cubicBezTo>
                  <a:pt x="209" y="152"/>
                  <a:pt x="209" y="152"/>
                  <a:pt x="209" y="152"/>
                </a:cubicBezTo>
                <a:cubicBezTo>
                  <a:pt x="198" y="152"/>
                  <a:pt x="188" y="155"/>
                  <a:pt x="177" y="158"/>
                </a:cubicBezTo>
                <a:cubicBezTo>
                  <a:pt x="145" y="104"/>
                  <a:pt x="145" y="104"/>
                  <a:pt x="145" y="104"/>
                </a:cubicBezTo>
                <a:cubicBezTo>
                  <a:pt x="94" y="134"/>
                  <a:pt x="94" y="134"/>
                  <a:pt x="94" y="134"/>
                </a:cubicBezTo>
                <a:cubicBezTo>
                  <a:pt x="125" y="188"/>
                  <a:pt x="125" y="188"/>
                  <a:pt x="125" y="188"/>
                </a:cubicBezTo>
                <a:cubicBezTo>
                  <a:pt x="116" y="197"/>
                  <a:pt x="108" y="203"/>
                  <a:pt x="101" y="212"/>
                </a:cubicBezTo>
                <a:cubicBezTo>
                  <a:pt x="47" y="182"/>
                  <a:pt x="47" y="182"/>
                  <a:pt x="47" y="182"/>
                </a:cubicBezTo>
                <a:cubicBezTo>
                  <a:pt x="17" y="233"/>
                  <a:pt x="17" y="233"/>
                  <a:pt x="17" y="233"/>
                </a:cubicBezTo>
                <a:cubicBezTo>
                  <a:pt x="72" y="265"/>
                  <a:pt x="72" y="265"/>
                  <a:pt x="72" y="265"/>
                </a:cubicBezTo>
                <a:cubicBezTo>
                  <a:pt x="68" y="274"/>
                  <a:pt x="64" y="287"/>
                  <a:pt x="62" y="299"/>
                </a:cubicBezTo>
                <a:cubicBezTo>
                  <a:pt x="0" y="299"/>
                  <a:pt x="0" y="299"/>
                  <a:pt x="0" y="299"/>
                </a:cubicBezTo>
                <a:cubicBezTo>
                  <a:pt x="0" y="359"/>
                  <a:pt x="0" y="359"/>
                  <a:pt x="0" y="359"/>
                </a:cubicBezTo>
                <a:cubicBezTo>
                  <a:pt x="63" y="359"/>
                  <a:pt x="63" y="359"/>
                  <a:pt x="63" y="359"/>
                </a:cubicBezTo>
                <a:cubicBezTo>
                  <a:pt x="65" y="371"/>
                  <a:pt x="68" y="379"/>
                  <a:pt x="72" y="391"/>
                </a:cubicBezTo>
                <a:cubicBezTo>
                  <a:pt x="17" y="421"/>
                  <a:pt x="17" y="421"/>
                  <a:pt x="17" y="421"/>
                </a:cubicBezTo>
                <a:cubicBezTo>
                  <a:pt x="47" y="472"/>
                  <a:pt x="47" y="472"/>
                  <a:pt x="47" y="472"/>
                </a:cubicBezTo>
                <a:cubicBezTo>
                  <a:pt x="101" y="442"/>
                  <a:pt x="101" y="442"/>
                  <a:pt x="101" y="442"/>
                </a:cubicBezTo>
                <a:cubicBezTo>
                  <a:pt x="109" y="451"/>
                  <a:pt x="116" y="457"/>
                  <a:pt x="125" y="466"/>
                </a:cubicBezTo>
                <a:cubicBezTo>
                  <a:pt x="93" y="519"/>
                  <a:pt x="93" y="519"/>
                  <a:pt x="93" y="519"/>
                </a:cubicBezTo>
                <a:cubicBezTo>
                  <a:pt x="145" y="549"/>
                  <a:pt x="145" y="549"/>
                  <a:pt x="145" y="549"/>
                </a:cubicBezTo>
                <a:cubicBezTo>
                  <a:pt x="176" y="496"/>
                  <a:pt x="176" y="496"/>
                  <a:pt x="176" y="496"/>
                </a:cubicBezTo>
                <a:cubicBezTo>
                  <a:pt x="187" y="499"/>
                  <a:pt x="199" y="502"/>
                  <a:pt x="210" y="505"/>
                </a:cubicBezTo>
                <a:cubicBezTo>
                  <a:pt x="210" y="568"/>
                  <a:pt x="210" y="568"/>
                  <a:pt x="210" y="568"/>
                </a:cubicBezTo>
                <a:cubicBezTo>
                  <a:pt x="270" y="568"/>
                  <a:pt x="270" y="568"/>
                  <a:pt x="270" y="568"/>
                </a:cubicBezTo>
                <a:cubicBezTo>
                  <a:pt x="270" y="505"/>
                  <a:pt x="270" y="505"/>
                  <a:pt x="270" y="505"/>
                </a:cubicBezTo>
                <a:cubicBezTo>
                  <a:pt x="280" y="502"/>
                  <a:pt x="291" y="499"/>
                  <a:pt x="301" y="496"/>
                </a:cubicBezTo>
                <a:cubicBezTo>
                  <a:pt x="333" y="549"/>
                  <a:pt x="333" y="549"/>
                  <a:pt x="333" y="549"/>
                </a:cubicBezTo>
                <a:cubicBezTo>
                  <a:pt x="385" y="519"/>
                  <a:pt x="385" y="519"/>
                  <a:pt x="385" y="519"/>
                </a:cubicBezTo>
                <a:cubicBezTo>
                  <a:pt x="354" y="466"/>
                  <a:pt x="354" y="466"/>
                  <a:pt x="354" y="466"/>
                </a:cubicBezTo>
                <a:cubicBezTo>
                  <a:pt x="362" y="457"/>
                  <a:pt x="370" y="451"/>
                  <a:pt x="377" y="442"/>
                </a:cubicBezTo>
                <a:cubicBezTo>
                  <a:pt x="431" y="472"/>
                  <a:pt x="431" y="472"/>
                  <a:pt x="431" y="472"/>
                </a:cubicBezTo>
                <a:cubicBezTo>
                  <a:pt x="462" y="421"/>
                  <a:pt x="462" y="421"/>
                  <a:pt x="462" y="421"/>
                </a:cubicBezTo>
                <a:cubicBezTo>
                  <a:pt x="407" y="391"/>
                  <a:pt x="407" y="391"/>
                  <a:pt x="407" y="391"/>
                </a:cubicBezTo>
                <a:cubicBezTo>
                  <a:pt x="411" y="379"/>
                  <a:pt x="415" y="368"/>
                  <a:pt x="416" y="359"/>
                </a:cubicBezTo>
                <a:cubicBezTo>
                  <a:pt x="443" y="359"/>
                  <a:pt x="443" y="359"/>
                  <a:pt x="443" y="359"/>
                </a:cubicBezTo>
                <a:cubicBezTo>
                  <a:pt x="444" y="362"/>
                  <a:pt x="444" y="362"/>
                  <a:pt x="444" y="362"/>
                </a:cubicBezTo>
                <a:cubicBezTo>
                  <a:pt x="449" y="359"/>
                  <a:pt x="449" y="359"/>
                  <a:pt x="449" y="359"/>
                </a:cubicBezTo>
                <a:cubicBezTo>
                  <a:pt x="479" y="359"/>
                  <a:pt x="479" y="359"/>
                  <a:pt x="479" y="359"/>
                </a:cubicBezTo>
                <a:cubicBezTo>
                  <a:pt x="479" y="354"/>
                  <a:pt x="479" y="354"/>
                  <a:pt x="479" y="354"/>
                </a:cubicBezTo>
                <a:cubicBezTo>
                  <a:pt x="482" y="358"/>
                  <a:pt x="485" y="361"/>
                  <a:pt x="489" y="364"/>
                </a:cubicBezTo>
                <a:cubicBezTo>
                  <a:pt x="473" y="391"/>
                  <a:pt x="473" y="391"/>
                  <a:pt x="473" y="391"/>
                </a:cubicBezTo>
                <a:cubicBezTo>
                  <a:pt x="500" y="406"/>
                  <a:pt x="500" y="406"/>
                  <a:pt x="500" y="406"/>
                </a:cubicBezTo>
                <a:cubicBezTo>
                  <a:pt x="516" y="379"/>
                  <a:pt x="516" y="379"/>
                  <a:pt x="516" y="379"/>
                </a:cubicBezTo>
                <a:cubicBezTo>
                  <a:pt x="523" y="382"/>
                  <a:pt x="531" y="385"/>
                  <a:pt x="539" y="385"/>
                </a:cubicBezTo>
                <a:cubicBezTo>
                  <a:pt x="539" y="415"/>
                  <a:pt x="539" y="415"/>
                  <a:pt x="539" y="415"/>
                </a:cubicBezTo>
                <a:cubicBezTo>
                  <a:pt x="569" y="415"/>
                  <a:pt x="569" y="415"/>
                  <a:pt x="569" y="415"/>
                </a:cubicBezTo>
                <a:cubicBezTo>
                  <a:pt x="569" y="385"/>
                  <a:pt x="569" y="385"/>
                  <a:pt x="569" y="385"/>
                </a:cubicBezTo>
                <a:cubicBezTo>
                  <a:pt x="577" y="385"/>
                  <a:pt x="585" y="382"/>
                  <a:pt x="592" y="379"/>
                </a:cubicBezTo>
                <a:cubicBezTo>
                  <a:pt x="608" y="406"/>
                  <a:pt x="608" y="406"/>
                  <a:pt x="608" y="406"/>
                </a:cubicBezTo>
                <a:cubicBezTo>
                  <a:pt x="634" y="391"/>
                  <a:pt x="634" y="391"/>
                  <a:pt x="634" y="391"/>
                </a:cubicBezTo>
                <a:cubicBezTo>
                  <a:pt x="618" y="364"/>
                  <a:pt x="618" y="364"/>
                  <a:pt x="618" y="364"/>
                </a:cubicBezTo>
                <a:cubicBezTo>
                  <a:pt x="625" y="358"/>
                  <a:pt x="631" y="353"/>
                  <a:pt x="636" y="347"/>
                </a:cubicBezTo>
                <a:cubicBezTo>
                  <a:pt x="663" y="362"/>
                  <a:pt x="663" y="362"/>
                  <a:pt x="663" y="362"/>
                </a:cubicBezTo>
                <a:cubicBezTo>
                  <a:pt x="678" y="334"/>
                  <a:pt x="678" y="334"/>
                  <a:pt x="678" y="334"/>
                </a:cubicBezTo>
                <a:cubicBezTo>
                  <a:pt x="651" y="319"/>
                  <a:pt x="651" y="319"/>
                  <a:pt x="651" y="319"/>
                </a:cubicBezTo>
                <a:cubicBezTo>
                  <a:pt x="654" y="313"/>
                  <a:pt x="656" y="304"/>
                  <a:pt x="658" y="295"/>
                </a:cubicBezTo>
                <a:cubicBezTo>
                  <a:pt x="688" y="295"/>
                  <a:pt x="688" y="295"/>
                  <a:pt x="688" y="295"/>
                </a:cubicBezTo>
                <a:cubicBezTo>
                  <a:pt x="688" y="265"/>
                  <a:pt x="688" y="265"/>
                  <a:pt x="688" y="265"/>
                </a:cubicBezTo>
                <a:cubicBezTo>
                  <a:pt x="658" y="265"/>
                  <a:pt x="658" y="265"/>
                  <a:pt x="658" y="265"/>
                </a:cubicBezTo>
                <a:cubicBezTo>
                  <a:pt x="656" y="259"/>
                  <a:pt x="654" y="251"/>
                  <a:pt x="651" y="242"/>
                </a:cubicBezTo>
                <a:cubicBezTo>
                  <a:pt x="678" y="227"/>
                  <a:pt x="678" y="227"/>
                  <a:pt x="678" y="227"/>
                </a:cubicBezTo>
                <a:cubicBezTo>
                  <a:pt x="663" y="200"/>
                  <a:pt x="663" y="200"/>
                  <a:pt x="663" y="200"/>
                </a:cubicBezTo>
                <a:cubicBezTo>
                  <a:pt x="636" y="218"/>
                  <a:pt x="636" y="218"/>
                  <a:pt x="636" y="218"/>
                </a:cubicBezTo>
                <a:cubicBezTo>
                  <a:pt x="631" y="212"/>
                  <a:pt x="625" y="206"/>
                  <a:pt x="618" y="200"/>
                </a:cubicBezTo>
                <a:cubicBezTo>
                  <a:pt x="634" y="173"/>
                  <a:pt x="634" y="173"/>
                  <a:pt x="634" y="173"/>
                </a:cubicBezTo>
                <a:cubicBezTo>
                  <a:pt x="608" y="158"/>
                  <a:pt x="608" y="158"/>
                  <a:pt x="608" y="158"/>
                </a:cubicBezTo>
                <a:cubicBezTo>
                  <a:pt x="592" y="185"/>
                  <a:pt x="592" y="185"/>
                  <a:pt x="592" y="185"/>
                </a:cubicBezTo>
                <a:cubicBezTo>
                  <a:pt x="585" y="182"/>
                  <a:pt x="577" y="179"/>
                  <a:pt x="569" y="179"/>
                </a:cubicBezTo>
                <a:cubicBezTo>
                  <a:pt x="569" y="146"/>
                  <a:pt x="569" y="146"/>
                  <a:pt x="569" y="146"/>
                </a:cubicBezTo>
                <a:cubicBezTo>
                  <a:pt x="539" y="146"/>
                  <a:pt x="539" y="146"/>
                  <a:pt x="539" y="146"/>
                </a:cubicBezTo>
                <a:cubicBezTo>
                  <a:pt x="539" y="156"/>
                  <a:pt x="539" y="156"/>
                  <a:pt x="539" y="156"/>
                </a:cubicBezTo>
                <a:cubicBezTo>
                  <a:pt x="527" y="143"/>
                  <a:pt x="527" y="143"/>
                  <a:pt x="527" y="143"/>
                </a:cubicBezTo>
                <a:cubicBezTo>
                  <a:pt x="532" y="137"/>
                  <a:pt x="535" y="128"/>
                  <a:pt x="537" y="119"/>
                </a:cubicBezTo>
                <a:cubicBezTo>
                  <a:pt x="569" y="119"/>
                  <a:pt x="569" y="119"/>
                  <a:pt x="569" y="119"/>
                </a:cubicBezTo>
                <a:cubicBezTo>
                  <a:pt x="569" y="90"/>
                  <a:pt x="569" y="90"/>
                  <a:pt x="569" y="90"/>
                </a:cubicBezTo>
                <a:cubicBezTo>
                  <a:pt x="537" y="90"/>
                  <a:pt x="537" y="90"/>
                  <a:pt x="537" y="90"/>
                </a:cubicBezTo>
                <a:cubicBezTo>
                  <a:pt x="535" y="81"/>
                  <a:pt x="532" y="68"/>
                  <a:pt x="527" y="62"/>
                </a:cubicBezTo>
                <a:cubicBezTo>
                  <a:pt x="549" y="38"/>
                  <a:pt x="549" y="38"/>
                  <a:pt x="549" y="38"/>
                </a:cubicBezTo>
                <a:cubicBezTo>
                  <a:pt x="528" y="18"/>
                  <a:pt x="528" y="18"/>
                  <a:pt x="528" y="18"/>
                </a:cubicBezTo>
                <a:cubicBezTo>
                  <a:pt x="505" y="41"/>
                  <a:pt x="505" y="41"/>
                  <a:pt x="505" y="41"/>
                </a:cubicBezTo>
                <a:cubicBezTo>
                  <a:pt x="498" y="35"/>
                  <a:pt x="488" y="33"/>
                  <a:pt x="479" y="30"/>
                </a:cubicBezTo>
                <a:cubicBezTo>
                  <a:pt x="479" y="0"/>
                  <a:pt x="479" y="0"/>
                  <a:pt x="479" y="0"/>
                </a:cubicBezTo>
                <a:cubicBezTo>
                  <a:pt x="449" y="0"/>
                  <a:pt x="449" y="0"/>
                  <a:pt x="449" y="0"/>
                </a:cubicBezTo>
                <a:close/>
                <a:moveTo>
                  <a:pt x="455" y="60"/>
                </a:moveTo>
                <a:cubicBezTo>
                  <a:pt x="458" y="59"/>
                  <a:pt x="461" y="60"/>
                  <a:pt x="464" y="60"/>
                </a:cubicBezTo>
                <a:cubicBezTo>
                  <a:pt x="489" y="60"/>
                  <a:pt x="509" y="78"/>
                  <a:pt x="509" y="104"/>
                </a:cubicBezTo>
                <a:cubicBezTo>
                  <a:pt x="509" y="128"/>
                  <a:pt x="489" y="149"/>
                  <a:pt x="464" y="149"/>
                </a:cubicBezTo>
                <a:cubicBezTo>
                  <a:pt x="439" y="149"/>
                  <a:pt x="419" y="128"/>
                  <a:pt x="419" y="104"/>
                </a:cubicBezTo>
                <a:cubicBezTo>
                  <a:pt x="419" y="81"/>
                  <a:pt x="434" y="63"/>
                  <a:pt x="455" y="60"/>
                </a:cubicBezTo>
                <a:close/>
                <a:moveTo>
                  <a:pt x="505" y="167"/>
                </a:moveTo>
                <a:cubicBezTo>
                  <a:pt x="522" y="183"/>
                  <a:pt x="522" y="183"/>
                  <a:pt x="522" y="183"/>
                </a:cubicBezTo>
                <a:cubicBezTo>
                  <a:pt x="520" y="184"/>
                  <a:pt x="518" y="184"/>
                  <a:pt x="516" y="185"/>
                </a:cubicBezTo>
                <a:lnTo>
                  <a:pt x="505" y="167"/>
                </a:lnTo>
                <a:close/>
                <a:moveTo>
                  <a:pt x="539" y="177"/>
                </a:moveTo>
                <a:cubicBezTo>
                  <a:pt x="539" y="179"/>
                  <a:pt x="539" y="179"/>
                  <a:pt x="539" y="179"/>
                </a:cubicBezTo>
                <a:cubicBezTo>
                  <a:pt x="538" y="179"/>
                  <a:pt x="537" y="179"/>
                  <a:pt x="536" y="179"/>
                </a:cubicBezTo>
                <a:lnTo>
                  <a:pt x="539" y="177"/>
                </a:lnTo>
                <a:close/>
                <a:moveTo>
                  <a:pt x="479" y="182"/>
                </a:moveTo>
                <a:cubicBezTo>
                  <a:pt x="489" y="200"/>
                  <a:pt x="489" y="200"/>
                  <a:pt x="489" y="200"/>
                </a:cubicBezTo>
                <a:cubicBezTo>
                  <a:pt x="486" y="203"/>
                  <a:pt x="482" y="206"/>
                  <a:pt x="479" y="209"/>
                </a:cubicBezTo>
                <a:cubicBezTo>
                  <a:pt x="476" y="212"/>
                  <a:pt x="474" y="215"/>
                  <a:pt x="472" y="218"/>
                </a:cubicBezTo>
                <a:cubicBezTo>
                  <a:pt x="459" y="209"/>
                  <a:pt x="459" y="209"/>
                  <a:pt x="459" y="209"/>
                </a:cubicBezTo>
                <a:cubicBezTo>
                  <a:pt x="479" y="209"/>
                  <a:pt x="479" y="209"/>
                  <a:pt x="479" y="209"/>
                </a:cubicBezTo>
                <a:cubicBezTo>
                  <a:pt x="479" y="182"/>
                  <a:pt x="479" y="182"/>
                  <a:pt x="479" y="182"/>
                </a:cubicBezTo>
                <a:close/>
                <a:moveTo>
                  <a:pt x="554" y="205"/>
                </a:moveTo>
                <a:cubicBezTo>
                  <a:pt x="595" y="205"/>
                  <a:pt x="629" y="241"/>
                  <a:pt x="629" y="280"/>
                </a:cubicBezTo>
                <a:cubicBezTo>
                  <a:pt x="629" y="322"/>
                  <a:pt x="595" y="355"/>
                  <a:pt x="554" y="355"/>
                </a:cubicBezTo>
                <a:cubicBezTo>
                  <a:pt x="513" y="355"/>
                  <a:pt x="479" y="322"/>
                  <a:pt x="479" y="280"/>
                </a:cubicBezTo>
                <a:cubicBezTo>
                  <a:pt x="479" y="241"/>
                  <a:pt x="513" y="205"/>
                  <a:pt x="554" y="205"/>
                </a:cubicBezTo>
                <a:close/>
                <a:moveTo>
                  <a:pt x="240" y="239"/>
                </a:moveTo>
                <a:cubicBezTo>
                  <a:pt x="289" y="239"/>
                  <a:pt x="330" y="278"/>
                  <a:pt x="330" y="329"/>
                </a:cubicBezTo>
                <a:cubicBezTo>
                  <a:pt x="330" y="377"/>
                  <a:pt x="289" y="419"/>
                  <a:pt x="240" y="419"/>
                </a:cubicBezTo>
                <a:cubicBezTo>
                  <a:pt x="190" y="419"/>
                  <a:pt x="150" y="377"/>
                  <a:pt x="150" y="329"/>
                </a:cubicBezTo>
                <a:cubicBezTo>
                  <a:pt x="150" y="278"/>
                  <a:pt x="190" y="239"/>
                  <a:pt x="240" y="239"/>
                </a:cubicBezTo>
                <a:close/>
                <a:moveTo>
                  <a:pt x="451" y="239"/>
                </a:moveTo>
                <a:cubicBezTo>
                  <a:pt x="457" y="242"/>
                  <a:pt x="457" y="242"/>
                  <a:pt x="457" y="242"/>
                </a:cubicBezTo>
                <a:cubicBezTo>
                  <a:pt x="454" y="251"/>
                  <a:pt x="451" y="259"/>
                  <a:pt x="450" y="265"/>
                </a:cubicBezTo>
                <a:cubicBezTo>
                  <a:pt x="419" y="265"/>
                  <a:pt x="419" y="265"/>
                  <a:pt x="419" y="265"/>
                </a:cubicBezTo>
                <a:cubicBezTo>
                  <a:pt x="419" y="295"/>
                  <a:pt x="419" y="295"/>
                  <a:pt x="419" y="295"/>
                </a:cubicBezTo>
                <a:cubicBezTo>
                  <a:pt x="416" y="295"/>
                  <a:pt x="416" y="295"/>
                  <a:pt x="416" y="295"/>
                </a:cubicBezTo>
                <a:cubicBezTo>
                  <a:pt x="414" y="286"/>
                  <a:pt x="411" y="274"/>
                  <a:pt x="407" y="265"/>
                </a:cubicBezTo>
                <a:cubicBezTo>
                  <a:pt x="451" y="239"/>
                  <a:pt x="451" y="239"/>
                  <a:pt x="451" y="2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794449" y="5513493"/>
            <a:ext cx="956537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Lorem ipsum dolor sit amet, consectetur adipisicing elit, sed do eiusmod tempor incididunt ut labore et dolore magna aliqua. 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849008" y="2093366"/>
            <a:ext cx="2178404" cy="2178404"/>
          </a:xfrm>
          <a:prstGeom prst="ellipse">
            <a:avLst/>
          </a:prstGeom>
          <a:solidFill>
            <a:srgbClr val="262B3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5373850" y="2093366"/>
            <a:ext cx="2178404" cy="2178404"/>
          </a:xfrm>
          <a:prstGeom prst="ellipse">
            <a:avLst/>
          </a:prstGeom>
          <a:solidFill>
            <a:srgbClr val="262B3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7277634" y="2093366"/>
            <a:ext cx="2178404" cy="2178404"/>
          </a:xfrm>
          <a:prstGeom prst="ellipse">
            <a:avLst/>
          </a:prstGeom>
          <a:solidFill>
            <a:srgbClr val="262B3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181417" y="2093366"/>
            <a:ext cx="2178404" cy="2178404"/>
          </a:xfrm>
          <a:prstGeom prst="ellipse">
            <a:avLst/>
          </a:prstGeom>
          <a:solidFill>
            <a:srgbClr val="262B3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752792" y="1734729"/>
            <a:ext cx="2895678" cy="2895678"/>
          </a:xfrm>
          <a:prstGeom prst="ellipse">
            <a:avLst/>
          </a:prstGeom>
          <a:solidFill>
            <a:srgbClr val="EE1C39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438527" y="2336253"/>
            <a:ext cx="1669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spc="300" dirty="0" smtClean="0">
                <a:solidFill>
                  <a:schemeClr val="bg1"/>
                </a:solidFill>
                <a:latin typeface="+mj-lt"/>
              </a:rPr>
              <a:t>+35M</a:t>
            </a:r>
            <a:endParaRPr lang="zh-CN" altLang="en-US" sz="3600" b="1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22901" y="3027876"/>
            <a:ext cx="19863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Lorem ipsum dolor </a:t>
            </a:r>
            <a:r>
              <a:rPr lang="en-US" altLang="zh-CN" sz="1600" dirty="0" err="1" smtClean="0">
                <a:solidFill>
                  <a:schemeClr val="bg1"/>
                </a:solidFill>
              </a:rPr>
              <a:t>amet</a:t>
            </a:r>
            <a:r>
              <a:rPr lang="en-US" altLang="zh-CN" sz="1600" dirty="0" smtClean="0">
                <a:solidFill>
                  <a:schemeClr val="bg1"/>
                </a:solidFill>
              </a:rPr>
              <a:t>, </a:t>
            </a:r>
            <a:r>
              <a:rPr lang="en-US" altLang="zh-CN" sz="1600" dirty="0" err="1" smtClean="0">
                <a:solidFill>
                  <a:schemeClr val="bg1"/>
                </a:solidFill>
              </a:rPr>
              <a:t>consectetur</a:t>
            </a:r>
            <a:r>
              <a:rPr lang="en-US" altLang="zh-CN" sz="1600" dirty="0" smtClean="0">
                <a:solidFill>
                  <a:schemeClr val="bg1"/>
                </a:solidFill>
              </a:rPr>
              <a:t> </a:t>
            </a:r>
            <a:r>
              <a:rPr lang="en-US" altLang="zh-CN" sz="1600" dirty="0">
                <a:solidFill>
                  <a:schemeClr val="bg1"/>
                </a:solidFill>
              </a:rPr>
              <a:t>adipisicing elit, sed do eiusmod tempor.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88781" y="2849717"/>
            <a:ext cx="1669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pc="300" dirty="0" smtClean="0">
                <a:solidFill>
                  <a:schemeClr val="bg1"/>
                </a:solidFill>
                <a:latin typeface="+mj-lt"/>
              </a:rPr>
              <a:t>+3M</a:t>
            </a:r>
            <a:endParaRPr lang="zh-CN" altLang="en-US" sz="2800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553339" y="2835202"/>
            <a:ext cx="1669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pc="300" dirty="0" smtClean="0">
                <a:solidFill>
                  <a:schemeClr val="bg1"/>
                </a:solidFill>
                <a:latin typeface="+mj-lt"/>
              </a:rPr>
              <a:t>+6M</a:t>
            </a:r>
            <a:endParaRPr lang="zh-CN" altLang="en-US" sz="2800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484698" y="2835202"/>
            <a:ext cx="1669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pc="300" dirty="0" smtClean="0">
                <a:solidFill>
                  <a:schemeClr val="bg1"/>
                </a:solidFill>
                <a:latin typeface="+mj-lt"/>
              </a:rPr>
              <a:t>—15M</a:t>
            </a:r>
            <a:endParaRPr lang="zh-CN" altLang="en-US" sz="2800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483614" y="2867859"/>
            <a:ext cx="1669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pc="300" dirty="0" smtClean="0">
                <a:solidFill>
                  <a:schemeClr val="bg1"/>
                </a:solidFill>
                <a:latin typeface="+mj-lt"/>
              </a:rPr>
              <a:t>+13M</a:t>
            </a:r>
            <a:endParaRPr lang="zh-CN" altLang="en-US" sz="2800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59755" y="5813775"/>
            <a:ext cx="1324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/>
              <a:t>June </a:t>
            </a:r>
            <a:endParaRPr lang="zh-CN" altLang="en-US" sz="1600" b="1" dirty="0"/>
          </a:p>
        </p:txBody>
      </p:sp>
      <p:sp>
        <p:nvSpPr>
          <p:cNvPr id="14" name="文本框 13"/>
          <p:cNvSpPr txBox="1"/>
          <p:nvPr/>
        </p:nvSpPr>
        <p:spPr>
          <a:xfrm>
            <a:off x="3575973" y="5813775"/>
            <a:ext cx="1324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/>
              <a:t>July </a:t>
            </a:r>
            <a:endParaRPr lang="zh-CN" altLang="en-US" sz="16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5788954" y="5813775"/>
            <a:ext cx="1324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/>
              <a:t>August  </a:t>
            </a:r>
            <a:endParaRPr lang="zh-CN" altLang="en-US" sz="16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7721714" y="5813775"/>
            <a:ext cx="1324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/>
              <a:t>September </a:t>
            </a:r>
            <a:endParaRPr lang="zh-CN" altLang="en-US" sz="16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9683975" y="5813775"/>
            <a:ext cx="1324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/>
              <a:t>October  </a:t>
            </a:r>
            <a:endParaRPr lang="zh-CN" altLang="en-US" sz="1600" b="1" dirty="0"/>
          </a:p>
        </p:txBody>
      </p:sp>
      <p:cxnSp>
        <p:nvCxnSpPr>
          <p:cNvPr id="18" name="直接连接符 17"/>
          <p:cNvCxnSpPr/>
          <p:nvPr/>
        </p:nvCxnSpPr>
        <p:spPr>
          <a:xfrm>
            <a:off x="1938210" y="4498798"/>
            <a:ext cx="0" cy="1120337"/>
          </a:xfrm>
          <a:prstGeom prst="line">
            <a:avLst/>
          </a:prstGeom>
          <a:ln>
            <a:solidFill>
              <a:srgbClr val="262B3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423578" y="4498798"/>
            <a:ext cx="0" cy="1120337"/>
          </a:xfrm>
          <a:prstGeom prst="line">
            <a:avLst/>
          </a:prstGeom>
          <a:ln>
            <a:solidFill>
              <a:srgbClr val="262B3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379782" y="4498798"/>
            <a:ext cx="0" cy="1120337"/>
          </a:xfrm>
          <a:prstGeom prst="line">
            <a:avLst/>
          </a:prstGeom>
          <a:ln>
            <a:solidFill>
              <a:srgbClr val="262B3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0340548" y="4498798"/>
            <a:ext cx="0" cy="1120337"/>
          </a:xfrm>
          <a:prstGeom prst="line">
            <a:avLst/>
          </a:prstGeom>
          <a:ln>
            <a:solidFill>
              <a:srgbClr val="262B3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4182222" y="4836882"/>
            <a:ext cx="0" cy="841245"/>
          </a:xfrm>
          <a:prstGeom prst="line">
            <a:avLst/>
          </a:prstGeom>
          <a:ln>
            <a:solidFill>
              <a:srgbClr val="EE1C3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42166" y="1562255"/>
            <a:ext cx="3704066" cy="4419467"/>
            <a:chOff x="942166" y="1562255"/>
            <a:chExt cx="3704066" cy="4419467"/>
          </a:xfrm>
        </p:grpSpPr>
        <p:sp>
          <p:nvSpPr>
            <p:cNvPr id="3" name="Freeform 13"/>
            <p:cNvSpPr/>
            <p:nvPr/>
          </p:nvSpPr>
          <p:spPr bwMode="auto">
            <a:xfrm>
              <a:off x="960353" y="3398725"/>
              <a:ext cx="3597132" cy="1935886"/>
            </a:xfrm>
            <a:custGeom>
              <a:avLst/>
              <a:gdLst>
                <a:gd name="T0" fmla="*/ 994 w 994"/>
                <a:gd name="T1" fmla="*/ 213 h 425"/>
                <a:gd name="T2" fmla="*/ 497 w 994"/>
                <a:gd name="T3" fmla="*/ 425 h 425"/>
                <a:gd name="T4" fmla="*/ 0 w 994"/>
                <a:gd name="T5" fmla="*/ 213 h 425"/>
                <a:gd name="T6" fmla="*/ 497 w 994"/>
                <a:gd name="T7" fmla="*/ 0 h 425"/>
                <a:gd name="T8" fmla="*/ 994 w 994"/>
                <a:gd name="T9" fmla="*/ 2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5">
                  <a:moveTo>
                    <a:pt x="994" y="213"/>
                  </a:moveTo>
                  <a:lnTo>
                    <a:pt x="497" y="425"/>
                  </a:lnTo>
                  <a:lnTo>
                    <a:pt x="0" y="213"/>
                  </a:lnTo>
                  <a:lnTo>
                    <a:pt x="497" y="0"/>
                  </a:lnTo>
                  <a:lnTo>
                    <a:pt x="994" y="2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" name="Freeform 15"/>
            <p:cNvSpPr/>
            <p:nvPr/>
          </p:nvSpPr>
          <p:spPr bwMode="auto">
            <a:xfrm>
              <a:off x="2758920" y="4368947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42166" y="3827195"/>
              <a:ext cx="3597132" cy="2154527"/>
              <a:chOff x="3921371" y="3319272"/>
              <a:chExt cx="4371360" cy="2618256"/>
            </a:xfrm>
          </p:grpSpPr>
          <p:sp>
            <p:nvSpPr>
              <p:cNvPr id="24" name="Freeform 12"/>
              <p:cNvSpPr/>
              <p:nvPr/>
            </p:nvSpPr>
            <p:spPr bwMode="auto">
              <a:xfrm>
                <a:off x="3921371" y="3319272"/>
                <a:ext cx="4371360" cy="2352556"/>
              </a:xfrm>
              <a:custGeom>
                <a:avLst/>
                <a:gdLst>
                  <a:gd name="T0" fmla="*/ 994 w 994"/>
                  <a:gd name="T1" fmla="*/ 213 h 425"/>
                  <a:gd name="T2" fmla="*/ 497 w 994"/>
                  <a:gd name="T3" fmla="*/ 425 h 425"/>
                  <a:gd name="T4" fmla="*/ 0 w 994"/>
                  <a:gd name="T5" fmla="*/ 213 h 425"/>
                  <a:gd name="T6" fmla="*/ 497 w 994"/>
                  <a:gd name="T7" fmla="*/ 0 h 425"/>
                  <a:gd name="T8" fmla="*/ 994 w 994"/>
                  <a:gd name="T9" fmla="*/ 21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5">
                    <a:moveTo>
                      <a:pt x="994" y="213"/>
                    </a:moveTo>
                    <a:lnTo>
                      <a:pt x="497" y="425"/>
                    </a:lnTo>
                    <a:lnTo>
                      <a:pt x="0" y="213"/>
                    </a:lnTo>
                    <a:lnTo>
                      <a:pt x="497" y="0"/>
                    </a:lnTo>
                    <a:lnTo>
                      <a:pt x="994" y="213"/>
                    </a:lnTo>
                    <a:close/>
                  </a:path>
                </a:pathLst>
              </a:custGeom>
              <a:solidFill>
                <a:srgbClr val="383F4E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14"/>
              <p:cNvSpPr/>
              <p:nvPr/>
            </p:nvSpPr>
            <p:spPr bwMode="auto">
              <a:xfrm>
                <a:off x="6107052" y="4498319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7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7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282D3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6"/>
              <p:cNvSpPr/>
              <p:nvPr/>
            </p:nvSpPr>
            <p:spPr bwMode="auto">
              <a:xfrm>
                <a:off x="3930166" y="4498319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7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2D3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" name="Freeform 18"/>
            <p:cNvSpPr/>
            <p:nvPr/>
          </p:nvSpPr>
          <p:spPr bwMode="auto">
            <a:xfrm>
              <a:off x="960353" y="2920449"/>
              <a:ext cx="3597132" cy="1935886"/>
            </a:xfrm>
            <a:custGeom>
              <a:avLst/>
              <a:gdLst>
                <a:gd name="T0" fmla="*/ 994 w 994"/>
                <a:gd name="T1" fmla="*/ 213 h 425"/>
                <a:gd name="T2" fmla="*/ 497 w 994"/>
                <a:gd name="T3" fmla="*/ 425 h 425"/>
                <a:gd name="T4" fmla="*/ 0 w 994"/>
                <a:gd name="T5" fmla="*/ 213 h 425"/>
                <a:gd name="T6" fmla="*/ 497 w 994"/>
                <a:gd name="T7" fmla="*/ 0 h 425"/>
                <a:gd name="T8" fmla="*/ 994 w 994"/>
                <a:gd name="T9" fmla="*/ 2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5">
                  <a:moveTo>
                    <a:pt x="994" y="213"/>
                  </a:moveTo>
                  <a:lnTo>
                    <a:pt x="497" y="425"/>
                  </a:lnTo>
                  <a:lnTo>
                    <a:pt x="0" y="213"/>
                  </a:lnTo>
                  <a:lnTo>
                    <a:pt x="497" y="0"/>
                  </a:lnTo>
                  <a:lnTo>
                    <a:pt x="994" y="2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Freeform 20"/>
            <p:cNvSpPr/>
            <p:nvPr/>
          </p:nvSpPr>
          <p:spPr bwMode="auto">
            <a:xfrm>
              <a:off x="2758920" y="3890668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942166" y="3207479"/>
              <a:ext cx="3597132" cy="2138848"/>
              <a:chOff x="3921371" y="2738055"/>
              <a:chExt cx="4371360" cy="2599202"/>
            </a:xfrm>
          </p:grpSpPr>
          <p:sp>
            <p:nvSpPr>
              <p:cNvPr id="21" name="Freeform 17"/>
              <p:cNvSpPr/>
              <p:nvPr/>
            </p:nvSpPr>
            <p:spPr bwMode="auto">
              <a:xfrm>
                <a:off x="3921371" y="2738055"/>
                <a:ext cx="4371360" cy="2352556"/>
              </a:xfrm>
              <a:custGeom>
                <a:avLst/>
                <a:gdLst>
                  <a:gd name="T0" fmla="*/ 994 w 994"/>
                  <a:gd name="T1" fmla="*/ 213 h 425"/>
                  <a:gd name="T2" fmla="*/ 497 w 994"/>
                  <a:gd name="T3" fmla="*/ 425 h 425"/>
                  <a:gd name="T4" fmla="*/ 0 w 994"/>
                  <a:gd name="T5" fmla="*/ 213 h 425"/>
                  <a:gd name="T6" fmla="*/ 497 w 994"/>
                  <a:gd name="T7" fmla="*/ 0 h 425"/>
                  <a:gd name="T8" fmla="*/ 994 w 994"/>
                  <a:gd name="T9" fmla="*/ 21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5">
                    <a:moveTo>
                      <a:pt x="994" y="213"/>
                    </a:moveTo>
                    <a:lnTo>
                      <a:pt x="497" y="425"/>
                    </a:lnTo>
                    <a:lnTo>
                      <a:pt x="0" y="213"/>
                    </a:lnTo>
                    <a:lnTo>
                      <a:pt x="497" y="0"/>
                    </a:lnTo>
                    <a:lnTo>
                      <a:pt x="994" y="213"/>
                    </a:lnTo>
                    <a:close/>
                  </a:path>
                </a:pathLst>
              </a:custGeom>
              <a:solidFill>
                <a:srgbClr val="383F4E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19"/>
              <p:cNvSpPr/>
              <p:nvPr/>
            </p:nvSpPr>
            <p:spPr bwMode="auto">
              <a:xfrm>
                <a:off x="6107052" y="3898048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7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7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282D3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21"/>
              <p:cNvSpPr/>
              <p:nvPr/>
            </p:nvSpPr>
            <p:spPr bwMode="auto">
              <a:xfrm>
                <a:off x="3930166" y="3898048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7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2D3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" name="Freeform 23"/>
            <p:cNvSpPr/>
            <p:nvPr/>
          </p:nvSpPr>
          <p:spPr bwMode="auto">
            <a:xfrm>
              <a:off x="960353" y="2446727"/>
              <a:ext cx="3597132" cy="1931329"/>
            </a:xfrm>
            <a:custGeom>
              <a:avLst/>
              <a:gdLst>
                <a:gd name="T0" fmla="*/ 994 w 994"/>
                <a:gd name="T1" fmla="*/ 212 h 424"/>
                <a:gd name="T2" fmla="*/ 497 w 994"/>
                <a:gd name="T3" fmla="*/ 424 h 424"/>
                <a:gd name="T4" fmla="*/ 0 w 994"/>
                <a:gd name="T5" fmla="*/ 212 h 424"/>
                <a:gd name="T6" fmla="*/ 497 w 994"/>
                <a:gd name="T7" fmla="*/ 0 h 424"/>
                <a:gd name="T8" fmla="*/ 994 w 994"/>
                <a:gd name="T9" fmla="*/ 21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4">
                  <a:moveTo>
                    <a:pt x="994" y="212"/>
                  </a:moveTo>
                  <a:lnTo>
                    <a:pt x="497" y="424"/>
                  </a:lnTo>
                  <a:lnTo>
                    <a:pt x="0" y="212"/>
                  </a:lnTo>
                  <a:lnTo>
                    <a:pt x="497" y="0"/>
                  </a:lnTo>
                  <a:lnTo>
                    <a:pt x="994" y="2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5"/>
            <p:cNvSpPr/>
            <p:nvPr/>
          </p:nvSpPr>
          <p:spPr bwMode="auto">
            <a:xfrm>
              <a:off x="2758920" y="3412391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942166" y="2576641"/>
              <a:ext cx="3597132" cy="2149970"/>
              <a:chOff x="3921371" y="2162371"/>
              <a:chExt cx="4371360" cy="2612718"/>
            </a:xfrm>
          </p:grpSpPr>
          <p:sp>
            <p:nvSpPr>
              <p:cNvPr id="18" name="Freeform 22"/>
              <p:cNvSpPr/>
              <p:nvPr/>
            </p:nvSpPr>
            <p:spPr bwMode="auto">
              <a:xfrm>
                <a:off x="3921371" y="2162371"/>
                <a:ext cx="4371360" cy="2347018"/>
              </a:xfrm>
              <a:custGeom>
                <a:avLst/>
                <a:gdLst>
                  <a:gd name="T0" fmla="*/ 994 w 994"/>
                  <a:gd name="T1" fmla="*/ 212 h 424"/>
                  <a:gd name="T2" fmla="*/ 497 w 994"/>
                  <a:gd name="T3" fmla="*/ 424 h 424"/>
                  <a:gd name="T4" fmla="*/ 0 w 994"/>
                  <a:gd name="T5" fmla="*/ 212 h 424"/>
                  <a:gd name="T6" fmla="*/ 497 w 994"/>
                  <a:gd name="T7" fmla="*/ 0 h 424"/>
                  <a:gd name="T8" fmla="*/ 994 w 994"/>
                  <a:gd name="T9" fmla="*/ 212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4">
                    <a:moveTo>
                      <a:pt x="994" y="212"/>
                    </a:moveTo>
                    <a:lnTo>
                      <a:pt x="497" y="424"/>
                    </a:lnTo>
                    <a:lnTo>
                      <a:pt x="0" y="212"/>
                    </a:lnTo>
                    <a:lnTo>
                      <a:pt x="497" y="0"/>
                    </a:lnTo>
                    <a:lnTo>
                      <a:pt x="994" y="212"/>
                    </a:lnTo>
                    <a:close/>
                  </a:path>
                </a:pathLst>
              </a:custGeom>
              <a:solidFill>
                <a:srgbClr val="EE1C39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24"/>
              <p:cNvSpPr/>
              <p:nvPr/>
            </p:nvSpPr>
            <p:spPr bwMode="auto">
              <a:xfrm>
                <a:off x="6107052" y="3317101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7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7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98141D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26"/>
              <p:cNvSpPr/>
              <p:nvPr/>
            </p:nvSpPr>
            <p:spPr bwMode="auto">
              <a:xfrm>
                <a:off x="3930166" y="3335880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7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8141D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" name="Freeform 28"/>
            <p:cNvSpPr/>
            <p:nvPr/>
          </p:nvSpPr>
          <p:spPr bwMode="auto">
            <a:xfrm>
              <a:off x="960353" y="1968448"/>
              <a:ext cx="3597132" cy="1931329"/>
            </a:xfrm>
            <a:custGeom>
              <a:avLst/>
              <a:gdLst>
                <a:gd name="T0" fmla="*/ 994 w 994"/>
                <a:gd name="T1" fmla="*/ 212 h 424"/>
                <a:gd name="T2" fmla="*/ 497 w 994"/>
                <a:gd name="T3" fmla="*/ 424 h 424"/>
                <a:gd name="T4" fmla="*/ 0 w 994"/>
                <a:gd name="T5" fmla="*/ 212 h 424"/>
                <a:gd name="T6" fmla="*/ 497 w 994"/>
                <a:gd name="T7" fmla="*/ 0 h 424"/>
                <a:gd name="T8" fmla="*/ 994 w 994"/>
                <a:gd name="T9" fmla="*/ 21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4">
                  <a:moveTo>
                    <a:pt x="994" y="212"/>
                  </a:moveTo>
                  <a:lnTo>
                    <a:pt x="497" y="424"/>
                  </a:lnTo>
                  <a:lnTo>
                    <a:pt x="0" y="212"/>
                  </a:lnTo>
                  <a:lnTo>
                    <a:pt x="497" y="0"/>
                  </a:lnTo>
                  <a:lnTo>
                    <a:pt x="994" y="2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30"/>
            <p:cNvSpPr/>
            <p:nvPr/>
          </p:nvSpPr>
          <p:spPr bwMode="auto">
            <a:xfrm>
              <a:off x="2758920" y="2934112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988852" y="1562255"/>
              <a:ext cx="3657380" cy="2156141"/>
              <a:chOff x="3899270" y="1608968"/>
              <a:chExt cx="4384668" cy="2584900"/>
            </a:xfrm>
          </p:grpSpPr>
          <p:sp>
            <p:nvSpPr>
              <p:cNvPr id="15" name="Freeform 27"/>
              <p:cNvSpPr/>
              <p:nvPr/>
            </p:nvSpPr>
            <p:spPr bwMode="auto">
              <a:xfrm>
                <a:off x="3899270" y="1608968"/>
                <a:ext cx="4371360" cy="2347018"/>
              </a:xfrm>
              <a:custGeom>
                <a:avLst/>
                <a:gdLst>
                  <a:gd name="T0" fmla="*/ 994 w 994"/>
                  <a:gd name="T1" fmla="*/ 212 h 424"/>
                  <a:gd name="T2" fmla="*/ 497 w 994"/>
                  <a:gd name="T3" fmla="*/ 424 h 424"/>
                  <a:gd name="T4" fmla="*/ 0 w 994"/>
                  <a:gd name="T5" fmla="*/ 212 h 424"/>
                  <a:gd name="T6" fmla="*/ 497 w 994"/>
                  <a:gd name="T7" fmla="*/ 0 h 424"/>
                  <a:gd name="T8" fmla="*/ 994 w 994"/>
                  <a:gd name="T9" fmla="*/ 212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4">
                    <a:moveTo>
                      <a:pt x="994" y="212"/>
                    </a:moveTo>
                    <a:lnTo>
                      <a:pt x="497" y="424"/>
                    </a:lnTo>
                    <a:lnTo>
                      <a:pt x="0" y="212"/>
                    </a:lnTo>
                    <a:lnTo>
                      <a:pt x="497" y="0"/>
                    </a:lnTo>
                    <a:lnTo>
                      <a:pt x="994" y="212"/>
                    </a:lnTo>
                    <a:close/>
                  </a:path>
                </a:pathLst>
              </a:custGeom>
              <a:solidFill>
                <a:srgbClr val="383F4E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29"/>
              <p:cNvSpPr/>
              <p:nvPr/>
            </p:nvSpPr>
            <p:spPr bwMode="auto">
              <a:xfrm>
                <a:off x="6107052" y="2754659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8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8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282D3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31"/>
              <p:cNvSpPr/>
              <p:nvPr/>
            </p:nvSpPr>
            <p:spPr bwMode="auto">
              <a:xfrm>
                <a:off x="3930166" y="2754659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8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2D38">
                  <a:alpha val="93333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cxnSp>
        <p:nvCxnSpPr>
          <p:cNvPr id="27" name="直接连接符 26"/>
          <p:cNvCxnSpPr/>
          <p:nvPr/>
        </p:nvCxnSpPr>
        <p:spPr>
          <a:xfrm>
            <a:off x="3678452" y="2026505"/>
            <a:ext cx="281878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122057" y="3173059"/>
            <a:ext cx="237518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4601029" y="4319613"/>
            <a:ext cx="1896209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3478266" y="5466166"/>
            <a:ext cx="3018972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组合 30"/>
          <p:cNvGrpSpPr/>
          <p:nvPr/>
        </p:nvGrpSpPr>
        <p:grpSpPr>
          <a:xfrm>
            <a:off x="6863036" y="1665640"/>
            <a:ext cx="5025307" cy="1008994"/>
            <a:chOff x="6894242" y="1825295"/>
            <a:chExt cx="5025307" cy="1008994"/>
          </a:xfrm>
        </p:grpSpPr>
        <p:grpSp>
          <p:nvGrpSpPr>
            <p:cNvPr id="32" name="组合 31"/>
            <p:cNvGrpSpPr/>
            <p:nvPr/>
          </p:nvGrpSpPr>
          <p:grpSpPr>
            <a:xfrm>
              <a:off x="7010354" y="1825295"/>
              <a:ext cx="3908580" cy="461665"/>
              <a:chOff x="383458" y="1472769"/>
              <a:chExt cx="3908580" cy="461665"/>
            </a:xfrm>
          </p:grpSpPr>
          <p:sp>
            <p:nvSpPr>
              <p:cNvPr id="34" name="文本框 33"/>
              <p:cNvSpPr txBox="1"/>
              <p:nvPr/>
            </p:nvSpPr>
            <p:spPr>
              <a:xfrm>
                <a:off x="472206" y="1472769"/>
                <a:ext cx="3819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 smtClean="0"/>
                  <a:t>Text your title</a:t>
                </a:r>
                <a:endParaRPr lang="zh-CN" altLang="en-US" sz="2400" b="1" dirty="0"/>
              </a:p>
            </p:txBody>
          </p:sp>
          <p:cxnSp>
            <p:nvCxnSpPr>
              <p:cNvPr id="35" name="直接连接符 34"/>
              <p:cNvCxnSpPr/>
              <p:nvPr/>
            </p:nvCxnSpPr>
            <p:spPr>
              <a:xfrm>
                <a:off x="383458" y="1561787"/>
                <a:ext cx="0" cy="283631"/>
              </a:xfrm>
              <a:prstGeom prst="line">
                <a:avLst/>
              </a:prstGeom>
              <a:ln w="38100">
                <a:solidFill>
                  <a:srgbClr val="EE1C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矩形 32"/>
            <p:cNvSpPr/>
            <p:nvPr/>
          </p:nvSpPr>
          <p:spPr>
            <a:xfrm>
              <a:off x="6894242" y="2249514"/>
              <a:ext cx="502530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/>
                <a:t>Lorem ipsum dolor sit amet, consectetur adipisicing elit, sed do eiusmod tempor. </a:t>
              </a:r>
              <a:endParaRPr lang="zh-CN" altLang="en-US" sz="1600" dirty="0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863035" y="2820844"/>
            <a:ext cx="5025307" cy="1008994"/>
            <a:chOff x="6894242" y="1825295"/>
            <a:chExt cx="5025307" cy="1008994"/>
          </a:xfrm>
        </p:grpSpPr>
        <p:grpSp>
          <p:nvGrpSpPr>
            <p:cNvPr id="37" name="组合 36"/>
            <p:cNvGrpSpPr/>
            <p:nvPr/>
          </p:nvGrpSpPr>
          <p:grpSpPr>
            <a:xfrm>
              <a:off x="7010354" y="1825295"/>
              <a:ext cx="3908580" cy="461665"/>
              <a:chOff x="383458" y="1472769"/>
              <a:chExt cx="3908580" cy="461665"/>
            </a:xfrm>
          </p:grpSpPr>
          <p:sp>
            <p:nvSpPr>
              <p:cNvPr id="39" name="文本框 38"/>
              <p:cNvSpPr txBox="1"/>
              <p:nvPr/>
            </p:nvSpPr>
            <p:spPr>
              <a:xfrm>
                <a:off x="472206" y="1472769"/>
                <a:ext cx="3819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 smtClean="0"/>
                  <a:t>Text your title</a:t>
                </a:r>
                <a:endParaRPr lang="zh-CN" altLang="en-US" sz="2400" b="1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383458" y="1561787"/>
                <a:ext cx="0" cy="283631"/>
              </a:xfrm>
              <a:prstGeom prst="line">
                <a:avLst/>
              </a:prstGeom>
              <a:ln w="38100">
                <a:solidFill>
                  <a:srgbClr val="EE1C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矩形 37"/>
            <p:cNvSpPr/>
            <p:nvPr/>
          </p:nvSpPr>
          <p:spPr>
            <a:xfrm>
              <a:off x="6894242" y="2249514"/>
              <a:ext cx="502530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/>
                <a:t>Lorem ipsum dolor sit amet, consectetur adipisicing elit, sed do eiusmod tempor. </a:t>
              </a:r>
              <a:endParaRPr lang="zh-CN" altLang="en-US" sz="1600" dirty="0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6863034" y="3976048"/>
            <a:ext cx="5025307" cy="1008994"/>
            <a:chOff x="6894242" y="1825295"/>
            <a:chExt cx="5025307" cy="1008994"/>
          </a:xfrm>
        </p:grpSpPr>
        <p:grpSp>
          <p:nvGrpSpPr>
            <p:cNvPr id="42" name="组合 41"/>
            <p:cNvGrpSpPr/>
            <p:nvPr/>
          </p:nvGrpSpPr>
          <p:grpSpPr>
            <a:xfrm>
              <a:off x="7010354" y="1825295"/>
              <a:ext cx="3908580" cy="461665"/>
              <a:chOff x="383458" y="1472769"/>
              <a:chExt cx="3908580" cy="461665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472206" y="1472769"/>
                <a:ext cx="3819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 smtClean="0"/>
                  <a:t>Text your title</a:t>
                </a:r>
                <a:endParaRPr lang="zh-CN" altLang="en-US" sz="2400" b="1" dirty="0"/>
              </a:p>
            </p:txBody>
          </p:sp>
          <p:cxnSp>
            <p:nvCxnSpPr>
              <p:cNvPr id="45" name="直接连接符 44"/>
              <p:cNvCxnSpPr/>
              <p:nvPr/>
            </p:nvCxnSpPr>
            <p:spPr>
              <a:xfrm>
                <a:off x="383458" y="1561787"/>
                <a:ext cx="0" cy="283631"/>
              </a:xfrm>
              <a:prstGeom prst="line">
                <a:avLst/>
              </a:prstGeom>
              <a:ln w="38100">
                <a:solidFill>
                  <a:srgbClr val="EE1C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矩形 42"/>
            <p:cNvSpPr/>
            <p:nvPr/>
          </p:nvSpPr>
          <p:spPr>
            <a:xfrm>
              <a:off x="6894242" y="2249514"/>
              <a:ext cx="502530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/>
                <a:t>Lorem ipsum dolor sit amet, consectetur adipisicing elit, sed do eiusmod tempor. </a:t>
              </a:r>
              <a:endParaRPr lang="zh-CN" altLang="en-US" sz="1600" dirty="0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6863033" y="5131252"/>
            <a:ext cx="5025307" cy="1008994"/>
            <a:chOff x="6894242" y="1825295"/>
            <a:chExt cx="5025307" cy="1008994"/>
          </a:xfrm>
        </p:grpSpPr>
        <p:grpSp>
          <p:nvGrpSpPr>
            <p:cNvPr id="47" name="组合 46"/>
            <p:cNvGrpSpPr/>
            <p:nvPr/>
          </p:nvGrpSpPr>
          <p:grpSpPr>
            <a:xfrm>
              <a:off x="7010354" y="1825295"/>
              <a:ext cx="3908580" cy="461665"/>
              <a:chOff x="383458" y="1472769"/>
              <a:chExt cx="3908580" cy="461665"/>
            </a:xfrm>
          </p:grpSpPr>
          <p:sp>
            <p:nvSpPr>
              <p:cNvPr id="49" name="文本框 48"/>
              <p:cNvSpPr txBox="1"/>
              <p:nvPr/>
            </p:nvSpPr>
            <p:spPr>
              <a:xfrm>
                <a:off x="472206" y="1472769"/>
                <a:ext cx="3819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 smtClean="0"/>
                  <a:t>Text your title</a:t>
                </a:r>
                <a:endParaRPr lang="zh-CN" altLang="en-US" sz="2400" b="1" dirty="0"/>
              </a:p>
            </p:txBody>
          </p:sp>
          <p:cxnSp>
            <p:nvCxnSpPr>
              <p:cNvPr id="50" name="直接连接符 49"/>
              <p:cNvCxnSpPr/>
              <p:nvPr/>
            </p:nvCxnSpPr>
            <p:spPr>
              <a:xfrm>
                <a:off x="383458" y="1561787"/>
                <a:ext cx="0" cy="283631"/>
              </a:xfrm>
              <a:prstGeom prst="line">
                <a:avLst/>
              </a:prstGeom>
              <a:ln w="38100">
                <a:solidFill>
                  <a:srgbClr val="EE1C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矩形 47"/>
            <p:cNvSpPr/>
            <p:nvPr/>
          </p:nvSpPr>
          <p:spPr>
            <a:xfrm>
              <a:off x="6894242" y="2249514"/>
              <a:ext cx="502530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/>
                <a:t>Lorem ipsum dolor sit amet, consectetur adipisicing elit, sed do eiusmod tempor. </a:t>
              </a:r>
              <a:endParaRPr lang="zh-CN" altLang="en-US" sz="16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平行四边形 18"/>
          <p:cNvSpPr/>
          <p:nvPr/>
        </p:nvSpPr>
        <p:spPr>
          <a:xfrm>
            <a:off x="7087781" y="2327186"/>
            <a:ext cx="896163" cy="1680306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任意多边形 26"/>
          <p:cNvSpPr/>
          <p:nvPr/>
        </p:nvSpPr>
        <p:spPr>
          <a:xfrm>
            <a:off x="602053" y="2485"/>
            <a:ext cx="1859149" cy="1299424"/>
          </a:xfrm>
          <a:custGeom>
            <a:avLst/>
            <a:gdLst>
              <a:gd name="connsiteX0" fmla="*/ 432904 w 1859149"/>
              <a:gd name="connsiteY0" fmla="*/ 0 h 1299424"/>
              <a:gd name="connsiteX1" fmla="*/ 1859149 w 1859149"/>
              <a:gd name="connsiteY1" fmla="*/ 0 h 1299424"/>
              <a:gd name="connsiteX2" fmla="*/ 1426245 w 1859149"/>
              <a:gd name="connsiteY2" fmla="*/ 1299424 h 1299424"/>
              <a:gd name="connsiteX3" fmla="*/ 0 w 1859149"/>
              <a:gd name="connsiteY3" fmla="*/ 1299424 h 1299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9149" h="1299424">
                <a:moveTo>
                  <a:pt x="432904" y="0"/>
                </a:moveTo>
                <a:lnTo>
                  <a:pt x="1859149" y="0"/>
                </a:lnTo>
                <a:lnTo>
                  <a:pt x="1426245" y="1299424"/>
                </a:lnTo>
                <a:lnTo>
                  <a:pt x="0" y="1299424"/>
                </a:ln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/>
          <p:cNvSpPr/>
          <p:nvPr/>
        </p:nvSpPr>
        <p:spPr>
          <a:xfrm>
            <a:off x="3212806" y="0"/>
            <a:ext cx="3710990" cy="68580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957589" y="1970468"/>
            <a:ext cx="5578274" cy="14037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梯形 6"/>
          <p:cNvSpPr/>
          <p:nvPr/>
        </p:nvSpPr>
        <p:spPr>
          <a:xfrm rot="16200000">
            <a:off x="804929" y="2221606"/>
            <a:ext cx="1403798" cy="901521"/>
          </a:xfrm>
          <a:prstGeom prst="trapezoid">
            <a:avLst>
              <a:gd name="adj" fmla="val 28149"/>
            </a:avLst>
          </a:prstGeom>
          <a:solidFill>
            <a:srgbClr val="02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2228044"/>
            <a:ext cx="1056067" cy="8961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665849" y="2092493"/>
            <a:ext cx="428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 b="1" spc="600" dirty="0" smtClean="0">
                <a:solidFill>
                  <a:schemeClr val="bg1"/>
                </a:solidFill>
                <a:latin typeface="+mn-ea"/>
              </a:rPr>
              <a:t>THANKS</a:t>
            </a:r>
            <a:endParaRPr lang="zh-CN" altLang="en-US" sz="6000" b="1" spc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65849" y="3013451"/>
            <a:ext cx="4288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dirty="0" smtClean="0">
                <a:solidFill>
                  <a:schemeClr val="bg1">
                    <a:lumMod val="85000"/>
                  </a:schemeClr>
                </a:solidFill>
              </a:rPr>
              <a:t>FOR </a:t>
            </a: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YOUR WATCHING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9728200" y="0"/>
            <a:ext cx="1930400" cy="36195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平行四边形 12"/>
          <p:cNvSpPr/>
          <p:nvPr/>
        </p:nvSpPr>
        <p:spPr>
          <a:xfrm>
            <a:off x="1297820" y="5228823"/>
            <a:ext cx="868894" cy="162917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10481499" y="5558218"/>
            <a:ext cx="693217" cy="1299782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/>
        </p:nvSpPr>
        <p:spPr>
          <a:xfrm>
            <a:off x="1088695" y="4414234"/>
            <a:ext cx="868894" cy="1629177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/>
        </p:nvSpPr>
        <p:spPr>
          <a:xfrm>
            <a:off x="567242" y="5723049"/>
            <a:ext cx="365497" cy="68530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932739" y="25253"/>
            <a:ext cx="1224000" cy="1223998"/>
            <a:chOff x="222586" y="2787385"/>
            <a:chExt cx="1224000" cy="1223998"/>
          </a:xfrm>
        </p:grpSpPr>
        <p:sp>
          <p:nvSpPr>
            <p:cNvPr id="29" name="椭圆 28"/>
            <p:cNvSpPr/>
            <p:nvPr/>
          </p:nvSpPr>
          <p:spPr>
            <a:xfrm>
              <a:off x="222586" y="2787385"/>
              <a:ext cx="1224000" cy="1223998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46632" y="3034538"/>
              <a:ext cx="775907" cy="729691"/>
            </a:xfrm>
            <a:custGeom>
              <a:avLst/>
              <a:gdLst>
                <a:gd name="T0" fmla="*/ 8 w 97"/>
                <a:gd name="T1" fmla="*/ 10 h 91"/>
                <a:gd name="T2" fmla="*/ 28 w 97"/>
                <a:gd name="T3" fmla="*/ 10 h 91"/>
                <a:gd name="T4" fmla="*/ 41 w 97"/>
                <a:gd name="T5" fmla="*/ 45 h 91"/>
                <a:gd name="T6" fmla="*/ 51 w 97"/>
                <a:gd name="T7" fmla="*/ 41 h 91"/>
                <a:gd name="T8" fmla="*/ 59 w 97"/>
                <a:gd name="T9" fmla="*/ 46 h 91"/>
                <a:gd name="T10" fmla="*/ 66 w 97"/>
                <a:gd name="T11" fmla="*/ 27 h 91"/>
                <a:gd name="T12" fmla="*/ 73 w 97"/>
                <a:gd name="T13" fmla="*/ 34 h 91"/>
                <a:gd name="T14" fmla="*/ 83 w 97"/>
                <a:gd name="T15" fmla="*/ 23 h 91"/>
                <a:gd name="T16" fmla="*/ 73 w 97"/>
                <a:gd name="T17" fmla="*/ 40 h 91"/>
                <a:gd name="T18" fmla="*/ 67 w 97"/>
                <a:gd name="T19" fmla="*/ 33 h 91"/>
                <a:gd name="T20" fmla="*/ 61 w 97"/>
                <a:gd name="T21" fmla="*/ 51 h 91"/>
                <a:gd name="T22" fmla="*/ 51 w 97"/>
                <a:gd name="T23" fmla="*/ 45 h 91"/>
                <a:gd name="T24" fmla="*/ 41 w 97"/>
                <a:gd name="T25" fmla="*/ 45 h 91"/>
                <a:gd name="T26" fmla="*/ 74 w 97"/>
                <a:gd name="T27" fmla="*/ 86 h 91"/>
                <a:gd name="T28" fmla="*/ 43 w 97"/>
                <a:gd name="T29" fmla="*/ 91 h 91"/>
                <a:gd name="T30" fmla="*/ 63 w 97"/>
                <a:gd name="T31" fmla="*/ 68 h 91"/>
                <a:gd name="T32" fmla="*/ 97 w 97"/>
                <a:gd name="T33" fmla="*/ 68 h 91"/>
                <a:gd name="T34" fmla="*/ 97 w 97"/>
                <a:gd name="T35" fmla="*/ 6 h 91"/>
                <a:gd name="T36" fmla="*/ 93 w 97"/>
                <a:gd name="T37" fmla="*/ 3 h 91"/>
                <a:gd name="T38" fmla="*/ 34 w 97"/>
                <a:gd name="T39" fmla="*/ 9 h 91"/>
                <a:gd name="T40" fmla="*/ 90 w 97"/>
                <a:gd name="T41" fmla="*/ 61 h 91"/>
                <a:gd name="T42" fmla="*/ 36 w 97"/>
                <a:gd name="T43" fmla="*/ 68 h 91"/>
                <a:gd name="T44" fmla="*/ 54 w 97"/>
                <a:gd name="T45" fmla="*/ 84 h 91"/>
                <a:gd name="T46" fmla="*/ 63 w 97"/>
                <a:gd name="T47" fmla="*/ 68 h 91"/>
                <a:gd name="T48" fmla="*/ 7 w 97"/>
                <a:gd name="T49" fmla="*/ 55 h 91"/>
                <a:gd name="T50" fmla="*/ 14 w 97"/>
                <a:gd name="T51" fmla="*/ 91 h 91"/>
                <a:gd name="T52" fmla="*/ 20 w 97"/>
                <a:gd name="T53" fmla="*/ 60 h 91"/>
                <a:gd name="T54" fmla="*/ 31 w 97"/>
                <a:gd name="T55" fmla="*/ 91 h 91"/>
                <a:gd name="T56" fmla="*/ 28 w 97"/>
                <a:gd name="T57" fmla="*/ 33 h 91"/>
                <a:gd name="T58" fmla="*/ 55 w 97"/>
                <a:gd name="T59" fmla="*/ 24 h 91"/>
                <a:gd name="T60" fmla="*/ 20 w 97"/>
                <a:gd name="T61" fmla="*/ 23 h 91"/>
                <a:gd name="T62" fmla="*/ 19 w 97"/>
                <a:gd name="T63" fmla="*/ 27 h 91"/>
                <a:gd name="T64" fmla="*/ 18 w 97"/>
                <a:gd name="T65" fmla="*/ 47 h 91"/>
                <a:gd name="T66" fmla="*/ 18 w 97"/>
                <a:gd name="T67" fmla="*/ 47 h 91"/>
                <a:gd name="T68" fmla="*/ 18 w 97"/>
                <a:gd name="T69" fmla="*/ 47 h 91"/>
                <a:gd name="T70" fmla="*/ 16 w 97"/>
                <a:gd name="T71" fmla="*/ 27 h 91"/>
                <a:gd name="T72" fmla="*/ 16 w 97"/>
                <a:gd name="T73" fmla="*/ 23 h 91"/>
                <a:gd name="T74" fmla="*/ 0 w 97"/>
                <a:gd name="T75" fmla="*/ 5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7" h="91">
                  <a:moveTo>
                    <a:pt x="18" y="0"/>
                  </a:moveTo>
                  <a:cubicBezTo>
                    <a:pt x="12" y="0"/>
                    <a:pt x="8" y="4"/>
                    <a:pt x="8" y="10"/>
                  </a:cubicBezTo>
                  <a:cubicBezTo>
                    <a:pt x="8" y="16"/>
                    <a:pt x="12" y="20"/>
                    <a:pt x="18" y="20"/>
                  </a:cubicBezTo>
                  <a:cubicBezTo>
                    <a:pt x="24" y="20"/>
                    <a:pt x="28" y="16"/>
                    <a:pt x="28" y="10"/>
                  </a:cubicBezTo>
                  <a:cubicBezTo>
                    <a:pt x="28" y="4"/>
                    <a:pt x="24" y="0"/>
                    <a:pt x="18" y="0"/>
                  </a:cubicBezTo>
                  <a:close/>
                  <a:moveTo>
                    <a:pt x="41" y="45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75" y="38"/>
                    <a:pt x="75" y="38"/>
                    <a:pt x="75" y="38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59" y="50"/>
                    <a:pt x="59" y="50"/>
                    <a:pt x="59" y="50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1" y="45"/>
                    <a:pt x="41" y="45"/>
                    <a:pt x="41" y="45"/>
                  </a:cubicBezTo>
                  <a:close/>
                  <a:moveTo>
                    <a:pt x="43" y="86"/>
                  </a:moveTo>
                  <a:cubicBezTo>
                    <a:pt x="74" y="86"/>
                    <a:pt x="74" y="86"/>
                    <a:pt x="74" y="86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3" y="86"/>
                    <a:pt x="43" y="86"/>
                    <a:pt x="43" y="86"/>
                  </a:cubicBezTo>
                  <a:close/>
                  <a:moveTo>
                    <a:pt x="63" y="68"/>
                  </a:moveTo>
                  <a:cubicBezTo>
                    <a:pt x="93" y="68"/>
                    <a:pt x="93" y="68"/>
                    <a:pt x="93" y="6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3"/>
                    <a:pt x="97" y="3"/>
                    <a:pt x="97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8"/>
                    <a:pt x="36" y="68"/>
                    <a:pt x="36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68"/>
                    <a:pt x="63" y="68"/>
                    <a:pt x="63" y="68"/>
                  </a:cubicBezTo>
                  <a:close/>
                  <a:moveTo>
                    <a:pt x="0" y="50"/>
                  </a:moveTo>
                  <a:cubicBezTo>
                    <a:pt x="7" y="55"/>
                    <a:pt x="7" y="55"/>
                    <a:pt x="7" y="55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5" y="23"/>
                    <a:pt x="5" y="23"/>
                    <a:pt x="5" y="23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6235117" y="4484129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指导老师： </a:t>
            </a:r>
            <a:r>
              <a:rPr lang="en-US" altLang="zh-CN" dirty="0" smtClean="0"/>
              <a:t>xxxxxxx</a:t>
            </a:r>
            <a:endParaRPr lang="en-US" altLang="zh-CN" dirty="0" smtClean="0"/>
          </a:p>
        </p:txBody>
      </p:sp>
      <p:sp>
        <p:nvSpPr>
          <p:cNvPr id="33" name="文本框 32"/>
          <p:cNvSpPr txBox="1"/>
          <p:nvPr/>
        </p:nvSpPr>
        <p:spPr>
          <a:xfrm>
            <a:off x="6471673" y="4088528"/>
            <a:ext cx="17024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答辩人：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营</a:t>
            </a:r>
            <a:endParaRPr lang="zh-CN" altLang="en-US" dirty="0" smtClean="0"/>
          </a:p>
        </p:txBody>
      </p:sp>
      <p:grpSp>
        <p:nvGrpSpPr>
          <p:cNvPr id="40" name="组合 39"/>
          <p:cNvGrpSpPr/>
          <p:nvPr/>
        </p:nvGrpSpPr>
        <p:grpSpPr>
          <a:xfrm>
            <a:off x="5333536" y="4136503"/>
            <a:ext cx="695139" cy="642714"/>
            <a:chOff x="5539978" y="4136503"/>
            <a:chExt cx="695139" cy="642714"/>
          </a:xfrm>
        </p:grpSpPr>
        <p:sp>
          <p:nvSpPr>
            <p:cNvPr id="37" name="右箭头 36"/>
            <p:cNvSpPr/>
            <p:nvPr/>
          </p:nvSpPr>
          <p:spPr>
            <a:xfrm>
              <a:off x="5711077" y="4136503"/>
              <a:ext cx="524040" cy="642714"/>
            </a:xfrm>
            <a:prstGeom prst="rightArrow">
              <a:avLst/>
            </a:prstGeom>
            <a:solidFill>
              <a:srgbClr val="FFA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5627849" y="4297839"/>
              <a:ext cx="52821" cy="322021"/>
            </a:xfrm>
            <a:prstGeom prst="rect">
              <a:avLst/>
            </a:prstGeom>
            <a:solidFill>
              <a:srgbClr val="FFA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5539978" y="4297839"/>
              <a:ext cx="52821" cy="322021"/>
            </a:xfrm>
            <a:prstGeom prst="rect">
              <a:avLst/>
            </a:prstGeom>
            <a:solidFill>
              <a:srgbClr val="FFA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椭圆 38"/>
          <p:cNvSpPr/>
          <p:nvPr/>
        </p:nvSpPr>
        <p:spPr>
          <a:xfrm>
            <a:off x="2597378" y="4576799"/>
            <a:ext cx="941827" cy="941826"/>
          </a:xfrm>
          <a:prstGeom prst="ellipse">
            <a:avLst/>
          </a:prstGeom>
          <a:solidFill>
            <a:srgbClr val="EE8E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2004699" y="2303106"/>
            <a:ext cx="2744610" cy="2744606"/>
          </a:xfrm>
          <a:prstGeom prst="ellipse">
            <a:avLst/>
          </a:prstGeom>
          <a:solidFill>
            <a:srgbClr val="FFA42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Freeform 9"/>
          <p:cNvSpPr>
            <a:spLocks noEditPoints="1"/>
          </p:cNvSpPr>
          <p:nvPr/>
        </p:nvSpPr>
        <p:spPr bwMode="auto">
          <a:xfrm>
            <a:off x="2724535" y="3175099"/>
            <a:ext cx="1304938" cy="1000620"/>
          </a:xfrm>
          <a:custGeom>
            <a:avLst/>
            <a:gdLst>
              <a:gd name="T0" fmla="*/ 16 w 104"/>
              <a:gd name="T1" fmla="*/ 2 h 79"/>
              <a:gd name="T2" fmla="*/ 27 w 104"/>
              <a:gd name="T3" fmla="*/ 4 h 79"/>
              <a:gd name="T4" fmla="*/ 19 w 104"/>
              <a:gd name="T5" fmla="*/ 48 h 79"/>
              <a:gd name="T6" fmla="*/ 4 w 104"/>
              <a:gd name="T7" fmla="*/ 45 h 79"/>
              <a:gd name="T8" fmla="*/ 16 w 104"/>
              <a:gd name="T9" fmla="*/ 2 h 79"/>
              <a:gd name="T10" fmla="*/ 18 w 104"/>
              <a:gd name="T11" fmla="*/ 65 h 79"/>
              <a:gd name="T12" fmla="*/ 16 w 104"/>
              <a:gd name="T13" fmla="*/ 72 h 79"/>
              <a:gd name="T14" fmla="*/ 101 w 104"/>
              <a:gd name="T15" fmla="*/ 72 h 79"/>
              <a:gd name="T16" fmla="*/ 104 w 104"/>
              <a:gd name="T17" fmla="*/ 72 h 79"/>
              <a:gd name="T18" fmla="*/ 104 w 104"/>
              <a:gd name="T19" fmla="*/ 68 h 79"/>
              <a:gd name="T20" fmla="*/ 104 w 104"/>
              <a:gd name="T21" fmla="*/ 26 h 79"/>
              <a:gd name="T22" fmla="*/ 104 w 104"/>
              <a:gd name="T23" fmla="*/ 24 h 79"/>
              <a:gd name="T24" fmla="*/ 103 w 104"/>
              <a:gd name="T25" fmla="*/ 23 h 79"/>
              <a:gd name="T26" fmla="*/ 90 w 104"/>
              <a:gd name="T27" fmla="*/ 10 h 79"/>
              <a:gd name="T28" fmla="*/ 89 w 104"/>
              <a:gd name="T29" fmla="*/ 9 h 79"/>
              <a:gd name="T30" fmla="*/ 87 w 104"/>
              <a:gd name="T31" fmla="*/ 9 h 79"/>
              <a:gd name="T32" fmla="*/ 31 w 104"/>
              <a:gd name="T33" fmla="*/ 9 h 79"/>
              <a:gd name="T34" fmla="*/ 31 w 104"/>
              <a:gd name="T35" fmla="*/ 17 h 79"/>
              <a:gd name="T36" fmla="*/ 84 w 104"/>
              <a:gd name="T37" fmla="*/ 17 h 79"/>
              <a:gd name="T38" fmla="*/ 83 w 104"/>
              <a:gd name="T39" fmla="*/ 28 h 79"/>
              <a:gd name="T40" fmla="*/ 83 w 104"/>
              <a:gd name="T41" fmla="*/ 30 h 79"/>
              <a:gd name="T42" fmla="*/ 85 w 104"/>
              <a:gd name="T43" fmla="*/ 30 h 79"/>
              <a:gd name="T44" fmla="*/ 97 w 104"/>
              <a:gd name="T45" fmla="*/ 29 h 79"/>
              <a:gd name="T46" fmla="*/ 97 w 104"/>
              <a:gd name="T47" fmla="*/ 65 h 79"/>
              <a:gd name="T48" fmla="*/ 18 w 104"/>
              <a:gd name="T49" fmla="*/ 65 h 79"/>
              <a:gd name="T50" fmla="*/ 95 w 104"/>
              <a:gd name="T51" fmla="*/ 26 h 79"/>
              <a:gd name="T52" fmla="*/ 86 w 104"/>
              <a:gd name="T53" fmla="*/ 26 h 79"/>
              <a:gd name="T54" fmla="*/ 87 w 104"/>
              <a:gd name="T55" fmla="*/ 18 h 79"/>
              <a:gd name="T56" fmla="*/ 95 w 104"/>
              <a:gd name="T57" fmla="*/ 26 h 79"/>
              <a:gd name="T58" fmla="*/ 32 w 104"/>
              <a:gd name="T59" fmla="*/ 43 h 79"/>
              <a:gd name="T60" fmla="*/ 74 w 104"/>
              <a:gd name="T61" fmla="*/ 43 h 79"/>
              <a:gd name="T62" fmla="*/ 74 w 104"/>
              <a:gd name="T63" fmla="*/ 45 h 79"/>
              <a:gd name="T64" fmla="*/ 32 w 104"/>
              <a:gd name="T65" fmla="*/ 45 h 79"/>
              <a:gd name="T66" fmla="*/ 32 w 104"/>
              <a:gd name="T67" fmla="*/ 43 h 79"/>
              <a:gd name="T68" fmla="*/ 32 w 104"/>
              <a:gd name="T69" fmla="*/ 32 h 79"/>
              <a:gd name="T70" fmla="*/ 71 w 104"/>
              <a:gd name="T71" fmla="*/ 32 h 79"/>
              <a:gd name="T72" fmla="*/ 71 w 104"/>
              <a:gd name="T73" fmla="*/ 35 h 79"/>
              <a:gd name="T74" fmla="*/ 32 w 104"/>
              <a:gd name="T75" fmla="*/ 35 h 79"/>
              <a:gd name="T76" fmla="*/ 32 w 104"/>
              <a:gd name="T77" fmla="*/ 32 h 79"/>
              <a:gd name="T78" fmla="*/ 32 w 104"/>
              <a:gd name="T79" fmla="*/ 22 h 79"/>
              <a:gd name="T80" fmla="*/ 71 w 104"/>
              <a:gd name="T81" fmla="*/ 22 h 79"/>
              <a:gd name="T82" fmla="*/ 71 w 104"/>
              <a:gd name="T83" fmla="*/ 25 h 79"/>
              <a:gd name="T84" fmla="*/ 32 w 104"/>
              <a:gd name="T85" fmla="*/ 25 h 79"/>
              <a:gd name="T86" fmla="*/ 32 w 104"/>
              <a:gd name="T87" fmla="*/ 22 h 79"/>
              <a:gd name="T88" fmla="*/ 3 w 104"/>
              <a:gd name="T89" fmla="*/ 66 h 79"/>
              <a:gd name="T90" fmla="*/ 9 w 104"/>
              <a:gd name="T91" fmla="*/ 68 h 79"/>
              <a:gd name="T92" fmla="*/ 9 w 104"/>
              <a:gd name="T93" fmla="*/ 74 h 79"/>
              <a:gd name="T94" fmla="*/ 5 w 104"/>
              <a:gd name="T95" fmla="*/ 79 h 79"/>
              <a:gd name="T96" fmla="*/ 2 w 104"/>
              <a:gd name="T97" fmla="*/ 78 h 79"/>
              <a:gd name="T98" fmla="*/ 0 w 104"/>
              <a:gd name="T99" fmla="*/ 72 h 79"/>
              <a:gd name="T100" fmla="*/ 3 w 104"/>
              <a:gd name="T101" fmla="*/ 66 h 79"/>
              <a:gd name="T102" fmla="*/ 4 w 104"/>
              <a:gd name="T103" fmla="*/ 48 h 79"/>
              <a:gd name="T104" fmla="*/ 2 w 104"/>
              <a:gd name="T105" fmla="*/ 65 h 79"/>
              <a:gd name="T106" fmla="*/ 12 w 104"/>
              <a:gd name="T107" fmla="*/ 67 h 79"/>
              <a:gd name="T108" fmla="*/ 17 w 104"/>
              <a:gd name="T109" fmla="*/ 51 h 79"/>
              <a:gd name="T110" fmla="*/ 4 w 104"/>
              <a:gd name="T111" fmla="*/ 4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" h="79">
                <a:moveTo>
                  <a:pt x="16" y="2"/>
                </a:moveTo>
                <a:cubicBezTo>
                  <a:pt x="21" y="0"/>
                  <a:pt x="24" y="1"/>
                  <a:pt x="27" y="4"/>
                </a:cubicBezTo>
                <a:cubicBezTo>
                  <a:pt x="26" y="20"/>
                  <a:pt x="23" y="35"/>
                  <a:pt x="19" y="48"/>
                </a:cubicBezTo>
                <a:cubicBezTo>
                  <a:pt x="14" y="47"/>
                  <a:pt x="9" y="46"/>
                  <a:pt x="4" y="45"/>
                </a:cubicBezTo>
                <a:cubicBezTo>
                  <a:pt x="6" y="29"/>
                  <a:pt x="10" y="15"/>
                  <a:pt x="16" y="2"/>
                </a:cubicBezTo>
                <a:close/>
                <a:moveTo>
                  <a:pt x="18" y="65"/>
                </a:moveTo>
                <a:cubicBezTo>
                  <a:pt x="16" y="72"/>
                  <a:pt x="16" y="72"/>
                  <a:pt x="16" y="72"/>
                </a:cubicBezTo>
                <a:cubicBezTo>
                  <a:pt x="69" y="72"/>
                  <a:pt x="74" y="72"/>
                  <a:pt x="101" y="72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04" y="68"/>
                  <a:pt x="104" y="68"/>
                  <a:pt x="104" y="68"/>
                </a:cubicBezTo>
                <a:cubicBezTo>
                  <a:pt x="104" y="26"/>
                  <a:pt x="104" y="26"/>
                  <a:pt x="104" y="26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3" y="23"/>
                  <a:pt x="103" y="23"/>
                  <a:pt x="103" y="23"/>
                </a:cubicBezTo>
                <a:cubicBezTo>
                  <a:pt x="90" y="10"/>
                  <a:pt x="90" y="10"/>
                  <a:pt x="90" y="10"/>
                </a:cubicBezTo>
                <a:cubicBezTo>
                  <a:pt x="89" y="9"/>
                  <a:pt x="89" y="9"/>
                  <a:pt x="89" y="9"/>
                </a:cubicBezTo>
                <a:cubicBezTo>
                  <a:pt x="87" y="9"/>
                  <a:pt x="87" y="9"/>
                  <a:pt x="87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12"/>
                  <a:pt x="31" y="14"/>
                  <a:pt x="31" y="17"/>
                </a:cubicBezTo>
                <a:cubicBezTo>
                  <a:pt x="84" y="17"/>
                  <a:pt x="84" y="17"/>
                  <a:pt x="84" y="17"/>
                </a:cubicBezTo>
                <a:cubicBezTo>
                  <a:pt x="83" y="28"/>
                  <a:pt x="83" y="28"/>
                  <a:pt x="83" y="28"/>
                </a:cubicBezTo>
                <a:cubicBezTo>
                  <a:pt x="83" y="30"/>
                  <a:pt x="83" y="30"/>
                  <a:pt x="83" y="30"/>
                </a:cubicBezTo>
                <a:cubicBezTo>
                  <a:pt x="85" y="30"/>
                  <a:pt x="85" y="30"/>
                  <a:pt x="85" y="30"/>
                </a:cubicBezTo>
                <a:cubicBezTo>
                  <a:pt x="97" y="29"/>
                  <a:pt x="97" y="29"/>
                  <a:pt x="97" y="29"/>
                </a:cubicBezTo>
                <a:cubicBezTo>
                  <a:pt x="97" y="65"/>
                  <a:pt x="97" y="65"/>
                  <a:pt x="97" y="65"/>
                </a:cubicBezTo>
                <a:cubicBezTo>
                  <a:pt x="79" y="65"/>
                  <a:pt x="57" y="65"/>
                  <a:pt x="18" y="65"/>
                </a:cubicBezTo>
                <a:close/>
                <a:moveTo>
                  <a:pt x="95" y="26"/>
                </a:moveTo>
                <a:cubicBezTo>
                  <a:pt x="86" y="26"/>
                  <a:pt x="86" y="26"/>
                  <a:pt x="86" y="26"/>
                </a:cubicBezTo>
                <a:cubicBezTo>
                  <a:pt x="87" y="18"/>
                  <a:pt x="87" y="18"/>
                  <a:pt x="87" y="18"/>
                </a:cubicBezTo>
                <a:cubicBezTo>
                  <a:pt x="95" y="26"/>
                  <a:pt x="95" y="26"/>
                  <a:pt x="95" y="26"/>
                </a:cubicBezTo>
                <a:close/>
                <a:moveTo>
                  <a:pt x="32" y="43"/>
                </a:moveTo>
                <a:cubicBezTo>
                  <a:pt x="74" y="43"/>
                  <a:pt x="74" y="43"/>
                  <a:pt x="74" y="43"/>
                </a:cubicBezTo>
                <a:cubicBezTo>
                  <a:pt x="74" y="45"/>
                  <a:pt x="74" y="45"/>
                  <a:pt x="74" y="45"/>
                </a:cubicBezTo>
                <a:cubicBezTo>
                  <a:pt x="32" y="45"/>
                  <a:pt x="32" y="45"/>
                  <a:pt x="32" y="45"/>
                </a:cubicBezTo>
                <a:cubicBezTo>
                  <a:pt x="32" y="43"/>
                  <a:pt x="32" y="43"/>
                  <a:pt x="32" y="43"/>
                </a:cubicBezTo>
                <a:close/>
                <a:moveTo>
                  <a:pt x="32" y="32"/>
                </a:moveTo>
                <a:cubicBezTo>
                  <a:pt x="71" y="32"/>
                  <a:pt x="71" y="32"/>
                  <a:pt x="71" y="32"/>
                </a:cubicBezTo>
                <a:cubicBezTo>
                  <a:pt x="71" y="35"/>
                  <a:pt x="71" y="35"/>
                  <a:pt x="71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2"/>
                  <a:pt x="32" y="32"/>
                  <a:pt x="32" y="32"/>
                </a:cubicBezTo>
                <a:close/>
                <a:moveTo>
                  <a:pt x="32" y="22"/>
                </a:moveTo>
                <a:cubicBezTo>
                  <a:pt x="71" y="22"/>
                  <a:pt x="71" y="22"/>
                  <a:pt x="71" y="22"/>
                </a:cubicBezTo>
                <a:cubicBezTo>
                  <a:pt x="71" y="25"/>
                  <a:pt x="71" y="25"/>
                  <a:pt x="71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32" y="22"/>
                  <a:pt x="32" y="22"/>
                  <a:pt x="32" y="22"/>
                </a:cubicBezTo>
                <a:close/>
                <a:moveTo>
                  <a:pt x="3" y="66"/>
                </a:moveTo>
                <a:cubicBezTo>
                  <a:pt x="9" y="68"/>
                  <a:pt x="9" y="68"/>
                  <a:pt x="9" y="68"/>
                </a:cubicBezTo>
                <a:cubicBezTo>
                  <a:pt x="9" y="74"/>
                  <a:pt x="9" y="74"/>
                  <a:pt x="9" y="74"/>
                </a:cubicBezTo>
                <a:cubicBezTo>
                  <a:pt x="5" y="79"/>
                  <a:pt x="5" y="79"/>
                  <a:pt x="5" y="79"/>
                </a:cubicBezTo>
                <a:cubicBezTo>
                  <a:pt x="4" y="79"/>
                  <a:pt x="3" y="79"/>
                  <a:pt x="2" y="78"/>
                </a:cubicBezTo>
                <a:cubicBezTo>
                  <a:pt x="0" y="72"/>
                  <a:pt x="0" y="72"/>
                  <a:pt x="0" y="72"/>
                </a:cubicBezTo>
                <a:cubicBezTo>
                  <a:pt x="3" y="66"/>
                  <a:pt x="3" y="66"/>
                  <a:pt x="3" y="66"/>
                </a:cubicBezTo>
                <a:close/>
                <a:moveTo>
                  <a:pt x="4" y="48"/>
                </a:moveTo>
                <a:cubicBezTo>
                  <a:pt x="3" y="53"/>
                  <a:pt x="3" y="59"/>
                  <a:pt x="2" y="65"/>
                </a:cubicBezTo>
                <a:cubicBezTo>
                  <a:pt x="5" y="65"/>
                  <a:pt x="9" y="66"/>
                  <a:pt x="12" y="67"/>
                </a:cubicBezTo>
                <a:cubicBezTo>
                  <a:pt x="14" y="61"/>
                  <a:pt x="15" y="56"/>
                  <a:pt x="17" y="51"/>
                </a:cubicBezTo>
                <a:cubicBezTo>
                  <a:pt x="13" y="50"/>
                  <a:pt x="9" y="49"/>
                  <a:pt x="4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>
            <a:off x="602053" y="2485"/>
            <a:ext cx="1859149" cy="1299424"/>
          </a:xfrm>
          <a:custGeom>
            <a:avLst/>
            <a:gdLst>
              <a:gd name="connsiteX0" fmla="*/ 432904 w 1859149"/>
              <a:gd name="connsiteY0" fmla="*/ 0 h 1299424"/>
              <a:gd name="connsiteX1" fmla="*/ 1859149 w 1859149"/>
              <a:gd name="connsiteY1" fmla="*/ 0 h 1299424"/>
              <a:gd name="connsiteX2" fmla="*/ 1426245 w 1859149"/>
              <a:gd name="connsiteY2" fmla="*/ 1299424 h 1299424"/>
              <a:gd name="connsiteX3" fmla="*/ 0 w 1859149"/>
              <a:gd name="connsiteY3" fmla="*/ 1299424 h 1299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9149" h="1299424">
                <a:moveTo>
                  <a:pt x="432904" y="0"/>
                </a:moveTo>
                <a:lnTo>
                  <a:pt x="1859149" y="0"/>
                </a:lnTo>
                <a:lnTo>
                  <a:pt x="1426245" y="1299424"/>
                </a:lnTo>
                <a:lnTo>
                  <a:pt x="0" y="1299424"/>
                </a:ln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平行四边形 5"/>
          <p:cNvSpPr/>
          <p:nvPr/>
        </p:nvSpPr>
        <p:spPr>
          <a:xfrm>
            <a:off x="3212806" y="0"/>
            <a:ext cx="3710990" cy="6858000"/>
          </a:xfrm>
          <a:prstGeom prst="parallelogram">
            <a:avLst>
              <a:gd name="adj" fmla="val 615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23741" y="23669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目录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241142" y="780089"/>
            <a:ext cx="5950858" cy="830997"/>
            <a:chOff x="6241142" y="780089"/>
            <a:chExt cx="5950858" cy="830997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6241142" y="1611086"/>
              <a:ext cx="595085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/>
            <p:cNvSpPr txBox="1"/>
            <p:nvPr/>
          </p:nvSpPr>
          <p:spPr>
            <a:xfrm>
              <a:off x="6769683" y="780089"/>
              <a:ext cx="5164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 smtClean="0">
                  <a:solidFill>
                    <a:schemeClr val="accent1"/>
                  </a:solidFill>
                </a:rPr>
                <a:t>1</a:t>
              </a:r>
              <a:endParaRPr lang="zh-CN" altLang="en-US" sz="4800" dirty="0">
                <a:solidFill>
                  <a:schemeClr val="accent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7286171" y="887810"/>
              <a:ext cx="339245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在此输入</a:t>
              </a:r>
              <a:r>
                <a:rPr lang="zh-CN" altLang="en-US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一些你的</a:t>
              </a:r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</a:t>
              </a:r>
              <a:endPara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da-DK" altLang="zh-CN" sz="14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9" name="直接连接符 18"/>
          <p:cNvCxnSpPr/>
          <p:nvPr/>
        </p:nvCxnSpPr>
        <p:spPr>
          <a:xfrm>
            <a:off x="5747657" y="2909283"/>
            <a:ext cx="64443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组合 34"/>
          <p:cNvGrpSpPr/>
          <p:nvPr/>
        </p:nvGrpSpPr>
        <p:grpSpPr>
          <a:xfrm>
            <a:off x="6285812" y="2078286"/>
            <a:ext cx="3908943" cy="830997"/>
            <a:chOff x="6769683" y="2078286"/>
            <a:chExt cx="3908943" cy="830997"/>
          </a:xfrm>
        </p:grpSpPr>
        <p:sp>
          <p:nvSpPr>
            <p:cNvPr id="20" name="文本框 19"/>
            <p:cNvSpPr txBox="1"/>
            <p:nvPr/>
          </p:nvSpPr>
          <p:spPr>
            <a:xfrm>
              <a:off x="6769683" y="2078286"/>
              <a:ext cx="5164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solidFill>
                    <a:schemeClr val="accent1"/>
                  </a:solidFill>
                </a:rPr>
                <a:t>2</a:t>
              </a:r>
              <a:endParaRPr lang="zh-CN" altLang="en-US" sz="4800" dirty="0">
                <a:solidFill>
                  <a:schemeClr val="accent1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286171" y="2186007"/>
              <a:ext cx="339245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在此输入</a:t>
              </a:r>
              <a:r>
                <a:rPr lang="zh-CN" altLang="en-US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一些你的</a:t>
              </a:r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</a:t>
              </a:r>
              <a:endPara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da-DK" altLang="zh-CN" sz="14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3" name="直接连接符 22"/>
          <p:cNvCxnSpPr/>
          <p:nvPr/>
        </p:nvCxnSpPr>
        <p:spPr>
          <a:xfrm>
            <a:off x="5326743" y="4207480"/>
            <a:ext cx="68652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5867658" y="3376483"/>
            <a:ext cx="3908943" cy="830997"/>
            <a:chOff x="6769683" y="3376483"/>
            <a:chExt cx="3908943" cy="830997"/>
          </a:xfrm>
        </p:grpSpPr>
        <p:sp>
          <p:nvSpPr>
            <p:cNvPr id="24" name="文本框 23"/>
            <p:cNvSpPr txBox="1"/>
            <p:nvPr/>
          </p:nvSpPr>
          <p:spPr>
            <a:xfrm>
              <a:off x="6769683" y="3376483"/>
              <a:ext cx="5164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solidFill>
                    <a:schemeClr val="accent1"/>
                  </a:solidFill>
                </a:rPr>
                <a:t>3</a:t>
              </a:r>
              <a:endParaRPr lang="zh-CN" altLang="en-US" sz="4800" dirty="0">
                <a:solidFill>
                  <a:schemeClr val="accent1"/>
                </a:solidFill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286171" y="3484204"/>
              <a:ext cx="339245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在此输入</a:t>
              </a:r>
              <a:r>
                <a:rPr lang="zh-CN" altLang="en-US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一些你的</a:t>
              </a:r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</a:t>
              </a:r>
              <a:endPara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da-DK" altLang="zh-CN" sz="14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接连接符 26"/>
          <p:cNvCxnSpPr/>
          <p:nvPr/>
        </p:nvCxnSpPr>
        <p:spPr>
          <a:xfrm>
            <a:off x="5068301" y="5505676"/>
            <a:ext cx="712369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/>
        </p:nvGrpSpPr>
        <p:grpSpPr>
          <a:xfrm>
            <a:off x="5581391" y="4674679"/>
            <a:ext cx="3908943" cy="830997"/>
            <a:chOff x="6769683" y="4674679"/>
            <a:chExt cx="3908943" cy="830997"/>
          </a:xfrm>
        </p:grpSpPr>
        <p:sp>
          <p:nvSpPr>
            <p:cNvPr id="28" name="文本框 27"/>
            <p:cNvSpPr txBox="1"/>
            <p:nvPr/>
          </p:nvSpPr>
          <p:spPr>
            <a:xfrm>
              <a:off x="6769683" y="4674679"/>
              <a:ext cx="5164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solidFill>
                    <a:schemeClr val="accent1"/>
                  </a:solidFill>
                </a:rPr>
                <a:t>4</a:t>
              </a:r>
              <a:endParaRPr lang="zh-CN" altLang="en-US" sz="4800" dirty="0">
                <a:solidFill>
                  <a:schemeClr val="accent1"/>
                </a:solidFill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286171" y="4782400"/>
              <a:ext cx="339245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在此输入</a:t>
              </a:r>
              <a:r>
                <a:rPr lang="zh-CN" altLang="en-US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一些你的</a:t>
              </a:r>
              <a:r>
                <a:rPr lang="zh-CN" alt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</a:t>
              </a:r>
              <a:endPara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da-DK" altLang="zh-CN" sz="14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椭圆 39"/>
          <p:cNvSpPr/>
          <p:nvPr/>
        </p:nvSpPr>
        <p:spPr>
          <a:xfrm>
            <a:off x="1881891" y="4462531"/>
            <a:ext cx="424297" cy="424296"/>
          </a:xfrm>
          <a:prstGeom prst="ellipse">
            <a:avLst/>
          </a:prstGeom>
          <a:solidFill>
            <a:srgbClr val="EE8E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平行四边形 11"/>
          <p:cNvSpPr/>
          <p:nvPr/>
        </p:nvSpPr>
        <p:spPr>
          <a:xfrm>
            <a:off x="7465194" y="2625258"/>
            <a:ext cx="1709052" cy="3204473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17097" y="179520"/>
            <a:ext cx="3230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ONE</a:t>
            </a:r>
            <a:endParaRPr lang="zh-CN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764280" y="3643573"/>
            <a:ext cx="4663440" cy="971920"/>
            <a:chOff x="3773174" y="3643573"/>
            <a:chExt cx="4663440" cy="971920"/>
          </a:xfrm>
        </p:grpSpPr>
        <p:sp>
          <p:nvSpPr>
            <p:cNvPr id="6" name="文本框 5"/>
            <p:cNvSpPr txBox="1"/>
            <p:nvPr/>
          </p:nvSpPr>
          <p:spPr>
            <a:xfrm>
              <a:off x="3773174" y="3643573"/>
              <a:ext cx="46634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</a:t>
              </a:r>
              <a:r>
                <a:rPr lang="zh-CN" altLang="en-US" sz="2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输入你的标题文字</a:t>
              </a:r>
              <a:endParaRPr lang="en-US" altLang="zh-CN" sz="28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82069" y="4215383"/>
              <a:ext cx="4645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3773174" y="4173495"/>
              <a:ext cx="4663440" cy="108000"/>
              <a:chOff x="3649980" y="3375660"/>
              <a:chExt cx="4663440" cy="108000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3733800" y="3429660"/>
                <a:ext cx="4495800" cy="0"/>
              </a:xfrm>
              <a:prstGeom prst="lin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椭圆 9"/>
              <p:cNvSpPr/>
              <p:nvPr/>
            </p:nvSpPr>
            <p:spPr>
              <a:xfrm>
                <a:off x="3649980" y="3375660"/>
                <a:ext cx="108000" cy="108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205420" y="3375660"/>
                <a:ext cx="108000" cy="108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3" name="平行四边形 12"/>
          <p:cNvSpPr/>
          <p:nvPr/>
        </p:nvSpPr>
        <p:spPr>
          <a:xfrm>
            <a:off x="9728200" y="0"/>
            <a:ext cx="1930400" cy="36195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1297820" y="5228823"/>
            <a:ext cx="868894" cy="162917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/>
        </p:nvSpPr>
        <p:spPr>
          <a:xfrm>
            <a:off x="10481499" y="5558218"/>
            <a:ext cx="693217" cy="1299782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/>
        </p:nvSpPr>
        <p:spPr>
          <a:xfrm>
            <a:off x="1088695" y="4414234"/>
            <a:ext cx="868894" cy="1629177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/>
        </p:nvSpPr>
        <p:spPr>
          <a:xfrm>
            <a:off x="567242" y="5723049"/>
            <a:ext cx="365497" cy="68530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5123541" y="1025771"/>
            <a:ext cx="1944916" cy="1944914"/>
            <a:chOff x="222586" y="2787385"/>
            <a:chExt cx="1224000" cy="1223998"/>
          </a:xfrm>
        </p:grpSpPr>
        <p:sp>
          <p:nvSpPr>
            <p:cNvPr id="19" name="椭圆 18"/>
            <p:cNvSpPr/>
            <p:nvPr/>
          </p:nvSpPr>
          <p:spPr>
            <a:xfrm>
              <a:off x="222586" y="2787385"/>
              <a:ext cx="1224000" cy="1223998"/>
            </a:xfrm>
            <a:prstGeom prst="ellipse">
              <a:avLst/>
            </a:prstGeom>
            <a:solidFill>
              <a:srgbClr val="0070C0"/>
            </a:solidFill>
            <a:ln w="254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0" name="Freeform 5"/>
            <p:cNvSpPr>
              <a:spLocks noEditPoints="1"/>
            </p:cNvSpPr>
            <p:nvPr/>
          </p:nvSpPr>
          <p:spPr bwMode="auto">
            <a:xfrm>
              <a:off x="446632" y="3034538"/>
              <a:ext cx="775907" cy="729691"/>
            </a:xfrm>
            <a:custGeom>
              <a:avLst/>
              <a:gdLst>
                <a:gd name="T0" fmla="*/ 8 w 97"/>
                <a:gd name="T1" fmla="*/ 10 h 91"/>
                <a:gd name="T2" fmla="*/ 28 w 97"/>
                <a:gd name="T3" fmla="*/ 10 h 91"/>
                <a:gd name="T4" fmla="*/ 41 w 97"/>
                <a:gd name="T5" fmla="*/ 45 h 91"/>
                <a:gd name="T6" fmla="*/ 51 w 97"/>
                <a:gd name="T7" fmla="*/ 41 h 91"/>
                <a:gd name="T8" fmla="*/ 59 w 97"/>
                <a:gd name="T9" fmla="*/ 46 h 91"/>
                <a:gd name="T10" fmla="*/ 66 w 97"/>
                <a:gd name="T11" fmla="*/ 27 h 91"/>
                <a:gd name="T12" fmla="*/ 73 w 97"/>
                <a:gd name="T13" fmla="*/ 34 h 91"/>
                <a:gd name="T14" fmla="*/ 83 w 97"/>
                <a:gd name="T15" fmla="*/ 23 h 91"/>
                <a:gd name="T16" fmla="*/ 73 w 97"/>
                <a:gd name="T17" fmla="*/ 40 h 91"/>
                <a:gd name="T18" fmla="*/ 67 w 97"/>
                <a:gd name="T19" fmla="*/ 33 h 91"/>
                <a:gd name="T20" fmla="*/ 61 w 97"/>
                <a:gd name="T21" fmla="*/ 51 h 91"/>
                <a:gd name="T22" fmla="*/ 51 w 97"/>
                <a:gd name="T23" fmla="*/ 45 h 91"/>
                <a:gd name="T24" fmla="*/ 41 w 97"/>
                <a:gd name="T25" fmla="*/ 45 h 91"/>
                <a:gd name="T26" fmla="*/ 74 w 97"/>
                <a:gd name="T27" fmla="*/ 86 h 91"/>
                <a:gd name="T28" fmla="*/ 43 w 97"/>
                <a:gd name="T29" fmla="*/ 91 h 91"/>
                <a:gd name="T30" fmla="*/ 63 w 97"/>
                <a:gd name="T31" fmla="*/ 68 h 91"/>
                <a:gd name="T32" fmla="*/ 97 w 97"/>
                <a:gd name="T33" fmla="*/ 68 h 91"/>
                <a:gd name="T34" fmla="*/ 97 w 97"/>
                <a:gd name="T35" fmla="*/ 6 h 91"/>
                <a:gd name="T36" fmla="*/ 93 w 97"/>
                <a:gd name="T37" fmla="*/ 3 h 91"/>
                <a:gd name="T38" fmla="*/ 34 w 97"/>
                <a:gd name="T39" fmla="*/ 9 h 91"/>
                <a:gd name="T40" fmla="*/ 90 w 97"/>
                <a:gd name="T41" fmla="*/ 61 h 91"/>
                <a:gd name="T42" fmla="*/ 36 w 97"/>
                <a:gd name="T43" fmla="*/ 68 h 91"/>
                <a:gd name="T44" fmla="*/ 54 w 97"/>
                <a:gd name="T45" fmla="*/ 84 h 91"/>
                <a:gd name="T46" fmla="*/ 63 w 97"/>
                <a:gd name="T47" fmla="*/ 68 h 91"/>
                <a:gd name="T48" fmla="*/ 7 w 97"/>
                <a:gd name="T49" fmla="*/ 55 h 91"/>
                <a:gd name="T50" fmla="*/ 14 w 97"/>
                <a:gd name="T51" fmla="*/ 91 h 91"/>
                <a:gd name="T52" fmla="*/ 20 w 97"/>
                <a:gd name="T53" fmla="*/ 60 h 91"/>
                <a:gd name="T54" fmla="*/ 31 w 97"/>
                <a:gd name="T55" fmla="*/ 91 h 91"/>
                <a:gd name="T56" fmla="*/ 28 w 97"/>
                <a:gd name="T57" fmla="*/ 33 h 91"/>
                <a:gd name="T58" fmla="*/ 55 w 97"/>
                <a:gd name="T59" fmla="*/ 24 h 91"/>
                <a:gd name="T60" fmla="*/ 20 w 97"/>
                <a:gd name="T61" fmla="*/ 23 h 91"/>
                <a:gd name="T62" fmla="*/ 19 w 97"/>
                <a:gd name="T63" fmla="*/ 27 h 91"/>
                <a:gd name="T64" fmla="*/ 18 w 97"/>
                <a:gd name="T65" fmla="*/ 47 h 91"/>
                <a:gd name="T66" fmla="*/ 18 w 97"/>
                <a:gd name="T67" fmla="*/ 47 h 91"/>
                <a:gd name="T68" fmla="*/ 18 w 97"/>
                <a:gd name="T69" fmla="*/ 47 h 91"/>
                <a:gd name="T70" fmla="*/ 16 w 97"/>
                <a:gd name="T71" fmla="*/ 27 h 91"/>
                <a:gd name="T72" fmla="*/ 16 w 97"/>
                <a:gd name="T73" fmla="*/ 23 h 91"/>
                <a:gd name="T74" fmla="*/ 0 w 97"/>
                <a:gd name="T75" fmla="*/ 5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7" h="91">
                  <a:moveTo>
                    <a:pt x="18" y="0"/>
                  </a:moveTo>
                  <a:cubicBezTo>
                    <a:pt x="12" y="0"/>
                    <a:pt x="8" y="4"/>
                    <a:pt x="8" y="10"/>
                  </a:cubicBezTo>
                  <a:cubicBezTo>
                    <a:pt x="8" y="16"/>
                    <a:pt x="12" y="20"/>
                    <a:pt x="18" y="20"/>
                  </a:cubicBezTo>
                  <a:cubicBezTo>
                    <a:pt x="24" y="20"/>
                    <a:pt x="28" y="16"/>
                    <a:pt x="28" y="10"/>
                  </a:cubicBezTo>
                  <a:cubicBezTo>
                    <a:pt x="28" y="4"/>
                    <a:pt x="24" y="0"/>
                    <a:pt x="18" y="0"/>
                  </a:cubicBezTo>
                  <a:close/>
                  <a:moveTo>
                    <a:pt x="41" y="45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75" y="38"/>
                    <a:pt x="75" y="38"/>
                    <a:pt x="75" y="38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59" y="50"/>
                    <a:pt x="59" y="50"/>
                    <a:pt x="59" y="50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1" y="45"/>
                    <a:pt x="41" y="45"/>
                    <a:pt x="41" y="45"/>
                  </a:cubicBezTo>
                  <a:close/>
                  <a:moveTo>
                    <a:pt x="43" y="86"/>
                  </a:moveTo>
                  <a:cubicBezTo>
                    <a:pt x="74" y="86"/>
                    <a:pt x="74" y="86"/>
                    <a:pt x="74" y="86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3" y="86"/>
                    <a:pt x="43" y="86"/>
                    <a:pt x="43" y="86"/>
                  </a:cubicBezTo>
                  <a:close/>
                  <a:moveTo>
                    <a:pt x="63" y="68"/>
                  </a:moveTo>
                  <a:cubicBezTo>
                    <a:pt x="93" y="68"/>
                    <a:pt x="93" y="68"/>
                    <a:pt x="93" y="6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3"/>
                    <a:pt x="97" y="3"/>
                    <a:pt x="97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8"/>
                    <a:pt x="36" y="68"/>
                    <a:pt x="36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68"/>
                    <a:pt x="63" y="68"/>
                    <a:pt x="63" y="68"/>
                  </a:cubicBezTo>
                  <a:close/>
                  <a:moveTo>
                    <a:pt x="0" y="50"/>
                  </a:moveTo>
                  <a:cubicBezTo>
                    <a:pt x="7" y="55"/>
                    <a:pt x="7" y="55"/>
                    <a:pt x="7" y="55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5" y="23"/>
                    <a:pt x="5" y="23"/>
                    <a:pt x="5" y="23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4250028" y="2109990"/>
            <a:ext cx="1455312" cy="1455312"/>
          </a:xfrm>
          <a:prstGeom prst="ellipse">
            <a:avLst/>
          </a:prstGeom>
          <a:solidFill>
            <a:srgbClr val="2D476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456349" y="1594834"/>
            <a:ext cx="2485623" cy="2485623"/>
          </a:xfrm>
          <a:prstGeom prst="ellipse">
            <a:avLst/>
          </a:prstGeom>
          <a:solidFill>
            <a:srgbClr val="2D476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728692" y="3103809"/>
            <a:ext cx="1953295" cy="1953295"/>
          </a:xfrm>
          <a:prstGeom prst="ellipse">
            <a:avLst/>
          </a:prstGeom>
          <a:solidFill>
            <a:srgbClr val="AEC4D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587192" y="258865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项目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1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08668" y="257376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项目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2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314847" y="389579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2D4762"/>
                </a:solidFill>
                <a:latin typeface="+mn-ea"/>
              </a:rPr>
              <a:t>项目</a:t>
            </a:r>
            <a:r>
              <a:rPr lang="en-US" altLang="zh-CN" dirty="0">
                <a:solidFill>
                  <a:srgbClr val="2D4762"/>
                </a:solidFill>
                <a:latin typeface="+mn-ea"/>
              </a:rPr>
              <a:t>3</a:t>
            </a:r>
            <a:endParaRPr lang="zh-CN" altLang="en-US" dirty="0">
              <a:solidFill>
                <a:srgbClr val="2D4762"/>
              </a:solidFill>
              <a:latin typeface="+mn-ea"/>
            </a:endParaRPr>
          </a:p>
        </p:txBody>
      </p:sp>
      <p:sp>
        <p:nvSpPr>
          <p:cNvPr id="16" name="右弧形箭头 15"/>
          <p:cNvSpPr/>
          <p:nvPr/>
        </p:nvSpPr>
        <p:spPr>
          <a:xfrm rot="9420170">
            <a:off x="3868902" y="3443392"/>
            <a:ext cx="595099" cy="1304337"/>
          </a:xfrm>
          <a:prstGeom prst="curvedLeftArrow">
            <a:avLst/>
          </a:prstGeom>
          <a:solidFill>
            <a:srgbClr val="2D47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481118" y="426512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2D4762"/>
                </a:solidFill>
              </a:rPr>
              <a:t>补充性文字</a:t>
            </a:r>
            <a:endParaRPr lang="zh-CN" altLang="en-US" b="1" dirty="0">
              <a:solidFill>
                <a:srgbClr val="2D4762"/>
              </a:solidFill>
            </a:endParaRPr>
          </a:p>
        </p:txBody>
      </p:sp>
      <p:cxnSp>
        <p:nvCxnSpPr>
          <p:cNvPr id="18" name="直接箭头连接符 17"/>
          <p:cNvCxnSpPr>
            <a:stCxn id="10" idx="2"/>
          </p:cNvCxnSpPr>
          <p:nvPr/>
        </p:nvCxnSpPr>
        <p:spPr>
          <a:xfrm flipH="1" flipV="1">
            <a:off x="1859018" y="2837645"/>
            <a:ext cx="2391010" cy="1"/>
          </a:xfrm>
          <a:prstGeom prst="straightConnector1">
            <a:avLst/>
          </a:prstGeom>
          <a:ln w="12700">
            <a:solidFill>
              <a:srgbClr val="FA856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V="1">
            <a:off x="7941972" y="2837645"/>
            <a:ext cx="2391010" cy="1"/>
          </a:xfrm>
          <a:prstGeom prst="straightConnector1">
            <a:avLst/>
          </a:prstGeom>
          <a:ln w="12700">
            <a:solidFill>
              <a:srgbClr val="FA856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5692459" y="5044225"/>
            <a:ext cx="0" cy="1339401"/>
          </a:xfrm>
          <a:prstGeom prst="straightConnector1">
            <a:avLst/>
          </a:prstGeom>
          <a:ln w="12700">
            <a:solidFill>
              <a:srgbClr val="FA856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304581" y="1626287"/>
            <a:ext cx="1937599" cy="121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pPr algn="just"/>
            <a:r>
              <a:rPr lang="zh-CN" altLang="en-US" dirty="0"/>
              <a:t>在这里键入目录页说明，在这里键入目录页说明，在这里键入目录页说明</a:t>
            </a:r>
            <a:r>
              <a:rPr lang="zh-CN" altLang="en-US" dirty="0" smtClean="0"/>
              <a:t>，</a:t>
            </a:r>
            <a:endParaRPr lang="zh-CN" altLang="en-US" dirty="0" smtClean="0"/>
          </a:p>
        </p:txBody>
      </p:sp>
      <p:sp>
        <p:nvSpPr>
          <p:cNvPr id="22" name="文本框 21"/>
          <p:cNvSpPr txBox="1"/>
          <p:nvPr/>
        </p:nvSpPr>
        <p:spPr>
          <a:xfrm>
            <a:off x="8168677" y="1620592"/>
            <a:ext cx="1937599" cy="121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pPr algn="just"/>
            <a:r>
              <a:rPr lang="zh-CN" altLang="en-US" dirty="0"/>
              <a:t>在这里键入目录页说明，在这里键入目录页说明，在这里键入目录页说明</a:t>
            </a:r>
            <a:r>
              <a:rPr lang="zh-CN" altLang="en-US" dirty="0" smtClean="0"/>
              <a:t>，</a:t>
            </a:r>
            <a:endParaRPr lang="zh-CN" altLang="en-US" dirty="0" smtClean="0"/>
          </a:p>
        </p:txBody>
      </p:sp>
      <p:sp>
        <p:nvSpPr>
          <p:cNvPr id="23" name="文本框 22"/>
          <p:cNvSpPr txBox="1"/>
          <p:nvPr/>
        </p:nvSpPr>
        <p:spPr>
          <a:xfrm>
            <a:off x="5700308" y="5081847"/>
            <a:ext cx="1937599" cy="121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pPr algn="just"/>
            <a:r>
              <a:rPr lang="zh-CN" altLang="en-US" dirty="0"/>
              <a:t>在这里键入目录页说明，在这里键入目录页说明，在这里键入目录页说明</a:t>
            </a:r>
            <a:r>
              <a:rPr lang="zh-CN" altLang="en-US" dirty="0" smtClean="0"/>
              <a:t>，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6200000">
            <a:off x="2033893" y="2218063"/>
            <a:ext cx="1569133" cy="2075147"/>
          </a:xfrm>
          <a:custGeom>
            <a:avLst/>
            <a:gdLst>
              <a:gd name="connsiteX0" fmla="*/ 881353 w 1762708"/>
              <a:gd name="connsiteY0" fmla="*/ 0 h 2331146"/>
              <a:gd name="connsiteX1" fmla="*/ 881354 w 1762708"/>
              <a:gd name="connsiteY1" fmla="*/ 0 h 2331146"/>
              <a:gd name="connsiteX2" fmla="*/ 881354 w 1762708"/>
              <a:gd name="connsiteY2" fmla="*/ 0 h 2331146"/>
              <a:gd name="connsiteX3" fmla="*/ 1762708 w 1762708"/>
              <a:gd name="connsiteY3" fmla="*/ 881354 h 2331146"/>
              <a:gd name="connsiteX4" fmla="*/ 1374127 w 1762708"/>
              <a:gd name="connsiteY4" fmla="*/ 1612187 h 2331146"/>
              <a:gd name="connsiteX5" fmla="*/ 1372283 w 1762708"/>
              <a:gd name="connsiteY5" fmla="*/ 1613188 h 2331146"/>
              <a:gd name="connsiteX6" fmla="*/ 1372283 w 1762708"/>
              <a:gd name="connsiteY6" fmla="*/ 1855121 h 2331146"/>
              <a:gd name="connsiteX7" fmla="*/ 1503445 w 1762708"/>
              <a:gd name="connsiteY7" fmla="*/ 1855121 h 2331146"/>
              <a:gd name="connsiteX8" fmla="*/ 881353 w 1762708"/>
              <a:gd name="connsiteY8" fmla="*/ 2331146 h 2331146"/>
              <a:gd name="connsiteX9" fmla="*/ 259261 w 1762708"/>
              <a:gd name="connsiteY9" fmla="*/ 1855121 h 2331146"/>
              <a:gd name="connsiteX10" fmla="*/ 390423 w 1762708"/>
              <a:gd name="connsiteY10" fmla="*/ 1855121 h 2331146"/>
              <a:gd name="connsiteX11" fmla="*/ 390423 w 1762708"/>
              <a:gd name="connsiteY11" fmla="*/ 1613187 h 2331146"/>
              <a:gd name="connsiteX12" fmla="*/ 388581 w 1762708"/>
              <a:gd name="connsiteY12" fmla="*/ 1612187 h 2331146"/>
              <a:gd name="connsiteX13" fmla="*/ 0 w 1762708"/>
              <a:gd name="connsiteY13" fmla="*/ 881354 h 2331146"/>
              <a:gd name="connsiteX14" fmla="*/ 703731 w 1762708"/>
              <a:gd name="connsiteY14" fmla="*/ 17906 h 2331146"/>
              <a:gd name="connsiteX15" fmla="*/ 717461 w 1762708"/>
              <a:gd name="connsiteY15" fmla="*/ 16522 h 2331146"/>
              <a:gd name="connsiteX16" fmla="*/ 717462 w 1762708"/>
              <a:gd name="connsiteY16" fmla="*/ 16522 h 2331146"/>
              <a:gd name="connsiteX17" fmla="*/ 881353 w 1762708"/>
              <a:gd name="connsiteY17" fmla="*/ 0 h 2331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2708" h="2331146">
                <a:moveTo>
                  <a:pt x="881353" y="0"/>
                </a:moveTo>
                <a:lnTo>
                  <a:pt x="881354" y="0"/>
                </a:lnTo>
                <a:lnTo>
                  <a:pt x="881354" y="0"/>
                </a:lnTo>
                <a:cubicBezTo>
                  <a:pt x="1368112" y="0"/>
                  <a:pt x="1762708" y="394596"/>
                  <a:pt x="1762708" y="881354"/>
                </a:cubicBezTo>
                <a:cubicBezTo>
                  <a:pt x="1762708" y="1185578"/>
                  <a:pt x="1608569" y="1453801"/>
                  <a:pt x="1374127" y="1612187"/>
                </a:cubicBezTo>
                <a:lnTo>
                  <a:pt x="1372283" y="1613188"/>
                </a:lnTo>
                <a:lnTo>
                  <a:pt x="1372283" y="1855121"/>
                </a:lnTo>
                <a:lnTo>
                  <a:pt x="1503445" y="1855121"/>
                </a:lnTo>
                <a:lnTo>
                  <a:pt x="881353" y="2331146"/>
                </a:lnTo>
                <a:lnTo>
                  <a:pt x="259261" y="1855121"/>
                </a:lnTo>
                <a:lnTo>
                  <a:pt x="390423" y="1855121"/>
                </a:lnTo>
                <a:lnTo>
                  <a:pt x="390423" y="1613187"/>
                </a:lnTo>
                <a:lnTo>
                  <a:pt x="388581" y="1612187"/>
                </a:lnTo>
                <a:cubicBezTo>
                  <a:pt x="154139" y="1453801"/>
                  <a:pt x="0" y="1185578"/>
                  <a:pt x="0" y="881354"/>
                </a:cubicBezTo>
                <a:cubicBezTo>
                  <a:pt x="0" y="455441"/>
                  <a:pt x="302113" y="100089"/>
                  <a:pt x="703731" y="17906"/>
                </a:cubicBezTo>
                <a:lnTo>
                  <a:pt x="717461" y="16522"/>
                </a:lnTo>
                <a:lnTo>
                  <a:pt x="717462" y="16522"/>
                </a:lnTo>
                <a:cubicBezTo>
                  <a:pt x="770400" y="5689"/>
                  <a:pt x="825213" y="0"/>
                  <a:pt x="881353" y="0"/>
                </a:cubicBezTo>
                <a:close/>
              </a:path>
            </a:pathLst>
          </a:custGeom>
          <a:solidFill>
            <a:srgbClr val="2D4762"/>
          </a:solidFill>
          <a:ln w="14288" cap="flat">
            <a:noFill/>
            <a:prstDash val="solid"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1974132" y="2656826"/>
            <a:ext cx="1197621" cy="1197622"/>
          </a:xfrm>
          <a:prstGeom prst="ellipse">
            <a:avLst/>
          </a:prstGeom>
          <a:gradFill flip="none" rotWithShape="1">
            <a:gsLst>
              <a:gs pos="100000">
                <a:srgbClr val="FFFFFF">
                  <a:lumMod val="100000"/>
                </a:srgbClr>
              </a:gs>
              <a:gs pos="0">
                <a:srgbClr val="D9D9DA"/>
              </a:gs>
            </a:gsLst>
            <a:lin ang="2700000" scaled="1"/>
            <a:tileRect/>
          </a:gradFill>
          <a:ln w="28575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D9D9DA"/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outerShdw blurRad="279400" dist="165100" dir="2700000" algn="t" rotWithShape="0">
              <a:prstClr val="black">
                <a:alpha val="35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16200000">
            <a:off x="4218920" y="2218064"/>
            <a:ext cx="1569133" cy="2075147"/>
          </a:xfrm>
          <a:custGeom>
            <a:avLst/>
            <a:gdLst>
              <a:gd name="connsiteX0" fmla="*/ 881353 w 1762708"/>
              <a:gd name="connsiteY0" fmla="*/ 0 h 2331146"/>
              <a:gd name="connsiteX1" fmla="*/ 881354 w 1762708"/>
              <a:gd name="connsiteY1" fmla="*/ 0 h 2331146"/>
              <a:gd name="connsiteX2" fmla="*/ 881354 w 1762708"/>
              <a:gd name="connsiteY2" fmla="*/ 0 h 2331146"/>
              <a:gd name="connsiteX3" fmla="*/ 1762708 w 1762708"/>
              <a:gd name="connsiteY3" fmla="*/ 881354 h 2331146"/>
              <a:gd name="connsiteX4" fmla="*/ 1374127 w 1762708"/>
              <a:gd name="connsiteY4" fmla="*/ 1612187 h 2331146"/>
              <a:gd name="connsiteX5" fmla="*/ 1372283 w 1762708"/>
              <a:gd name="connsiteY5" fmla="*/ 1613188 h 2331146"/>
              <a:gd name="connsiteX6" fmla="*/ 1372283 w 1762708"/>
              <a:gd name="connsiteY6" fmla="*/ 1855121 h 2331146"/>
              <a:gd name="connsiteX7" fmla="*/ 1503445 w 1762708"/>
              <a:gd name="connsiteY7" fmla="*/ 1855121 h 2331146"/>
              <a:gd name="connsiteX8" fmla="*/ 881353 w 1762708"/>
              <a:gd name="connsiteY8" fmla="*/ 2331146 h 2331146"/>
              <a:gd name="connsiteX9" fmla="*/ 259261 w 1762708"/>
              <a:gd name="connsiteY9" fmla="*/ 1855121 h 2331146"/>
              <a:gd name="connsiteX10" fmla="*/ 390423 w 1762708"/>
              <a:gd name="connsiteY10" fmla="*/ 1855121 h 2331146"/>
              <a:gd name="connsiteX11" fmla="*/ 390423 w 1762708"/>
              <a:gd name="connsiteY11" fmla="*/ 1613187 h 2331146"/>
              <a:gd name="connsiteX12" fmla="*/ 388581 w 1762708"/>
              <a:gd name="connsiteY12" fmla="*/ 1612187 h 2331146"/>
              <a:gd name="connsiteX13" fmla="*/ 0 w 1762708"/>
              <a:gd name="connsiteY13" fmla="*/ 881354 h 2331146"/>
              <a:gd name="connsiteX14" fmla="*/ 703731 w 1762708"/>
              <a:gd name="connsiteY14" fmla="*/ 17906 h 2331146"/>
              <a:gd name="connsiteX15" fmla="*/ 717461 w 1762708"/>
              <a:gd name="connsiteY15" fmla="*/ 16522 h 2331146"/>
              <a:gd name="connsiteX16" fmla="*/ 717462 w 1762708"/>
              <a:gd name="connsiteY16" fmla="*/ 16522 h 2331146"/>
              <a:gd name="connsiteX17" fmla="*/ 881353 w 1762708"/>
              <a:gd name="connsiteY17" fmla="*/ 0 h 2331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2708" h="2331146">
                <a:moveTo>
                  <a:pt x="881353" y="0"/>
                </a:moveTo>
                <a:lnTo>
                  <a:pt x="881354" y="0"/>
                </a:lnTo>
                <a:lnTo>
                  <a:pt x="881354" y="0"/>
                </a:lnTo>
                <a:cubicBezTo>
                  <a:pt x="1368112" y="0"/>
                  <a:pt x="1762708" y="394596"/>
                  <a:pt x="1762708" y="881354"/>
                </a:cubicBezTo>
                <a:cubicBezTo>
                  <a:pt x="1762708" y="1185578"/>
                  <a:pt x="1608569" y="1453801"/>
                  <a:pt x="1374127" y="1612187"/>
                </a:cubicBezTo>
                <a:lnTo>
                  <a:pt x="1372283" y="1613188"/>
                </a:lnTo>
                <a:lnTo>
                  <a:pt x="1372283" y="1855121"/>
                </a:lnTo>
                <a:lnTo>
                  <a:pt x="1503445" y="1855121"/>
                </a:lnTo>
                <a:lnTo>
                  <a:pt x="881353" y="2331146"/>
                </a:lnTo>
                <a:lnTo>
                  <a:pt x="259261" y="1855121"/>
                </a:lnTo>
                <a:lnTo>
                  <a:pt x="390423" y="1855121"/>
                </a:lnTo>
                <a:lnTo>
                  <a:pt x="390423" y="1613187"/>
                </a:lnTo>
                <a:lnTo>
                  <a:pt x="388581" y="1612187"/>
                </a:lnTo>
                <a:cubicBezTo>
                  <a:pt x="154139" y="1453801"/>
                  <a:pt x="0" y="1185578"/>
                  <a:pt x="0" y="881354"/>
                </a:cubicBezTo>
                <a:cubicBezTo>
                  <a:pt x="0" y="455441"/>
                  <a:pt x="302113" y="100089"/>
                  <a:pt x="703731" y="17906"/>
                </a:cubicBezTo>
                <a:lnTo>
                  <a:pt x="717461" y="16522"/>
                </a:lnTo>
                <a:lnTo>
                  <a:pt x="717462" y="16522"/>
                </a:lnTo>
                <a:cubicBezTo>
                  <a:pt x="770400" y="5689"/>
                  <a:pt x="825213" y="0"/>
                  <a:pt x="881353" y="0"/>
                </a:cubicBezTo>
                <a:close/>
              </a:path>
            </a:pathLst>
          </a:custGeom>
          <a:solidFill>
            <a:srgbClr val="83A5C7"/>
          </a:solidFill>
          <a:ln w="14288" cap="flat">
            <a:noFill/>
            <a:prstDash val="solid"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159159" y="2656827"/>
            <a:ext cx="1197621" cy="1197622"/>
          </a:xfrm>
          <a:prstGeom prst="ellipse">
            <a:avLst/>
          </a:prstGeom>
          <a:gradFill flip="none" rotWithShape="1">
            <a:gsLst>
              <a:gs pos="100000">
                <a:srgbClr val="FFFFFF">
                  <a:lumMod val="100000"/>
                </a:srgbClr>
              </a:gs>
              <a:gs pos="0">
                <a:srgbClr val="D9D9DA"/>
              </a:gs>
            </a:gsLst>
            <a:lin ang="2700000" scaled="1"/>
            <a:tileRect/>
          </a:gradFill>
          <a:ln w="28575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D9D9DA"/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outerShdw blurRad="279400" dist="165100" dir="2700000" algn="t" rotWithShape="0">
              <a:prstClr val="black">
                <a:alpha val="35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任意多边形 5"/>
          <p:cNvSpPr/>
          <p:nvPr/>
        </p:nvSpPr>
        <p:spPr>
          <a:xfrm rot="16200000">
            <a:off x="6403947" y="2218064"/>
            <a:ext cx="1569133" cy="2075147"/>
          </a:xfrm>
          <a:custGeom>
            <a:avLst/>
            <a:gdLst>
              <a:gd name="connsiteX0" fmla="*/ 881353 w 1762708"/>
              <a:gd name="connsiteY0" fmla="*/ 0 h 2331146"/>
              <a:gd name="connsiteX1" fmla="*/ 881354 w 1762708"/>
              <a:gd name="connsiteY1" fmla="*/ 0 h 2331146"/>
              <a:gd name="connsiteX2" fmla="*/ 881354 w 1762708"/>
              <a:gd name="connsiteY2" fmla="*/ 0 h 2331146"/>
              <a:gd name="connsiteX3" fmla="*/ 1762708 w 1762708"/>
              <a:gd name="connsiteY3" fmla="*/ 881354 h 2331146"/>
              <a:gd name="connsiteX4" fmla="*/ 1374127 w 1762708"/>
              <a:gd name="connsiteY4" fmla="*/ 1612187 h 2331146"/>
              <a:gd name="connsiteX5" fmla="*/ 1372283 w 1762708"/>
              <a:gd name="connsiteY5" fmla="*/ 1613188 h 2331146"/>
              <a:gd name="connsiteX6" fmla="*/ 1372283 w 1762708"/>
              <a:gd name="connsiteY6" fmla="*/ 1855121 h 2331146"/>
              <a:gd name="connsiteX7" fmla="*/ 1503445 w 1762708"/>
              <a:gd name="connsiteY7" fmla="*/ 1855121 h 2331146"/>
              <a:gd name="connsiteX8" fmla="*/ 881353 w 1762708"/>
              <a:gd name="connsiteY8" fmla="*/ 2331146 h 2331146"/>
              <a:gd name="connsiteX9" fmla="*/ 259261 w 1762708"/>
              <a:gd name="connsiteY9" fmla="*/ 1855121 h 2331146"/>
              <a:gd name="connsiteX10" fmla="*/ 390423 w 1762708"/>
              <a:gd name="connsiteY10" fmla="*/ 1855121 h 2331146"/>
              <a:gd name="connsiteX11" fmla="*/ 390423 w 1762708"/>
              <a:gd name="connsiteY11" fmla="*/ 1613187 h 2331146"/>
              <a:gd name="connsiteX12" fmla="*/ 388581 w 1762708"/>
              <a:gd name="connsiteY12" fmla="*/ 1612187 h 2331146"/>
              <a:gd name="connsiteX13" fmla="*/ 0 w 1762708"/>
              <a:gd name="connsiteY13" fmla="*/ 881354 h 2331146"/>
              <a:gd name="connsiteX14" fmla="*/ 703731 w 1762708"/>
              <a:gd name="connsiteY14" fmla="*/ 17906 h 2331146"/>
              <a:gd name="connsiteX15" fmla="*/ 717461 w 1762708"/>
              <a:gd name="connsiteY15" fmla="*/ 16522 h 2331146"/>
              <a:gd name="connsiteX16" fmla="*/ 717462 w 1762708"/>
              <a:gd name="connsiteY16" fmla="*/ 16522 h 2331146"/>
              <a:gd name="connsiteX17" fmla="*/ 881353 w 1762708"/>
              <a:gd name="connsiteY17" fmla="*/ 0 h 2331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2708" h="2331146">
                <a:moveTo>
                  <a:pt x="881353" y="0"/>
                </a:moveTo>
                <a:lnTo>
                  <a:pt x="881354" y="0"/>
                </a:lnTo>
                <a:lnTo>
                  <a:pt x="881354" y="0"/>
                </a:lnTo>
                <a:cubicBezTo>
                  <a:pt x="1368112" y="0"/>
                  <a:pt x="1762708" y="394596"/>
                  <a:pt x="1762708" y="881354"/>
                </a:cubicBezTo>
                <a:cubicBezTo>
                  <a:pt x="1762708" y="1185578"/>
                  <a:pt x="1608569" y="1453801"/>
                  <a:pt x="1374127" y="1612187"/>
                </a:cubicBezTo>
                <a:lnTo>
                  <a:pt x="1372283" y="1613188"/>
                </a:lnTo>
                <a:lnTo>
                  <a:pt x="1372283" y="1855121"/>
                </a:lnTo>
                <a:lnTo>
                  <a:pt x="1503445" y="1855121"/>
                </a:lnTo>
                <a:lnTo>
                  <a:pt x="881353" y="2331146"/>
                </a:lnTo>
                <a:lnTo>
                  <a:pt x="259261" y="1855121"/>
                </a:lnTo>
                <a:lnTo>
                  <a:pt x="390423" y="1855121"/>
                </a:lnTo>
                <a:lnTo>
                  <a:pt x="390423" y="1613187"/>
                </a:lnTo>
                <a:lnTo>
                  <a:pt x="388581" y="1612187"/>
                </a:lnTo>
                <a:cubicBezTo>
                  <a:pt x="154139" y="1453801"/>
                  <a:pt x="0" y="1185578"/>
                  <a:pt x="0" y="881354"/>
                </a:cubicBezTo>
                <a:cubicBezTo>
                  <a:pt x="0" y="455441"/>
                  <a:pt x="302113" y="100089"/>
                  <a:pt x="703731" y="17906"/>
                </a:cubicBezTo>
                <a:lnTo>
                  <a:pt x="717461" y="16522"/>
                </a:lnTo>
                <a:lnTo>
                  <a:pt x="717462" y="16522"/>
                </a:lnTo>
                <a:cubicBezTo>
                  <a:pt x="770400" y="5689"/>
                  <a:pt x="825213" y="0"/>
                  <a:pt x="881353" y="0"/>
                </a:cubicBezTo>
                <a:close/>
              </a:path>
            </a:pathLst>
          </a:custGeom>
          <a:solidFill>
            <a:srgbClr val="AEC4DA"/>
          </a:solidFill>
          <a:ln w="14288" cap="flat">
            <a:noFill/>
            <a:prstDash val="solid"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344186" y="2656827"/>
            <a:ext cx="1197621" cy="1197622"/>
          </a:xfrm>
          <a:prstGeom prst="ellipse">
            <a:avLst/>
          </a:prstGeom>
          <a:gradFill flip="none" rotWithShape="1">
            <a:gsLst>
              <a:gs pos="100000">
                <a:srgbClr val="FFFFFF">
                  <a:lumMod val="100000"/>
                </a:srgbClr>
              </a:gs>
              <a:gs pos="0">
                <a:srgbClr val="D9D9DA"/>
              </a:gs>
            </a:gsLst>
            <a:lin ang="2700000" scaled="1"/>
            <a:tileRect/>
          </a:gradFill>
          <a:ln w="28575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D9D9DA"/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outerShdw blurRad="279400" dist="165100" dir="2700000" algn="t" rotWithShape="0">
              <a:prstClr val="black">
                <a:alpha val="35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 rot="16200000">
            <a:off x="8588973" y="2218064"/>
            <a:ext cx="1569133" cy="2075147"/>
          </a:xfrm>
          <a:custGeom>
            <a:avLst/>
            <a:gdLst>
              <a:gd name="connsiteX0" fmla="*/ 881353 w 1762708"/>
              <a:gd name="connsiteY0" fmla="*/ 0 h 2331146"/>
              <a:gd name="connsiteX1" fmla="*/ 881354 w 1762708"/>
              <a:gd name="connsiteY1" fmla="*/ 0 h 2331146"/>
              <a:gd name="connsiteX2" fmla="*/ 881354 w 1762708"/>
              <a:gd name="connsiteY2" fmla="*/ 0 h 2331146"/>
              <a:gd name="connsiteX3" fmla="*/ 1762708 w 1762708"/>
              <a:gd name="connsiteY3" fmla="*/ 881354 h 2331146"/>
              <a:gd name="connsiteX4" fmla="*/ 1374127 w 1762708"/>
              <a:gd name="connsiteY4" fmla="*/ 1612187 h 2331146"/>
              <a:gd name="connsiteX5" fmla="*/ 1372283 w 1762708"/>
              <a:gd name="connsiteY5" fmla="*/ 1613188 h 2331146"/>
              <a:gd name="connsiteX6" fmla="*/ 1372283 w 1762708"/>
              <a:gd name="connsiteY6" fmla="*/ 1855121 h 2331146"/>
              <a:gd name="connsiteX7" fmla="*/ 1503445 w 1762708"/>
              <a:gd name="connsiteY7" fmla="*/ 1855121 h 2331146"/>
              <a:gd name="connsiteX8" fmla="*/ 881353 w 1762708"/>
              <a:gd name="connsiteY8" fmla="*/ 2331146 h 2331146"/>
              <a:gd name="connsiteX9" fmla="*/ 259261 w 1762708"/>
              <a:gd name="connsiteY9" fmla="*/ 1855121 h 2331146"/>
              <a:gd name="connsiteX10" fmla="*/ 390423 w 1762708"/>
              <a:gd name="connsiteY10" fmla="*/ 1855121 h 2331146"/>
              <a:gd name="connsiteX11" fmla="*/ 390423 w 1762708"/>
              <a:gd name="connsiteY11" fmla="*/ 1613187 h 2331146"/>
              <a:gd name="connsiteX12" fmla="*/ 388581 w 1762708"/>
              <a:gd name="connsiteY12" fmla="*/ 1612187 h 2331146"/>
              <a:gd name="connsiteX13" fmla="*/ 0 w 1762708"/>
              <a:gd name="connsiteY13" fmla="*/ 881354 h 2331146"/>
              <a:gd name="connsiteX14" fmla="*/ 703731 w 1762708"/>
              <a:gd name="connsiteY14" fmla="*/ 17906 h 2331146"/>
              <a:gd name="connsiteX15" fmla="*/ 717461 w 1762708"/>
              <a:gd name="connsiteY15" fmla="*/ 16522 h 2331146"/>
              <a:gd name="connsiteX16" fmla="*/ 717462 w 1762708"/>
              <a:gd name="connsiteY16" fmla="*/ 16522 h 2331146"/>
              <a:gd name="connsiteX17" fmla="*/ 881353 w 1762708"/>
              <a:gd name="connsiteY17" fmla="*/ 0 h 2331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2708" h="2331146">
                <a:moveTo>
                  <a:pt x="881353" y="0"/>
                </a:moveTo>
                <a:lnTo>
                  <a:pt x="881354" y="0"/>
                </a:lnTo>
                <a:lnTo>
                  <a:pt x="881354" y="0"/>
                </a:lnTo>
                <a:cubicBezTo>
                  <a:pt x="1368112" y="0"/>
                  <a:pt x="1762708" y="394596"/>
                  <a:pt x="1762708" y="881354"/>
                </a:cubicBezTo>
                <a:cubicBezTo>
                  <a:pt x="1762708" y="1185578"/>
                  <a:pt x="1608569" y="1453801"/>
                  <a:pt x="1374127" y="1612187"/>
                </a:cubicBezTo>
                <a:lnTo>
                  <a:pt x="1372283" y="1613188"/>
                </a:lnTo>
                <a:lnTo>
                  <a:pt x="1372283" y="1855121"/>
                </a:lnTo>
                <a:lnTo>
                  <a:pt x="1503445" y="1855121"/>
                </a:lnTo>
                <a:lnTo>
                  <a:pt x="881353" y="2331146"/>
                </a:lnTo>
                <a:lnTo>
                  <a:pt x="259261" y="1855121"/>
                </a:lnTo>
                <a:lnTo>
                  <a:pt x="390423" y="1855121"/>
                </a:lnTo>
                <a:lnTo>
                  <a:pt x="390423" y="1613187"/>
                </a:lnTo>
                <a:lnTo>
                  <a:pt x="388581" y="1612187"/>
                </a:lnTo>
                <a:cubicBezTo>
                  <a:pt x="154139" y="1453801"/>
                  <a:pt x="0" y="1185578"/>
                  <a:pt x="0" y="881354"/>
                </a:cubicBezTo>
                <a:cubicBezTo>
                  <a:pt x="0" y="455441"/>
                  <a:pt x="302113" y="100089"/>
                  <a:pt x="703731" y="17906"/>
                </a:cubicBezTo>
                <a:lnTo>
                  <a:pt x="717461" y="16522"/>
                </a:lnTo>
                <a:lnTo>
                  <a:pt x="717462" y="16522"/>
                </a:lnTo>
                <a:cubicBezTo>
                  <a:pt x="770400" y="5689"/>
                  <a:pt x="825213" y="0"/>
                  <a:pt x="881353" y="0"/>
                </a:cubicBezTo>
                <a:close/>
              </a:path>
            </a:pathLst>
          </a:custGeom>
          <a:solidFill>
            <a:srgbClr val="FA8562"/>
          </a:solidFill>
          <a:ln w="14288" cap="flat">
            <a:noFill/>
            <a:prstDash val="solid"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529212" y="2656827"/>
            <a:ext cx="1197621" cy="1197622"/>
          </a:xfrm>
          <a:prstGeom prst="ellipse">
            <a:avLst/>
          </a:prstGeom>
          <a:gradFill flip="none" rotWithShape="1">
            <a:gsLst>
              <a:gs pos="100000">
                <a:srgbClr val="FFFFFF">
                  <a:lumMod val="100000"/>
                </a:srgbClr>
              </a:gs>
              <a:gs pos="0">
                <a:srgbClr val="D9D9DA"/>
              </a:gs>
            </a:gsLst>
            <a:lin ang="2700000" scaled="1"/>
            <a:tileRect/>
          </a:gradFill>
          <a:ln w="28575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D9D9DA"/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outerShdw blurRad="279400" dist="165100" dir="2700000" algn="t" rotWithShape="0">
              <a:prstClr val="black">
                <a:alpha val="35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51669" y="2785505"/>
            <a:ext cx="787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STEP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ctr"/>
            <a:r>
              <a:rPr lang="en-US" alt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01</a:t>
            </a:r>
            <a:endParaRPr lang="zh-CN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16278" y="2785505"/>
            <a:ext cx="787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STEP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ctr"/>
            <a:r>
              <a:rPr lang="en-US" alt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02</a:t>
            </a:r>
            <a:endParaRPr lang="zh-CN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522273" y="2785505"/>
            <a:ext cx="787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STEP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ctr"/>
            <a:r>
              <a:rPr lang="en-US" alt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03</a:t>
            </a:r>
            <a:endParaRPr lang="zh-CN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727554" y="2785505"/>
            <a:ext cx="787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STEP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ctr"/>
            <a:r>
              <a:rPr lang="en-US" alt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04</a:t>
            </a:r>
            <a:endParaRPr lang="zh-CN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4" name="文本框 48"/>
          <p:cNvSpPr>
            <a:spLocks noChangeArrowheads="1"/>
          </p:cNvSpPr>
          <p:nvPr/>
        </p:nvSpPr>
        <p:spPr bwMode="auto">
          <a:xfrm>
            <a:off x="1780886" y="1806069"/>
            <a:ext cx="2029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2D4762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在这里键入小标题</a:t>
            </a:r>
            <a:endParaRPr lang="zh-CN" altLang="en-US" dirty="0">
              <a:solidFill>
                <a:srgbClr val="2D476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80886" y="2082074"/>
            <a:ext cx="301683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r>
              <a:rPr lang="zh-CN" altLang="en-US" dirty="0"/>
              <a:t>在这里</a:t>
            </a:r>
            <a:r>
              <a:rPr lang="zh-CN" altLang="en-US" dirty="0" smtClean="0"/>
              <a:t>键入说明，在这里键入说明。</a:t>
            </a:r>
            <a:endParaRPr lang="zh-CN" altLang="en-US" dirty="0" smtClean="0"/>
          </a:p>
        </p:txBody>
      </p:sp>
      <p:sp>
        <p:nvSpPr>
          <p:cNvPr id="16" name="文本框 48"/>
          <p:cNvSpPr>
            <a:spLocks noChangeArrowheads="1"/>
          </p:cNvSpPr>
          <p:nvPr/>
        </p:nvSpPr>
        <p:spPr bwMode="auto">
          <a:xfrm>
            <a:off x="3965913" y="4175466"/>
            <a:ext cx="2029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2D4762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在这里键入小标题</a:t>
            </a:r>
            <a:endParaRPr lang="zh-CN" altLang="en-US" dirty="0">
              <a:solidFill>
                <a:srgbClr val="2D476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65913" y="4451471"/>
            <a:ext cx="301683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r>
              <a:rPr lang="zh-CN" altLang="en-US" dirty="0"/>
              <a:t>在这里</a:t>
            </a:r>
            <a:r>
              <a:rPr lang="zh-CN" altLang="en-US" dirty="0" smtClean="0"/>
              <a:t>键入说明，在这里键入说明。</a:t>
            </a:r>
            <a:endParaRPr lang="zh-CN" altLang="en-US" dirty="0" smtClean="0"/>
          </a:p>
        </p:txBody>
      </p:sp>
      <p:sp>
        <p:nvSpPr>
          <p:cNvPr id="18" name="文本框 48"/>
          <p:cNvSpPr>
            <a:spLocks noChangeArrowheads="1"/>
          </p:cNvSpPr>
          <p:nvPr/>
        </p:nvSpPr>
        <p:spPr bwMode="auto">
          <a:xfrm>
            <a:off x="6150940" y="1806069"/>
            <a:ext cx="2029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2D4762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在这里键入小标题</a:t>
            </a:r>
            <a:endParaRPr lang="zh-CN" altLang="en-US" dirty="0">
              <a:solidFill>
                <a:srgbClr val="2D476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150940" y="2082074"/>
            <a:ext cx="301683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r>
              <a:rPr lang="zh-CN" altLang="en-US" dirty="0"/>
              <a:t>在这里</a:t>
            </a:r>
            <a:r>
              <a:rPr lang="zh-CN" altLang="en-US" dirty="0" smtClean="0"/>
              <a:t>键入说明，在这里键入说明。</a:t>
            </a:r>
            <a:endParaRPr lang="zh-CN" altLang="en-US" dirty="0" smtClean="0"/>
          </a:p>
        </p:txBody>
      </p:sp>
      <p:sp>
        <p:nvSpPr>
          <p:cNvPr id="20" name="文本框 48"/>
          <p:cNvSpPr>
            <a:spLocks noChangeArrowheads="1"/>
          </p:cNvSpPr>
          <p:nvPr/>
        </p:nvSpPr>
        <p:spPr bwMode="auto">
          <a:xfrm>
            <a:off x="8335966" y="4170481"/>
            <a:ext cx="2029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2D4762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在这里键入小标题</a:t>
            </a:r>
            <a:endParaRPr lang="zh-CN" altLang="en-US" dirty="0">
              <a:solidFill>
                <a:srgbClr val="2D476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335966" y="4446486"/>
            <a:ext cx="301683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r>
              <a:rPr lang="zh-CN" altLang="en-US" dirty="0"/>
              <a:t>在这里</a:t>
            </a:r>
            <a:r>
              <a:rPr lang="zh-CN" altLang="en-US" dirty="0" smtClean="0"/>
              <a:t>键入说明，在这里键入说明。</a:t>
            </a:r>
            <a:endParaRPr lang="zh-CN" altLang="en-US" dirty="0" smtClean="0"/>
          </a:p>
        </p:txBody>
      </p:sp>
      <p:cxnSp>
        <p:nvCxnSpPr>
          <p:cNvPr id="22" name="直接连接符 21"/>
          <p:cNvCxnSpPr/>
          <p:nvPr/>
        </p:nvCxnSpPr>
        <p:spPr>
          <a:xfrm>
            <a:off x="950686" y="5512270"/>
            <a:ext cx="10290628" cy="0"/>
          </a:xfrm>
          <a:prstGeom prst="line">
            <a:avLst/>
          </a:prstGeom>
          <a:ln>
            <a:solidFill>
              <a:srgbClr val="FA856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1156690" y="5629023"/>
            <a:ext cx="987862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sz="1400">
                <a:solidFill>
                  <a:srgbClr val="2D4762"/>
                </a:solidFill>
              </a:defRPr>
            </a:lvl1pPr>
          </a:lstStyle>
          <a:p>
            <a:r>
              <a:rPr lang="zh-CN" altLang="en-US" dirty="0"/>
              <a:t>在这里键入目录页说明，在这里键入目录页说明，在这里键入目录页说明，在这里键入目录页说明，在这里键入目录页说明</a:t>
            </a:r>
            <a:r>
              <a:rPr lang="zh-CN" altLang="en-US" dirty="0" smtClean="0"/>
              <a:t>。在这里键入目录页说明，在这里键入目录页说明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871" y="1949476"/>
            <a:ext cx="4268989" cy="2846559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grpSp>
        <p:nvGrpSpPr>
          <p:cNvPr id="3" name="组合 2"/>
          <p:cNvGrpSpPr/>
          <p:nvPr/>
        </p:nvGrpSpPr>
        <p:grpSpPr>
          <a:xfrm>
            <a:off x="1886197" y="2054280"/>
            <a:ext cx="548230" cy="547940"/>
            <a:chOff x="7618710" y="3833560"/>
            <a:chExt cx="548230" cy="547940"/>
          </a:xfrm>
          <a:solidFill>
            <a:srgbClr val="0070C0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auto">
            <a:xfrm>
              <a:off x="7618710" y="3833560"/>
              <a:ext cx="548230" cy="547940"/>
            </a:xfrm>
            <a:custGeom>
              <a:avLst/>
              <a:gdLst>
                <a:gd name="T0" fmla="*/ 34 w 68"/>
                <a:gd name="T1" fmla="*/ 0 h 68"/>
                <a:gd name="T2" fmla="*/ 0 w 68"/>
                <a:gd name="T3" fmla="*/ 34 h 68"/>
                <a:gd name="T4" fmla="*/ 34 w 68"/>
                <a:gd name="T5" fmla="*/ 68 h 68"/>
                <a:gd name="T6" fmla="*/ 68 w 68"/>
                <a:gd name="T7" fmla="*/ 34 h 68"/>
                <a:gd name="T8" fmla="*/ 34 w 68"/>
                <a:gd name="T9" fmla="*/ 0 h 68"/>
                <a:gd name="T10" fmla="*/ 34 w 68"/>
                <a:gd name="T11" fmla="*/ 48 h 68"/>
                <a:gd name="T12" fmla="*/ 19 w 68"/>
                <a:gd name="T13" fmla="*/ 34 h 68"/>
                <a:gd name="T14" fmla="*/ 34 w 68"/>
                <a:gd name="T15" fmla="*/ 19 h 68"/>
                <a:gd name="T16" fmla="*/ 49 w 68"/>
                <a:gd name="T17" fmla="*/ 34 h 68"/>
                <a:gd name="T18" fmla="*/ 34 w 68"/>
                <a:gd name="T19" fmla="*/ 4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2"/>
                    <a:pt x="15" y="68"/>
                    <a:pt x="34" y="68"/>
                  </a:cubicBezTo>
                  <a:cubicBezTo>
                    <a:pt x="53" y="68"/>
                    <a:pt x="68" y="52"/>
                    <a:pt x="68" y="34"/>
                  </a:cubicBezTo>
                  <a:cubicBezTo>
                    <a:pt x="68" y="15"/>
                    <a:pt x="53" y="0"/>
                    <a:pt x="34" y="0"/>
                  </a:cubicBezTo>
                  <a:close/>
                  <a:moveTo>
                    <a:pt x="34" y="48"/>
                  </a:moveTo>
                  <a:cubicBezTo>
                    <a:pt x="26" y="48"/>
                    <a:pt x="19" y="42"/>
                    <a:pt x="19" y="34"/>
                  </a:cubicBezTo>
                  <a:cubicBezTo>
                    <a:pt x="19" y="25"/>
                    <a:pt x="26" y="19"/>
                    <a:pt x="34" y="19"/>
                  </a:cubicBezTo>
                  <a:cubicBezTo>
                    <a:pt x="42" y="19"/>
                    <a:pt x="49" y="25"/>
                    <a:pt x="49" y="34"/>
                  </a:cubicBezTo>
                  <a:cubicBezTo>
                    <a:pt x="49" y="42"/>
                    <a:pt x="42" y="48"/>
                    <a:pt x="34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7779988" y="3994838"/>
              <a:ext cx="225674" cy="217552"/>
            </a:xfrm>
            <a:custGeom>
              <a:avLst/>
              <a:gdLst>
                <a:gd name="T0" fmla="*/ 14 w 28"/>
                <a:gd name="T1" fmla="*/ 0 h 27"/>
                <a:gd name="T2" fmla="*/ 0 w 28"/>
                <a:gd name="T3" fmla="*/ 14 h 27"/>
                <a:gd name="T4" fmla="*/ 14 w 28"/>
                <a:gd name="T5" fmla="*/ 27 h 27"/>
                <a:gd name="T6" fmla="*/ 28 w 28"/>
                <a:gd name="T7" fmla="*/ 14 h 27"/>
                <a:gd name="T8" fmla="*/ 14 w 28"/>
                <a:gd name="T9" fmla="*/ 0 h 27"/>
                <a:gd name="T10" fmla="*/ 14 w 28"/>
                <a:gd name="T11" fmla="*/ 22 h 27"/>
                <a:gd name="T12" fmla="*/ 6 w 28"/>
                <a:gd name="T13" fmla="*/ 14 h 27"/>
                <a:gd name="T14" fmla="*/ 14 w 28"/>
                <a:gd name="T15" fmla="*/ 5 h 27"/>
                <a:gd name="T16" fmla="*/ 22 w 28"/>
                <a:gd name="T17" fmla="*/ 14 h 27"/>
                <a:gd name="T18" fmla="*/ 14 w 28"/>
                <a:gd name="T19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7">
                  <a:moveTo>
                    <a:pt x="14" y="0"/>
                  </a:moveTo>
                  <a:cubicBezTo>
                    <a:pt x="7" y="0"/>
                    <a:pt x="0" y="6"/>
                    <a:pt x="0" y="14"/>
                  </a:cubicBezTo>
                  <a:cubicBezTo>
                    <a:pt x="0" y="21"/>
                    <a:pt x="7" y="27"/>
                    <a:pt x="14" y="27"/>
                  </a:cubicBezTo>
                  <a:cubicBezTo>
                    <a:pt x="22" y="27"/>
                    <a:pt x="28" y="21"/>
                    <a:pt x="28" y="14"/>
                  </a:cubicBezTo>
                  <a:cubicBezTo>
                    <a:pt x="28" y="6"/>
                    <a:pt x="22" y="0"/>
                    <a:pt x="14" y="0"/>
                  </a:cubicBezTo>
                  <a:close/>
                  <a:moveTo>
                    <a:pt x="14" y="22"/>
                  </a:moveTo>
                  <a:cubicBezTo>
                    <a:pt x="10" y="22"/>
                    <a:pt x="6" y="18"/>
                    <a:pt x="6" y="14"/>
                  </a:cubicBezTo>
                  <a:cubicBezTo>
                    <a:pt x="6" y="9"/>
                    <a:pt x="10" y="5"/>
                    <a:pt x="14" y="5"/>
                  </a:cubicBezTo>
                  <a:cubicBezTo>
                    <a:pt x="19" y="5"/>
                    <a:pt x="22" y="9"/>
                    <a:pt x="22" y="14"/>
                  </a:cubicBezTo>
                  <a:cubicBezTo>
                    <a:pt x="22" y="18"/>
                    <a:pt x="19" y="22"/>
                    <a:pt x="1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595705" y="2099099"/>
            <a:ext cx="3321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冬青黑体简体中文 W3" panose="020B0300000000000000" pitchFamily="34" charset="-122"/>
                <a:ea typeface="冬青黑体简体中文 W3" panose="020B0300000000000000" pitchFamily="34" charset="-122"/>
              </a:rPr>
              <a:t>在这里输入你的文字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  <a:latin typeface="冬青黑体简体中文 W3" panose="020B0300000000000000" pitchFamily="34" charset="-122"/>
              <a:ea typeface="冬青黑体简体中文 W3" panose="020B0300000000000000" pitchFamily="34" charset="-122"/>
            </a:endParaRPr>
          </a:p>
        </p:txBody>
      </p:sp>
      <p:sp>
        <p:nvSpPr>
          <p:cNvPr id="7" name="Freeform 13"/>
          <p:cNvSpPr>
            <a:spLocks noEditPoints="1"/>
          </p:cNvSpPr>
          <p:nvPr/>
        </p:nvSpPr>
        <p:spPr bwMode="auto">
          <a:xfrm>
            <a:off x="1886197" y="3228714"/>
            <a:ext cx="570193" cy="606660"/>
          </a:xfrm>
          <a:custGeom>
            <a:avLst/>
            <a:gdLst>
              <a:gd name="T0" fmla="*/ 40 w 70"/>
              <a:gd name="T1" fmla="*/ 42 h 74"/>
              <a:gd name="T2" fmla="*/ 41 w 70"/>
              <a:gd name="T3" fmla="*/ 48 h 74"/>
              <a:gd name="T4" fmla="*/ 37 w 70"/>
              <a:gd name="T5" fmla="*/ 59 h 74"/>
              <a:gd name="T6" fmla="*/ 29 w 70"/>
              <a:gd name="T7" fmla="*/ 69 h 74"/>
              <a:gd name="T8" fmla="*/ 18 w 70"/>
              <a:gd name="T9" fmla="*/ 74 h 74"/>
              <a:gd name="T10" fmla="*/ 6 w 70"/>
              <a:gd name="T11" fmla="*/ 70 h 74"/>
              <a:gd name="T12" fmla="*/ 6 w 70"/>
              <a:gd name="T13" fmla="*/ 70 h 74"/>
              <a:gd name="T14" fmla="*/ 1 w 70"/>
              <a:gd name="T15" fmla="*/ 59 h 74"/>
              <a:gd name="T16" fmla="*/ 5 w 70"/>
              <a:gd name="T17" fmla="*/ 47 h 74"/>
              <a:gd name="T18" fmla="*/ 13 w 70"/>
              <a:gd name="T19" fmla="*/ 38 h 74"/>
              <a:gd name="T20" fmla="*/ 24 w 70"/>
              <a:gd name="T21" fmla="*/ 33 h 74"/>
              <a:gd name="T22" fmla="*/ 30 w 70"/>
              <a:gd name="T23" fmla="*/ 33 h 74"/>
              <a:gd name="T24" fmla="*/ 23 w 70"/>
              <a:gd name="T25" fmla="*/ 42 h 74"/>
              <a:gd name="T26" fmla="*/ 19 w 70"/>
              <a:gd name="T27" fmla="*/ 44 h 74"/>
              <a:gd name="T28" fmla="*/ 11 w 70"/>
              <a:gd name="T29" fmla="*/ 53 h 74"/>
              <a:gd name="T30" fmla="*/ 9 w 70"/>
              <a:gd name="T31" fmla="*/ 58 h 74"/>
              <a:gd name="T32" fmla="*/ 12 w 70"/>
              <a:gd name="T33" fmla="*/ 64 h 74"/>
              <a:gd name="T34" fmla="*/ 12 w 70"/>
              <a:gd name="T35" fmla="*/ 64 h 74"/>
              <a:gd name="T36" fmla="*/ 17 w 70"/>
              <a:gd name="T37" fmla="*/ 65 h 74"/>
              <a:gd name="T38" fmla="*/ 23 w 70"/>
              <a:gd name="T39" fmla="*/ 63 h 74"/>
              <a:gd name="T40" fmla="*/ 31 w 70"/>
              <a:gd name="T41" fmla="*/ 54 h 74"/>
              <a:gd name="T42" fmla="*/ 32 w 70"/>
              <a:gd name="T43" fmla="*/ 50 h 74"/>
              <a:gd name="T44" fmla="*/ 40 w 70"/>
              <a:gd name="T45" fmla="*/ 42 h 74"/>
              <a:gd name="T46" fmla="*/ 64 w 70"/>
              <a:gd name="T47" fmla="*/ 4 h 74"/>
              <a:gd name="T48" fmla="*/ 52 w 70"/>
              <a:gd name="T49" fmla="*/ 0 h 74"/>
              <a:gd name="T50" fmla="*/ 41 w 70"/>
              <a:gd name="T51" fmla="*/ 5 h 74"/>
              <a:gd name="T52" fmla="*/ 33 w 70"/>
              <a:gd name="T53" fmla="*/ 15 h 74"/>
              <a:gd name="T54" fmla="*/ 29 w 70"/>
              <a:gd name="T55" fmla="*/ 26 h 74"/>
              <a:gd name="T56" fmla="*/ 31 w 70"/>
              <a:gd name="T57" fmla="*/ 32 h 74"/>
              <a:gd name="T58" fmla="*/ 38 w 70"/>
              <a:gd name="T59" fmla="*/ 24 h 74"/>
              <a:gd name="T60" fmla="*/ 40 w 70"/>
              <a:gd name="T61" fmla="*/ 20 h 74"/>
              <a:gd name="T62" fmla="*/ 47 w 70"/>
              <a:gd name="T63" fmla="*/ 11 h 74"/>
              <a:gd name="T64" fmla="*/ 53 w 70"/>
              <a:gd name="T65" fmla="*/ 9 h 74"/>
              <a:gd name="T66" fmla="*/ 58 w 70"/>
              <a:gd name="T67" fmla="*/ 10 h 74"/>
              <a:gd name="T68" fmla="*/ 58 w 70"/>
              <a:gd name="T69" fmla="*/ 10 h 74"/>
              <a:gd name="T70" fmla="*/ 61 w 70"/>
              <a:gd name="T71" fmla="*/ 16 h 74"/>
              <a:gd name="T72" fmla="*/ 59 w 70"/>
              <a:gd name="T73" fmla="*/ 21 h 74"/>
              <a:gd name="T74" fmla="*/ 51 w 70"/>
              <a:gd name="T75" fmla="*/ 30 h 74"/>
              <a:gd name="T76" fmla="*/ 48 w 70"/>
              <a:gd name="T77" fmla="*/ 32 h 74"/>
              <a:gd name="T78" fmla="*/ 41 w 70"/>
              <a:gd name="T79" fmla="*/ 41 h 74"/>
              <a:gd name="T80" fmla="*/ 46 w 70"/>
              <a:gd name="T81" fmla="*/ 41 h 74"/>
              <a:gd name="T82" fmla="*/ 57 w 70"/>
              <a:gd name="T83" fmla="*/ 36 h 74"/>
              <a:gd name="T84" fmla="*/ 65 w 70"/>
              <a:gd name="T85" fmla="*/ 27 h 74"/>
              <a:gd name="T86" fmla="*/ 69 w 70"/>
              <a:gd name="T87" fmla="*/ 15 h 74"/>
              <a:gd name="T88" fmla="*/ 64 w 70"/>
              <a:gd name="T89" fmla="*/ 4 h 74"/>
              <a:gd name="T90" fmla="*/ 64 w 70"/>
              <a:gd name="T91" fmla="*/ 4 h 74"/>
              <a:gd name="T92" fmla="*/ 49 w 70"/>
              <a:gd name="T93" fmla="*/ 21 h 74"/>
              <a:gd name="T94" fmla="*/ 43 w 70"/>
              <a:gd name="T95" fmla="*/ 21 h 74"/>
              <a:gd name="T96" fmla="*/ 22 w 70"/>
              <a:gd name="T97" fmla="*/ 45 h 74"/>
              <a:gd name="T98" fmla="*/ 23 w 70"/>
              <a:gd name="T99" fmla="*/ 52 h 74"/>
              <a:gd name="T100" fmla="*/ 23 w 70"/>
              <a:gd name="T101" fmla="*/ 52 h 74"/>
              <a:gd name="T102" fmla="*/ 29 w 70"/>
              <a:gd name="T103" fmla="*/ 51 h 74"/>
              <a:gd name="T104" fmla="*/ 50 w 70"/>
              <a:gd name="T105" fmla="*/ 27 h 74"/>
              <a:gd name="T106" fmla="*/ 49 w 70"/>
              <a:gd name="T107" fmla="*/ 2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" h="74">
                <a:moveTo>
                  <a:pt x="40" y="42"/>
                </a:moveTo>
                <a:cubicBezTo>
                  <a:pt x="40" y="44"/>
                  <a:pt x="41" y="46"/>
                  <a:pt x="41" y="48"/>
                </a:cubicBezTo>
                <a:cubicBezTo>
                  <a:pt x="41" y="52"/>
                  <a:pt x="40" y="56"/>
                  <a:pt x="37" y="59"/>
                </a:cubicBezTo>
                <a:cubicBezTo>
                  <a:pt x="29" y="69"/>
                  <a:pt x="29" y="69"/>
                  <a:pt x="29" y="69"/>
                </a:cubicBezTo>
                <a:cubicBezTo>
                  <a:pt x="26" y="72"/>
                  <a:pt x="22" y="74"/>
                  <a:pt x="18" y="74"/>
                </a:cubicBezTo>
                <a:cubicBezTo>
                  <a:pt x="14" y="74"/>
                  <a:pt x="10" y="73"/>
                  <a:pt x="6" y="70"/>
                </a:cubicBezTo>
                <a:cubicBezTo>
                  <a:pt x="6" y="70"/>
                  <a:pt x="6" y="70"/>
                  <a:pt x="6" y="70"/>
                </a:cubicBezTo>
                <a:cubicBezTo>
                  <a:pt x="3" y="67"/>
                  <a:pt x="1" y="63"/>
                  <a:pt x="1" y="59"/>
                </a:cubicBezTo>
                <a:cubicBezTo>
                  <a:pt x="0" y="55"/>
                  <a:pt x="2" y="51"/>
                  <a:pt x="5" y="47"/>
                </a:cubicBezTo>
                <a:cubicBezTo>
                  <a:pt x="13" y="38"/>
                  <a:pt x="13" y="38"/>
                  <a:pt x="13" y="38"/>
                </a:cubicBezTo>
                <a:cubicBezTo>
                  <a:pt x="16" y="35"/>
                  <a:pt x="20" y="33"/>
                  <a:pt x="24" y="33"/>
                </a:cubicBezTo>
                <a:cubicBezTo>
                  <a:pt x="26" y="32"/>
                  <a:pt x="28" y="33"/>
                  <a:pt x="30" y="33"/>
                </a:cubicBezTo>
                <a:cubicBezTo>
                  <a:pt x="23" y="42"/>
                  <a:pt x="23" y="42"/>
                  <a:pt x="23" y="42"/>
                </a:cubicBezTo>
                <a:cubicBezTo>
                  <a:pt x="21" y="42"/>
                  <a:pt x="20" y="43"/>
                  <a:pt x="19" y="44"/>
                </a:cubicBezTo>
                <a:cubicBezTo>
                  <a:pt x="11" y="53"/>
                  <a:pt x="11" y="53"/>
                  <a:pt x="11" y="53"/>
                </a:cubicBezTo>
                <a:cubicBezTo>
                  <a:pt x="10" y="55"/>
                  <a:pt x="9" y="57"/>
                  <a:pt x="9" y="58"/>
                </a:cubicBezTo>
                <a:cubicBezTo>
                  <a:pt x="10" y="60"/>
                  <a:pt x="10" y="62"/>
                  <a:pt x="12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4" y="65"/>
                  <a:pt x="16" y="65"/>
                  <a:pt x="17" y="65"/>
                </a:cubicBezTo>
                <a:cubicBezTo>
                  <a:pt x="19" y="65"/>
                  <a:pt x="21" y="64"/>
                  <a:pt x="23" y="63"/>
                </a:cubicBezTo>
                <a:cubicBezTo>
                  <a:pt x="31" y="54"/>
                  <a:pt x="31" y="54"/>
                  <a:pt x="31" y="54"/>
                </a:cubicBezTo>
                <a:cubicBezTo>
                  <a:pt x="31" y="53"/>
                  <a:pt x="32" y="52"/>
                  <a:pt x="32" y="50"/>
                </a:cubicBezTo>
                <a:cubicBezTo>
                  <a:pt x="40" y="42"/>
                  <a:pt x="40" y="42"/>
                  <a:pt x="40" y="42"/>
                </a:cubicBezTo>
                <a:close/>
                <a:moveTo>
                  <a:pt x="64" y="4"/>
                </a:moveTo>
                <a:cubicBezTo>
                  <a:pt x="60" y="1"/>
                  <a:pt x="56" y="0"/>
                  <a:pt x="52" y="0"/>
                </a:cubicBezTo>
                <a:cubicBezTo>
                  <a:pt x="48" y="0"/>
                  <a:pt x="44" y="2"/>
                  <a:pt x="41" y="5"/>
                </a:cubicBezTo>
                <a:cubicBezTo>
                  <a:pt x="33" y="15"/>
                  <a:pt x="33" y="15"/>
                  <a:pt x="33" y="15"/>
                </a:cubicBezTo>
                <a:cubicBezTo>
                  <a:pt x="30" y="18"/>
                  <a:pt x="29" y="22"/>
                  <a:pt x="29" y="26"/>
                </a:cubicBezTo>
                <a:cubicBezTo>
                  <a:pt x="29" y="29"/>
                  <a:pt x="30" y="31"/>
                  <a:pt x="31" y="32"/>
                </a:cubicBezTo>
                <a:cubicBezTo>
                  <a:pt x="38" y="24"/>
                  <a:pt x="38" y="24"/>
                  <a:pt x="38" y="24"/>
                </a:cubicBezTo>
                <a:cubicBezTo>
                  <a:pt x="38" y="23"/>
                  <a:pt x="39" y="21"/>
                  <a:pt x="40" y="20"/>
                </a:cubicBezTo>
                <a:cubicBezTo>
                  <a:pt x="47" y="11"/>
                  <a:pt x="47" y="11"/>
                  <a:pt x="47" y="11"/>
                </a:cubicBezTo>
                <a:cubicBezTo>
                  <a:pt x="49" y="10"/>
                  <a:pt x="51" y="9"/>
                  <a:pt x="53" y="9"/>
                </a:cubicBezTo>
                <a:cubicBezTo>
                  <a:pt x="55" y="9"/>
                  <a:pt x="56" y="9"/>
                  <a:pt x="58" y="10"/>
                </a:cubicBezTo>
                <a:cubicBezTo>
                  <a:pt x="58" y="10"/>
                  <a:pt x="58" y="10"/>
                  <a:pt x="58" y="10"/>
                </a:cubicBezTo>
                <a:cubicBezTo>
                  <a:pt x="60" y="12"/>
                  <a:pt x="60" y="14"/>
                  <a:pt x="61" y="16"/>
                </a:cubicBezTo>
                <a:cubicBezTo>
                  <a:pt x="61" y="17"/>
                  <a:pt x="60" y="19"/>
                  <a:pt x="59" y="21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1"/>
                  <a:pt x="49" y="32"/>
                  <a:pt x="48" y="32"/>
                </a:cubicBezTo>
                <a:cubicBezTo>
                  <a:pt x="41" y="41"/>
                  <a:pt x="41" y="41"/>
                  <a:pt x="41" y="41"/>
                </a:cubicBezTo>
                <a:cubicBezTo>
                  <a:pt x="42" y="41"/>
                  <a:pt x="44" y="42"/>
                  <a:pt x="46" y="41"/>
                </a:cubicBezTo>
                <a:cubicBezTo>
                  <a:pt x="50" y="41"/>
                  <a:pt x="55" y="39"/>
                  <a:pt x="57" y="36"/>
                </a:cubicBezTo>
                <a:cubicBezTo>
                  <a:pt x="65" y="27"/>
                  <a:pt x="65" y="27"/>
                  <a:pt x="65" y="27"/>
                </a:cubicBezTo>
                <a:cubicBezTo>
                  <a:pt x="68" y="23"/>
                  <a:pt x="70" y="19"/>
                  <a:pt x="69" y="15"/>
                </a:cubicBezTo>
                <a:cubicBezTo>
                  <a:pt x="69" y="11"/>
                  <a:pt x="67" y="7"/>
                  <a:pt x="64" y="4"/>
                </a:cubicBezTo>
                <a:cubicBezTo>
                  <a:pt x="64" y="4"/>
                  <a:pt x="64" y="4"/>
                  <a:pt x="64" y="4"/>
                </a:cubicBezTo>
                <a:close/>
                <a:moveTo>
                  <a:pt x="49" y="21"/>
                </a:moveTo>
                <a:cubicBezTo>
                  <a:pt x="48" y="19"/>
                  <a:pt x="45" y="19"/>
                  <a:pt x="43" y="21"/>
                </a:cubicBezTo>
                <a:cubicBezTo>
                  <a:pt x="22" y="45"/>
                  <a:pt x="22" y="45"/>
                  <a:pt x="22" y="45"/>
                </a:cubicBezTo>
                <a:cubicBezTo>
                  <a:pt x="21" y="47"/>
                  <a:pt x="21" y="50"/>
                  <a:pt x="23" y="52"/>
                </a:cubicBezTo>
                <a:cubicBezTo>
                  <a:pt x="23" y="52"/>
                  <a:pt x="23" y="52"/>
                  <a:pt x="23" y="52"/>
                </a:cubicBezTo>
                <a:cubicBezTo>
                  <a:pt x="25" y="53"/>
                  <a:pt x="27" y="53"/>
                  <a:pt x="29" y="51"/>
                </a:cubicBezTo>
                <a:cubicBezTo>
                  <a:pt x="50" y="27"/>
                  <a:pt x="50" y="27"/>
                  <a:pt x="50" y="27"/>
                </a:cubicBezTo>
                <a:cubicBezTo>
                  <a:pt x="51" y="25"/>
                  <a:pt x="51" y="22"/>
                  <a:pt x="49" y="2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Freeform 9"/>
          <p:cNvSpPr>
            <a:spLocks noEditPoints="1"/>
          </p:cNvSpPr>
          <p:nvPr/>
        </p:nvSpPr>
        <p:spPr bwMode="auto">
          <a:xfrm>
            <a:off x="1886197" y="4574722"/>
            <a:ext cx="640245" cy="453344"/>
          </a:xfrm>
          <a:custGeom>
            <a:avLst/>
            <a:gdLst>
              <a:gd name="T0" fmla="*/ 25 w 65"/>
              <a:gd name="T1" fmla="*/ 45 h 45"/>
              <a:gd name="T2" fmla="*/ 0 w 65"/>
              <a:gd name="T3" fmla="*/ 22 h 45"/>
              <a:gd name="T4" fmla="*/ 25 w 65"/>
              <a:gd name="T5" fmla="*/ 0 h 45"/>
              <a:gd name="T6" fmla="*/ 25 w 65"/>
              <a:gd name="T7" fmla="*/ 45 h 45"/>
              <a:gd name="T8" fmla="*/ 40 w 65"/>
              <a:gd name="T9" fmla="*/ 35 h 45"/>
              <a:gd name="T10" fmla="*/ 62 w 65"/>
              <a:gd name="T11" fmla="*/ 35 h 45"/>
              <a:gd name="T12" fmla="*/ 62 w 65"/>
              <a:gd name="T13" fmla="*/ 40 h 45"/>
              <a:gd name="T14" fmla="*/ 40 w 65"/>
              <a:gd name="T15" fmla="*/ 40 h 45"/>
              <a:gd name="T16" fmla="*/ 40 w 65"/>
              <a:gd name="T17" fmla="*/ 35 h 45"/>
              <a:gd name="T18" fmla="*/ 43 w 65"/>
              <a:gd name="T19" fmla="*/ 25 h 45"/>
              <a:gd name="T20" fmla="*/ 65 w 65"/>
              <a:gd name="T21" fmla="*/ 25 h 45"/>
              <a:gd name="T22" fmla="*/ 65 w 65"/>
              <a:gd name="T23" fmla="*/ 30 h 45"/>
              <a:gd name="T24" fmla="*/ 43 w 65"/>
              <a:gd name="T25" fmla="*/ 30 h 45"/>
              <a:gd name="T26" fmla="*/ 43 w 65"/>
              <a:gd name="T27" fmla="*/ 25 h 45"/>
              <a:gd name="T28" fmla="*/ 43 w 65"/>
              <a:gd name="T29" fmla="*/ 15 h 45"/>
              <a:gd name="T30" fmla="*/ 64 w 65"/>
              <a:gd name="T31" fmla="*/ 15 h 45"/>
              <a:gd name="T32" fmla="*/ 64 w 65"/>
              <a:gd name="T33" fmla="*/ 20 h 45"/>
              <a:gd name="T34" fmla="*/ 43 w 65"/>
              <a:gd name="T35" fmla="*/ 20 h 45"/>
              <a:gd name="T36" fmla="*/ 43 w 65"/>
              <a:gd name="T37" fmla="*/ 15 h 45"/>
              <a:gd name="T38" fmla="*/ 40 w 65"/>
              <a:gd name="T39" fmla="*/ 5 h 45"/>
              <a:gd name="T40" fmla="*/ 62 w 65"/>
              <a:gd name="T41" fmla="*/ 5 h 45"/>
              <a:gd name="T42" fmla="*/ 62 w 65"/>
              <a:gd name="T43" fmla="*/ 9 h 45"/>
              <a:gd name="T44" fmla="*/ 40 w 65"/>
              <a:gd name="T45" fmla="*/ 9 h 45"/>
              <a:gd name="T46" fmla="*/ 40 w 65"/>
              <a:gd name="T47" fmla="*/ 5 h 45"/>
              <a:gd name="T48" fmla="*/ 33 w 65"/>
              <a:gd name="T49" fmla="*/ 0 h 45"/>
              <a:gd name="T50" fmla="*/ 33 w 65"/>
              <a:gd name="T51" fmla="*/ 44 h 45"/>
              <a:gd name="T52" fmla="*/ 26 w 65"/>
              <a:gd name="T53" fmla="*/ 45 h 45"/>
              <a:gd name="T54" fmla="*/ 26 w 65"/>
              <a:gd name="T55" fmla="*/ 0 h 45"/>
              <a:gd name="T56" fmla="*/ 33 w 65"/>
              <a:gd name="T5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5" h="45">
                <a:moveTo>
                  <a:pt x="25" y="45"/>
                </a:moveTo>
                <a:cubicBezTo>
                  <a:pt x="9" y="44"/>
                  <a:pt x="0" y="34"/>
                  <a:pt x="0" y="22"/>
                </a:cubicBezTo>
                <a:cubicBezTo>
                  <a:pt x="0" y="12"/>
                  <a:pt x="9" y="3"/>
                  <a:pt x="25" y="0"/>
                </a:cubicBezTo>
                <a:cubicBezTo>
                  <a:pt x="25" y="45"/>
                  <a:pt x="25" y="45"/>
                  <a:pt x="25" y="45"/>
                </a:cubicBezTo>
                <a:close/>
                <a:moveTo>
                  <a:pt x="40" y="35"/>
                </a:moveTo>
                <a:cubicBezTo>
                  <a:pt x="62" y="35"/>
                  <a:pt x="62" y="35"/>
                  <a:pt x="62" y="35"/>
                </a:cubicBezTo>
                <a:cubicBezTo>
                  <a:pt x="62" y="40"/>
                  <a:pt x="62" y="40"/>
                  <a:pt x="62" y="40"/>
                </a:cubicBezTo>
                <a:cubicBezTo>
                  <a:pt x="40" y="40"/>
                  <a:pt x="40" y="40"/>
                  <a:pt x="40" y="40"/>
                </a:cubicBezTo>
                <a:cubicBezTo>
                  <a:pt x="40" y="35"/>
                  <a:pt x="40" y="35"/>
                  <a:pt x="40" y="35"/>
                </a:cubicBezTo>
                <a:close/>
                <a:moveTo>
                  <a:pt x="43" y="25"/>
                </a:moveTo>
                <a:cubicBezTo>
                  <a:pt x="65" y="25"/>
                  <a:pt x="65" y="25"/>
                  <a:pt x="65" y="25"/>
                </a:cubicBezTo>
                <a:cubicBezTo>
                  <a:pt x="65" y="30"/>
                  <a:pt x="65" y="30"/>
                  <a:pt x="65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25"/>
                  <a:pt x="43" y="25"/>
                  <a:pt x="43" y="25"/>
                </a:cubicBezTo>
                <a:close/>
                <a:moveTo>
                  <a:pt x="43" y="15"/>
                </a:moveTo>
                <a:cubicBezTo>
                  <a:pt x="64" y="15"/>
                  <a:pt x="64" y="15"/>
                  <a:pt x="64" y="15"/>
                </a:cubicBezTo>
                <a:cubicBezTo>
                  <a:pt x="64" y="20"/>
                  <a:pt x="64" y="20"/>
                  <a:pt x="64" y="20"/>
                </a:cubicBezTo>
                <a:cubicBezTo>
                  <a:pt x="43" y="20"/>
                  <a:pt x="43" y="20"/>
                  <a:pt x="43" y="20"/>
                </a:cubicBezTo>
                <a:cubicBezTo>
                  <a:pt x="43" y="15"/>
                  <a:pt x="43" y="15"/>
                  <a:pt x="43" y="15"/>
                </a:cubicBezTo>
                <a:close/>
                <a:moveTo>
                  <a:pt x="40" y="5"/>
                </a:moveTo>
                <a:cubicBezTo>
                  <a:pt x="62" y="5"/>
                  <a:pt x="62" y="5"/>
                  <a:pt x="62" y="5"/>
                </a:cubicBezTo>
                <a:cubicBezTo>
                  <a:pt x="62" y="9"/>
                  <a:pt x="62" y="9"/>
                  <a:pt x="62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5"/>
                  <a:pt x="40" y="5"/>
                  <a:pt x="40" y="5"/>
                </a:cubicBezTo>
                <a:close/>
                <a:moveTo>
                  <a:pt x="33" y="0"/>
                </a:moveTo>
                <a:cubicBezTo>
                  <a:pt x="37" y="15"/>
                  <a:pt x="37" y="30"/>
                  <a:pt x="33" y="44"/>
                </a:cubicBezTo>
                <a:cubicBezTo>
                  <a:pt x="31" y="45"/>
                  <a:pt x="28" y="45"/>
                  <a:pt x="26" y="45"/>
                </a:cubicBezTo>
                <a:cubicBezTo>
                  <a:pt x="26" y="0"/>
                  <a:pt x="26" y="0"/>
                  <a:pt x="26" y="0"/>
                </a:cubicBezTo>
                <a:cubicBezTo>
                  <a:pt x="28" y="0"/>
                  <a:pt x="31" y="0"/>
                  <a:pt x="33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24310" y="5026804"/>
            <a:ext cx="399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在此输入你的题目</a:t>
            </a:r>
            <a:endParaRPr lang="en-US" altLang="zh-CN" sz="20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95705" y="3301211"/>
            <a:ext cx="3321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冬青黑体简体中文 W3" panose="020B0300000000000000" pitchFamily="34" charset="-122"/>
                <a:ea typeface="冬青黑体简体中文 W3" panose="020B0300000000000000" pitchFamily="34" charset="-122"/>
              </a:rPr>
              <a:t>在这里输入你的文字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  <a:latin typeface="冬青黑体简体中文 W3" panose="020B0300000000000000" pitchFamily="34" charset="-122"/>
              <a:ea typeface="冬青黑体简体中文 W3" panose="020B03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95705" y="4565139"/>
            <a:ext cx="3321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冬青黑体简体中文 W3" panose="020B0300000000000000" pitchFamily="34" charset="-122"/>
                <a:ea typeface="冬青黑体简体中文 W3" panose="020B0300000000000000" pitchFamily="34" charset="-122"/>
              </a:rPr>
              <a:t>在这里输入你的文字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  <a:latin typeface="冬青黑体简体中文 W3" panose="020B0300000000000000" pitchFamily="34" charset="-122"/>
              <a:ea typeface="冬青黑体简体中文 W3" panose="020B0300000000000000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平行四边形 11"/>
          <p:cNvSpPr/>
          <p:nvPr/>
        </p:nvSpPr>
        <p:spPr>
          <a:xfrm>
            <a:off x="7465194" y="2625258"/>
            <a:ext cx="1709052" cy="3204473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17097" y="179520"/>
            <a:ext cx="3230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TWO </a:t>
            </a:r>
            <a:endParaRPr lang="zh-CN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764280" y="3643573"/>
            <a:ext cx="4663440" cy="971920"/>
            <a:chOff x="3773174" y="3643573"/>
            <a:chExt cx="4663440" cy="971920"/>
          </a:xfrm>
        </p:grpSpPr>
        <p:sp>
          <p:nvSpPr>
            <p:cNvPr id="6" name="文本框 5"/>
            <p:cNvSpPr txBox="1"/>
            <p:nvPr/>
          </p:nvSpPr>
          <p:spPr>
            <a:xfrm>
              <a:off x="3773174" y="3643573"/>
              <a:ext cx="46634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在此</a:t>
              </a:r>
              <a:r>
                <a:rPr lang="zh-CN" altLang="en-US" sz="2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输入你的标题文字</a:t>
              </a:r>
              <a:endParaRPr lang="en-US" altLang="zh-CN" sz="28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82069" y="4215383"/>
              <a:ext cx="4645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dolor sit amet</a:t>
              </a:r>
              <a:endParaRPr lang="da-DK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3773174" y="4173495"/>
              <a:ext cx="4663440" cy="108000"/>
              <a:chOff x="3649980" y="3375660"/>
              <a:chExt cx="4663440" cy="108000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3733800" y="3429660"/>
                <a:ext cx="4495800" cy="0"/>
              </a:xfrm>
              <a:prstGeom prst="lin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椭圆 9"/>
              <p:cNvSpPr/>
              <p:nvPr/>
            </p:nvSpPr>
            <p:spPr>
              <a:xfrm>
                <a:off x="3649980" y="3375660"/>
                <a:ext cx="108000" cy="108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205420" y="3375660"/>
                <a:ext cx="108000" cy="108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3" name="平行四边形 12"/>
          <p:cNvSpPr/>
          <p:nvPr/>
        </p:nvSpPr>
        <p:spPr>
          <a:xfrm>
            <a:off x="9728200" y="0"/>
            <a:ext cx="1930400" cy="3619500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1297820" y="5228823"/>
            <a:ext cx="868894" cy="162917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/>
        </p:nvSpPr>
        <p:spPr>
          <a:xfrm>
            <a:off x="10481499" y="5558218"/>
            <a:ext cx="693217" cy="1299782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/>
        </p:nvSpPr>
        <p:spPr>
          <a:xfrm>
            <a:off x="1088695" y="4414234"/>
            <a:ext cx="868894" cy="1629177"/>
          </a:xfrm>
          <a:prstGeom prst="parallelogram">
            <a:avLst>
              <a:gd name="adj" fmla="val 61567"/>
            </a:avLst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/>
        </p:nvSpPr>
        <p:spPr>
          <a:xfrm>
            <a:off x="567242" y="5723049"/>
            <a:ext cx="365497" cy="685307"/>
          </a:xfrm>
          <a:prstGeom prst="parallelogram">
            <a:avLst>
              <a:gd name="adj" fmla="val 61567"/>
            </a:avLst>
          </a:prstGeom>
          <a:solidFill>
            <a:srgbClr val="FFA4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5123541" y="1025771"/>
            <a:ext cx="1944916" cy="1944914"/>
            <a:chOff x="222586" y="2787385"/>
            <a:chExt cx="1224000" cy="1223998"/>
          </a:xfrm>
        </p:grpSpPr>
        <p:sp>
          <p:nvSpPr>
            <p:cNvPr id="19" name="椭圆 18"/>
            <p:cNvSpPr/>
            <p:nvPr/>
          </p:nvSpPr>
          <p:spPr>
            <a:xfrm>
              <a:off x="222586" y="2787385"/>
              <a:ext cx="1224000" cy="1223998"/>
            </a:xfrm>
            <a:prstGeom prst="ellipse">
              <a:avLst/>
            </a:prstGeom>
            <a:solidFill>
              <a:srgbClr val="0070C0"/>
            </a:solidFill>
            <a:ln w="254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0" name="Freeform 5"/>
            <p:cNvSpPr>
              <a:spLocks noEditPoints="1"/>
            </p:cNvSpPr>
            <p:nvPr/>
          </p:nvSpPr>
          <p:spPr bwMode="auto">
            <a:xfrm>
              <a:off x="446632" y="3034538"/>
              <a:ext cx="775907" cy="729691"/>
            </a:xfrm>
            <a:custGeom>
              <a:avLst/>
              <a:gdLst>
                <a:gd name="T0" fmla="*/ 8 w 97"/>
                <a:gd name="T1" fmla="*/ 10 h 91"/>
                <a:gd name="T2" fmla="*/ 28 w 97"/>
                <a:gd name="T3" fmla="*/ 10 h 91"/>
                <a:gd name="T4" fmla="*/ 41 w 97"/>
                <a:gd name="T5" fmla="*/ 45 h 91"/>
                <a:gd name="T6" fmla="*/ 51 w 97"/>
                <a:gd name="T7" fmla="*/ 41 h 91"/>
                <a:gd name="T8" fmla="*/ 59 w 97"/>
                <a:gd name="T9" fmla="*/ 46 h 91"/>
                <a:gd name="T10" fmla="*/ 66 w 97"/>
                <a:gd name="T11" fmla="*/ 27 h 91"/>
                <a:gd name="T12" fmla="*/ 73 w 97"/>
                <a:gd name="T13" fmla="*/ 34 h 91"/>
                <a:gd name="T14" fmla="*/ 83 w 97"/>
                <a:gd name="T15" fmla="*/ 23 h 91"/>
                <a:gd name="T16" fmla="*/ 73 w 97"/>
                <a:gd name="T17" fmla="*/ 40 h 91"/>
                <a:gd name="T18" fmla="*/ 67 w 97"/>
                <a:gd name="T19" fmla="*/ 33 h 91"/>
                <a:gd name="T20" fmla="*/ 61 w 97"/>
                <a:gd name="T21" fmla="*/ 51 h 91"/>
                <a:gd name="T22" fmla="*/ 51 w 97"/>
                <a:gd name="T23" fmla="*/ 45 h 91"/>
                <a:gd name="T24" fmla="*/ 41 w 97"/>
                <a:gd name="T25" fmla="*/ 45 h 91"/>
                <a:gd name="T26" fmla="*/ 74 w 97"/>
                <a:gd name="T27" fmla="*/ 86 h 91"/>
                <a:gd name="T28" fmla="*/ 43 w 97"/>
                <a:gd name="T29" fmla="*/ 91 h 91"/>
                <a:gd name="T30" fmla="*/ 63 w 97"/>
                <a:gd name="T31" fmla="*/ 68 h 91"/>
                <a:gd name="T32" fmla="*/ 97 w 97"/>
                <a:gd name="T33" fmla="*/ 68 h 91"/>
                <a:gd name="T34" fmla="*/ 97 w 97"/>
                <a:gd name="T35" fmla="*/ 6 h 91"/>
                <a:gd name="T36" fmla="*/ 93 w 97"/>
                <a:gd name="T37" fmla="*/ 3 h 91"/>
                <a:gd name="T38" fmla="*/ 34 w 97"/>
                <a:gd name="T39" fmla="*/ 9 h 91"/>
                <a:gd name="T40" fmla="*/ 90 w 97"/>
                <a:gd name="T41" fmla="*/ 61 h 91"/>
                <a:gd name="T42" fmla="*/ 36 w 97"/>
                <a:gd name="T43" fmla="*/ 68 h 91"/>
                <a:gd name="T44" fmla="*/ 54 w 97"/>
                <a:gd name="T45" fmla="*/ 84 h 91"/>
                <a:gd name="T46" fmla="*/ 63 w 97"/>
                <a:gd name="T47" fmla="*/ 68 h 91"/>
                <a:gd name="T48" fmla="*/ 7 w 97"/>
                <a:gd name="T49" fmla="*/ 55 h 91"/>
                <a:gd name="T50" fmla="*/ 14 w 97"/>
                <a:gd name="T51" fmla="*/ 91 h 91"/>
                <a:gd name="T52" fmla="*/ 20 w 97"/>
                <a:gd name="T53" fmla="*/ 60 h 91"/>
                <a:gd name="T54" fmla="*/ 31 w 97"/>
                <a:gd name="T55" fmla="*/ 91 h 91"/>
                <a:gd name="T56" fmla="*/ 28 w 97"/>
                <a:gd name="T57" fmla="*/ 33 h 91"/>
                <a:gd name="T58" fmla="*/ 55 w 97"/>
                <a:gd name="T59" fmla="*/ 24 h 91"/>
                <a:gd name="T60" fmla="*/ 20 w 97"/>
                <a:gd name="T61" fmla="*/ 23 h 91"/>
                <a:gd name="T62" fmla="*/ 19 w 97"/>
                <a:gd name="T63" fmla="*/ 27 h 91"/>
                <a:gd name="T64" fmla="*/ 18 w 97"/>
                <a:gd name="T65" fmla="*/ 47 h 91"/>
                <a:gd name="T66" fmla="*/ 18 w 97"/>
                <a:gd name="T67" fmla="*/ 47 h 91"/>
                <a:gd name="T68" fmla="*/ 18 w 97"/>
                <a:gd name="T69" fmla="*/ 47 h 91"/>
                <a:gd name="T70" fmla="*/ 16 w 97"/>
                <a:gd name="T71" fmla="*/ 27 h 91"/>
                <a:gd name="T72" fmla="*/ 16 w 97"/>
                <a:gd name="T73" fmla="*/ 23 h 91"/>
                <a:gd name="T74" fmla="*/ 0 w 97"/>
                <a:gd name="T75" fmla="*/ 5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7" h="91">
                  <a:moveTo>
                    <a:pt x="18" y="0"/>
                  </a:moveTo>
                  <a:cubicBezTo>
                    <a:pt x="12" y="0"/>
                    <a:pt x="8" y="4"/>
                    <a:pt x="8" y="10"/>
                  </a:cubicBezTo>
                  <a:cubicBezTo>
                    <a:pt x="8" y="16"/>
                    <a:pt x="12" y="20"/>
                    <a:pt x="18" y="20"/>
                  </a:cubicBezTo>
                  <a:cubicBezTo>
                    <a:pt x="24" y="20"/>
                    <a:pt x="28" y="16"/>
                    <a:pt x="28" y="10"/>
                  </a:cubicBezTo>
                  <a:cubicBezTo>
                    <a:pt x="28" y="4"/>
                    <a:pt x="24" y="0"/>
                    <a:pt x="18" y="0"/>
                  </a:cubicBezTo>
                  <a:close/>
                  <a:moveTo>
                    <a:pt x="41" y="45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75" y="38"/>
                    <a:pt x="75" y="38"/>
                    <a:pt x="75" y="38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59" y="50"/>
                    <a:pt x="59" y="50"/>
                    <a:pt x="59" y="50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1" y="45"/>
                    <a:pt x="41" y="45"/>
                    <a:pt x="41" y="45"/>
                  </a:cubicBezTo>
                  <a:close/>
                  <a:moveTo>
                    <a:pt x="43" y="86"/>
                  </a:moveTo>
                  <a:cubicBezTo>
                    <a:pt x="74" y="86"/>
                    <a:pt x="74" y="86"/>
                    <a:pt x="74" y="86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3" y="86"/>
                    <a:pt x="43" y="86"/>
                    <a:pt x="43" y="86"/>
                  </a:cubicBezTo>
                  <a:close/>
                  <a:moveTo>
                    <a:pt x="63" y="68"/>
                  </a:moveTo>
                  <a:cubicBezTo>
                    <a:pt x="93" y="68"/>
                    <a:pt x="93" y="68"/>
                    <a:pt x="93" y="6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3"/>
                    <a:pt x="97" y="3"/>
                    <a:pt x="97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8"/>
                    <a:pt x="36" y="68"/>
                    <a:pt x="36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68"/>
                    <a:pt x="63" y="68"/>
                    <a:pt x="63" y="68"/>
                  </a:cubicBezTo>
                  <a:close/>
                  <a:moveTo>
                    <a:pt x="0" y="50"/>
                  </a:moveTo>
                  <a:cubicBezTo>
                    <a:pt x="7" y="55"/>
                    <a:pt x="7" y="55"/>
                    <a:pt x="7" y="55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5" y="23"/>
                    <a:pt x="5" y="23"/>
                    <a:pt x="5" y="23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4304" y="1898407"/>
            <a:ext cx="12211051" cy="37649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478301" y="2359201"/>
            <a:ext cx="538110" cy="538110"/>
          </a:xfrm>
          <a:prstGeom prst="ellipse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1</a:t>
            </a:r>
            <a:endParaRPr lang="zh-CN" altLang="en-US" sz="24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2093342" y="2461045"/>
            <a:ext cx="228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</a:rPr>
              <a:t>Text your title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07444" y="2992565"/>
            <a:ext cx="2971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600" dirty="0" err="1" smtClean="0">
                <a:solidFill>
                  <a:schemeClr val="bg1"/>
                </a:solidFill>
              </a:rPr>
              <a:t>amet</a:t>
            </a:r>
            <a:r>
              <a:rPr lang="en-US" altLang="zh-CN" sz="1600" dirty="0" smtClean="0">
                <a:solidFill>
                  <a:schemeClr val="bg1"/>
                </a:solidFill>
              </a:rPr>
              <a:t> </a:t>
            </a:r>
            <a:r>
              <a:rPr lang="en-US" altLang="zh-CN" sz="1600" dirty="0">
                <a:solidFill>
                  <a:schemeClr val="bg1"/>
                </a:solidFill>
              </a:rPr>
              <a:t>tempor.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478300" y="4005908"/>
            <a:ext cx="538110" cy="538110"/>
          </a:xfrm>
          <a:prstGeom prst="ellipse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3</a:t>
            </a:r>
            <a:endParaRPr lang="zh-CN" altLang="en-US" sz="24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2093341" y="4107752"/>
            <a:ext cx="228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</a:rPr>
              <a:t>Text your title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07443" y="4639272"/>
            <a:ext cx="2971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600" dirty="0" err="1" smtClean="0">
                <a:solidFill>
                  <a:schemeClr val="bg1"/>
                </a:solidFill>
              </a:rPr>
              <a:t>amet</a:t>
            </a:r>
            <a:r>
              <a:rPr lang="en-US" altLang="zh-CN" sz="1600" dirty="0" smtClean="0">
                <a:solidFill>
                  <a:schemeClr val="bg1"/>
                </a:solidFill>
              </a:rPr>
              <a:t> </a:t>
            </a:r>
            <a:r>
              <a:rPr lang="en-US" altLang="zh-CN" sz="1600" dirty="0">
                <a:solidFill>
                  <a:schemeClr val="bg1"/>
                </a:solidFill>
              </a:rPr>
              <a:t>tempor.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527041" y="2383495"/>
            <a:ext cx="538110" cy="538110"/>
          </a:xfrm>
          <a:prstGeom prst="ellipse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2</a:t>
            </a:r>
            <a:endParaRPr lang="zh-CN" altLang="en-US" sz="2400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5142082" y="2485339"/>
            <a:ext cx="228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</a:rPr>
              <a:t>Text your title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6184" y="3016859"/>
            <a:ext cx="2971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600" dirty="0" err="1" smtClean="0">
                <a:solidFill>
                  <a:schemeClr val="bg1"/>
                </a:solidFill>
              </a:rPr>
              <a:t>amet</a:t>
            </a:r>
            <a:r>
              <a:rPr lang="en-US" altLang="zh-CN" sz="1600" dirty="0" smtClean="0">
                <a:solidFill>
                  <a:schemeClr val="bg1"/>
                </a:solidFill>
              </a:rPr>
              <a:t> </a:t>
            </a:r>
            <a:r>
              <a:rPr lang="en-US" altLang="zh-CN" sz="1600" dirty="0">
                <a:solidFill>
                  <a:schemeClr val="bg1"/>
                </a:solidFill>
              </a:rPr>
              <a:t>tempor.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527041" y="3971071"/>
            <a:ext cx="538110" cy="538110"/>
          </a:xfrm>
          <a:prstGeom prst="ellipse">
            <a:avLst/>
          </a:prstGeom>
          <a:solidFill>
            <a:srgbClr val="FFA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4</a:t>
            </a:r>
            <a:endParaRPr lang="zh-CN" altLang="en-US" sz="24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5142082" y="4072915"/>
            <a:ext cx="228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</a:rPr>
              <a:t>Text your title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456184" y="4604435"/>
            <a:ext cx="2971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600" dirty="0" err="1" smtClean="0">
                <a:solidFill>
                  <a:schemeClr val="bg1"/>
                </a:solidFill>
              </a:rPr>
              <a:t>amet</a:t>
            </a:r>
            <a:r>
              <a:rPr lang="en-US" altLang="zh-CN" sz="1600" dirty="0" smtClean="0">
                <a:solidFill>
                  <a:schemeClr val="bg1"/>
                </a:solidFill>
              </a:rPr>
              <a:t> </a:t>
            </a:r>
            <a:r>
              <a:rPr lang="en-US" altLang="zh-CN" sz="1600" dirty="0">
                <a:solidFill>
                  <a:schemeClr val="bg1"/>
                </a:solidFill>
              </a:rPr>
              <a:t>tempor.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020232" y="1024541"/>
            <a:ext cx="4592462" cy="55109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421068" y="2140921"/>
            <a:ext cx="3255784" cy="3255784"/>
            <a:chOff x="4259262" y="2338122"/>
            <a:chExt cx="1836738" cy="1836738"/>
          </a:xfrm>
        </p:grpSpPr>
        <p:sp>
          <p:nvSpPr>
            <p:cNvPr id="3" name="Freeform 5"/>
            <p:cNvSpPr/>
            <p:nvPr/>
          </p:nvSpPr>
          <p:spPr bwMode="auto">
            <a:xfrm>
              <a:off x="4719637" y="3258872"/>
              <a:ext cx="915988" cy="915988"/>
            </a:xfrm>
            <a:custGeom>
              <a:avLst/>
              <a:gdLst>
                <a:gd name="T0" fmla="*/ 243 w 243"/>
                <a:gd name="T1" fmla="*/ 210 h 243"/>
                <a:gd name="T2" fmla="*/ 122 w 243"/>
                <a:gd name="T3" fmla="*/ 243 h 243"/>
                <a:gd name="T4" fmla="*/ 0 w 243"/>
                <a:gd name="T5" fmla="*/ 210 h 243"/>
                <a:gd name="T6" fmla="*/ 0 w 243"/>
                <a:gd name="T7" fmla="*/ 210 h 243"/>
                <a:gd name="T8" fmla="*/ 121 w 243"/>
                <a:gd name="T9" fmla="*/ 0 h 243"/>
                <a:gd name="T10" fmla="*/ 122 w 243"/>
                <a:gd name="T11" fmla="*/ 0 h 243"/>
                <a:gd name="T12" fmla="*/ 243 w 243"/>
                <a:gd name="T13" fmla="*/ 21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43">
                  <a:moveTo>
                    <a:pt x="243" y="210"/>
                  </a:moveTo>
                  <a:cubicBezTo>
                    <a:pt x="207" y="231"/>
                    <a:pt x="166" y="243"/>
                    <a:pt x="122" y="243"/>
                  </a:cubicBezTo>
                  <a:cubicBezTo>
                    <a:pt x="77" y="243"/>
                    <a:pt x="36" y="231"/>
                    <a:pt x="0" y="210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243" y="210"/>
                  </a:lnTo>
                  <a:close/>
                </a:path>
              </a:pathLst>
            </a:custGeom>
            <a:solidFill>
              <a:srgbClr val="EE1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4259262" y="3258872"/>
              <a:ext cx="915988" cy="792163"/>
            </a:xfrm>
            <a:custGeom>
              <a:avLst/>
              <a:gdLst>
                <a:gd name="T0" fmla="*/ 122 w 243"/>
                <a:gd name="T1" fmla="*/ 210 h 210"/>
                <a:gd name="T2" fmla="*/ 122 w 243"/>
                <a:gd name="T3" fmla="*/ 210 h 210"/>
                <a:gd name="T4" fmla="*/ 0 w 243"/>
                <a:gd name="T5" fmla="*/ 0 h 210"/>
                <a:gd name="T6" fmla="*/ 243 w 243"/>
                <a:gd name="T7" fmla="*/ 0 h 210"/>
                <a:gd name="T8" fmla="*/ 243 w 243"/>
                <a:gd name="T9" fmla="*/ 0 h 210"/>
                <a:gd name="T10" fmla="*/ 122 w 243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210">
                  <a:moveTo>
                    <a:pt x="122" y="210"/>
                  </a:moveTo>
                  <a:cubicBezTo>
                    <a:pt x="122" y="210"/>
                    <a:pt x="122" y="210"/>
                    <a:pt x="122" y="210"/>
                  </a:cubicBezTo>
                  <a:cubicBezTo>
                    <a:pt x="49" y="168"/>
                    <a:pt x="0" y="90"/>
                    <a:pt x="0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0"/>
                    <a:pt x="243" y="0"/>
                    <a:pt x="243" y="0"/>
                  </a:cubicBezTo>
                  <a:lnTo>
                    <a:pt x="122" y="210"/>
                  </a:lnTo>
                  <a:close/>
                </a:path>
              </a:pathLst>
            </a:custGeom>
            <a:solidFill>
              <a:srgbClr val="2B3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5180012" y="3258872"/>
              <a:ext cx="915988" cy="792163"/>
            </a:xfrm>
            <a:custGeom>
              <a:avLst/>
              <a:gdLst>
                <a:gd name="T0" fmla="*/ 121 w 243"/>
                <a:gd name="T1" fmla="*/ 210 h 210"/>
                <a:gd name="T2" fmla="*/ 0 w 243"/>
                <a:gd name="T3" fmla="*/ 0 h 210"/>
                <a:gd name="T4" fmla="*/ 242 w 243"/>
                <a:gd name="T5" fmla="*/ 0 h 210"/>
                <a:gd name="T6" fmla="*/ 243 w 243"/>
                <a:gd name="T7" fmla="*/ 0 h 210"/>
                <a:gd name="T8" fmla="*/ 121 w 243"/>
                <a:gd name="T9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210">
                  <a:moveTo>
                    <a:pt x="121" y="21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2" y="0"/>
                    <a:pt x="242" y="0"/>
                    <a:pt x="242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90"/>
                    <a:pt x="194" y="168"/>
                    <a:pt x="121" y="210"/>
                  </a:cubicBezTo>
                  <a:close/>
                </a:path>
              </a:pathLst>
            </a:custGeom>
            <a:solidFill>
              <a:srgbClr val="2B3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4259262" y="2461947"/>
              <a:ext cx="920750" cy="796925"/>
            </a:xfrm>
            <a:custGeom>
              <a:avLst/>
              <a:gdLst>
                <a:gd name="T0" fmla="*/ 243 w 244"/>
                <a:gd name="T1" fmla="*/ 211 h 211"/>
                <a:gd name="T2" fmla="*/ 0 w 244"/>
                <a:gd name="T3" fmla="*/ 211 h 211"/>
                <a:gd name="T4" fmla="*/ 0 w 244"/>
                <a:gd name="T5" fmla="*/ 210 h 211"/>
                <a:gd name="T6" fmla="*/ 122 w 244"/>
                <a:gd name="T7" fmla="*/ 0 h 211"/>
                <a:gd name="T8" fmla="*/ 122 w 244"/>
                <a:gd name="T9" fmla="*/ 0 h 211"/>
                <a:gd name="T10" fmla="*/ 244 w 244"/>
                <a:gd name="T11" fmla="*/ 210 h 211"/>
                <a:gd name="T12" fmla="*/ 243 w 244"/>
                <a:gd name="T13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211">
                  <a:moveTo>
                    <a:pt x="243" y="211"/>
                  </a:moveTo>
                  <a:cubicBezTo>
                    <a:pt x="0" y="211"/>
                    <a:pt x="0" y="211"/>
                    <a:pt x="0" y="211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0" y="120"/>
                    <a:pt x="49" y="42"/>
                    <a:pt x="122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244" y="210"/>
                    <a:pt x="244" y="210"/>
                    <a:pt x="244" y="210"/>
                  </a:cubicBezTo>
                  <a:cubicBezTo>
                    <a:pt x="243" y="211"/>
                    <a:pt x="243" y="211"/>
                    <a:pt x="243" y="211"/>
                  </a:cubicBezTo>
                  <a:close/>
                </a:path>
              </a:pathLst>
            </a:custGeom>
            <a:solidFill>
              <a:srgbClr val="383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9"/>
            <p:cNvSpPr/>
            <p:nvPr/>
          </p:nvSpPr>
          <p:spPr bwMode="auto">
            <a:xfrm>
              <a:off x="5180012" y="2461947"/>
              <a:ext cx="915988" cy="796925"/>
            </a:xfrm>
            <a:custGeom>
              <a:avLst/>
              <a:gdLst>
                <a:gd name="T0" fmla="*/ 242 w 243"/>
                <a:gd name="T1" fmla="*/ 211 h 211"/>
                <a:gd name="T2" fmla="*/ 0 w 243"/>
                <a:gd name="T3" fmla="*/ 211 h 211"/>
                <a:gd name="T4" fmla="*/ 0 w 243"/>
                <a:gd name="T5" fmla="*/ 210 h 211"/>
                <a:gd name="T6" fmla="*/ 121 w 243"/>
                <a:gd name="T7" fmla="*/ 0 h 211"/>
                <a:gd name="T8" fmla="*/ 121 w 243"/>
                <a:gd name="T9" fmla="*/ 0 h 211"/>
                <a:gd name="T10" fmla="*/ 243 w 243"/>
                <a:gd name="T11" fmla="*/ 210 h 211"/>
                <a:gd name="T12" fmla="*/ 243 w 243"/>
                <a:gd name="T13" fmla="*/ 211 h 211"/>
                <a:gd name="T14" fmla="*/ 242 w 243"/>
                <a:gd name="T15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211">
                  <a:moveTo>
                    <a:pt x="242" y="211"/>
                  </a:moveTo>
                  <a:cubicBezTo>
                    <a:pt x="0" y="211"/>
                    <a:pt x="0" y="211"/>
                    <a:pt x="0" y="211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94" y="42"/>
                    <a:pt x="243" y="120"/>
                    <a:pt x="243" y="210"/>
                  </a:cubicBezTo>
                  <a:cubicBezTo>
                    <a:pt x="243" y="210"/>
                    <a:pt x="243" y="210"/>
                    <a:pt x="243" y="211"/>
                  </a:cubicBezTo>
                  <a:lnTo>
                    <a:pt x="242" y="211"/>
                  </a:lnTo>
                  <a:close/>
                </a:path>
              </a:pathLst>
            </a:custGeom>
            <a:solidFill>
              <a:srgbClr val="383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10"/>
            <p:cNvSpPr/>
            <p:nvPr/>
          </p:nvSpPr>
          <p:spPr bwMode="auto">
            <a:xfrm>
              <a:off x="4719637" y="2338122"/>
              <a:ext cx="915988" cy="915988"/>
            </a:xfrm>
            <a:custGeom>
              <a:avLst/>
              <a:gdLst>
                <a:gd name="T0" fmla="*/ 122 w 243"/>
                <a:gd name="T1" fmla="*/ 243 h 243"/>
                <a:gd name="T2" fmla="*/ 0 w 243"/>
                <a:gd name="T3" fmla="*/ 33 h 243"/>
                <a:gd name="T4" fmla="*/ 0 w 243"/>
                <a:gd name="T5" fmla="*/ 33 h 243"/>
                <a:gd name="T6" fmla="*/ 122 w 243"/>
                <a:gd name="T7" fmla="*/ 0 h 243"/>
                <a:gd name="T8" fmla="*/ 243 w 243"/>
                <a:gd name="T9" fmla="*/ 33 h 243"/>
                <a:gd name="T10" fmla="*/ 243 w 243"/>
                <a:gd name="T11" fmla="*/ 33 h 243"/>
                <a:gd name="T12" fmla="*/ 122 w 243"/>
                <a:gd name="T13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43">
                  <a:moveTo>
                    <a:pt x="122" y="24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36" y="12"/>
                    <a:pt x="77" y="0"/>
                    <a:pt x="122" y="0"/>
                  </a:cubicBezTo>
                  <a:cubicBezTo>
                    <a:pt x="166" y="0"/>
                    <a:pt x="207" y="12"/>
                    <a:pt x="243" y="33"/>
                  </a:cubicBezTo>
                  <a:cubicBezTo>
                    <a:pt x="243" y="33"/>
                    <a:pt x="243" y="33"/>
                    <a:pt x="243" y="33"/>
                  </a:cubicBezTo>
                  <a:lnTo>
                    <a:pt x="122" y="243"/>
                  </a:lnTo>
                  <a:close/>
                </a:path>
              </a:pathLst>
            </a:custGeom>
            <a:solidFill>
              <a:srgbClr val="EE1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1"/>
            <p:cNvSpPr/>
            <p:nvPr/>
          </p:nvSpPr>
          <p:spPr bwMode="auto">
            <a:xfrm>
              <a:off x="4692649" y="2828660"/>
              <a:ext cx="969963" cy="844550"/>
            </a:xfrm>
            <a:custGeom>
              <a:avLst/>
              <a:gdLst>
                <a:gd name="T0" fmla="*/ 152 w 611"/>
                <a:gd name="T1" fmla="*/ 532 h 532"/>
                <a:gd name="T2" fmla="*/ 0 w 611"/>
                <a:gd name="T3" fmla="*/ 266 h 532"/>
                <a:gd name="T4" fmla="*/ 152 w 611"/>
                <a:gd name="T5" fmla="*/ 0 h 532"/>
                <a:gd name="T6" fmla="*/ 459 w 611"/>
                <a:gd name="T7" fmla="*/ 0 h 532"/>
                <a:gd name="T8" fmla="*/ 611 w 611"/>
                <a:gd name="T9" fmla="*/ 266 h 532"/>
                <a:gd name="T10" fmla="*/ 459 w 611"/>
                <a:gd name="T11" fmla="*/ 532 h 532"/>
                <a:gd name="T12" fmla="*/ 152 w 611"/>
                <a:gd name="T13" fmla="*/ 532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1" h="532">
                  <a:moveTo>
                    <a:pt x="152" y="532"/>
                  </a:moveTo>
                  <a:lnTo>
                    <a:pt x="0" y="266"/>
                  </a:lnTo>
                  <a:lnTo>
                    <a:pt x="152" y="0"/>
                  </a:lnTo>
                  <a:lnTo>
                    <a:pt x="459" y="0"/>
                  </a:lnTo>
                  <a:lnTo>
                    <a:pt x="611" y="266"/>
                  </a:lnTo>
                  <a:lnTo>
                    <a:pt x="459" y="532"/>
                  </a:lnTo>
                  <a:lnTo>
                    <a:pt x="152" y="5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236496" y="1962090"/>
            <a:ext cx="4024694" cy="3613447"/>
            <a:chOff x="8129574" y="2104181"/>
            <a:chExt cx="4024694" cy="3613447"/>
          </a:xfrm>
        </p:grpSpPr>
        <p:grpSp>
          <p:nvGrpSpPr>
            <p:cNvPr id="11" name="组合 10"/>
            <p:cNvGrpSpPr/>
            <p:nvPr/>
          </p:nvGrpSpPr>
          <p:grpSpPr>
            <a:xfrm>
              <a:off x="8129577" y="2104181"/>
              <a:ext cx="4024691" cy="947439"/>
              <a:chOff x="6894243" y="1825295"/>
              <a:chExt cx="4024691" cy="947439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7010354" y="1825295"/>
                <a:ext cx="3908580" cy="400110"/>
                <a:chOff x="383458" y="1472769"/>
                <a:chExt cx="3908580" cy="400110"/>
              </a:xfrm>
            </p:grpSpPr>
            <p:sp>
              <p:nvSpPr>
                <p:cNvPr id="24" name="文本框 23"/>
                <p:cNvSpPr txBox="1"/>
                <p:nvPr/>
              </p:nvSpPr>
              <p:spPr>
                <a:xfrm>
                  <a:off x="472206" y="1472769"/>
                  <a:ext cx="38198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Text your title</a:t>
                  </a:r>
                  <a:endParaRPr lang="zh-CN" altLang="en-US" sz="2000" b="1" dirty="0"/>
                </a:p>
              </p:txBody>
            </p:sp>
            <p:cxnSp>
              <p:nvCxnSpPr>
                <p:cNvPr id="25" name="直接连接符 24"/>
                <p:cNvCxnSpPr/>
                <p:nvPr/>
              </p:nvCxnSpPr>
              <p:spPr>
                <a:xfrm>
                  <a:off x="383458" y="1561787"/>
                  <a:ext cx="0" cy="283631"/>
                </a:xfrm>
                <a:prstGeom prst="line">
                  <a:avLst/>
                </a:prstGeom>
                <a:ln w="38100">
                  <a:solidFill>
                    <a:srgbClr val="EE1C3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矩形 22"/>
              <p:cNvSpPr/>
              <p:nvPr/>
            </p:nvSpPr>
            <p:spPr>
              <a:xfrm>
                <a:off x="6894243" y="2249514"/>
                <a:ext cx="357245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Lorem ipsum dolor sit amet, consectetur adipisicing elit, sed do eiusmod tempor. </a:t>
                </a:r>
                <a:endParaRPr lang="zh-CN" altLang="en-US" sz="1400" dirty="0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8129576" y="3462585"/>
              <a:ext cx="4024691" cy="947439"/>
              <a:chOff x="6894243" y="1825295"/>
              <a:chExt cx="4024691" cy="947439"/>
            </a:xfrm>
          </p:grpSpPr>
          <p:grpSp>
            <p:nvGrpSpPr>
              <p:cNvPr id="18" name="组合 17"/>
              <p:cNvGrpSpPr/>
              <p:nvPr/>
            </p:nvGrpSpPr>
            <p:grpSpPr>
              <a:xfrm>
                <a:off x="7010354" y="1825295"/>
                <a:ext cx="3908580" cy="400110"/>
                <a:chOff x="383458" y="1472769"/>
                <a:chExt cx="3908580" cy="400110"/>
              </a:xfrm>
            </p:grpSpPr>
            <p:sp>
              <p:nvSpPr>
                <p:cNvPr id="20" name="文本框 19"/>
                <p:cNvSpPr txBox="1"/>
                <p:nvPr/>
              </p:nvSpPr>
              <p:spPr>
                <a:xfrm>
                  <a:off x="472206" y="1472769"/>
                  <a:ext cx="38198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Text your title</a:t>
                  </a:r>
                  <a:endParaRPr lang="zh-CN" altLang="en-US" sz="2000" b="1" dirty="0"/>
                </a:p>
              </p:txBody>
            </p:sp>
            <p:cxnSp>
              <p:nvCxnSpPr>
                <p:cNvPr id="21" name="直接连接符 20"/>
                <p:cNvCxnSpPr/>
                <p:nvPr/>
              </p:nvCxnSpPr>
              <p:spPr>
                <a:xfrm>
                  <a:off x="383458" y="1561787"/>
                  <a:ext cx="0" cy="283631"/>
                </a:xfrm>
                <a:prstGeom prst="line">
                  <a:avLst/>
                </a:prstGeom>
                <a:ln w="38100">
                  <a:solidFill>
                    <a:srgbClr val="EE1C3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矩形 18"/>
              <p:cNvSpPr/>
              <p:nvPr/>
            </p:nvSpPr>
            <p:spPr>
              <a:xfrm>
                <a:off x="6894243" y="2249514"/>
                <a:ext cx="375729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Lorem ipsum dolor sit amet, consectetur adipisicing elit, sed do eiusmod tempor. </a:t>
                </a:r>
                <a:endParaRPr lang="zh-CN" altLang="en-US" sz="1400" dirty="0"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8129574" y="4770189"/>
              <a:ext cx="4024692" cy="947439"/>
              <a:chOff x="6894242" y="1825295"/>
              <a:chExt cx="4024692" cy="947439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7010354" y="1825295"/>
                <a:ext cx="3908580" cy="400110"/>
                <a:chOff x="383458" y="1472769"/>
                <a:chExt cx="3908580" cy="400110"/>
              </a:xfrm>
            </p:grpSpPr>
            <p:sp>
              <p:nvSpPr>
                <p:cNvPr id="16" name="文本框 15"/>
                <p:cNvSpPr txBox="1"/>
                <p:nvPr/>
              </p:nvSpPr>
              <p:spPr>
                <a:xfrm>
                  <a:off x="472206" y="1472769"/>
                  <a:ext cx="38198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Text your title</a:t>
                  </a:r>
                  <a:endParaRPr lang="zh-CN" altLang="en-US" sz="2000" b="1" dirty="0"/>
                </a:p>
              </p:txBody>
            </p:sp>
            <p:cxnSp>
              <p:nvCxnSpPr>
                <p:cNvPr id="17" name="直接连接符 16"/>
                <p:cNvCxnSpPr/>
                <p:nvPr/>
              </p:nvCxnSpPr>
              <p:spPr>
                <a:xfrm>
                  <a:off x="383458" y="1561787"/>
                  <a:ext cx="0" cy="283631"/>
                </a:xfrm>
                <a:prstGeom prst="line">
                  <a:avLst/>
                </a:prstGeom>
                <a:ln w="38100">
                  <a:solidFill>
                    <a:srgbClr val="EE1C3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矩形 14"/>
              <p:cNvSpPr/>
              <p:nvPr/>
            </p:nvSpPr>
            <p:spPr>
              <a:xfrm>
                <a:off x="6894242" y="2249514"/>
                <a:ext cx="375729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Lorem ipsum dolor sit amet, consectetur adipisicing elit, sed do eiusmod tempor. </a:t>
                </a:r>
                <a:endParaRPr lang="zh-CN" altLang="en-US" sz="1400" dirty="0"/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353735" y="1962090"/>
            <a:ext cx="4024694" cy="3613447"/>
            <a:chOff x="8129574" y="2104181"/>
            <a:chExt cx="4024694" cy="3613447"/>
          </a:xfrm>
        </p:grpSpPr>
        <p:grpSp>
          <p:nvGrpSpPr>
            <p:cNvPr id="27" name="组合 26"/>
            <p:cNvGrpSpPr/>
            <p:nvPr/>
          </p:nvGrpSpPr>
          <p:grpSpPr>
            <a:xfrm>
              <a:off x="8129577" y="2104181"/>
              <a:ext cx="4024691" cy="947439"/>
              <a:chOff x="6894243" y="1825295"/>
              <a:chExt cx="4024691" cy="947439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7010354" y="1825295"/>
                <a:ext cx="3908580" cy="400110"/>
                <a:chOff x="383458" y="1472769"/>
                <a:chExt cx="3908580" cy="400110"/>
              </a:xfrm>
            </p:grpSpPr>
            <p:sp>
              <p:nvSpPr>
                <p:cNvPr id="40" name="文本框 39"/>
                <p:cNvSpPr txBox="1"/>
                <p:nvPr/>
              </p:nvSpPr>
              <p:spPr>
                <a:xfrm>
                  <a:off x="472206" y="1472769"/>
                  <a:ext cx="38198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Text your title</a:t>
                  </a:r>
                  <a:endParaRPr lang="zh-CN" altLang="en-US" sz="2000" b="1" dirty="0"/>
                </a:p>
              </p:txBody>
            </p:sp>
            <p:cxnSp>
              <p:nvCxnSpPr>
                <p:cNvPr id="41" name="直接连接符 40"/>
                <p:cNvCxnSpPr/>
                <p:nvPr/>
              </p:nvCxnSpPr>
              <p:spPr>
                <a:xfrm>
                  <a:off x="383458" y="1561787"/>
                  <a:ext cx="0" cy="283631"/>
                </a:xfrm>
                <a:prstGeom prst="line">
                  <a:avLst/>
                </a:prstGeom>
                <a:ln w="38100">
                  <a:solidFill>
                    <a:srgbClr val="EE1C3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矩形 38"/>
              <p:cNvSpPr/>
              <p:nvPr/>
            </p:nvSpPr>
            <p:spPr>
              <a:xfrm>
                <a:off x="6894243" y="2249514"/>
                <a:ext cx="357245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Lorem ipsum dolor sit amet, consectetur adipisicing elit, sed do eiusmod tempor. </a:t>
                </a:r>
                <a:endParaRPr lang="zh-CN" altLang="en-US" sz="1400" dirty="0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8129576" y="3462585"/>
              <a:ext cx="4024691" cy="947439"/>
              <a:chOff x="6894243" y="1825295"/>
              <a:chExt cx="4024691" cy="947439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7010354" y="1825295"/>
                <a:ext cx="3908580" cy="400110"/>
                <a:chOff x="383458" y="1472769"/>
                <a:chExt cx="3908580" cy="400110"/>
              </a:xfrm>
            </p:grpSpPr>
            <p:sp>
              <p:nvSpPr>
                <p:cNvPr id="36" name="文本框 35"/>
                <p:cNvSpPr txBox="1"/>
                <p:nvPr/>
              </p:nvSpPr>
              <p:spPr>
                <a:xfrm>
                  <a:off x="472206" y="1472769"/>
                  <a:ext cx="38198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Text your title</a:t>
                  </a:r>
                  <a:endParaRPr lang="zh-CN" altLang="en-US" sz="2000" b="1" dirty="0"/>
                </a:p>
              </p:txBody>
            </p:sp>
            <p:cxnSp>
              <p:nvCxnSpPr>
                <p:cNvPr id="37" name="直接连接符 36"/>
                <p:cNvCxnSpPr/>
                <p:nvPr/>
              </p:nvCxnSpPr>
              <p:spPr>
                <a:xfrm>
                  <a:off x="383458" y="1561787"/>
                  <a:ext cx="0" cy="283631"/>
                </a:xfrm>
                <a:prstGeom prst="line">
                  <a:avLst/>
                </a:prstGeom>
                <a:ln w="38100">
                  <a:solidFill>
                    <a:srgbClr val="EE1C3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矩形 34"/>
              <p:cNvSpPr/>
              <p:nvPr/>
            </p:nvSpPr>
            <p:spPr>
              <a:xfrm>
                <a:off x="6894243" y="2249514"/>
                <a:ext cx="375729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Lorem ipsum dolor sit amet, consectetur adipisicing elit, sed do eiusmod tempor. </a:t>
                </a:r>
                <a:endParaRPr lang="zh-CN" altLang="en-US" sz="1400" dirty="0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8129574" y="4770189"/>
              <a:ext cx="4024692" cy="947439"/>
              <a:chOff x="6894242" y="1825295"/>
              <a:chExt cx="4024692" cy="947439"/>
            </a:xfrm>
          </p:grpSpPr>
          <p:grpSp>
            <p:nvGrpSpPr>
              <p:cNvPr id="30" name="组合 29"/>
              <p:cNvGrpSpPr/>
              <p:nvPr/>
            </p:nvGrpSpPr>
            <p:grpSpPr>
              <a:xfrm>
                <a:off x="7010354" y="1825295"/>
                <a:ext cx="3908580" cy="400110"/>
                <a:chOff x="383458" y="1472769"/>
                <a:chExt cx="3908580" cy="400110"/>
              </a:xfrm>
            </p:grpSpPr>
            <p:sp>
              <p:nvSpPr>
                <p:cNvPr id="32" name="文本框 31"/>
                <p:cNvSpPr txBox="1"/>
                <p:nvPr/>
              </p:nvSpPr>
              <p:spPr>
                <a:xfrm>
                  <a:off x="472206" y="1472769"/>
                  <a:ext cx="38198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Text your title</a:t>
                  </a:r>
                  <a:endParaRPr lang="zh-CN" altLang="en-US" sz="2000" b="1" dirty="0"/>
                </a:p>
              </p:txBody>
            </p:sp>
            <p:cxnSp>
              <p:nvCxnSpPr>
                <p:cNvPr id="33" name="直接连接符 32"/>
                <p:cNvCxnSpPr/>
                <p:nvPr/>
              </p:nvCxnSpPr>
              <p:spPr>
                <a:xfrm>
                  <a:off x="383458" y="1561787"/>
                  <a:ext cx="0" cy="283631"/>
                </a:xfrm>
                <a:prstGeom prst="line">
                  <a:avLst/>
                </a:prstGeom>
                <a:ln w="38100">
                  <a:solidFill>
                    <a:srgbClr val="EE1C3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矩形 30"/>
              <p:cNvSpPr/>
              <p:nvPr/>
            </p:nvSpPr>
            <p:spPr>
              <a:xfrm>
                <a:off x="6894242" y="2249514"/>
                <a:ext cx="375729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Lorem ipsum dolor sit amet, consectetur adipisicing elit, sed do eiusmod tempor. </a:t>
                </a:r>
                <a:endParaRPr lang="zh-CN" altLang="en-US" sz="1400" dirty="0"/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5573458" y="3330333"/>
            <a:ext cx="927100" cy="917576"/>
            <a:chOff x="3830638" y="1492250"/>
            <a:chExt cx="927100" cy="917576"/>
          </a:xfrm>
          <a:solidFill>
            <a:srgbClr val="0B0D0F"/>
          </a:solidFill>
        </p:grpSpPr>
        <p:sp>
          <p:nvSpPr>
            <p:cNvPr id="43" name="Oval 112"/>
            <p:cNvSpPr>
              <a:spLocks noChangeArrowheads="1"/>
            </p:cNvSpPr>
            <p:nvPr/>
          </p:nvSpPr>
          <p:spPr bwMode="auto">
            <a:xfrm>
              <a:off x="4027488" y="1677988"/>
              <a:ext cx="550863" cy="5508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Oval 113"/>
            <p:cNvSpPr>
              <a:spLocks noChangeArrowheads="1"/>
            </p:cNvSpPr>
            <p:nvPr/>
          </p:nvSpPr>
          <p:spPr bwMode="auto">
            <a:xfrm>
              <a:off x="4503738" y="1536700"/>
              <a:ext cx="212725" cy="2127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Oval 114"/>
            <p:cNvSpPr>
              <a:spLocks noChangeArrowheads="1"/>
            </p:cNvSpPr>
            <p:nvPr/>
          </p:nvSpPr>
          <p:spPr bwMode="auto">
            <a:xfrm>
              <a:off x="4457701" y="2198688"/>
              <a:ext cx="215900" cy="2111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Oval 115"/>
            <p:cNvSpPr>
              <a:spLocks noChangeArrowheads="1"/>
            </p:cNvSpPr>
            <p:nvPr/>
          </p:nvSpPr>
          <p:spPr bwMode="auto">
            <a:xfrm>
              <a:off x="3830638" y="2016125"/>
              <a:ext cx="136525" cy="1365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Oval 116"/>
            <p:cNvSpPr>
              <a:spLocks noChangeArrowheads="1"/>
            </p:cNvSpPr>
            <p:nvPr/>
          </p:nvSpPr>
          <p:spPr bwMode="auto">
            <a:xfrm>
              <a:off x="4000501" y="1555750"/>
              <a:ext cx="133350" cy="1333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Oval 117"/>
            <p:cNvSpPr>
              <a:spLocks noChangeArrowheads="1"/>
            </p:cNvSpPr>
            <p:nvPr/>
          </p:nvSpPr>
          <p:spPr bwMode="auto">
            <a:xfrm>
              <a:off x="4621213" y="1981200"/>
              <a:ext cx="136525" cy="1365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Oval 118"/>
            <p:cNvSpPr>
              <a:spLocks noChangeArrowheads="1"/>
            </p:cNvSpPr>
            <p:nvPr/>
          </p:nvSpPr>
          <p:spPr bwMode="auto">
            <a:xfrm>
              <a:off x="4259263" y="1492250"/>
              <a:ext cx="133350" cy="1365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Oval 119"/>
            <p:cNvSpPr>
              <a:spLocks noChangeArrowheads="1"/>
            </p:cNvSpPr>
            <p:nvPr/>
          </p:nvSpPr>
          <p:spPr bwMode="auto">
            <a:xfrm>
              <a:off x="4024313" y="2235200"/>
              <a:ext cx="76200" cy="809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Oval 120"/>
            <p:cNvSpPr>
              <a:spLocks noChangeArrowheads="1"/>
            </p:cNvSpPr>
            <p:nvPr/>
          </p:nvSpPr>
          <p:spPr bwMode="auto">
            <a:xfrm>
              <a:off x="4651376" y="1806575"/>
              <a:ext cx="76200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Oval 121"/>
            <p:cNvSpPr>
              <a:spLocks noChangeArrowheads="1"/>
            </p:cNvSpPr>
            <p:nvPr/>
          </p:nvSpPr>
          <p:spPr bwMode="auto">
            <a:xfrm>
              <a:off x="4264026" y="2316163"/>
              <a:ext cx="79375" cy="762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Oval 122"/>
            <p:cNvSpPr>
              <a:spLocks noChangeArrowheads="1"/>
            </p:cNvSpPr>
            <p:nvPr/>
          </p:nvSpPr>
          <p:spPr bwMode="auto">
            <a:xfrm>
              <a:off x="3875088" y="1784350"/>
              <a:ext cx="80963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4" name="文本框 53"/>
          <p:cNvSpPr txBox="1"/>
          <p:nvPr/>
        </p:nvSpPr>
        <p:spPr>
          <a:xfrm>
            <a:off x="5596457" y="2314808"/>
            <a:ext cx="858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1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611558" y="4749652"/>
            <a:ext cx="858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4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612226" y="4114435"/>
            <a:ext cx="858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3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588540" y="2920450"/>
            <a:ext cx="858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2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6697616" y="4094011"/>
            <a:ext cx="858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5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726604" y="2900698"/>
            <a:ext cx="858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6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阳光正好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376C2"/>
      </a:accent1>
      <a:accent2>
        <a:srgbClr val="0393D9"/>
      </a:accent2>
      <a:accent3>
        <a:srgbClr val="5B7503"/>
      </a:accent3>
      <a:accent4>
        <a:srgbClr val="ACBD0F"/>
      </a:accent4>
      <a:accent5>
        <a:srgbClr val="BD917E"/>
      </a:accent5>
      <a:accent6>
        <a:srgbClr val="23446B"/>
      </a:accent6>
      <a:hlink>
        <a:srgbClr val="0563C1"/>
      </a:hlink>
      <a:folHlink>
        <a:srgbClr val="954F72"/>
      </a:folHlink>
    </a:clrScheme>
    <a:fontScheme name="《正式场合》课题汇报、咨询报告、学术研讨等">
      <a:majorFont>
        <a:latin typeface="Arial"/>
        <a:ea typeface="方正综艺简体"/>
        <a:cs typeface=""/>
      </a:majorFont>
      <a:minorFont>
        <a:latin typeface="Segoe U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2615</Words>
  <Application>WPS 演示</Application>
  <PresentationFormat>宽屏</PresentationFormat>
  <Paragraphs>243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4" baseType="lpstr">
      <vt:lpstr>Arial</vt:lpstr>
      <vt:lpstr>宋体</vt:lpstr>
      <vt:lpstr>Wingdings</vt:lpstr>
      <vt:lpstr>Times New Roman</vt:lpstr>
      <vt:lpstr>微软雅黑</vt:lpstr>
      <vt:lpstr>Calibri</vt:lpstr>
      <vt:lpstr>Calibri</vt:lpstr>
      <vt:lpstr>冬青黑体简体中文 W3</vt:lpstr>
      <vt:lpstr>黑体</vt:lpstr>
      <vt:lpstr>Arail</vt:lpstr>
      <vt:lpstr>Segoe Print</vt:lpstr>
      <vt:lpstr>Meiryo</vt:lpstr>
      <vt:lpstr>Yu Gothic UI</vt:lpstr>
      <vt:lpstr>Arial Narrow</vt:lpstr>
      <vt:lpstr>Segoe UI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38</cp:revision>
  <dcterms:created xsi:type="dcterms:W3CDTF">2015-12-15T03:08:00Z</dcterms:created>
  <dcterms:modified xsi:type="dcterms:W3CDTF">2024-04-02T07:37:25Z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5939E5E80F9D436084A148FEA4952EA5_13</vt:lpwstr>
  </property>
</Properties>
</file>