
<file path=[Content_Types].xml><?xml version="1.0" encoding="utf-8"?>
<Types xmlns="http://schemas.openxmlformats.org/package/2006/content-types">
  <Default Extension="jpeg" ContentType="image/jpeg"/>
  <Default Extension="JPG" ContentType="image/.jpg"/>
  <Default Extension="png" ContentType="image/png"/>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8" r:id="rId3"/>
    <p:sldId id="259" r:id="rId5"/>
    <p:sldId id="257" r:id="rId6"/>
    <p:sldId id="261" r:id="rId7"/>
    <p:sldId id="260" r:id="rId8"/>
    <p:sldId id="264" r:id="rId9"/>
    <p:sldId id="265" r:id="rId10"/>
    <p:sldId id="263" r:id="rId11"/>
    <p:sldId id="262" r:id="rId12"/>
    <p:sldId id="266" r:id="rId13"/>
    <p:sldId id="267" r:id="rId14"/>
    <p:sldId id="268" r:id="rId15"/>
    <p:sldId id="269" r:id="rId16"/>
    <p:sldId id="272" r:id="rId17"/>
    <p:sldId id="271" r:id="rId18"/>
    <p:sldId id="270" r:id="rId19"/>
    <p:sldId id="273" r:id="rId20"/>
    <p:sldId id="274" r:id="rId21"/>
    <p:sldId id="275" r:id="rId22"/>
    <p:sldId id="276" r:id="rId23"/>
    <p:sldId id="277" r:id="rId24"/>
    <p:sldId id="278" r:id="rId25"/>
    <p:sldId id="279" r:id="rId26"/>
    <p:sldId id="280" r:id="rId27"/>
    <p:sldId id="283"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8651"/>
    <a:srgbClr val="92797B"/>
    <a:srgbClr val="7F6769"/>
    <a:srgbClr val="4D3F64"/>
    <a:srgbClr val="EAE4E2"/>
    <a:srgbClr val="C6B8B3"/>
    <a:srgbClr val="DCDEE4"/>
    <a:srgbClr val="C4C7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11" autoAdjust="0"/>
  </p:normalViewPr>
  <p:slideViewPr>
    <p:cSldViewPr snapToGrid="0">
      <p:cViewPr varScale="1">
        <p:scale>
          <a:sx n="107" d="100"/>
          <a:sy n="107" d="100"/>
        </p:scale>
        <p:origin x="3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94.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5836B2-CA43-4C0E-9B45-DC7B89D3B80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44C0E-8940-457A-9230-5919CEFE12A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buFont typeface="Arial" panose="020B0604020202020204" pitchFamily="34" charset="0"/>
              <a:buNone/>
            </a:pPr>
            <a:fld id="{2C7CAE5A-C5D4-45E0-ABCC-593E0F986553}"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pitchFamily="34" charset="0"/>
                <a:ea typeface="宋体" panose="02010600030101010101" pitchFamily="2" charset="-122"/>
              </a:rPr>
            </a:fld>
            <a:endParaRPr lang="zh-CN" altLang="en-US" sz="1200">
              <a:solidFill>
                <a:srgbClr val="000000"/>
              </a:solidFill>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E44C0E-8940-457A-9230-5919CEFE12AE}"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r" eaLnBrk="1" hangingPunct="1">
              <a:buFont typeface="Arial" panose="020B0604020202020204" pitchFamily="34" charset="0"/>
              <a:buNone/>
            </a:pPr>
            <a:fld id="{0C807286-38E3-4DEE-9FB1-A9436133CB56}" type="slidenum">
              <a:rPr lang="zh-CN" altLang="en-US" sz="1200">
                <a:latin typeface="Calibri" panose="020F0502020204030204" pitchFamily="34" charset="0"/>
                <a:ea typeface="宋体" panose="02010600030101010101" pitchFamily="2" charset="-122"/>
              </a:rPr>
            </a:fld>
            <a:endParaRPr lang="zh-CN" altLang="en-US" sz="1200">
              <a:latin typeface="Calibri" panose="020F0502020204030204" pitchFamily="34" charset="0"/>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solidFill>
            <a:srgbClr val="EAE4E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265284" flipH="1">
            <a:off x="10734233" y="4231772"/>
            <a:ext cx="1555868" cy="3770784"/>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742" y="212045"/>
            <a:ext cx="2585898" cy="225683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8E72761-B898-44A3-9C08-A427047DDA2F}"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1AACFBB-ACDC-4FBC-ACA4-96AD8A3E26D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E72761-B898-44A3-9C08-A427047DDA2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AACFBB-ACDC-4FBC-ACA4-96AD8A3E26D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media" Target="../media/media1.m4a"/><Relationship Id="rId4" Type="http://schemas.openxmlformats.org/officeDocument/2006/relationships/audio" Target="../media/media1.m4a"/><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image" Target="../media/image22.jpeg"/><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image" Target="../media/image21.jpeg"/><Relationship Id="rId3" Type="http://schemas.openxmlformats.org/officeDocument/2006/relationships/tags" Target="../tags/tag23.xml"/><Relationship Id="rId2" Type="http://schemas.openxmlformats.org/officeDocument/2006/relationships/tags" Target="../tags/tag22.xml"/><Relationship Id="rId15" Type="http://schemas.openxmlformats.org/officeDocument/2006/relationships/notesSlide" Target="../notesSlides/notesSlide14.xml"/><Relationship Id="rId14" Type="http://schemas.openxmlformats.org/officeDocument/2006/relationships/slideLayout" Target="../slideLayouts/slideLayout7.xml"/><Relationship Id="rId13" Type="http://schemas.openxmlformats.org/officeDocument/2006/relationships/tags" Target="../tags/tag30.xml"/><Relationship Id="rId12" Type="http://schemas.openxmlformats.org/officeDocument/2006/relationships/image" Target="../media/image23.jpeg"/><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2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6" Type="http://schemas.openxmlformats.org/officeDocument/2006/relationships/notesSlide" Target="../notesSlides/notesSlide17.xml"/><Relationship Id="rId35" Type="http://schemas.openxmlformats.org/officeDocument/2006/relationships/slideLayout" Target="../slideLayouts/slideLayout7.xml"/><Relationship Id="rId34" Type="http://schemas.openxmlformats.org/officeDocument/2006/relationships/tags" Target="../tags/tag64.xml"/><Relationship Id="rId33" Type="http://schemas.openxmlformats.org/officeDocument/2006/relationships/tags" Target="../tags/tag63.xml"/><Relationship Id="rId32" Type="http://schemas.openxmlformats.org/officeDocument/2006/relationships/tags" Target="../tags/tag62.xml"/><Relationship Id="rId31" Type="http://schemas.openxmlformats.org/officeDocument/2006/relationships/tags" Target="../tags/tag61.xml"/><Relationship Id="rId30" Type="http://schemas.openxmlformats.org/officeDocument/2006/relationships/tags" Target="../tags/tag60.xml"/><Relationship Id="rId3" Type="http://schemas.openxmlformats.org/officeDocument/2006/relationships/tags" Target="../tags/tag33.xml"/><Relationship Id="rId29" Type="http://schemas.openxmlformats.org/officeDocument/2006/relationships/tags" Target="../tags/tag59.xml"/><Relationship Id="rId28" Type="http://schemas.openxmlformats.org/officeDocument/2006/relationships/tags" Target="../tags/tag58.xml"/><Relationship Id="rId27" Type="http://schemas.openxmlformats.org/officeDocument/2006/relationships/tags" Target="../tags/tag57.xml"/><Relationship Id="rId26" Type="http://schemas.openxmlformats.org/officeDocument/2006/relationships/tags" Target="../tags/tag56.xml"/><Relationship Id="rId25" Type="http://schemas.openxmlformats.org/officeDocument/2006/relationships/tags" Target="../tags/tag55.xml"/><Relationship Id="rId24" Type="http://schemas.openxmlformats.org/officeDocument/2006/relationships/tags" Target="../tags/tag54.xml"/><Relationship Id="rId23" Type="http://schemas.openxmlformats.org/officeDocument/2006/relationships/tags" Target="../tags/tag53.xml"/><Relationship Id="rId22" Type="http://schemas.openxmlformats.org/officeDocument/2006/relationships/tags" Target="../tags/tag52.xml"/><Relationship Id="rId21" Type="http://schemas.openxmlformats.org/officeDocument/2006/relationships/tags" Target="../tags/tag51.xml"/><Relationship Id="rId20" Type="http://schemas.openxmlformats.org/officeDocument/2006/relationships/tags" Target="../tags/tag50.xml"/><Relationship Id="rId2" Type="http://schemas.openxmlformats.org/officeDocument/2006/relationships/image" Target="../media/image24.png"/><Relationship Id="rId19" Type="http://schemas.openxmlformats.org/officeDocument/2006/relationships/tags" Target="../tags/tag49.xml"/><Relationship Id="rId18" Type="http://schemas.openxmlformats.org/officeDocument/2006/relationships/tags" Target="../tags/tag48.xml"/><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tags" Target="../tags/tag44.xml"/><Relationship Id="rId13" Type="http://schemas.openxmlformats.org/officeDocument/2006/relationships/tags" Target="../tags/tag43.xml"/><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2" Type="http://schemas.openxmlformats.org/officeDocument/2006/relationships/notesSlide" Target="../notesSlides/notesSlide22.xml"/><Relationship Id="rId21" Type="http://schemas.openxmlformats.org/officeDocument/2006/relationships/slideLayout" Target="../slideLayouts/slideLayout7.xml"/><Relationship Id="rId20" Type="http://schemas.openxmlformats.org/officeDocument/2006/relationships/tags" Target="../tags/tag84.xml"/><Relationship Id="rId2" Type="http://schemas.openxmlformats.org/officeDocument/2006/relationships/tags" Target="../tags/tag66.xml"/><Relationship Id="rId19" Type="http://schemas.openxmlformats.org/officeDocument/2006/relationships/tags" Target="../tags/tag83.xml"/><Relationship Id="rId18" Type="http://schemas.openxmlformats.org/officeDocument/2006/relationships/tags" Target="../tags/tag82.xml"/><Relationship Id="rId17" Type="http://schemas.openxmlformats.org/officeDocument/2006/relationships/tags" Target="../tags/tag81.xml"/><Relationship Id="rId16" Type="http://schemas.openxmlformats.org/officeDocument/2006/relationships/tags" Target="../tags/tag80.xml"/><Relationship Id="rId15" Type="http://schemas.openxmlformats.org/officeDocument/2006/relationships/tags" Target="../tags/tag79.xml"/><Relationship Id="rId14" Type="http://schemas.openxmlformats.org/officeDocument/2006/relationships/tags" Target="../tags/tag78.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tags" Target="../tags/tag65.xml"/></Relationships>
</file>

<file path=ppt/slides/_rels/slide23.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1" Type="http://schemas.openxmlformats.org/officeDocument/2006/relationships/notesSlide" Target="../notesSlides/notesSlide23.xml"/><Relationship Id="rId10" Type="http://schemas.openxmlformats.org/officeDocument/2006/relationships/slideLayout" Target="../slideLayouts/slideLayout7.xml"/><Relationship Id="rId1" Type="http://schemas.openxmlformats.org/officeDocument/2006/relationships/tags" Target="../tags/tag85.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media" Target="../media/media1.m4a"/><Relationship Id="rId4" Type="http://schemas.openxmlformats.org/officeDocument/2006/relationships/audio" Target="../media/media1.m4a"/><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7.xml"/><Relationship Id="rId2" Type="http://schemas.openxmlformats.org/officeDocument/2006/relationships/hyperlink" Target="https://www.pptying.com" TargetMode="External"/><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image" Target="../media/image11.jpeg"/><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9.jpeg"/><Relationship Id="rId2" Type="http://schemas.openxmlformats.org/officeDocument/2006/relationships/tags" Target="../tags/tag3.xml"/><Relationship Id="rId14" Type="http://schemas.openxmlformats.org/officeDocument/2006/relationships/notesSlide" Target="../notesSlides/notesSlide5.xml"/><Relationship Id="rId13" Type="http://schemas.openxmlformats.org/officeDocument/2006/relationships/slideLayout" Target="../slideLayouts/slideLayout7.xml"/><Relationship Id="rId12" Type="http://schemas.openxmlformats.org/officeDocument/2006/relationships/image" Target="../media/image12.jpeg"/><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image" Target="../media/image16.png"/><Relationship Id="rId7" Type="http://schemas.openxmlformats.org/officeDocument/2006/relationships/tags" Target="../tags/tag13.xml"/><Relationship Id="rId6" Type="http://schemas.openxmlformats.org/officeDocument/2006/relationships/image" Target="../media/image15.png"/><Relationship Id="rId5" Type="http://schemas.openxmlformats.org/officeDocument/2006/relationships/tags" Target="../tags/tag12.xml"/><Relationship Id="rId4" Type="http://schemas.openxmlformats.org/officeDocument/2006/relationships/image" Target="../media/image14.png"/><Relationship Id="rId3" Type="http://schemas.openxmlformats.org/officeDocument/2006/relationships/tags" Target="../tags/tag11.xml"/><Relationship Id="rId21" Type="http://schemas.openxmlformats.org/officeDocument/2006/relationships/notesSlide" Target="../notesSlides/notesSlide9.xml"/><Relationship Id="rId20" Type="http://schemas.openxmlformats.org/officeDocument/2006/relationships/slideLayout" Target="../slideLayouts/slideLayout7.xml"/><Relationship Id="rId2" Type="http://schemas.openxmlformats.org/officeDocument/2006/relationships/image" Target="../media/image13.png"/><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image" Target="../media/image20.png"/><Relationship Id="rId15" Type="http://schemas.openxmlformats.org/officeDocument/2006/relationships/tags" Target="../tags/tag17.xml"/><Relationship Id="rId14" Type="http://schemas.openxmlformats.org/officeDocument/2006/relationships/image" Target="../media/image19.png"/><Relationship Id="rId13" Type="http://schemas.openxmlformats.org/officeDocument/2006/relationships/tags" Target="../tags/tag16.xml"/><Relationship Id="rId12" Type="http://schemas.openxmlformats.org/officeDocument/2006/relationships/image" Target="../media/image18.png"/><Relationship Id="rId11" Type="http://schemas.openxmlformats.org/officeDocument/2006/relationships/tags" Target="../tags/tag15.xml"/><Relationship Id="rId10" Type="http://schemas.openxmlformats.org/officeDocument/2006/relationships/image" Target="../media/image17.png"/><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rgbClr val="EAE4E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4592141" y="1930844"/>
            <a:ext cx="4192053" cy="3658603"/>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2813" y="3754132"/>
            <a:ext cx="8366777" cy="2868174"/>
          </a:xfrm>
          <a:prstGeom prst="rect">
            <a:avLst/>
          </a:prstGeom>
        </p:spPr>
      </p:pic>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b="19832"/>
          <a:stretch>
            <a:fillRect/>
          </a:stretch>
        </p:blipFill>
        <p:spPr>
          <a:xfrm rot="20265284">
            <a:off x="1804655" y="589815"/>
            <a:ext cx="3564348" cy="6925372"/>
          </a:xfrm>
          <a:prstGeom prst="rect">
            <a:avLst/>
          </a:prstGeom>
        </p:spPr>
      </p:pic>
      <p:sp>
        <p:nvSpPr>
          <p:cNvPr id="14" name="文本框 13"/>
          <p:cNvSpPr txBox="1"/>
          <p:nvPr/>
        </p:nvSpPr>
        <p:spPr>
          <a:xfrm>
            <a:off x="6840492" y="1094347"/>
            <a:ext cx="5469939" cy="1200329"/>
          </a:xfrm>
          <a:prstGeom prst="rect">
            <a:avLst/>
          </a:prstGeom>
          <a:noFill/>
        </p:spPr>
        <p:txBody>
          <a:bodyPr wrap="square" rtlCol="0">
            <a:spAutoFit/>
          </a:bodyPr>
          <a:lstStyle/>
          <a:p>
            <a:r>
              <a:rPr lang="zh-CN" altLang="en-US" sz="7200" b="1">
                <a:solidFill>
                  <a:srgbClr val="4D3F64"/>
                </a:solidFill>
                <a:latin typeface="微软雅黑" panose="020B0503020204020204" pitchFamily="34" charset="-122"/>
                <a:ea typeface="微软雅黑" panose="020B0503020204020204" pitchFamily="34" charset="-122"/>
              </a:rPr>
              <a:t>感恩教师节</a:t>
            </a:r>
            <a:endParaRPr lang="zh-CN" altLang="en-US" sz="7200" b="1">
              <a:solidFill>
                <a:srgbClr val="4D3F64"/>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958923" y="2408525"/>
            <a:ext cx="5469939" cy="460375"/>
          </a:xfrm>
          <a:prstGeom prst="rect">
            <a:avLst/>
          </a:prstGeom>
          <a:noFill/>
        </p:spPr>
        <p:txBody>
          <a:bodyPr wrap="square" rtlCol="0">
            <a:spAutoFit/>
          </a:bodyPr>
          <a:lstStyle/>
          <a:p>
            <a:r>
              <a:rPr lang="zh-CN" altLang="en-US" sz="2400" dirty="0">
                <a:solidFill>
                  <a:srgbClr val="4D3F64"/>
                </a:solidFill>
                <a:latin typeface="微软雅黑" panose="020B0503020204020204" pitchFamily="34" charset="-122"/>
                <a:ea typeface="微软雅黑" panose="020B0503020204020204" pitchFamily="34" charset="-122"/>
              </a:rPr>
              <a:t>汇报人：  </a:t>
            </a:r>
            <a:r>
              <a:rPr lang="en-US" altLang="zh-CN" sz="2400" dirty="0">
                <a:solidFill>
                  <a:srgbClr val="4D3F64"/>
                </a:solidFill>
                <a:latin typeface="微软雅黑" panose="020B0503020204020204" pitchFamily="34" charset="-122"/>
                <a:ea typeface="微软雅黑" panose="020B0503020204020204" pitchFamily="34" charset="-122"/>
              </a:rPr>
              <a:t>2024</a:t>
            </a:r>
            <a:r>
              <a:rPr lang="zh-CN" altLang="en-US" sz="2400" dirty="0">
                <a:solidFill>
                  <a:srgbClr val="4D3F64"/>
                </a:solidFill>
                <a:latin typeface="微软雅黑" panose="020B0503020204020204" pitchFamily="34" charset="-122"/>
                <a:ea typeface="微软雅黑" panose="020B0503020204020204" pitchFamily="34" charset="-122"/>
              </a:rPr>
              <a:t>年</a:t>
            </a:r>
            <a:r>
              <a:rPr lang="en-US" altLang="zh-CN" sz="2400" dirty="0">
                <a:solidFill>
                  <a:srgbClr val="4D3F64"/>
                </a:solidFill>
                <a:latin typeface="微软雅黑" panose="020B0503020204020204" pitchFamily="34" charset="-122"/>
                <a:ea typeface="微软雅黑" panose="020B0503020204020204" pitchFamily="34" charset="-122"/>
              </a:rPr>
              <a:t>X</a:t>
            </a:r>
            <a:r>
              <a:rPr lang="zh-CN" altLang="en-US" sz="2400" dirty="0">
                <a:solidFill>
                  <a:srgbClr val="4D3F64"/>
                </a:solidFill>
                <a:latin typeface="微软雅黑" panose="020B0503020204020204" pitchFamily="34" charset="-122"/>
                <a:ea typeface="微软雅黑" panose="020B0503020204020204" pitchFamily="34" charset="-122"/>
              </a:rPr>
              <a:t>月</a:t>
            </a:r>
            <a:r>
              <a:rPr lang="en-US" altLang="zh-CN" sz="2400" dirty="0">
                <a:solidFill>
                  <a:srgbClr val="4D3F64"/>
                </a:solidFill>
                <a:latin typeface="微软雅黑" panose="020B0503020204020204" pitchFamily="34" charset="-122"/>
                <a:ea typeface="微软雅黑" panose="020B0503020204020204" pitchFamily="34" charset="-122"/>
              </a:rPr>
              <a:t>X</a:t>
            </a:r>
            <a:r>
              <a:rPr lang="zh-CN" altLang="en-US" sz="2400" dirty="0">
                <a:solidFill>
                  <a:srgbClr val="4D3F64"/>
                </a:solidFill>
                <a:latin typeface="微软雅黑" panose="020B0503020204020204" pitchFamily="34" charset="-122"/>
                <a:ea typeface="微软雅黑" panose="020B0503020204020204" pitchFamily="34" charset="-122"/>
              </a:rPr>
              <a:t>日</a:t>
            </a:r>
            <a:endParaRPr lang="zh-CN" altLang="en-US" sz="2400" dirty="0">
              <a:solidFill>
                <a:srgbClr val="4D3F64"/>
              </a:solidFill>
              <a:latin typeface="微软雅黑" panose="020B0503020204020204" pitchFamily="34" charset="-122"/>
              <a:ea typeface="微软雅黑" panose="020B0503020204020204" pitchFamily="34" charset="-122"/>
            </a:endParaRPr>
          </a:p>
        </p:txBody>
      </p:sp>
      <p:pic>
        <p:nvPicPr>
          <p:cNvPr id="19" name="城里的月光">
            <a:hlinkClick r:id="" action="ppaction://media"/>
          </p:cNvPr>
          <p:cNvPicPr>
            <a:picLocks noChangeAspect="1"/>
          </p:cNvPicPr>
          <p:nvPr>
            <a:audioFile r:link="rId4"/>
            <p:extLst>
              <p:ext uri="{DAA4B4D4-6D71-4841-9C94-3DE7FCFB9230}">
                <p14:media xmlns:p14="http://schemas.microsoft.com/office/powerpoint/2010/main" r:embed="rId5">
                  <p14:fade in="500.000000" out="500.000000"/>
                </p14:media>
              </p:ext>
            </p:extLst>
          </p:nvPr>
        </p:nvPicPr>
        <p:blipFill>
          <a:blip r:embed="rId6"/>
          <a:stretch>
            <a:fillRect/>
          </a:stretch>
        </p:blipFill>
        <p:spPr>
          <a:xfrm>
            <a:off x="13114865" y="105451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remove" display="0">
                  <p:stCondLst>
                    <p:cond delay="indefinite"/>
                  </p:stCondLst>
                  <p:endCondLst>
                    <p:cond evt="onStopAudio" delay="0">
                      <p:tgtEl>
                        <p:sldTgt/>
                      </p:tgtEl>
                    </p:cond>
                  </p:endCondLst>
                </p:cTn>
                <p:tgtEl>
                  <p:spTgt spid="19"/>
                </p:tgtEl>
              </p:cMediaNode>
            </p:audio>
          </p:childTnLst>
        </p:cTn>
      </p:par>
    </p:tnLst>
    <p:bldLst>
      <p:bldP spid="7" grpId="0" animBg="1"/>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21"/>
          <p:cNvSpPr/>
          <p:nvPr/>
        </p:nvSpPr>
        <p:spPr>
          <a:xfrm rot="5400000">
            <a:off x="2228185" y="5447120"/>
            <a:ext cx="611150" cy="217881"/>
          </a:xfrm>
          <a:prstGeom prst="homePlate">
            <a:avLst>
              <a:gd name="adj" fmla="val 281623"/>
            </a:avLst>
          </a:prstGeom>
          <a:gradFill flip="none" rotWithShape="1">
            <a:gsLst>
              <a:gs pos="100000">
                <a:srgbClr val="B88954"/>
              </a:gs>
              <a:gs pos="0">
                <a:srgbClr val="E1C9AF"/>
              </a:gs>
            </a:gsLst>
            <a:lin ang="54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Rectangle 5"/>
          <p:cNvSpPr/>
          <p:nvPr/>
        </p:nvSpPr>
        <p:spPr>
          <a:xfrm>
            <a:off x="2424821" y="2566580"/>
            <a:ext cx="218696" cy="2832645"/>
          </a:xfrm>
          <a:custGeom>
            <a:avLst/>
            <a:gdLst>
              <a:gd name="connsiteX0" fmla="*/ 0 w 272825"/>
              <a:gd name="connsiteY0" fmla="*/ 0 h 3776662"/>
              <a:gd name="connsiteX1" fmla="*/ 272825 w 272825"/>
              <a:gd name="connsiteY1" fmla="*/ 0 h 3776662"/>
              <a:gd name="connsiteX2" fmla="*/ 272825 w 272825"/>
              <a:gd name="connsiteY2" fmla="*/ 3776662 h 3776662"/>
              <a:gd name="connsiteX3" fmla="*/ 0 w 272825"/>
              <a:gd name="connsiteY3" fmla="*/ 3776662 h 3776662"/>
              <a:gd name="connsiteX4" fmla="*/ 0 w 272825"/>
              <a:gd name="connsiteY4" fmla="*/ 0 h 3776662"/>
              <a:gd name="connsiteX0-1" fmla="*/ 0 w 272825"/>
              <a:gd name="connsiteY0-2" fmla="*/ 0 h 3776662"/>
              <a:gd name="connsiteX1-3" fmla="*/ 272825 w 272825"/>
              <a:gd name="connsiteY1-4" fmla="*/ 0 h 3776662"/>
              <a:gd name="connsiteX2-5" fmla="*/ 272825 w 272825"/>
              <a:gd name="connsiteY2-6" fmla="*/ 3776662 h 3776662"/>
              <a:gd name="connsiteX3-7" fmla="*/ 0 w 272825"/>
              <a:gd name="connsiteY3-8" fmla="*/ 3776662 h 3776662"/>
              <a:gd name="connsiteX4-9" fmla="*/ 1 w 272825"/>
              <a:gd name="connsiteY4-10" fmla="*/ 3609974 h 3776662"/>
              <a:gd name="connsiteX5" fmla="*/ 0 w 272825"/>
              <a:gd name="connsiteY5" fmla="*/ 0 h 3776662"/>
              <a:gd name="connsiteX0-11" fmla="*/ 0 w 272825"/>
              <a:gd name="connsiteY0-12" fmla="*/ 0 h 3776662"/>
              <a:gd name="connsiteX1-13" fmla="*/ 272825 w 272825"/>
              <a:gd name="connsiteY1-14" fmla="*/ 0 h 3776662"/>
              <a:gd name="connsiteX2-15" fmla="*/ 272825 w 272825"/>
              <a:gd name="connsiteY2-16" fmla="*/ 3776662 h 3776662"/>
              <a:gd name="connsiteX3-17" fmla="*/ 57151 w 272825"/>
              <a:gd name="connsiteY3-18" fmla="*/ 3776661 h 3776662"/>
              <a:gd name="connsiteX4-19" fmla="*/ 0 w 272825"/>
              <a:gd name="connsiteY4-20" fmla="*/ 3776662 h 3776662"/>
              <a:gd name="connsiteX5-21" fmla="*/ 1 w 272825"/>
              <a:gd name="connsiteY5-22" fmla="*/ 3609974 h 3776662"/>
              <a:gd name="connsiteX6" fmla="*/ 0 w 272825"/>
              <a:gd name="connsiteY6" fmla="*/ 0 h 3776662"/>
              <a:gd name="connsiteX0-23" fmla="*/ 0 w 272825"/>
              <a:gd name="connsiteY0-24" fmla="*/ 0 h 3776662"/>
              <a:gd name="connsiteX1-25" fmla="*/ 272825 w 272825"/>
              <a:gd name="connsiteY1-26" fmla="*/ 0 h 3776662"/>
              <a:gd name="connsiteX2-27" fmla="*/ 272825 w 272825"/>
              <a:gd name="connsiteY2-28" fmla="*/ 3776662 h 3776662"/>
              <a:gd name="connsiteX3-29" fmla="*/ 166689 w 272825"/>
              <a:gd name="connsiteY3-30" fmla="*/ 3776661 h 3776662"/>
              <a:gd name="connsiteX4-31" fmla="*/ 57151 w 272825"/>
              <a:gd name="connsiteY4-32" fmla="*/ 3776661 h 3776662"/>
              <a:gd name="connsiteX5-33" fmla="*/ 0 w 272825"/>
              <a:gd name="connsiteY5-34" fmla="*/ 3776662 h 3776662"/>
              <a:gd name="connsiteX6-35" fmla="*/ 1 w 272825"/>
              <a:gd name="connsiteY6-36" fmla="*/ 3609974 h 3776662"/>
              <a:gd name="connsiteX7" fmla="*/ 0 w 272825"/>
              <a:gd name="connsiteY7" fmla="*/ 0 h 3776662"/>
              <a:gd name="connsiteX0-37" fmla="*/ 0 w 272825"/>
              <a:gd name="connsiteY0-38" fmla="*/ 0 h 3776662"/>
              <a:gd name="connsiteX1-39" fmla="*/ 272825 w 272825"/>
              <a:gd name="connsiteY1-40" fmla="*/ 0 h 3776662"/>
              <a:gd name="connsiteX2-41" fmla="*/ 272825 w 272825"/>
              <a:gd name="connsiteY2-42" fmla="*/ 3776662 h 3776662"/>
              <a:gd name="connsiteX3-43" fmla="*/ 166689 w 272825"/>
              <a:gd name="connsiteY3-44" fmla="*/ 3776661 h 3776662"/>
              <a:gd name="connsiteX4-45" fmla="*/ 107157 w 272825"/>
              <a:gd name="connsiteY4-46" fmla="*/ 3774280 h 3776662"/>
              <a:gd name="connsiteX5-47" fmla="*/ 57151 w 272825"/>
              <a:gd name="connsiteY5-48" fmla="*/ 3776661 h 3776662"/>
              <a:gd name="connsiteX6-49" fmla="*/ 0 w 272825"/>
              <a:gd name="connsiteY6-50" fmla="*/ 3776662 h 3776662"/>
              <a:gd name="connsiteX7-51" fmla="*/ 1 w 272825"/>
              <a:gd name="connsiteY7-52" fmla="*/ 3609974 h 3776662"/>
              <a:gd name="connsiteX8" fmla="*/ 0 w 272825"/>
              <a:gd name="connsiteY8" fmla="*/ 0 h 3776662"/>
              <a:gd name="connsiteX0-53" fmla="*/ 0 w 272825"/>
              <a:gd name="connsiteY0-54" fmla="*/ 0 h 3776662"/>
              <a:gd name="connsiteX1-55" fmla="*/ 272825 w 272825"/>
              <a:gd name="connsiteY1-56" fmla="*/ 0 h 3776662"/>
              <a:gd name="connsiteX2-57" fmla="*/ 272825 w 272825"/>
              <a:gd name="connsiteY2-58" fmla="*/ 3776662 h 3776662"/>
              <a:gd name="connsiteX3-59" fmla="*/ 221457 w 272825"/>
              <a:gd name="connsiteY3-60" fmla="*/ 3774280 h 3776662"/>
              <a:gd name="connsiteX4-61" fmla="*/ 166689 w 272825"/>
              <a:gd name="connsiteY4-62" fmla="*/ 3776661 h 3776662"/>
              <a:gd name="connsiteX5-63" fmla="*/ 107157 w 272825"/>
              <a:gd name="connsiteY5-64" fmla="*/ 3774280 h 3776662"/>
              <a:gd name="connsiteX6-65" fmla="*/ 57151 w 272825"/>
              <a:gd name="connsiteY6-66" fmla="*/ 3776661 h 3776662"/>
              <a:gd name="connsiteX7-67" fmla="*/ 0 w 272825"/>
              <a:gd name="connsiteY7-68" fmla="*/ 3776662 h 3776662"/>
              <a:gd name="connsiteX8-69" fmla="*/ 1 w 272825"/>
              <a:gd name="connsiteY8-70" fmla="*/ 3609974 h 3776662"/>
              <a:gd name="connsiteX9" fmla="*/ 0 w 272825"/>
              <a:gd name="connsiteY9" fmla="*/ 0 h 3776662"/>
              <a:gd name="connsiteX0-71" fmla="*/ 0 w 272825"/>
              <a:gd name="connsiteY0-72" fmla="*/ 0 h 3776662"/>
              <a:gd name="connsiteX1-73" fmla="*/ 272825 w 272825"/>
              <a:gd name="connsiteY1-74" fmla="*/ 0 h 3776662"/>
              <a:gd name="connsiteX2-75" fmla="*/ 272825 w 272825"/>
              <a:gd name="connsiteY2-76" fmla="*/ 3776662 h 3776662"/>
              <a:gd name="connsiteX3-77" fmla="*/ 252414 w 272825"/>
              <a:gd name="connsiteY3-78" fmla="*/ 3776661 h 3776662"/>
              <a:gd name="connsiteX4-79" fmla="*/ 221457 w 272825"/>
              <a:gd name="connsiteY4-80" fmla="*/ 3774280 h 3776662"/>
              <a:gd name="connsiteX5-81" fmla="*/ 166689 w 272825"/>
              <a:gd name="connsiteY5-82" fmla="*/ 3776661 h 3776662"/>
              <a:gd name="connsiteX6-83" fmla="*/ 107157 w 272825"/>
              <a:gd name="connsiteY6-84" fmla="*/ 3774280 h 3776662"/>
              <a:gd name="connsiteX7-85" fmla="*/ 57151 w 272825"/>
              <a:gd name="connsiteY7-86" fmla="*/ 3776661 h 3776662"/>
              <a:gd name="connsiteX8-87" fmla="*/ 0 w 272825"/>
              <a:gd name="connsiteY8-88" fmla="*/ 3776662 h 3776662"/>
              <a:gd name="connsiteX9-89" fmla="*/ 1 w 272825"/>
              <a:gd name="connsiteY9-90" fmla="*/ 3609974 h 3776662"/>
              <a:gd name="connsiteX10" fmla="*/ 0 w 272825"/>
              <a:gd name="connsiteY10" fmla="*/ 0 h 3776662"/>
              <a:gd name="connsiteX0-91" fmla="*/ 0 w 273845"/>
              <a:gd name="connsiteY0-92" fmla="*/ 0 h 3776662"/>
              <a:gd name="connsiteX1-93" fmla="*/ 272825 w 273845"/>
              <a:gd name="connsiteY1-94" fmla="*/ 0 h 3776662"/>
              <a:gd name="connsiteX2-95" fmla="*/ 273845 w 273845"/>
              <a:gd name="connsiteY2-96" fmla="*/ 3581399 h 3776662"/>
              <a:gd name="connsiteX3-97" fmla="*/ 272825 w 273845"/>
              <a:gd name="connsiteY3-98" fmla="*/ 3776662 h 3776662"/>
              <a:gd name="connsiteX4-99" fmla="*/ 252414 w 273845"/>
              <a:gd name="connsiteY4-100" fmla="*/ 3776661 h 3776662"/>
              <a:gd name="connsiteX5-101" fmla="*/ 221457 w 273845"/>
              <a:gd name="connsiteY5-102" fmla="*/ 3774280 h 3776662"/>
              <a:gd name="connsiteX6-103" fmla="*/ 166689 w 273845"/>
              <a:gd name="connsiteY6-104" fmla="*/ 3776661 h 3776662"/>
              <a:gd name="connsiteX7-105" fmla="*/ 107157 w 273845"/>
              <a:gd name="connsiteY7-106" fmla="*/ 3774280 h 3776662"/>
              <a:gd name="connsiteX8-107" fmla="*/ 57151 w 273845"/>
              <a:gd name="connsiteY8-108" fmla="*/ 3776661 h 3776662"/>
              <a:gd name="connsiteX9-109" fmla="*/ 0 w 273845"/>
              <a:gd name="connsiteY9-110" fmla="*/ 3776662 h 3776662"/>
              <a:gd name="connsiteX10-111" fmla="*/ 1 w 273845"/>
              <a:gd name="connsiteY10-112" fmla="*/ 3609974 h 3776662"/>
              <a:gd name="connsiteX11" fmla="*/ 0 w 273845"/>
              <a:gd name="connsiteY11" fmla="*/ 0 h 3776662"/>
              <a:gd name="connsiteX0-113" fmla="*/ 0 w 273845"/>
              <a:gd name="connsiteY0-114" fmla="*/ 0 h 3776662"/>
              <a:gd name="connsiteX1-115" fmla="*/ 272825 w 273845"/>
              <a:gd name="connsiteY1-116" fmla="*/ 0 h 3776662"/>
              <a:gd name="connsiteX2-117" fmla="*/ 273845 w 273845"/>
              <a:gd name="connsiteY2-118" fmla="*/ 3581399 h 3776662"/>
              <a:gd name="connsiteX3-119" fmla="*/ 252414 w 273845"/>
              <a:gd name="connsiteY3-120" fmla="*/ 3776661 h 3776662"/>
              <a:gd name="connsiteX4-121" fmla="*/ 221457 w 273845"/>
              <a:gd name="connsiteY4-122" fmla="*/ 3774280 h 3776662"/>
              <a:gd name="connsiteX5-123" fmla="*/ 166689 w 273845"/>
              <a:gd name="connsiteY5-124" fmla="*/ 3776661 h 3776662"/>
              <a:gd name="connsiteX6-125" fmla="*/ 107157 w 273845"/>
              <a:gd name="connsiteY6-126" fmla="*/ 3774280 h 3776662"/>
              <a:gd name="connsiteX7-127" fmla="*/ 57151 w 273845"/>
              <a:gd name="connsiteY7-128" fmla="*/ 3776661 h 3776662"/>
              <a:gd name="connsiteX8-129" fmla="*/ 0 w 273845"/>
              <a:gd name="connsiteY8-130" fmla="*/ 3776662 h 3776662"/>
              <a:gd name="connsiteX9-131" fmla="*/ 1 w 273845"/>
              <a:gd name="connsiteY9-132" fmla="*/ 3609974 h 3776662"/>
              <a:gd name="connsiteX10-133" fmla="*/ 0 w 273845"/>
              <a:gd name="connsiteY10-134" fmla="*/ 0 h 3776662"/>
              <a:gd name="connsiteX0-135" fmla="*/ 0 w 273845"/>
              <a:gd name="connsiteY0-136" fmla="*/ 0 h 3776661"/>
              <a:gd name="connsiteX1-137" fmla="*/ 272825 w 273845"/>
              <a:gd name="connsiteY1-138" fmla="*/ 0 h 3776661"/>
              <a:gd name="connsiteX2-139" fmla="*/ 273845 w 273845"/>
              <a:gd name="connsiteY2-140" fmla="*/ 3581399 h 3776661"/>
              <a:gd name="connsiteX3-141" fmla="*/ 252414 w 273845"/>
              <a:gd name="connsiteY3-142" fmla="*/ 3776661 h 3776661"/>
              <a:gd name="connsiteX4-143" fmla="*/ 221457 w 273845"/>
              <a:gd name="connsiteY4-144" fmla="*/ 3774280 h 3776661"/>
              <a:gd name="connsiteX5-145" fmla="*/ 166689 w 273845"/>
              <a:gd name="connsiteY5-146" fmla="*/ 3776661 h 3776661"/>
              <a:gd name="connsiteX6-147" fmla="*/ 107157 w 273845"/>
              <a:gd name="connsiteY6-148" fmla="*/ 3774280 h 3776661"/>
              <a:gd name="connsiteX7-149" fmla="*/ 57151 w 273845"/>
              <a:gd name="connsiteY7-150" fmla="*/ 3776661 h 3776661"/>
              <a:gd name="connsiteX8-151" fmla="*/ 1 w 273845"/>
              <a:gd name="connsiteY8-152" fmla="*/ 3609974 h 3776661"/>
              <a:gd name="connsiteX9-153" fmla="*/ 0 w 273845"/>
              <a:gd name="connsiteY9-154" fmla="*/ 0 h 3776661"/>
              <a:gd name="connsiteX0-155" fmla="*/ 0 w 273845"/>
              <a:gd name="connsiteY0-156" fmla="*/ 0 h 3776661"/>
              <a:gd name="connsiteX1-157" fmla="*/ 272825 w 273845"/>
              <a:gd name="connsiteY1-158" fmla="*/ 0 h 3776661"/>
              <a:gd name="connsiteX2-159" fmla="*/ 273845 w 273845"/>
              <a:gd name="connsiteY2-160" fmla="*/ 3581399 h 3776661"/>
              <a:gd name="connsiteX3-161" fmla="*/ 252414 w 273845"/>
              <a:gd name="connsiteY3-162" fmla="*/ 3776661 h 3776661"/>
              <a:gd name="connsiteX4-163" fmla="*/ 221457 w 273845"/>
              <a:gd name="connsiteY4-164" fmla="*/ 3774280 h 3776661"/>
              <a:gd name="connsiteX5-165" fmla="*/ 166689 w 273845"/>
              <a:gd name="connsiteY5-166" fmla="*/ 3776661 h 3776661"/>
              <a:gd name="connsiteX6-167" fmla="*/ 104776 w 273845"/>
              <a:gd name="connsiteY6-168" fmla="*/ 3664743 h 3776661"/>
              <a:gd name="connsiteX7-169" fmla="*/ 57151 w 273845"/>
              <a:gd name="connsiteY7-170" fmla="*/ 3776661 h 3776661"/>
              <a:gd name="connsiteX8-171" fmla="*/ 1 w 273845"/>
              <a:gd name="connsiteY8-172" fmla="*/ 3609974 h 3776661"/>
              <a:gd name="connsiteX9-173" fmla="*/ 0 w 273845"/>
              <a:gd name="connsiteY9-174" fmla="*/ 0 h 3776661"/>
              <a:gd name="connsiteX0-175" fmla="*/ 0 w 273845"/>
              <a:gd name="connsiteY0-176" fmla="*/ 0 h 3776661"/>
              <a:gd name="connsiteX1-177" fmla="*/ 272825 w 273845"/>
              <a:gd name="connsiteY1-178" fmla="*/ 0 h 3776661"/>
              <a:gd name="connsiteX2-179" fmla="*/ 273845 w 273845"/>
              <a:gd name="connsiteY2-180" fmla="*/ 3581399 h 3776661"/>
              <a:gd name="connsiteX3-181" fmla="*/ 252414 w 273845"/>
              <a:gd name="connsiteY3-182" fmla="*/ 3776661 h 3776661"/>
              <a:gd name="connsiteX4-183" fmla="*/ 221457 w 273845"/>
              <a:gd name="connsiteY4-184" fmla="*/ 3774280 h 3776661"/>
              <a:gd name="connsiteX5-185" fmla="*/ 166689 w 273845"/>
              <a:gd name="connsiteY5-186" fmla="*/ 3776661 h 3776661"/>
              <a:gd name="connsiteX6-187" fmla="*/ 104776 w 273845"/>
              <a:gd name="connsiteY6-188" fmla="*/ 3664743 h 3776661"/>
              <a:gd name="connsiteX7-189" fmla="*/ 57151 w 273845"/>
              <a:gd name="connsiteY7-190" fmla="*/ 3750467 h 3776661"/>
              <a:gd name="connsiteX8-191" fmla="*/ 1 w 273845"/>
              <a:gd name="connsiteY8-192" fmla="*/ 3609974 h 3776661"/>
              <a:gd name="connsiteX9-193" fmla="*/ 0 w 273845"/>
              <a:gd name="connsiteY9-194" fmla="*/ 0 h 3776661"/>
              <a:gd name="connsiteX0-195" fmla="*/ 0 w 273845"/>
              <a:gd name="connsiteY0-196" fmla="*/ 0 h 3776661"/>
              <a:gd name="connsiteX1-197" fmla="*/ 272825 w 273845"/>
              <a:gd name="connsiteY1-198" fmla="*/ 0 h 3776661"/>
              <a:gd name="connsiteX2-199" fmla="*/ 273845 w 273845"/>
              <a:gd name="connsiteY2-200" fmla="*/ 3581399 h 3776661"/>
              <a:gd name="connsiteX3-201" fmla="*/ 252414 w 273845"/>
              <a:gd name="connsiteY3-202" fmla="*/ 3776661 h 3776661"/>
              <a:gd name="connsiteX4-203" fmla="*/ 228601 w 273845"/>
              <a:gd name="connsiteY4-204" fmla="*/ 3629023 h 3776661"/>
              <a:gd name="connsiteX5-205" fmla="*/ 166689 w 273845"/>
              <a:gd name="connsiteY5-206" fmla="*/ 3776661 h 3776661"/>
              <a:gd name="connsiteX6-207" fmla="*/ 104776 w 273845"/>
              <a:gd name="connsiteY6-208" fmla="*/ 3664743 h 3776661"/>
              <a:gd name="connsiteX7-209" fmla="*/ 57151 w 273845"/>
              <a:gd name="connsiteY7-210" fmla="*/ 3750467 h 3776661"/>
              <a:gd name="connsiteX8-211" fmla="*/ 1 w 273845"/>
              <a:gd name="connsiteY8-212" fmla="*/ 3609974 h 3776661"/>
              <a:gd name="connsiteX9-213" fmla="*/ 0 w 273845"/>
              <a:gd name="connsiteY9-214" fmla="*/ 0 h 3776661"/>
              <a:gd name="connsiteX0-215" fmla="*/ 0 w 273845"/>
              <a:gd name="connsiteY0-216" fmla="*/ 0 h 3776661"/>
              <a:gd name="connsiteX1-217" fmla="*/ 272825 w 273845"/>
              <a:gd name="connsiteY1-218" fmla="*/ 0 h 3776661"/>
              <a:gd name="connsiteX2-219" fmla="*/ 273845 w 273845"/>
              <a:gd name="connsiteY2-220" fmla="*/ 3581399 h 3776661"/>
              <a:gd name="connsiteX3-221" fmla="*/ 250032 w 273845"/>
              <a:gd name="connsiteY3-222" fmla="*/ 3695699 h 3776661"/>
              <a:gd name="connsiteX4-223" fmla="*/ 228601 w 273845"/>
              <a:gd name="connsiteY4-224" fmla="*/ 3629023 h 3776661"/>
              <a:gd name="connsiteX5-225" fmla="*/ 166689 w 273845"/>
              <a:gd name="connsiteY5-226" fmla="*/ 3776661 h 3776661"/>
              <a:gd name="connsiteX6-227" fmla="*/ 104776 w 273845"/>
              <a:gd name="connsiteY6-228" fmla="*/ 3664743 h 3776661"/>
              <a:gd name="connsiteX7-229" fmla="*/ 57151 w 273845"/>
              <a:gd name="connsiteY7-230" fmla="*/ 3750467 h 3776661"/>
              <a:gd name="connsiteX8-231" fmla="*/ 1 w 273845"/>
              <a:gd name="connsiteY8-232" fmla="*/ 3609974 h 3776661"/>
              <a:gd name="connsiteX9-233" fmla="*/ 0 w 273845"/>
              <a:gd name="connsiteY9-234" fmla="*/ 0 h 3776661"/>
              <a:gd name="connsiteX0-235" fmla="*/ 0 w 273845"/>
              <a:gd name="connsiteY0-236" fmla="*/ 0 h 3776661"/>
              <a:gd name="connsiteX1-237" fmla="*/ 272825 w 273845"/>
              <a:gd name="connsiteY1-238" fmla="*/ 0 h 3776661"/>
              <a:gd name="connsiteX2-239" fmla="*/ 273845 w 273845"/>
              <a:gd name="connsiteY2-240" fmla="*/ 3581399 h 3776661"/>
              <a:gd name="connsiteX3-241" fmla="*/ 247651 w 273845"/>
              <a:gd name="connsiteY3-242" fmla="*/ 3702843 h 3776661"/>
              <a:gd name="connsiteX4-243" fmla="*/ 228601 w 273845"/>
              <a:gd name="connsiteY4-244" fmla="*/ 3629023 h 3776661"/>
              <a:gd name="connsiteX5-245" fmla="*/ 166689 w 273845"/>
              <a:gd name="connsiteY5-246" fmla="*/ 3776661 h 3776661"/>
              <a:gd name="connsiteX6-247" fmla="*/ 104776 w 273845"/>
              <a:gd name="connsiteY6-248" fmla="*/ 3664743 h 3776661"/>
              <a:gd name="connsiteX7-249" fmla="*/ 57151 w 273845"/>
              <a:gd name="connsiteY7-250" fmla="*/ 3750467 h 3776661"/>
              <a:gd name="connsiteX8-251" fmla="*/ 1 w 273845"/>
              <a:gd name="connsiteY8-252" fmla="*/ 3609974 h 3776661"/>
              <a:gd name="connsiteX9-253" fmla="*/ 0 w 273845"/>
              <a:gd name="connsiteY9-254" fmla="*/ 0 h 3776661"/>
              <a:gd name="connsiteX0-255" fmla="*/ 0 w 273845"/>
              <a:gd name="connsiteY0-256" fmla="*/ 0 h 3776661"/>
              <a:gd name="connsiteX1-257" fmla="*/ 272825 w 273845"/>
              <a:gd name="connsiteY1-258" fmla="*/ 0 h 3776661"/>
              <a:gd name="connsiteX2-259" fmla="*/ 273845 w 273845"/>
              <a:gd name="connsiteY2-260" fmla="*/ 3581399 h 3776661"/>
              <a:gd name="connsiteX3-261" fmla="*/ 247651 w 273845"/>
              <a:gd name="connsiteY3-262" fmla="*/ 3702843 h 3776661"/>
              <a:gd name="connsiteX4-263" fmla="*/ 228601 w 273845"/>
              <a:gd name="connsiteY4-264" fmla="*/ 3629023 h 3776661"/>
              <a:gd name="connsiteX5-265" fmla="*/ 166689 w 273845"/>
              <a:gd name="connsiteY5-266" fmla="*/ 3776661 h 3776661"/>
              <a:gd name="connsiteX6-267" fmla="*/ 104776 w 273845"/>
              <a:gd name="connsiteY6-268" fmla="*/ 3664743 h 3776661"/>
              <a:gd name="connsiteX7-269" fmla="*/ 57151 w 273845"/>
              <a:gd name="connsiteY7-270" fmla="*/ 3750467 h 3776661"/>
              <a:gd name="connsiteX8-271" fmla="*/ 1 w 273845"/>
              <a:gd name="connsiteY8-272" fmla="*/ 3609974 h 3776661"/>
              <a:gd name="connsiteX9-273" fmla="*/ 0 w 273845"/>
              <a:gd name="connsiteY9-274" fmla="*/ 0 h 3776661"/>
              <a:gd name="connsiteX0-275" fmla="*/ 0 w 273845"/>
              <a:gd name="connsiteY0-276" fmla="*/ 0 h 3776661"/>
              <a:gd name="connsiteX1-277" fmla="*/ 272825 w 273845"/>
              <a:gd name="connsiteY1-278" fmla="*/ 0 h 3776661"/>
              <a:gd name="connsiteX2-279" fmla="*/ 273845 w 273845"/>
              <a:gd name="connsiteY2-280" fmla="*/ 3581399 h 3776661"/>
              <a:gd name="connsiteX3-281" fmla="*/ 247651 w 273845"/>
              <a:gd name="connsiteY3-282" fmla="*/ 3702843 h 3776661"/>
              <a:gd name="connsiteX4-283" fmla="*/ 228601 w 273845"/>
              <a:gd name="connsiteY4-284" fmla="*/ 3629023 h 3776661"/>
              <a:gd name="connsiteX5-285" fmla="*/ 166689 w 273845"/>
              <a:gd name="connsiteY5-286" fmla="*/ 3776661 h 3776661"/>
              <a:gd name="connsiteX6-287" fmla="*/ 104776 w 273845"/>
              <a:gd name="connsiteY6-288" fmla="*/ 3664743 h 3776661"/>
              <a:gd name="connsiteX7-289" fmla="*/ 57151 w 273845"/>
              <a:gd name="connsiteY7-290" fmla="*/ 3750467 h 3776661"/>
              <a:gd name="connsiteX8-291" fmla="*/ 1 w 273845"/>
              <a:gd name="connsiteY8-292" fmla="*/ 3609974 h 3776661"/>
              <a:gd name="connsiteX9-293" fmla="*/ 0 w 273845"/>
              <a:gd name="connsiteY9-294" fmla="*/ 0 h 3776661"/>
              <a:gd name="connsiteX0-295" fmla="*/ 0 w 273845"/>
              <a:gd name="connsiteY0-296" fmla="*/ 0 h 3776661"/>
              <a:gd name="connsiteX1-297" fmla="*/ 272825 w 273845"/>
              <a:gd name="connsiteY1-298" fmla="*/ 0 h 3776661"/>
              <a:gd name="connsiteX2-299" fmla="*/ 273845 w 273845"/>
              <a:gd name="connsiteY2-300" fmla="*/ 3581399 h 3776661"/>
              <a:gd name="connsiteX3-301" fmla="*/ 247651 w 273845"/>
              <a:gd name="connsiteY3-302" fmla="*/ 3702843 h 3776661"/>
              <a:gd name="connsiteX4-303" fmla="*/ 228601 w 273845"/>
              <a:gd name="connsiteY4-304" fmla="*/ 3629023 h 3776661"/>
              <a:gd name="connsiteX5-305" fmla="*/ 166689 w 273845"/>
              <a:gd name="connsiteY5-306" fmla="*/ 3776661 h 3776661"/>
              <a:gd name="connsiteX6-307" fmla="*/ 104776 w 273845"/>
              <a:gd name="connsiteY6-308" fmla="*/ 3664743 h 3776661"/>
              <a:gd name="connsiteX7-309" fmla="*/ 57151 w 273845"/>
              <a:gd name="connsiteY7-310" fmla="*/ 3750467 h 3776661"/>
              <a:gd name="connsiteX8-311" fmla="*/ 1 w 273845"/>
              <a:gd name="connsiteY8-312" fmla="*/ 3609974 h 3776661"/>
              <a:gd name="connsiteX9-313" fmla="*/ 0 w 273845"/>
              <a:gd name="connsiteY9-314" fmla="*/ 0 h 3776661"/>
              <a:gd name="connsiteX0-315" fmla="*/ 0 w 273845"/>
              <a:gd name="connsiteY0-316" fmla="*/ 0 h 3776661"/>
              <a:gd name="connsiteX1-317" fmla="*/ 272825 w 273845"/>
              <a:gd name="connsiteY1-318" fmla="*/ 0 h 3776661"/>
              <a:gd name="connsiteX2-319" fmla="*/ 273845 w 273845"/>
              <a:gd name="connsiteY2-320" fmla="*/ 3581399 h 3776661"/>
              <a:gd name="connsiteX3-321" fmla="*/ 247651 w 273845"/>
              <a:gd name="connsiteY3-322" fmla="*/ 3702843 h 3776661"/>
              <a:gd name="connsiteX4-323" fmla="*/ 228601 w 273845"/>
              <a:gd name="connsiteY4-324" fmla="*/ 3629023 h 3776661"/>
              <a:gd name="connsiteX5-325" fmla="*/ 166689 w 273845"/>
              <a:gd name="connsiteY5-326" fmla="*/ 3776661 h 3776661"/>
              <a:gd name="connsiteX6-327" fmla="*/ 104776 w 273845"/>
              <a:gd name="connsiteY6-328" fmla="*/ 3664743 h 3776661"/>
              <a:gd name="connsiteX7-329" fmla="*/ 57151 w 273845"/>
              <a:gd name="connsiteY7-330" fmla="*/ 3750467 h 3776661"/>
              <a:gd name="connsiteX8-331" fmla="*/ 1 w 273845"/>
              <a:gd name="connsiteY8-332" fmla="*/ 3609974 h 3776661"/>
              <a:gd name="connsiteX9-333" fmla="*/ 0 w 273845"/>
              <a:gd name="connsiteY9-334" fmla="*/ 0 h 3776661"/>
              <a:gd name="connsiteX0-335" fmla="*/ 0 w 273845"/>
              <a:gd name="connsiteY0-336" fmla="*/ 0 h 3776661"/>
              <a:gd name="connsiteX1-337" fmla="*/ 272825 w 273845"/>
              <a:gd name="connsiteY1-338" fmla="*/ 0 h 3776661"/>
              <a:gd name="connsiteX2-339" fmla="*/ 273845 w 273845"/>
              <a:gd name="connsiteY2-340" fmla="*/ 3581399 h 3776661"/>
              <a:gd name="connsiteX3-341" fmla="*/ 247651 w 273845"/>
              <a:gd name="connsiteY3-342" fmla="*/ 3702843 h 3776661"/>
              <a:gd name="connsiteX4-343" fmla="*/ 228601 w 273845"/>
              <a:gd name="connsiteY4-344" fmla="*/ 3629023 h 3776661"/>
              <a:gd name="connsiteX5-345" fmla="*/ 166689 w 273845"/>
              <a:gd name="connsiteY5-346" fmla="*/ 3776661 h 3776661"/>
              <a:gd name="connsiteX6-347" fmla="*/ 104776 w 273845"/>
              <a:gd name="connsiteY6-348" fmla="*/ 3664743 h 3776661"/>
              <a:gd name="connsiteX7-349" fmla="*/ 57151 w 273845"/>
              <a:gd name="connsiteY7-350" fmla="*/ 3750467 h 3776661"/>
              <a:gd name="connsiteX8-351" fmla="*/ 1 w 273845"/>
              <a:gd name="connsiteY8-352" fmla="*/ 3609974 h 3776661"/>
              <a:gd name="connsiteX9-353" fmla="*/ 0 w 273845"/>
              <a:gd name="connsiteY9-354" fmla="*/ 0 h 3776661"/>
              <a:gd name="connsiteX0-355" fmla="*/ 0 w 273845"/>
              <a:gd name="connsiteY0-356" fmla="*/ 0 h 3776887"/>
              <a:gd name="connsiteX1-357" fmla="*/ 272825 w 273845"/>
              <a:gd name="connsiteY1-358" fmla="*/ 0 h 3776887"/>
              <a:gd name="connsiteX2-359" fmla="*/ 273845 w 273845"/>
              <a:gd name="connsiteY2-360" fmla="*/ 3581399 h 3776887"/>
              <a:gd name="connsiteX3-361" fmla="*/ 247651 w 273845"/>
              <a:gd name="connsiteY3-362" fmla="*/ 3702843 h 3776887"/>
              <a:gd name="connsiteX4-363" fmla="*/ 228601 w 273845"/>
              <a:gd name="connsiteY4-364" fmla="*/ 3629023 h 3776887"/>
              <a:gd name="connsiteX5-365" fmla="*/ 166689 w 273845"/>
              <a:gd name="connsiteY5-366" fmla="*/ 3776661 h 3776887"/>
              <a:gd name="connsiteX6-367" fmla="*/ 104776 w 273845"/>
              <a:gd name="connsiteY6-368" fmla="*/ 3664743 h 3776887"/>
              <a:gd name="connsiteX7-369" fmla="*/ 57151 w 273845"/>
              <a:gd name="connsiteY7-370" fmla="*/ 3750467 h 3776887"/>
              <a:gd name="connsiteX8-371" fmla="*/ 1 w 273845"/>
              <a:gd name="connsiteY8-372" fmla="*/ 3609974 h 3776887"/>
              <a:gd name="connsiteX9-373" fmla="*/ 0 w 273845"/>
              <a:gd name="connsiteY9-374" fmla="*/ 0 h 3776887"/>
              <a:gd name="connsiteX0-375" fmla="*/ 0 w 273845"/>
              <a:gd name="connsiteY0-376" fmla="*/ 0 h 3776887"/>
              <a:gd name="connsiteX1-377" fmla="*/ 272825 w 273845"/>
              <a:gd name="connsiteY1-378" fmla="*/ 0 h 3776887"/>
              <a:gd name="connsiteX2-379" fmla="*/ 273845 w 273845"/>
              <a:gd name="connsiteY2-380" fmla="*/ 3581399 h 3776887"/>
              <a:gd name="connsiteX3-381" fmla="*/ 247651 w 273845"/>
              <a:gd name="connsiteY3-382" fmla="*/ 3702843 h 3776887"/>
              <a:gd name="connsiteX4-383" fmla="*/ 228601 w 273845"/>
              <a:gd name="connsiteY4-384" fmla="*/ 3629023 h 3776887"/>
              <a:gd name="connsiteX5-385" fmla="*/ 166689 w 273845"/>
              <a:gd name="connsiteY5-386" fmla="*/ 3776661 h 3776887"/>
              <a:gd name="connsiteX6-387" fmla="*/ 104776 w 273845"/>
              <a:gd name="connsiteY6-388" fmla="*/ 3664743 h 3776887"/>
              <a:gd name="connsiteX7-389" fmla="*/ 57151 w 273845"/>
              <a:gd name="connsiteY7-390" fmla="*/ 3750467 h 3776887"/>
              <a:gd name="connsiteX8-391" fmla="*/ 1 w 273845"/>
              <a:gd name="connsiteY8-392" fmla="*/ 3609974 h 3776887"/>
              <a:gd name="connsiteX9-393" fmla="*/ 0 w 273845"/>
              <a:gd name="connsiteY9-394" fmla="*/ 0 h 3776887"/>
              <a:gd name="connsiteX0-395" fmla="*/ 0 w 273845"/>
              <a:gd name="connsiteY0-396" fmla="*/ 0 h 3776887"/>
              <a:gd name="connsiteX1-397" fmla="*/ 272825 w 273845"/>
              <a:gd name="connsiteY1-398" fmla="*/ 0 h 3776887"/>
              <a:gd name="connsiteX2-399" fmla="*/ 273845 w 273845"/>
              <a:gd name="connsiteY2-400" fmla="*/ 3581399 h 3776887"/>
              <a:gd name="connsiteX3-401" fmla="*/ 247651 w 273845"/>
              <a:gd name="connsiteY3-402" fmla="*/ 3702843 h 3776887"/>
              <a:gd name="connsiteX4-403" fmla="*/ 228601 w 273845"/>
              <a:gd name="connsiteY4-404" fmla="*/ 3629023 h 3776887"/>
              <a:gd name="connsiteX5-405" fmla="*/ 166689 w 273845"/>
              <a:gd name="connsiteY5-406" fmla="*/ 3776661 h 3776887"/>
              <a:gd name="connsiteX6-407" fmla="*/ 104776 w 273845"/>
              <a:gd name="connsiteY6-408" fmla="*/ 3664743 h 3776887"/>
              <a:gd name="connsiteX7-409" fmla="*/ 57151 w 273845"/>
              <a:gd name="connsiteY7-410" fmla="*/ 3750467 h 3776887"/>
              <a:gd name="connsiteX8-411" fmla="*/ 1 w 273845"/>
              <a:gd name="connsiteY8-412" fmla="*/ 3609974 h 3776887"/>
              <a:gd name="connsiteX9-413" fmla="*/ 0 w 273845"/>
              <a:gd name="connsiteY9-414" fmla="*/ 0 h 3776887"/>
              <a:gd name="connsiteX0-415" fmla="*/ 0 w 273845"/>
              <a:gd name="connsiteY0-416" fmla="*/ 0 h 3776859"/>
              <a:gd name="connsiteX1-417" fmla="*/ 272825 w 273845"/>
              <a:gd name="connsiteY1-418" fmla="*/ 0 h 3776859"/>
              <a:gd name="connsiteX2-419" fmla="*/ 273845 w 273845"/>
              <a:gd name="connsiteY2-420" fmla="*/ 3581399 h 3776859"/>
              <a:gd name="connsiteX3-421" fmla="*/ 247651 w 273845"/>
              <a:gd name="connsiteY3-422" fmla="*/ 3702843 h 3776859"/>
              <a:gd name="connsiteX4-423" fmla="*/ 223839 w 273845"/>
              <a:gd name="connsiteY4-424" fmla="*/ 3631404 h 3776859"/>
              <a:gd name="connsiteX5-425" fmla="*/ 166689 w 273845"/>
              <a:gd name="connsiteY5-426" fmla="*/ 3776661 h 3776859"/>
              <a:gd name="connsiteX6-427" fmla="*/ 104776 w 273845"/>
              <a:gd name="connsiteY6-428" fmla="*/ 3664743 h 3776859"/>
              <a:gd name="connsiteX7-429" fmla="*/ 57151 w 273845"/>
              <a:gd name="connsiteY7-430" fmla="*/ 3750467 h 3776859"/>
              <a:gd name="connsiteX8-431" fmla="*/ 1 w 273845"/>
              <a:gd name="connsiteY8-432" fmla="*/ 3609974 h 3776859"/>
              <a:gd name="connsiteX9-433" fmla="*/ 0 w 273845"/>
              <a:gd name="connsiteY9-434" fmla="*/ 0 h 3776859"/>
              <a:gd name="connsiteX0-435" fmla="*/ 0 w 273845"/>
              <a:gd name="connsiteY0-436" fmla="*/ 0 h 3776859"/>
              <a:gd name="connsiteX1-437" fmla="*/ 272825 w 273845"/>
              <a:gd name="connsiteY1-438" fmla="*/ 0 h 3776859"/>
              <a:gd name="connsiteX2-439" fmla="*/ 273845 w 273845"/>
              <a:gd name="connsiteY2-440" fmla="*/ 3581399 h 3776859"/>
              <a:gd name="connsiteX3-441" fmla="*/ 247651 w 273845"/>
              <a:gd name="connsiteY3-442" fmla="*/ 3702843 h 3776859"/>
              <a:gd name="connsiteX4-443" fmla="*/ 223839 w 273845"/>
              <a:gd name="connsiteY4-444" fmla="*/ 3631404 h 3776859"/>
              <a:gd name="connsiteX5-445" fmla="*/ 166689 w 273845"/>
              <a:gd name="connsiteY5-446" fmla="*/ 3776661 h 3776859"/>
              <a:gd name="connsiteX6-447" fmla="*/ 104776 w 273845"/>
              <a:gd name="connsiteY6-448" fmla="*/ 3664743 h 3776859"/>
              <a:gd name="connsiteX7-449" fmla="*/ 57151 w 273845"/>
              <a:gd name="connsiteY7-450" fmla="*/ 3750467 h 3776859"/>
              <a:gd name="connsiteX8-451" fmla="*/ 1 w 273845"/>
              <a:gd name="connsiteY8-452" fmla="*/ 3609974 h 3776859"/>
              <a:gd name="connsiteX9-453" fmla="*/ 0 w 273845"/>
              <a:gd name="connsiteY9-454" fmla="*/ 0 h 3776859"/>
              <a:gd name="connsiteX0-455" fmla="*/ 0 w 273894"/>
              <a:gd name="connsiteY0-456" fmla="*/ 0 h 3776859"/>
              <a:gd name="connsiteX1-457" fmla="*/ 272825 w 273894"/>
              <a:gd name="connsiteY1-458" fmla="*/ 0 h 3776859"/>
              <a:gd name="connsiteX2-459" fmla="*/ 273845 w 273894"/>
              <a:gd name="connsiteY2-460" fmla="*/ 3581399 h 3776859"/>
              <a:gd name="connsiteX3-461" fmla="*/ 247651 w 273894"/>
              <a:gd name="connsiteY3-462" fmla="*/ 3702843 h 3776859"/>
              <a:gd name="connsiteX4-463" fmla="*/ 223839 w 273894"/>
              <a:gd name="connsiteY4-464" fmla="*/ 3631404 h 3776859"/>
              <a:gd name="connsiteX5-465" fmla="*/ 166689 w 273894"/>
              <a:gd name="connsiteY5-466" fmla="*/ 3776661 h 3776859"/>
              <a:gd name="connsiteX6-467" fmla="*/ 104776 w 273894"/>
              <a:gd name="connsiteY6-468" fmla="*/ 3664743 h 3776859"/>
              <a:gd name="connsiteX7-469" fmla="*/ 57151 w 273894"/>
              <a:gd name="connsiteY7-470" fmla="*/ 3750467 h 3776859"/>
              <a:gd name="connsiteX8-471" fmla="*/ 1 w 273894"/>
              <a:gd name="connsiteY8-472" fmla="*/ 3609974 h 3776859"/>
              <a:gd name="connsiteX9-473" fmla="*/ 0 w 273894"/>
              <a:gd name="connsiteY9-474" fmla="*/ 0 h 3776859"/>
              <a:gd name="connsiteX0-475" fmla="*/ 0 w 273894"/>
              <a:gd name="connsiteY0-476" fmla="*/ 0 h 3776859"/>
              <a:gd name="connsiteX1-477" fmla="*/ 272825 w 273894"/>
              <a:gd name="connsiteY1-478" fmla="*/ 0 h 3776859"/>
              <a:gd name="connsiteX2-479" fmla="*/ 273845 w 273894"/>
              <a:gd name="connsiteY2-480" fmla="*/ 3581399 h 3776859"/>
              <a:gd name="connsiteX3-481" fmla="*/ 247651 w 273894"/>
              <a:gd name="connsiteY3-482" fmla="*/ 3702843 h 3776859"/>
              <a:gd name="connsiteX4-483" fmla="*/ 223839 w 273894"/>
              <a:gd name="connsiteY4-484" fmla="*/ 3631404 h 3776859"/>
              <a:gd name="connsiteX5-485" fmla="*/ 166689 w 273894"/>
              <a:gd name="connsiteY5-486" fmla="*/ 3776661 h 3776859"/>
              <a:gd name="connsiteX6-487" fmla="*/ 104776 w 273894"/>
              <a:gd name="connsiteY6-488" fmla="*/ 3664743 h 3776859"/>
              <a:gd name="connsiteX7-489" fmla="*/ 57151 w 273894"/>
              <a:gd name="connsiteY7-490" fmla="*/ 3750467 h 3776859"/>
              <a:gd name="connsiteX8-491" fmla="*/ 1 w 273894"/>
              <a:gd name="connsiteY8-492" fmla="*/ 3609974 h 3776859"/>
              <a:gd name="connsiteX9-493" fmla="*/ 0 w 273894"/>
              <a:gd name="connsiteY9-494" fmla="*/ 0 h 3776859"/>
              <a:gd name="connsiteX0-495" fmla="*/ 0 w 273845"/>
              <a:gd name="connsiteY0-496" fmla="*/ 0 h 3776859"/>
              <a:gd name="connsiteX1-497" fmla="*/ 272825 w 273845"/>
              <a:gd name="connsiteY1-498" fmla="*/ 0 h 3776859"/>
              <a:gd name="connsiteX2-499" fmla="*/ 273845 w 273845"/>
              <a:gd name="connsiteY2-500" fmla="*/ 3581399 h 3776859"/>
              <a:gd name="connsiteX3-501" fmla="*/ 247651 w 273845"/>
              <a:gd name="connsiteY3-502" fmla="*/ 3702843 h 3776859"/>
              <a:gd name="connsiteX4-503" fmla="*/ 223839 w 273845"/>
              <a:gd name="connsiteY4-504" fmla="*/ 3631404 h 3776859"/>
              <a:gd name="connsiteX5-505" fmla="*/ 166689 w 273845"/>
              <a:gd name="connsiteY5-506" fmla="*/ 3776661 h 3776859"/>
              <a:gd name="connsiteX6-507" fmla="*/ 104776 w 273845"/>
              <a:gd name="connsiteY6-508" fmla="*/ 3664743 h 3776859"/>
              <a:gd name="connsiteX7-509" fmla="*/ 57151 w 273845"/>
              <a:gd name="connsiteY7-510" fmla="*/ 3750467 h 3776859"/>
              <a:gd name="connsiteX8-511" fmla="*/ 1 w 273845"/>
              <a:gd name="connsiteY8-512" fmla="*/ 3609974 h 3776859"/>
              <a:gd name="connsiteX9-513" fmla="*/ 0 w 273845"/>
              <a:gd name="connsiteY9-514" fmla="*/ 0 h 3776859"/>
              <a:gd name="connsiteX0-515" fmla="*/ 0 w 273845"/>
              <a:gd name="connsiteY0-516" fmla="*/ 0 h 3776859"/>
              <a:gd name="connsiteX1-517" fmla="*/ 272825 w 273845"/>
              <a:gd name="connsiteY1-518" fmla="*/ 0 h 3776859"/>
              <a:gd name="connsiteX2-519" fmla="*/ 273845 w 273845"/>
              <a:gd name="connsiteY2-520" fmla="*/ 3581399 h 3776859"/>
              <a:gd name="connsiteX3-521" fmla="*/ 252414 w 273845"/>
              <a:gd name="connsiteY3-522" fmla="*/ 3702843 h 3776859"/>
              <a:gd name="connsiteX4-523" fmla="*/ 223839 w 273845"/>
              <a:gd name="connsiteY4-524" fmla="*/ 3631404 h 3776859"/>
              <a:gd name="connsiteX5-525" fmla="*/ 166689 w 273845"/>
              <a:gd name="connsiteY5-526" fmla="*/ 3776661 h 3776859"/>
              <a:gd name="connsiteX6-527" fmla="*/ 104776 w 273845"/>
              <a:gd name="connsiteY6-528" fmla="*/ 3664743 h 3776859"/>
              <a:gd name="connsiteX7-529" fmla="*/ 57151 w 273845"/>
              <a:gd name="connsiteY7-530" fmla="*/ 3750467 h 3776859"/>
              <a:gd name="connsiteX8-531" fmla="*/ 1 w 273845"/>
              <a:gd name="connsiteY8-532" fmla="*/ 3609974 h 3776859"/>
              <a:gd name="connsiteX9-533" fmla="*/ 0 w 273845"/>
              <a:gd name="connsiteY9-534" fmla="*/ 0 h 3776859"/>
              <a:gd name="connsiteX0-535" fmla="*/ 0 w 273845"/>
              <a:gd name="connsiteY0-536" fmla="*/ 0 h 3776859"/>
              <a:gd name="connsiteX1-537" fmla="*/ 272825 w 273845"/>
              <a:gd name="connsiteY1-538" fmla="*/ 0 h 3776859"/>
              <a:gd name="connsiteX2-539" fmla="*/ 273845 w 273845"/>
              <a:gd name="connsiteY2-540" fmla="*/ 3581399 h 3776859"/>
              <a:gd name="connsiteX3-541" fmla="*/ 252414 w 273845"/>
              <a:gd name="connsiteY3-542" fmla="*/ 3702843 h 3776859"/>
              <a:gd name="connsiteX4-543" fmla="*/ 223839 w 273845"/>
              <a:gd name="connsiteY4-544" fmla="*/ 3631404 h 3776859"/>
              <a:gd name="connsiteX5-545" fmla="*/ 166689 w 273845"/>
              <a:gd name="connsiteY5-546" fmla="*/ 3776661 h 3776859"/>
              <a:gd name="connsiteX6-547" fmla="*/ 104776 w 273845"/>
              <a:gd name="connsiteY6-548" fmla="*/ 3664743 h 3776859"/>
              <a:gd name="connsiteX7-549" fmla="*/ 57151 w 273845"/>
              <a:gd name="connsiteY7-550" fmla="*/ 3750467 h 3776859"/>
              <a:gd name="connsiteX8-551" fmla="*/ 1 w 273845"/>
              <a:gd name="connsiteY8-552" fmla="*/ 3609974 h 3776859"/>
              <a:gd name="connsiteX9-553" fmla="*/ 0 w 273845"/>
              <a:gd name="connsiteY9-554" fmla="*/ 0 h 3776859"/>
              <a:gd name="connsiteX0-555" fmla="*/ 0 w 273845"/>
              <a:gd name="connsiteY0-556" fmla="*/ 0 h 3776859"/>
              <a:gd name="connsiteX1-557" fmla="*/ 272825 w 273845"/>
              <a:gd name="connsiteY1-558" fmla="*/ 0 h 3776859"/>
              <a:gd name="connsiteX2-559" fmla="*/ 273845 w 273845"/>
              <a:gd name="connsiteY2-560" fmla="*/ 3581399 h 3776859"/>
              <a:gd name="connsiteX3-561" fmla="*/ 245270 w 273845"/>
              <a:gd name="connsiteY3-562" fmla="*/ 3702843 h 3776859"/>
              <a:gd name="connsiteX4-563" fmla="*/ 223839 w 273845"/>
              <a:gd name="connsiteY4-564" fmla="*/ 3631404 h 3776859"/>
              <a:gd name="connsiteX5-565" fmla="*/ 166689 w 273845"/>
              <a:gd name="connsiteY5-566" fmla="*/ 3776661 h 3776859"/>
              <a:gd name="connsiteX6-567" fmla="*/ 104776 w 273845"/>
              <a:gd name="connsiteY6-568" fmla="*/ 3664743 h 3776859"/>
              <a:gd name="connsiteX7-569" fmla="*/ 57151 w 273845"/>
              <a:gd name="connsiteY7-570" fmla="*/ 3750467 h 3776859"/>
              <a:gd name="connsiteX8-571" fmla="*/ 1 w 273845"/>
              <a:gd name="connsiteY8-572" fmla="*/ 3609974 h 3776859"/>
              <a:gd name="connsiteX9-573" fmla="*/ 0 w 273845"/>
              <a:gd name="connsiteY9-574" fmla="*/ 0 h 3776859"/>
              <a:gd name="connsiteX0-575" fmla="*/ 0 w 273845"/>
              <a:gd name="connsiteY0-576" fmla="*/ 0 h 3776859"/>
              <a:gd name="connsiteX1-577" fmla="*/ 272825 w 273845"/>
              <a:gd name="connsiteY1-578" fmla="*/ 0 h 3776859"/>
              <a:gd name="connsiteX2-579" fmla="*/ 273845 w 273845"/>
              <a:gd name="connsiteY2-580" fmla="*/ 3581399 h 3776859"/>
              <a:gd name="connsiteX3-581" fmla="*/ 245270 w 273845"/>
              <a:gd name="connsiteY3-582" fmla="*/ 3702843 h 3776859"/>
              <a:gd name="connsiteX4-583" fmla="*/ 223839 w 273845"/>
              <a:gd name="connsiteY4-584" fmla="*/ 3631404 h 3776859"/>
              <a:gd name="connsiteX5-585" fmla="*/ 166689 w 273845"/>
              <a:gd name="connsiteY5-586" fmla="*/ 3776661 h 3776859"/>
              <a:gd name="connsiteX6-587" fmla="*/ 104776 w 273845"/>
              <a:gd name="connsiteY6-588" fmla="*/ 3664743 h 3776859"/>
              <a:gd name="connsiteX7-589" fmla="*/ 57151 w 273845"/>
              <a:gd name="connsiteY7-590" fmla="*/ 3750467 h 3776859"/>
              <a:gd name="connsiteX8-591" fmla="*/ 1 w 273845"/>
              <a:gd name="connsiteY8-592" fmla="*/ 3609974 h 3776859"/>
              <a:gd name="connsiteX9-593" fmla="*/ 0 w 273845"/>
              <a:gd name="connsiteY9-594" fmla="*/ 0 h 3776859"/>
              <a:gd name="connsiteX0-595" fmla="*/ 0 w 273845"/>
              <a:gd name="connsiteY0-596" fmla="*/ 0 h 3776859"/>
              <a:gd name="connsiteX1-597" fmla="*/ 272825 w 273845"/>
              <a:gd name="connsiteY1-598" fmla="*/ 0 h 3776859"/>
              <a:gd name="connsiteX2-599" fmla="*/ 273845 w 273845"/>
              <a:gd name="connsiteY2-600" fmla="*/ 3581399 h 3776859"/>
              <a:gd name="connsiteX3-601" fmla="*/ 245270 w 273845"/>
              <a:gd name="connsiteY3-602" fmla="*/ 3702843 h 3776859"/>
              <a:gd name="connsiteX4-603" fmla="*/ 223839 w 273845"/>
              <a:gd name="connsiteY4-604" fmla="*/ 3631404 h 3776859"/>
              <a:gd name="connsiteX5-605" fmla="*/ 166689 w 273845"/>
              <a:gd name="connsiteY5-606" fmla="*/ 3776661 h 3776859"/>
              <a:gd name="connsiteX6-607" fmla="*/ 104776 w 273845"/>
              <a:gd name="connsiteY6-608" fmla="*/ 3664743 h 3776859"/>
              <a:gd name="connsiteX7-609" fmla="*/ 57151 w 273845"/>
              <a:gd name="connsiteY7-610" fmla="*/ 3750467 h 3776859"/>
              <a:gd name="connsiteX8-611" fmla="*/ 1 w 273845"/>
              <a:gd name="connsiteY8-612" fmla="*/ 3609974 h 3776859"/>
              <a:gd name="connsiteX9-613" fmla="*/ 0 w 273845"/>
              <a:gd name="connsiteY9-614" fmla="*/ 0 h 3776859"/>
              <a:gd name="connsiteX0-615" fmla="*/ 0 w 273845"/>
              <a:gd name="connsiteY0-616" fmla="*/ 0 h 3776859"/>
              <a:gd name="connsiteX1-617" fmla="*/ 272825 w 273845"/>
              <a:gd name="connsiteY1-618" fmla="*/ 0 h 3776859"/>
              <a:gd name="connsiteX2-619" fmla="*/ 273845 w 273845"/>
              <a:gd name="connsiteY2-620" fmla="*/ 3581399 h 3776859"/>
              <a:gd name="connsiteX3-621" fmla="*/ 245270 w 273845"/>
              <a:gd name="connsiteY3-622" fmla="*/ 3702843 h 3776859"/>
              <a:gd name="connsiteX4-623" fmla="*/ 223839 w 273845"/>
              <a:gd name="connsiteY4-624" fmla="*/ 3631404 h 3776859"/>
              <a:gd name="connsiteX5-625" fmla="*/ 166689 w 273845"/>
              <a:gd name="connsiteY5-626" fmla="*/ 3776661 h 3776859"/>
              <a:gd name="connsiteX6-627" fmla="*/ 104776 w 273845"/>
              <a:gd name="connsiteY6-628" fmla="*/ 3664743 h 3776859"/>
              <a:gd name="connsiteX7-629" fmla="*/ 57151 w 273845"/>
              <a:gd name="connsiteY7-630" fmla="*/ 3750467 h 3776859"/>
              <a:gd name="connsiteX8-631" fmla="*/ 1 w 273845"/>
              <a:gd name="connsiteY8-632" fmla="*/ 3609974 h 3776859"/>
              <a:gd name="connsiteX9-633" fmla="*/ 0 w 273845"/>
              <a:gd name="connsiteY9-634" fmla="*/ 0 h 3776859"/>
              <a:gd name="connsiteX0-635" fmla="*/ 0 w 273845"/>
              <a:gd name="connsiteY0-636" fmla="*/ 0 h 3776859"/>
              <a:gd name="connsiteX1-637" fmla="*/ 272825 w 273845"/>
              <a:gd name="connsiteY1-638" fmla="*/ 0 h 3776859"/>
              <a:gd name="connsiteX2-639" fmla="*/ 273845 w 273845"/>
              <a:gd name="connsiteY2-640" fmla="*/ 3581399 h 3776859"/>
              <a:gd name="connsiteX3-641" fmla="*/ 245270 w 273845"/>
              <a:gd name="connsiteY3-642" fmla="*/ 3702843 h 3776859"/>
              <a:gd name="connsiteX4-643" fmla="*/ 223839 w 273845"/>
              <a:gd name="connsiteY4-644" fmla="*/ 3631404 h 3776859"/>
              <a:gd name="connsiteX5-645" fmla="*/ 166689 w 273845"/>
              <a:gd name="connsiteY5-646" fmla="*/ 3776661 h 3776859"/>
              <a:gd name="connsiteX6-647" fmla="*/ 104776 w 273845"/>
              <a:gd name="connsiteY6-648" fmla="*/ 3664743 h 3776859"/>
              <a:gd name="connsiteX7-649" fmla="*/ 57151 w 273845"/>
              <a:gd name="connsiteY7-650" fmla="*/ 3750467 h 3776859"/>
              <a:gd name="connsiteX8-651" fmla="*/ 1 w 273845"/>
              <a:gd name="connsiteY8-652" fmla="*/ 3609974 h 3776859"/>
              <a:gd name="connsiteX9-653" fmla="*/ 0 w 273845"/>
              <a:gd name="connsiteY9-654" fmla="*/ 0 h 3776859"/>
              <a:gd name="connsiteX0-655" fmla="*/ 0 w 273845"/>
              <a:gd name="connsiteY0-656" fmla="*/ 0 h 3776859"/>
              <a:gd name="connsiteX1-657" fmla="*/ 272825 w 273845"/>
              <a:gd name="connsiteY1-658" fmla="*/ 0 h 3776859"/>
              <a:gd name="connsiteX2-659" fmla="*/ 273845 w 273845"/>
              <a:gd name="connsiteY2-660" fmla="*/ 3581399 h 3776859"/>
              <a:gd name="connsiteX3-661" fmla="*/ 245270 w 273845"/>
              <a:gd name="connsiteY3-662" fmla="*/ 3702843 h 3776859"/>
              <a:gd name="connsiteX4-663" fmla="*/ 223839 w 273845"/>
              <a:gd name="connsiteY4-664" fmla="*/ 3631404 h 3776859"/>
              <a:gd name="connsiteX5-665" fmla="*/ 166689 w 273845"/>
              <a:gd name="connsiteY5-666" fmla="*/ 3776661 h 3776859"/>
              <a:gd name="connsiteX6-667" fmla="*/ 104776 w 273845"/>
              <a:gd name="connsiteY6-668" fmla="*/ 3664743 h 3776859"/>
              <a:gd name="connsiteX7-669" fmla="*/ 57151 w 273845"/>
              <a:gd name="connsiteY7-670" fmla="*/ 3750467 h 3776859"/>
              <a:gd name="connsiteX8-671" fmla="*/ 1 w 273845"/>
              <a:gd name="connsiteY8-672" fmla="*/ 3609974 h 3776859"/>
              <a:gd name="connsiteX9-673" fmla="*/ 0 w 273845"/>
              <a:gd name="connsiteY9-674" fmla="*/ 0 h 3776859"/>
              <a:gd name="connsiteX0-675" fmla="*/ 0 w 273845"/>
              <a:gd name="connsiteY0-676" fmla="*/ 0 h 3776859"/>
              <a:gd name="connsiteX1-677" fmla="*/ 272825 w 273845"/>
              <a:gd name="connsiteY1-678" fmla="*/ 0 h 3776859"/>
              <a:gd name="connsiteX2-679" fmla="*/ 273845 w 273845"/>
              <a:gd name="connsiteY2-680" fmla="*/ 3581399 h 3776859"/>
              <a:gd name="connsiteX3-681" fmla="*/ 245270 w 273845"/>
              <a:gd name="connsiteY3-682" fmla="*/ 3702843 h 3776859"/>
              <a:gd name="connsiteX4-683" fmla="*/ 223839 w 273845"/>
              <a:gd name="connsiteY4-684" fmla="*/ 3631404 h 3776859"/>
              <a:gd name="connsiteX5-685" fmla="*/ 166689 w 273845"/>
              <a:gd name="connsiteY5-686" fmla="*/ 3776661 h 3776859"/>
              <a:gd name="connsiteX6-687" fmla="*/ 104776 w 273845"/>
              <a:gd name="connsiteY6-688" fmla="*/ 3664743 h 3776859"/>
              <a:gd name="connsiteX7-689" fmla="*/ 57151 w 273845"/>
              <a:gd name="connsiteY7-690" fmla="*/ 3750467 h 3776859"/>
              <a:gd name="connsiteX8-691" fmla="*/ 1 w 273845"/>
              <a:gd name="connsiteY8-692" fmla="*/ 3609974 h 3776859"/>
              <a:gd name="connsiteX9-693" fmla="*/ 0 w 273845"/>
              <a:gd name="connsiteY9-694" fmla="*/ 0 h 3776859"/>
              <a:gd name="connsiteX0-695" fmla="*/ 0 w 273845"/>
              <a:gd name="connsiteY0-696" fmla="*/ 0 h 3776859"/>
              <a:gd name="connsiteX1-697" fmla="*/ 272825 w 273845"/>
              <a:gd name="connsiteY1-698" fmla="*/ 0 h 3776859"/>
              <a:gd name="connsiteX2-699" fmla="*/ 273845 w 273845"/>
              <a:gd name="connsiteY2-700" fmla="*/ 3581399 h 3776859"/>
              <a:gd name="connsiteX3-701" fmla="*/ 245270 w 273845"/>
              <a:gd name="connsiteY3-702" fmla="*/ 3702843 h 3776859"/>
              <a:gd name="connsiteX4-703" fmla="*/ 223839 w 273845"/>
              <a:gd name="connsiteY4-704" fmla="*/ 3631404 h 3776859"/>
              <a:gd name="connsiteX5-705" fmla="*/ 166689 w 273845"/>
              <a:gd name="connsiteY5-706" fmla="*/ 3776661 h 3776859"/>
              <a:gd name="connsiteX6-707" fmla="*/ 104776 w 273845"/>
              <a:gd name="connsiteY6-708" fmla="*/ 3664743 h 3776859"/>
              <a:gd name="connsiteX7-709" fmla="*/ 57151 w 273845"/>
              <a:gd name="connsiteY7-710" fmla="*/ 3750467 h 3776859"/>
              <a:gd name="connsiteX8-711" fmla="*/ 1 w 273845"/>
              <a:gd name="connsiteY8-712" fmla="*/ 3609974 h 3776859"/>
              <a:gd name="connsiteX9-713" fmla="*/ 0 w 273845"/>
              <a:gd name="connsiteY9-714" fmla="*/ 0 h 37768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Lst>
            <a:rect l="l" t="t" r="r" b="b"/>
            <a:pathLst>
              <a:path w="273845" h="3776859">
                <a:moveTo>
                  <a:pt x="0" y="0"/>
                </a:moveTo>
                <a:lnTo>
                  <a:pt x="272825" y="0"/>
                </a:lnTo>
                <a:lnTo>
                  <a:pt x="273845" y="3581399"/>
                </a:lnTo>
                <a:cubicBezTo>
                  <a:pt x="269876" y="3659980"/>
                  <a:pt x="258763" y="3688555"/>
                  <a:pt x="245270" y="3702843"/>
                </a:cubicBezTo>
                <a:cubicBezTo>
                  <a:pt x="228204" y="3675061"/>
                  <a:pt x="236936" y="3619101"/>
                  <a:pt x="223839" y="3631404"/>
                </a:cubicBezTo>
                <a:cubicBezTo>
                  <a:pt x="210742" y="3643707"/>
                  <a:pt x="186533" y="3771105"/>
                  <a:pt x="166689" y="3776661"/>
                </a:cubicBezTo>
                <a:cubicBezTo>
                  <a:pt x="146845" y="3782217"/>
                  <a:pt x="123032" y="3669109"/>
                  <a:pt x="104776" y="3664743"/>
                </a:cubicBezTo>
                <a:cubicBezTo>
                  <a:pt x="86520" y="3660377"/>
                  <a:pt x="74614" y="3759595"/>
                  <a:pt x="57151" y="3750467"/>
                </a:cubicBezTo>
                <a:cubicBezTo>
                  <a:pt x="28576" y="3725068"/>
                  <a:pt x="9527" y="3661568"/>
                  <a:pt x="1" y="3609974"/>
                </a:cubicBezTo>
                <a:cubicBezTo>
                  <a:pt x="1" y="2406649"/>
                  <a:pt x="0" y="1203325"/>
                  <a:pt x="0" y="0"/>
                </a:cubicBezTo>
                <a:close/>
              </a:path>
            </a:pathLst>
          </a:custGeom>
          <a:gradFill flip="none" rotWithShape="1">
            <a:gsLst>
              <a:gs pos="83000">
                <a:schemeClr val="tx2"/>
              </a:gs>
              <a:gs pos="82000">
                <a:schemeClr val="tx2"/>
              </a:gs>
              <a:gs pos="34000">
                <a:schemeClr val="tx2">
                  <a:lumMod val="75000"/>
                </a:schemeClr>
              </a:gs>
              <a:gs pos="0">
                <a:schemeClr val="tx2"/>
              </a:gs>
              <a:gs pos="38000">
                <a:schemeClr val="tx2"/>
              </a:gs>
              <a:gs pos="100000">
                <a:schemeClr val="tx2"/>
              </a:gs>
            </a:gsLst>
            <a:lin ang="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Rectangle 23"/>
          <p:cNvSpPr/>
          <p:nvPr/>
        </p:nvSpPr>
        <p:spPr>
          <a:xfrm>
            <a:off x="2424821" y="2123669"/>
            <a:ext cx="217881" cy="442913"/>
          </a:xfrm>
          <a:prstGeom prst="rect">
            <a:avLst/>
          </a:prstGeom>
          <a:gradFill flip="none" rotWithShape="1">
            <a:gsLst>
              <a:gs pos="0">
                <a:schemeClr val="bg1">
                  <a:lumMod val="75000"/>
                </a:schemeClr>
              </a:gs>
              <a:gs pos="27000">
                <a:srgbClr val="F2F2F2">
                  <a:lumMod val="0"/>
                  <a:lumOff val="100000"/>
                </a:srgbClr>
              </a:gs>
              <a:gs pos="100000">
                <a:schemeClr val="bg1">
                  <a:lumMod val="50000"/>
                </a:schemeClr>
              </a:gs>
            </a:gsLst>
            <a:lin ang="10800000" scaled="1"/>
            <a:tileRect/>
          </a:gra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Rectangle 24"/>
          <p:cNvSpPr/>
          <p:nvPr/>
        </p:nvSpPr>
        <p:spPr>
          <a:xfrm>
            <a:off x="2448728" y="1971090"/>
            <a:ext cx="170068" cy="152579"/>
          </a:xfrm>
          <a:prstGeom prst="rect">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Freeform 25"/>
          <p:cNvSpPr/>
          <p:nvPr/>
        </p:nvSpPr>
        <p:spPr>
          <a:xfrm rot="5400000">
            <a:off x="2448035" y="5746701"/>
            <a:ext cx="171450" cy="58420"/>
          </a:xfrm>
          <a:custGeom>
            <a:avLst/>
            <a:gdLst>
              <a:gd name="connsiteX0" fmla="*/ 0 w 226544"/>
              <a:gd name="connsiteY0" fmla="*/ 35306 h 70612"/>
              <a:gd name="connsiteX1" fmla="*/ 27685 w 226544"/>
              <a:gd name="connsiteY1" fmla="*/ 0 h 70612"/>
              <a:gd name="connsiteX2" fmla="*/ 226544 w 226544"/>
              <a:gd name="connsiteY2" fmla="*/ 35306 h 70612"/>
              <a:gd name="connsiteX3" fmla="*/ 27685 w 226544"/>
              <a:gd name="connsiteY3" fmla="*/ 70612 h 70612"/>
              <a:gd name="connsiteX0-1" fmla="*/ 0 w 226544"/>
              <a:gd name="connsiteY0-2" fmla="*/ 35306 h 70612"/>
              <a:gd name="connsiteX1-3" fmla="*/ 27685 w 226544"/>
              <a:gd name="connsiteY1-4" fmla="*/ 0 h 70612"/>
              <a:gd name="connsiteX2-5" fmla="*/ 226544 w 226544"/>
              <a:gd name="connsiteY2-6" fmla="*/ 35306 h 70612"/>
              <a:gd name="connsiteX3-7" fmla="*/ 27685 w 226544"/>
              <a:gd name="connsiteY3-8" fmla="*/ 70612 h 70612"/>
              <a:gd name="connsiteX4" fmla="*/ 0 w 226544"/>
              <a:gd name="connsiteY4" fmla="*/ 35306 h 70612"/>
              <a:gd name="connsiteX0-9" fmla="*/ 0 w 226544"/>
              <a:gd name="connsiteY0-10" fmla="*/ 35306 h 70612"/>
              <a:gd name="connsiteX1-11" fmla="*/ 27685 w 226544"/>
              <a:gd name="connsiteY1-12" fmla="*/ 0 h 70612"/>
              <a:gd name="connsiteX2-13" fmla="*/ 226544 w 226544"/>
              <a:gd name="connsiteY2-14" fmla="*/ 35306 h 70612"/>
              <a:gd name="connsiteX3-15" fmla="*/ 27685 w 226544"/>
              <a:gd name="connsiteY3-16" fmla="*/ 70612 h 70612"/>
              <a:gd name="connsiteX4-17" fmla="*/ 0 w 226544"/>
              <a:gd name="connsiteY4-18" fmla="*/ 35306 h 70612"/>
              <a:gd name="connsiteX0-19" fmla="*/ 0 w 226544"/>
              <a:gd name="connsiteY0-20" fmla="*/ 35306 h 70612"/>
              <a:gd name="connsiteX1-21" fmla="*/ 27685 w 226544"/>
              <a:gd name="connsiteY1-22" fmla="*/ 0 h 70612"/>
              <a:gd name="connsiteX2-23" fmla="*/ 226544 w 226544"/>
              <a:gd name="connsiteY2-24" fmla="*/ 35306 h 70612"/>
              <a:gd name="connsiteX3-25" fmla="*/ 27685 w 226544"/>
              <a:gd name="connsiteY3-26" fmla="*/ 70612 h 70612"/>
              <a:gd name="connsiteX4-27" fmla="*/ 0 w 226544"/>
              <a:gd name="connsiteY4-28" fmla="*/ 35306 h 70612"/>
              <a:gd name="connsiteX0-29" fmla="*/ 0 w 226544"/>
              <a:gd name="connsiteY0-30" fmla="*/ 35306 h 70612"/>
              <a:gd name="connsiteX1-31" fmla="*/ 27685 w 226544"/>
              <a:gd name="connsiteY1-32" fmla="*/ 0 h 70612"/>
              <a:gd name="connsiteX2-33" fmla="*/ 226544 w 226544"/>
              <a:gd name="connsiteY2-34" fmla="*/ 35306 h 70612"/>
              <a:gd name="connsiteX3-35" fmla="*/ 27685 w 226544"/>
              <a:gd name="connsiteY3-36" fmla="*/ 70612 h 70612"/>
              <a:gd name="connsiteX4-37" fmla="*/ 0 w 226544"/>
              <a:gd name="connsiteY4-38" fmla="*/ 35306 h 70612"/>
              <a:gd name="connsiteX0-39" fmla="*/ 0 w 226544"/>
              <a:gd name="connsiteY0-40" fmla="*/ 35306 h 70612"/>
              <a:gd name="connsiteX1-41" fmla="*/ 27685 w 226544"/>
              <a:gd name="connsiteY1-42" fmla="*/ 0 h 70612"/>
              <a:gd name="connsiteX2-43" fmla="*/ 226544 w 226544"/>
              <a:gd name="connsiteY2-44" fmla="*/ 35306 h 70612"/>
              <a:gd name="connsiteX3-45" fmla="*/ 27685 w 226544"/>
              <a:gd name="connsiteY3-46" fmla="*/ 70612 h 70612"/>
              <a:gd name="connsiteX4-47" fmla="*/ 0 w 226544"/>
              <a:gd name="connsiteY4-48" fmla="*/ 35306 h 70612"/>
              <a:gd name="connsiteX0-49" fmla="*/ 0 w 226544"/>
              <a:gd name="connsiteY0-50" fmla="*/ 35306 h 70612"/>
              <a:gd name="connsiteX1-51" fmla="*/ 27685 w 226544"/>
              <a:gd name="connsiteY1-52" fmla="*/ 0 h 70612"/>
              <a:gd name="connsiteX2-53" fmla="*/ 226544 w 226544"/>
              <a:gd name="connsiteY2-54" fmla="*/ 35306 h 70612"/>
              <a:gd name="connsiteX3-55" fmla="*/ 27685 w 226544"/>
              <a:gd name="connsiteY3-56" fmla="*/ 70612 h 70612"/>
              <a:gd name="connsiteX4-57" fmla="*/ 0 w 226544"/>
              <a:gd name="connsiteY4-58" fmla="*/ 35306 h 70612"/>
              <a:gd name="connsiteX0-59" fmla="*/ 0 w 226544"/>
              <a:gd name="connsiteY0-60" fmla="*/ 35306 h 70612"/>
              <a:gd name="connsiteX1-61" fmla="*/ 27685 w 226544"/>
              <a:gd name="connsiteY1-62" fmla="*/ 0 h 70612"/>
              <a:gd name="connsiteX2-63" fmla="*/ 226544 w 226544"/>
              <a:gd name="connsiteY2-64" fmla="*/ 35306 h 70612"/>
              <a:gd name="connsiteX3-65" fmla="*/ 27685 w 226544"/>
              <a:gd name="connsiteY3-66" fmla="*/ 70612 h 70612"/>
              <a:gd name="connsiteX4-67" fmla="*/ 0 w 226544"/>
              <a:gd name="connsiteY4-68" fmla="*/ 35306 h 70612"/>
              <a:gd name="connsiteX0-69" fmla="*/ 0 w 226544"/>
              <a:gd name="connsiteY0-70" fmla="*/ 35306 h 70612"/>
              <a:gd name="connsiteX1-71" fmla="*/ 27685 w 226544"/>
              <a:gd name="connsiteY1-72" fmla="*/ 0 h 70612"/>
              <a:gd name="connsiteX2-73" fmla="*/ 226544 w 226544"/>
              <a:gd name="connsiteY2-74" fmla="*/ 35306 h 70612"/>
              <a:gd name="connsiteX3-75" fmla="*/ 27685 w 226544"/>
              <a:gd name="connsiteY3-76" fmla="*/ 70612 h 70612"/>
              <a:gd name="connsiteX4-77" fmla="*/ 0 w 226544"/>
              <a:gd name="connsiteY4-78" fmla="*/ 35306 h 70612"/>
              <a:gd name="connsiteX0-79" fmla="*/ 0 w 226544"/>
              <a:gd name="connsiteY0-80" fmla="*/ 35306 h 70612"/>
              <a:gd name="connsiteX1-81" fmla="*/ 27685 w 226544"/>
              <a:gd name="connsiteY1-82" fmla="*/ 0 h 70612"/>
              <a:gd name="connsiteX2-83" fmla="*/ 226544 w 226544"/>
              <a:gd name="connsiteY2-84" fmla="*/ 35306 h 70612"/>
              <a:gd name="connsiteX3-85" fmla="*/ 27685 w 226544"/>
              <a:gd name="connsiteY3-86" fmla="*/ 70612 h 70612"/>
              <a:gd name="connsiteX4-87" fmla="*/ 0 w 226544"/>
              <a:gd name="connsiteY4-88" fmla="*/ 35306 h 7061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226544" h="70612">
                <a:moveTo>
                  <a:pt x="0" y="35306"/>
                </a:moveTo>
                <a:cubicBezTo>
                  <a:pt x="1521" y="15316"/>
                  <a:pt x="12805" y="4576"/>
                  <a:pt x="27685" y="0"/>
                </a:cubicBezTo>
                <a:lnTo>
                  <a:pt x="226544" y="35306"/>
                </a:lnTo>
                <a:lnTo>
                  <a:pt x="27685" y="70612"/>
                </a:lnTo>
                <a:cubicBezTo>
                  <a:pt x="11264" y="65009"/>
                  <a:pt x="1007" y="52726"/>
                  <a:pt x="0" y="35306"/>
                </a:cubicBezTo>
                <a:close/>
              </a:path>
            </a:pathLst>
          </a:custGeom>
          <a:solidFill>
            <a:srgbClr val="4C504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cxnSp>
        <p:nvCxnSpPr>
          <p:cNvPr id="7" name="Straight Connector 26"/>
          <p:cNvCxnSpPr/>
          <p:nvPr/>
        </p:nvCxnSpPr>
        <p:spPr>
          <a:xfrm>
            <a:off x="2424821" y="2175816"/>
            <a:ext cx="219075"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27"/>
          <p:cNvCxnSpPr/>
          <p:nvPr/>
        </p:nvCxnSpPr>
        <p:spPr>
          <a:xfrm>
            <a:off x="2424821" y="2232649"/>
            <a:ext cx="219075"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28"/>
          <p:cNvCxnSpPr/>
          <p:nvPr/>
        </p:nvCxnSpPr>
        <p:spPr>
          <a:xfrm>
            <a:off x="2424821" y="2289482"/>
            <a:ext cx="219075"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29"/>
          <p:cNvCxnSpPr/>
          <p:nvPr/>
        </p:nvCxnSpPr>
        <p:spPr>
          <a:xfrm>
            <a:off x="2424821" y="2346314"/>
            <a:ext cx="219075"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30"/>
          <p:cNvCxnSpPr/>
          <p:nvPr/>
        </p:nvCxnSpPr>
        <p:spPr>
          <a:xfrm>
            <a:off x="2424821" y="2403147"/>
            <a:ext cx="219075"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2" name="Straight Connector 31"/>
          <p:cNvCxnSpPr/>
          <p:nvPr/>
        </p:nvCxnSpPr>
        <p:spPr>
          <a:xfrm>
            <a:off x="2424821" y="2459980"/>
            <a:ext cx="219075"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32"/>
          <p:cNvCxnSpPr/>
          <p:nvPr/>
        </p:nvCxnSpPr>
        <p:spPr>
          <a:xfrm>
            <a:off x="2424821" y="2516811"/>
            <a:ext cx="219075" cy="0"/>
          </a:xfrm>
          <a:prstGeom prst="line">
            <a:avLst/>
          </a:prstGeom>
          <a:ln>
            <a:solidFill>
              <a:schemeClr val="bg1">
                <a:lumMod val="65000"/>
              </a:schemeClr>
            </a:solidFill>
          </a:ln>
          <a:effectLst/>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5921155" y="3503772"/>
            <a:ext cx="515252" cy="515252"/>
            <a:chOff x="4789040" y="2487772"/>
            <a:chExt cx="515252" cy="515252"/>
          </a:xfrm>
        </p:grpSpPr>
        <p:sp>
          <p:nvSpPr>
            <p:cNvPr id="15" name="Donut 44"/>
            <p:cNvSpPr/>
            <p:nvPr/>
          </p:nvSpPr>
          <p:spPr>
            <a:xfrm>
              <a:off x="4789040" y="2487772"/>
              <a:ext cx="515252" cy="515252"/>
            </a:xfrm>
            <a:prstGeom prst="donut">
              <a:avLst>
                <a:gd name="adj" fmla="val 68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Freeform 45"/>
            <p:cNvSpPr>
              <a:spLocks noEditPoints="1"/>
            </p:cNvSpPr>
            <p:nvPr/>
          </p:nvSpPr>
          <p:spPr bwMode="auto">
            <a:xfrm>
              <a:off x="4935373" y="2628189"/>
              <a:ext cx="222587" cy="234416"/>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7" name="组合 16"/>
          <p:cNvGrpSpPr/>
          <p:nvPr/>
        </p:nvGrpSpPr>
        <p:grpSpPr>
          <a:xfrm>
            <a:off x="7818393" y="3503772"/>
            <a:ext cx="515252" cy="515252"/>
            <a:chOff x="6686278" y="2487772"/>
            <a:chExt cx="515252" cy="515252"/>
          </a:xfrm>
        </p:grpSpPr>
        <p:sp>
          <p:nvSpPr>
            <p:cNvPr id="18" name="Freeform 48"/>
            <p:cNvSpPr>
              <a:spLocks noEditPoints="1"/>
            </p:cNvSpPr>
            <p:nvPr/>
          </p:nvSpPr>
          <p:spPr bwMode="auto">
            <a:xfrm>
              <a:off x="6856344" y="2637330"/>
              <a:ext cx="178499" cy="2161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Donut 51"/>
            <p:cNvSpPr/>
            <p:nvPr/>
          </p:nvSpPr>
          <p:spPr>
            <a:xfrm>
              <a:off x="6686278" y="2487772"/>
              <a:ext cx="515252" cy="515252"/>
            </a:xfrm>
            <a:prstGeom prst="donut">
              <a:avLst>
                <a:gd name="adj" fmla="val 68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0" name="组合 19"/>
          <p:cNvGrpSpPr/>
          <p:nvPr/>
        </p:nvGrpSpPr>
        <p:grpSpPr>
          <a:xfrm>
            <a:off x="5917301" y="4582781"/>
            <a:ext cx="515252" cy="515252"/>
            <a:chOff x="4785186" y="3566781"/>
            <a:chExt cx="515252" cy="515252"/>
          </a:xfrm>
        </p:grpSpPr>
        <p:sp>
          <p:nvSpPr>
            <p:cNvPr id="21" name="Freeform 46"/>
            <p:cNvSpPr>
              <a:spLocks noEditPoints="1"/>
            </p:cNvSpPr>
            <p:nvPr/>
          </p:nvSpPr>
          <p:spPr bwMode="auto">
            <a:xfrm>
              <a:off x="4915209" y="3712855"/>
              <a:ext cx="252695" cy="204307"/>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Donut 50"/>
            <p:cNvSpPr/>
            <p:nvPr/>
          </p:nvSpPr>
          <p:spPr>
            <a:xfrm>
              <a:off x="4785186" y="3566781"/>
              <a:ext cx="515252" cy="515252"/>
            </a:xfrm>
            <a:prstGeom prst="donut">
              <a:avLst>
                <a:gd name="adj" fmla="val 68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7822455" y="4582673"/>
            <a:ext cx="515252" cy="515252"/>
            <a:chOff x="6690340" y="3566673"/>
            <a:chExt cx="515252" cy="515252"/>
          </a:xfrm>
        </p:grpSpPr>
        <p:sp>
          <p:nvSpPr>
            <p:cNvPr id="24" name="Freeform 47"/>
            <p:cNvSpPr>
              <a:spLocks noEditPoints="1"/>
            </p:cNvSpPr>
            <p:nvPr/>
          </p:nvSpPr>
          <p:spPr bwMode="auto">
            <a:xfrm>
              <a:off x="6863554" y="3711062"/>
              <a:ext cx="168822" cy="247319"/>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Donut 49"/>
            <p:cNvSpPr/>
            <p:nvPr/>
          </p:nvSpPr>
          <p:spPr>
            <a:xfrm>
              <a:off x="6690340" y="3566673"/>
              <a:ext cx="515252" cy="515252"/>
            </a:xfrm>
            <a:prstGeom prst="donut">
              <a:avLst>
                <a:gd name="adj" fmla="val 68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6" name="Trapezoid 8"/>
          <p:cNvSpPr/>
          <p:nvPr/>
        </p:nvSpPr>
        <p:spPr>
          <a:xfrm rot="16200000">
            <a:off x="2141751" y="2853222"/>
            <a:ext cx="521495" cy="44647"/>
          </a:xfrm>
          <a:prstGeom prst="trapezoid">
            <a:avLst>
              <a:gd name="adj" fmla="val 69837"/>
            </a:avLst>
          </a:prstGeom>
          <a:solidFill>
            <a:schemeClr val="accent3">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Pentagon 9"/>
          <p:cNvSpPr/>
          <p:nvPr/>
        </p:nvSpPr>
        <p:spPr>
          <a:xfrm>
            <a:off x="2380174" y="2646945"/>
            <a:ext cx="2633067" cy="455414"/>
          </a:xfrm>
          <a:prstGeom prst="homePlate">
            <a:avLst>
              <a:gd name="adj" fmla="val 36274"/>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TextBox 38"/>
          <p:cNvSpPr txBox="1"/>
          <p:nvPr/>
        </p:nvSpPr>
        <p:spPr>
          <a:xfrm>
            <a:off x="2424820" y="2678067"/>
            <a:ext cx="269626" cy="276999"/>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rPr>
              <a:t>1</a:t>
            </a:r>
            <a:endPar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Trapezoid 7"/>
          <p:cNvSpPr/>
          <p:nvPr/>
        </p:nvSpPr>
        <p:spPr>
          <a:xfrm rot="16200000">
            <a:off x="2141751" y="3529946"/>
            <a:ext cx="521495" cy="44647"/>
          </a:xfrm>
          <a:prstGeom prst="trapezoid">
            <a:avLst>
              <a:gd name="adj" fmla="val 69837"/>
            </a:avLst>
          </a:prstGeom>
          <a:solidFill>
            <a:schemeClr val="accent4">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Pentagon 10"/>
          <p:cNvSpPr/>
          <p:nvPr/>
        </p:nvSpPr>
        <p:spPr>
          <a:xfrm>
            <a:off x="2380174" y="3323669"/>
            <a:ext cx="2633067" cy="455414"/>
          </a:xfrm>
          <a:prstGeom prst="homePlate">
            <a:avLst>
              <a:gd name="adj" fmla="val 36274"/>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TextBox 191"/>
          <p:cNvSpPr txBox="1"/>
          <p:nvPr/>
        </p:nvSpPr>
        <p:spPr>
          <a:xfrm>
            <a:off x="2424820" y="3354916"/>
            <a:ext cx="269626" cy="276999"/>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rPr>
              <a:t>2</a:t>
            </a:r>
            <a:endPar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Trapezoid 6"/>
          <p:cNvSpPr/>
          <p:nvPr/>
        </p:nvSpPr>
        <p:spPr>
          <a:xfrm rot="16200000">
            <a:off x="2141751" y="4206669"/>
            <a:ext cx="521495" cy="44647"/>
          </a:xfrm>
          <a:prstGeom prst="trapezoid">
            <a:avLst>
              <a:gd name="adj" fmla="val 69837"/>
            </a:avLst>
          </a:prstGeom>
          <a:solidFill>
            <a:schemeClr val="accent5">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Pentagon 11"/>
          <p:cNvSpPr/>
          <p:nvPr/>
        </p:nvSpPr>
        <p:spPr>
          <a:xfrm>
            <a:off x="2380174" y="4000392"/>
            <a:ext cx="2633067" cy="455414"/>
          </a:xfrm>
          <a:prstGeom prst="homePlate">
            <a:avLst>
              <a:gd name="adj" fmla="val 36274"/>
            </a:avLst>
          </a:prstGeom>
          <a:solidFill>
            <a:schemeClr val="accent3"/>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TextBox 192"/>
          <p:cNvSpPr txBox="1"/>
          <p:nvPr/>
        </p:nvSpPr>
        <p:spPr>
          <a:xfrm>
            <a:off x="2424820" y="4031764"/>
            <a:ext cx="269626" cy="276999"/>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rPr>
              <a:t>3</a:t>
            </a:r>
            <a:endPar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5" name="Trapezoid 5"/>
          <p:cNvSpPr/>
          <p:nvPr/>
        </p:nvSpPr>
        <p:spPr>
          <a:xfrm rot="16200000">
            <a:off x="2141751" y="4883394"/>
            <a:ext cx="521495" cy="44647"/>
          </a:xfrm>
          <a:prstGeom prst="trapezoid">
            <a:avLst>
              <a:gd name="adj" fmla="val 69837"/>
            </a:avLst>
          </a:prstGeom>
          <a:solidFill>
            <a:schemeClr val="accent2">
              <a:lumMod val="50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Pentagon 12"/>
          <p:cNvSpPr/>
          <p:nvPr/>
        </p:nvSpPr>
        <p:spPr>
          <a:xfrm>
            <a:off x="2380174" y="4677117"/>
            <a:ext cx="2633067" cy="455415"/>
          </a:xfrm>
          <a:prstGeom prst="homePlate">
            <a:avLst>
              <a:gd name="adj" fmla="val 36274"/>
            </a:avLst>
          </a:prstGeom>
          <a:solidFill>
            <a:schemeClr val="accent4"/>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TextBox 193"/>
          <p:cNvSpPr txBox="1"/>
          <p:nvPr/>
        </p:nvSpPr>
        <p:spPr>
          <a:xfrm>
            <a:off x="2424820" y="4708616"/>
            <a:ext cx="269626" cy="276999"/>
          </a:xfrm>
          <a:prstGeom prst="rect">
            <a:avLst/>
          </a:prstGeom>
          <a:noFill/>
          <a:effectLst/>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rPr>
              <a:t>4</a:t>
            </a:r>
            <a:endPar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8" name="矩形 37"/>
          <p:cNvSpPr/>
          <p:nvPr/>
        </p:nvSpPr>
        <p:spPr>
          <a:xfrm>
            <a:off x="6408244" y="3658744"/>
            <a:ext cx="124346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39" name="矩形 38"/>
          <p:cNvSpPr/>
          <p:nvPr/>
        </p:nvSpPr>
        <p:spPr>
          <a:xfrm>
            <a:off x="8360217" y="3599962"/>
            <a:ext cx="124346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0" name="矩形 39"/>
          <p:cNvSpPr/>
          <p:nvPr/>
        </p:nvSpPr>
        <p:spPr>
          <a:xfrm>
            <a:off x="6415705" y="4708616"/>
            <a:ext cx="124346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1" name="矩形 40"/>
          <p:cNvSpPr/>
          <p:nvPr/>
        </p:nvSpPr>
        <p:spPr>
          <a:xfrm>
            <a:off x="8432360" y="4727062"/>
            <a:ext cx="124346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2" name="矩形 41"/>
          <p:cNvSpPr/>
          <p:nvPr/>
        </p:nvSpPr>
        <p:spPr>
          <a:xfrm>
            <a:off x="2870752" y="2736152"/>
            <a:ext cx="1810642" cy="276999"/>
          </a:xfrm>
          <a:prstGeom prst="rect">
            <a:avLst/>
          </a:prstGeom>
        </p:spPr>
        <p:txBody>
          <a:bodyPr wrap="square">
            <a:spAutoFit/>
          </a:bodyPr>
          <a:lstStyle/>
          <a:p>
            <a:pPr fontAlgn="base">
              <a:spcBef>
                <a:spcPct val="0"/>
              </a:spcBef>
              <a:spcAft>
                <a:spcPct val="0"/>
              </a:spcAft>
            </a:pPr>
            <a:r>
              <a:rPr lang="zh-CN" altLang="en-US" sz="1200"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rPr>
              <a:t>双击输入替换内容</a:t>
            </a:r>
            <a:endParaRPr lang="zh-CN" altLang="en-US" sz="1200"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3" name="矩形 42"/>
          <p:cNvSpPr/>
          <p:nvPr/>
        </p:nvSpPr>
        <p:spPr>
          <a:xfrm>
            <a:off x="2870752" y="3392321"/>
            <a:ext cx="1810642" cy="276999"/>
          </a:xfrm>
          <a:prstGeom prst="rect">
            <a:avLst/>
          </a:prstGeom>
        </p:spPr>
        <p:txBody>
          <a:bodyPr wrap="square">
            <a:spAutoFit/>
          </a:bodyPr>
          <a:lstStyle/>
          <a:p>
            <a:pPr fontAlgn="base">
              <a:spcBef>
                <a:spcPct val="0"/>
              </a:spcBef>
              <a:spcAft>
                <a:spcPct val="0"/>
              </a:spcAft>
            </a:pPr>
            <a:r>
              <a:rPr lang="zh-CN" altLang="en-US" sz="1200"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rPr>
              <a:t>双击输入替换内容</a:t>
            </a:r>
            <a:endParaRPr lang="zh-CN" altLang="en-US" sz="1200"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4" name="矩形 43"/>
          <p:cNvSpPr/>
          <p:nvPr/>
        </p:nvSpPr>
        <p:spPr>
          <a:xfrm>
            <a:off x="2870752" y="4074242"/>
            <a:ext cx="1810642" cy="276999"/>
          </a:xfrm>
          <a:prstGeom prst="rect">
            <a:avLst/>
          </a:prstGeom>
        </p:spPr>
        <p:txBody>
          <a:bodyPr wrap="square">
            <a:spAutoFit/>
          </a:bodyPr>
          <a:lstStyle/>
          <a:p>
            <a:pPr fontAlgn="base">
              <a:spcBef>
                <a:spcPct val="0"/>
              </a:spcBef>
              <a:spcAft>
                <a:spcPct val="0"/>
              </a:spcAft>
            </a:pPr>
            <a:r>
              <a:rPr lang="zh-CN" altLang="en-US" sz="1200"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rPr>
              <a:t>双击输入替换内容</a:t>
            </a:r>
            <a:endParaRPr lang="zh-CN" altLang="en-US" sz="1200"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5" name="矩形 44"/>
          <p:cNvSpPr/>
          <p:nvPr/>
        </p:nvSpPr>
        <p:spPr>
          <a:xfrm>
            <a:off x="2824469" y="4734000"/>
            <a:ext cx="1810642" cy="276999"/>
          </a:xfrm>
          <a:prstGeom prst="rect">
            <a:avLst/>
          </a:prstGeom>
        </p:spPr>
        <p:txBody>
          <a:bodyPr wrap="square">
            <a:spAutoFit/>
          </a:bodyPr>
          <a:lstStyle/>
          <a:p>
            <a:pPr fontAlgn="base">
              <a:spcBef>
                <a:spcPct val="0"/>
              </a:spcBef>
              <a:spcAft>
                <a:spcPct val="0"/>
              </a:spcAft>
            </a:pPr>
            <a:r>
              <a:rPr lang="zh-CN" altLang="en-US" sz="1200"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rPr>
              <a:t>双击输入替换内容</a:t>
            </a:r>
            <a:endParaRPr lang="zh-CN" altLang="en-US" sz="1200" dirty="0">
              <a:solidFill>
                <a:schemeClr val="bg1"/>
              </a:solidFill>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6" name="文本框 45"/>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师恩难忘</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22" presetClass="entr" presetSubtype="8"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22" presetClass="entr" presetSubtype="8"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par>
                                <p:cTn id="32" presetID="22" presetClass="entr" presetSubtype="8"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par>
                                <p:cTn id="35" presetID="22" presetClass="entr" presetSubtype="8"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22" presetClass="entr" presetSubtype="8"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wipe(left)">
                                      <p:cBhvr>
                                        <p:cTn id="58" dur="500"/>
                                        <p:tgtEl>
                                          <p:spTgt spid="31"/>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left)">
                                      <p:cBhvr>
                                        <p:cTn id="70" dur="500"/>
                                        <p:tgtEl>
                                          <p:spTgt spid="35"/>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wipe(left)">
                                      <p:cBhvr>
                                        <p:cTn id="73" dur="500"/>
                                        <p:tgtEl>
                                          <p:spTgt spid="3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left)">
                                      <p:cBhvr>
                                        <p:cTn id="79" dur="500"/>
                                        <p:tgtEl>
                                          <p:spTgt spid="42"/>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left)">
                                      <p:cBhvr>
                                        <p:cTn id="82" dur="500"/>
                                        <p:tgtEl>
                                          <p:spTgt spid="43"/>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wipe(left)">
                                      <p:cBhvr>
                                        <p:cTn id="85" dur="500"/>
                                        <p:tgtEl>
                                          <p:spTgt spid="44"/>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wipe(left)">
                                      <p:cBhvr>
                                        <p:cTn id="88" dur="500"/>
                                        <p:tgtEl>
                                          <p:spTgt spid="45"/>
                                        </p:tgtEl>
                                      </p:cBhvr>
                                    </p:animEffec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fade">
                                      <p:cBhvr>
                                        <p:cTn id="92" dur="500"/>
                                        <p:tgtEl>
                                          <p:spTgt spid="14"/>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fade">
                                      <p:cBhvr>
                                        <p:cTn id="96" dur="500"/>
                                        <p:tgtEl>
                                          <p:spTgt spid="38"/>
                                        </p:tgtEl>
                                      </p:cBhvr>
                                    </p:animEffect>
                                  </p:childTnLst>
                                </p:cTn>
                              </p:par>
                            </p:childTnLst>
                          </p:cTn>
                        </p:par>
                        <p:par>
                          <p:cTn id="97" fill="hold">
                            <p:stCondLst>
                              <p:cond delay="1500"/>
                            </p:stCondLst>
                            <p:childTnLst>
                              <p:par>
                                <p:cTn id="98" presetID="10" presetClass="entr" presetSubtype="0" fill="hold" nodeType="afterEffect">
                                  <p:stCondLst>
                                    <p:cond delay="0"/>
                                  </p:stCondLst>
                                  <p:childTnLst>
                                    <p:set>
                                      <p:cBhvr>
                                        <p:cTn id="99" dur="1" fill="hold">
                                          <p:stCondLst>
                                            <p:cond delay="0"/>
                                          </p:stCondLst>
                                        </p:cTn>
                                        <p:tgtEl>
                                          <p:spTgt spid="17"/>
                                        </p:tgtEl>
                                        <p:attrNameLst>
                                          <p:attrName>style.visibility</p:attrName>
                                        </p:attrNameLst>
                                      </p:cBhvr>
                                      <p:to>
                                        <p:strVal val="visible"/>
                                      </p:to>
                                    </p:set>
                                    <p:animEffect transition="in" filter="fade">
                                      <p:cBhvr>
                                        <p:cTn id="100" dur="500"/>
                                        <p:tgtEl>
                                          <p:spTgt spid="17"/>
                                        </p:tgtEl>
                                      </p:cBhvr>
                                    </p:animEffect>
                                  </p:childTnLst>
                                </p:cTn>
                              </p:par>
                            </p:childTnLst>
                          </p:cTn>
                        </p:par>
                        <p:par>
                          <p:cTn id="101" fill="hold">
                            <p:stCondLst>
                              <p:cond delay="2000"/>
                            </p:stCondLst>
                            <p:childTnLst>
                              <p:par>
                                <p:cTn id="102" presetID="10" presetClass="entr" presetSubtype="0" fill="hold" grpId="0" nodeType="after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fade">
                                      <p:cBhvr>
                                        <p:cTn id="104" dur="500"/>
                                        <p:tgtEl>
                                          <p:spTgt spid="39"/>
                                        </p:tgtEl>
                                      </p:cBhvr>
                                    </p:animEffect>
                                  </p:childTnLst>
                                </p:cTn>
                              </p:par>
                            </p:childTnLst>
                          </p:cTn>
                        </p:par>
                        <p:par>
                          <p:cTn id="105" fill="hold">
                            <p:stCondLst>
                              <p:cond delay="2500"/>
                            </p:stCondLst>
                            <p:childTnLst>
                              <p:par>
                                <p:cTn id="106" presetID="10" presetClass="entr" presetSubtype="0" fill="hold" nodeType="after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500"/>
                                        <p:tgtEl>
                                          <p:spTgt spid="20"/>
                                        </p:tgtEl>
                                      </p:cBhvr>
                                    </p:animEffect>
                                  </p:childTnLst>
                                </p:cTn>
                              </p:par>
                            </p:childTnLst>
                          </p:cTn>
                        </p:par>
                        <p:par>
                          <p:cTn id="109" fill="hold">
                            <p:stCondLst>
                              <p:cond delay="3000"/>
                            </p:stCondLst>
                            <p:childTnLst>
                              <p:par>
                                <p:cTn id="110" presetID="10" presetClass="entr" presetSubtype="0" fill="hold" grpId="0" nodeType="after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fade">
                                      <p:cBhvr>
                                        <p:cTn id="112" dur="500"/>
                                        <p:tgtEl>
                                          <p:spTgt spid="40"/>
                                        </p:tgtEl>
                                      </p:cBhvr>
                                    </p:animEffect>
                                  </p:childTnLst>
                                </p:cTn>
                              </p:par>
                            </p:childTnLst>
                          </p:cTn>
                        </p:par>
                        <p:par>
                          <p:cTn id="113" fill="hold">
                            <p:stCondLst>
                              <p:cond delay="3500"/>
                            </p:stCondLst>
                            <p:childTnLst>
                              <p:par>
                                <p:cTn id="114" presetID="10" presetClass="entr" presetSubtype="0" fill="hold" nodeType="after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fade">
                                      <p:cBhvr>
                                        <p:cTn id="116" dur="500"/>
                                        <p:tgtEl>
                                          <p:spTgt spid="23"/>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fade">
                                      <p:cBhvr>
                                        <p:cTn id="1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26" grpId="0" animBg="1"/>
      <p:bldP spid="27" grpId="0" animBg="1"/>
      <p:bldP spid="28" grpId="0"/>
      <p:bldP spid="29" grpId="0" animBg="1"/>
      <p:bldP spid="30" grpId="0" animBg="1"/>
      <p:bldP spid="31" grpId="0"/>
      <p:bldP spid="32" grpId="0" animBg="1"/>
      <p:bldP spid="33" grpId="0" animBg="1"/>
      <p:bldP spid="34" grpId="0"/>
      <p:bldP spid="35" grpId="0" animBg="1"/>
      <p:bldP spid="36" grpId="0" animBg="1"/>
      <p:bldP spid="37" grpId="0"/>
      <p:bldP spid="38" grpId="0"/>
      <p:bldP spid="39" grpId="0"/>
      <p:bldP spid="40" grpId="0"/>
      <p:bldP spid="41" grpId="0"/>
      <p:bldP spid="42" grpId="0"/>
      <p:bldP spid="43" grpId="0"/>
      <p:bldP spid="44" grpId="0"/>
      <p:bldP spid="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5803433" y="2366477"/>
            <a:ext cx="3623642" cy="3029648"/>
            <a:chOff x="6268472" y="1942824"/>
            <a:chExt cx="4831523" cy="4039530"/>
          </a:xfrm>
        </p:grpSpPr>
        <p:sp>
          <p:nvSpPr>
            <p:cNvPr id="3" name="Freeform 11"/>
            <p:cNvSpPr/>
            <p:nvPr/>
          </p:nvSpPr>
          <p:spPr bwMode="auto">
            <a:xfrm>
              <a:off x="7641912" y="2865795"/>
              <a:ext cx="3357094" cy="1790858"/>
            </a:xfrm>
            <a:custGeom>
              <a:avLst/>
              <a:gdLst>
                <a:gd name="T0" fmla="*/ 374 w 2320"/>
                <a:gd name="T1" fmla="*/ 611 h 1237"/>
                <a:gd name="T2" fmla="*/ 846 w 2320"/>
                <a:gd name="T3" fmla="*/ 313 h 1237"/>
                <a:gd name="T4" fmla="*/ 1265 w 2320"/>
                <a:gd name="T5" fmla="*/ 14 h 1237"/>
                <a:gd name="T6" fmla="*/ 1597 w 2320"/>
                <a:gd name="T7" fmla="*/ 279 h 1237"/>
                <a:gd name="T8" fmla="*/ 2199 w 2320"/>
                <a:gd name="T9" fmla="*/ 554 h 1237"/>
                <a:gd name="T10" fmla="*/ 2051 w 2320"/>
                <a:gd name="T11" fmla="*/ 1014 h 1237"/>
                <a:gd name="T12" fmla="*/ 1780 w 2320"/>
                <a:gd name="T13" fmla="*/ 1054 h 1237"/>
                <a:gd name="T14" fmla="*/ 1303 w 2320"/>
                <a:gd name="T15" fmla="*/ 1237 h 1237"/>
                <a:gd name="T16" fmla="*/ 815 w 2320"/>
                <a:gd name="T17" fmla="*/ 1083 h 1237"/>
                <a:gd name="T18" fmla="*/ 200 w 2320"/>
                <a:gd name="T19" fmla="*/ 953 h 1237"/>
                <a:gd name="T20" fmla="*/ 374 w 2320"/>
                <a:gd name="T21" fmla="*/ 611 h 1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20" h="1237">
                  <a:moveTo>
                    <a:pt x="374" y="611"/>
                  </a:moveTo>
                  <a:cubicBezTo>
                    <a:pt x="374" y="611"/>
                    <a:pt x="268" y="269"/>
                    <a:pt x="846" y="313"/>
                  </a:cubicBezTo>
                  <a:cubicBezTo>
                    <a:pt x="846" y="313"/>
                    <a:pt x="904" y="0"/>
                    <a:pt x="1265" y="14"/>
                  </a:cubicBezTo>
                  <a:cubicBezTo>
                    <a:pt x="1265" y="14"/>
                    <a:pt x="1592" y="24"/>
                    <a:pt x="1597" y="279"/>
                  </a:cubicBezTo>
                  <a:cubicBezTo>
                    <a:pt x="1597" y="279"/>
                    <a:pt x="2031" y="187"/>
                    <a:pt x="2199" y="554"/>
                  </a:cubicBezTo>
                  <a:cubicBezTo>
                    <a:pt x="2199" y="554"/>
                    <a:pt x="2320" y="869"/>
                    <a:pt x="2051" y="1014"/>
                  </a:cubicBezTo>
                  <a:cubicBezTo>
                    <a:pt x="2051" y="1014"/>
                    <a:pt x="1912" y="1085"/>
                    <a:pt x="1780" y="1054"/>
                  </a:cubicBezTo>
                  <a:cubicBezTo>
                    <a:pt x="1780" y="1054"/>
                    <a:pt x="1646" y="1225"/>
                    <a:pt x="1303" y="1237"/>
                  </a:cubicBezTo>
                  <a:cubicBezTo>
                    <a:pt x="1303" y="1237"/>
                    <a:pt x="972" y="1237"/>
                    <a:pt x="815" y="1083"/>
                  </a:cubicBezTo>
                  <a:cubicBezTo>
                    <a:pt x="815" y="1083"/>
                    <a:pt x="383" y="1184"/>
                    <a:pt x="200" y="953"/>
                  </a:cubicBezTo>
                  <a:cubicBezTo>
                    <a:pt x="200" y="953"/>
                    <a:pt x="0" y="685"/>
                    <a:pt x="374" y="611"/>
                  </a:cubicBezTo>
                  <a:close/>
                </a:path>
              </a:pathLst>
            </a:custGeom>
            <a:solidFill>
              <a:schemeClr val="bg1">
                <a:lumMod val="85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Freeform 13"/>
            <p:cNvSpPr/>
            <p:nvPr/>
          </p:nvSpPr>
          <p:spPr bwMode="auto">
            <a:xfrm>
              <a:off x="8857444" y="3517629"/>
              <a:ext cx="504941" cy="687332"/>
            </a:xfrm>
            <a:custGeom>
              <a:avLst/>
              <a:gdLst>
                <a:gd name="T0" fmla="*/ 322 w 349"/>
                <a:gd name="T1" fmla="*/ 291 h 475"/>
                <a:gd name="T2" fmla="*/ 223 w 349"/>
                <a:gd name="T3" fmla="*/ 436 h 475"/>
                <a:gd name="T4" fmla="*/ 125 w 349"/>
                <a:gd name="T5" fmla="*/ 435 h 475"/>
                <a:gd name="T6" fmla="*/ 27 w 349"/>
                <a:gd name="T7" fmla="*/ 290 h 475"/>
                <a:gd name="T8" fmla="*/ 76 w 349"/>
                <a:gd name="T9" fmla="*/ 218 h 475"/>
                <a:gd name="T10" fmla="*/ 126 w 349"/>
                <a:gd name="T11" fmla="*/ 218 h 475"/>
                <a:gd name="T12" fmla="*/ 124 w 349"/>
                <a:gd name="T13" fmla="*/ 203 h 475"/>
                <a:gd name="T14" fmla="*/ 124 w 349"/>
                <a:gd name="T15" fmla="*/ 34 h 475"/>
                <a:gd name="T16" fmla="*/ 137 w 349"/>
                <a:gd name="T17" fmla="*/ 0 h 475"/>
                <a:gd name="T18" fmla="*/ 224 w 349"/>
                <a:gd name="T19" fmla="*/ 0 h 475"/>
                <a:gd name="T20" fmla="*/ 237 w 349"/>
                <a:gd name="T21" fmla="*/ 34 h 475"/>
                <a:gd name="T22" fmla="*/ 237 w 349"/>
                <a:gd name="T23" fmla="*/ 203 h 475"/>
                <a:gd name="T24" fmla="*/ 235 w 349"/>
                <a:gd name="T25" fmla="*/ 218 h 475"/>
                <a:gd name="T26" fmla="*/ 272 w 349"/>
                <a:gd name="T27" fmla="*/ 218 h 475"/>
                <a:gd name="T28" fmla="*/ 322 w 349"/>
                <a:gd name="T29" fmla="*/ 29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475">
                  <a:moveTo>
                    <a:pt x="322" y="291"/>
                  </a:moveTo>
                  <a:cubicBezTo>
                    <a:pt x="294" y="331"/>
                    <a:pt x="250" y="396"/>
                    <a:pt x="223" y="436"/>
                  </a:cubicBezTo>
                  <a:cubicBezTo>
                    <a:pt x="196" y="475"/>
                    <a:pt x="152" y="475"/>
                    <a:pt x="125" y="435"/>
                  </a:cubicBezTo>
                  <a:cubicBezTo>
                    <a:pt x="98" y="396"/>
                    <a:pt x="54" y="330"/>
                    <a:pt x="27" y="290"/>
                  </a:cubicBezTo>
                  <a:cubicBezTo>
                    <a:pt x="0" y="250"/>
                    <a:pt x="22" y="218"/>
                    <a:pt x="76" y="218"/>
                  </a:cubicBezTo>
                  <a:cubicBezTo>
                    <a:pt x="91" y="218"/>
                    <a:pt x="108" y="218"/>
                    <a:pt x="126" y="218"/>
                  </a:cubicBezTo>
                  <a:cubicBezTo>
                    <a:pt x="125" y="214"/>
                    <a:pt x="124" y="209"/>
                    <a:pt x="124" y="203"/>
                  </a:cubicBezTo>
                  <a:cubicBezTo>
                    <a:pt x="124" y="34"/>
                    <a:pt x="124" y="34"/>
                    <a:pt x="124" y="34"/>
                  </a:cubicBezTo>
                  <a:cubicBezTo>
                    <a:pt x="124" y="15"/>
                    <a:pt x="130" y="0"/>
                    <a:pt x="137" y="0"/>
                  </a:cubicBezTo>
                  <a:cubicBezTo>
                    <a:pt x="224" y="0"/>
                    <a:pt x="224" y="0"/>
                    <a:pt x="224" y="0"/>
                  </a:cubicBezTo>
                  <a:cubicBezTo>
                    <a:pt x="231" y="0"/>
                    <a:pt x="237" y="15"/>
                    <a:pt x="237" y="34"/>
                  </a:cubicBezTo>
                  <a:cubicBezTo>
                    <a:pt x="237" y="203"/>
                    <a:pt x="237" y="203"/>
                    <a:pt x="237" y="203"/>
                  </a:cubicBezTo>
                  <a:cubicBezTo>
                    <a:pt x="237" y="209"/>
                    <a:pt x="236" y="214"/>
                    <a:pt x="235" y="218"/>
                  </a:cubicBezTo>
                  <a:cubicBezTo>
                    <a:pt x="249" y="218"/>
                    <a:pt x="261" y="218"/>
                    <a:pt x="272" y="218"/>
                  </a:cubicBezTo>
                  <a:cubicBezTo>
                    <a:pt x="327" y="218"/>
                    <a:pt x="349" y="251"/>
                    <a:pt x="322" y="29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Freeform 14"/>
            <p:cNvSpPr/>
            <p:nvPr/>
          </p:nvSpPr>
          <p:spPr bwMode="auto">
            <a:xfrm>
              <a:off x="9401556" y="3502939"/>
              <a:ext cx="503105" cy="687332"/>
            </a:xfrm>
            <a:custGeom>
              <a:avLst/>
              <a:gdLst>
                <a:gd name="T0" fmla="*/ 272 w 348"/>
                <a:gd name="T1" fmla="*/ 257 h 475"/>
                <a:gd name="T2" fmla="*/ 235 w 348"/>
                <a:gd name="T3" fmla="*/ 257 h 475"/>
                <a:gd name="T4" fmla="*/ 237 w 348"/>
                <a:gd name="T5" fmla="*/ 272 h 475"/>
                <a:gd name="T6" fmla="*/ 237 w 348"/>
                <a:gd name="T7" fmla="*/ 441 h 475"/>
                <a:gd name="T8" fmla="*/ 224 w 348"/>
                <a:gd name="T9" fmla="*/ 475 h 475"/>
                <a:gd name="T10" fmla="*/ 137 w 348"/>
                <a:gd name="T11" fmla="*/ 475 h 475"/>
                <a:gd name="T12" fmla="*/ 124 w 348"/>
                <a:gd name="T13" fmla="*/ 441 h 475"/>
                <a:gd name="T14" fmla="*/ 124 w 348"/>
                <a:gd name="T15" fmla="*/ 272 h 475"/>
                <a:gd name="T16" fmla="*/ 125 w 348"/>
                <a:gd name="T17" fmla="*/ 257 h 475"/>
                <a:gd name="T18" fmla="*/ 76 w 348"/>
                <a:gd name="T19" fmla="*/ 257 h 475"/>
                <a:gd name="T20" fmla="*/ 27 w 348"/>
                <a:gd name="T21" fmla="*/ 185 h 475"/>
                <a:gd name="T22" fmla="*/ 125 w 348"/>
                <a:gd name="T23" fmla="*/ 40 h 475"/>
                <a:gd name="T24" fmla="*/ 223 w 348"/>
                <a:gd name="T25" fmla="*/ 39 h 475"/>
                <a:gd name="T26" fmla="*/ 321 w 348"/>
                <a:gd name="T27" fmla="*/ 184 h 475"/>
                <a:gd name="T28" fmla="*/ 272 w 348"/>
                <a:gd name="T29" fmla="*/ 25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475">
                  <a:moveTo>
                    <a:pt x="272" y="257"/>
                  </a:moveTo>
                  <a:cubicBezTo>
                    <a:pt x="261" y="257"/>
                    <a:pt x="249" y="257"/>
                    <a:pt x="235" y="257"/>
                  </a:cubicBezTo>
                  <a:cubicBezTo>
                    <a:pt x="236" y="261"/>
                    <a:pt x="237" y="266"/>
                    <a:pt x="237" y="272"/>
                  </a:cubicBezTo>
                  <a:cubicBezTo>
                    <a:pt x="237" y="441"/>
                    <a:pt x="237" y="441"/>
                    <a:pt x="237" y="441"/>
                  </a:cubicBezTo>
                  <a:cubicBezTo>
                    <a:pt x="237" y="460"/>
                    <a:pt x="231" y="475"/>
                    <a:pt x="224" y="475"/>
                  </a:cubicBezTo>
                  <a:cubicBezTo>
                    <a:pt x="137" y="475"/>
                    <a:pt x="137" y="475"/>
                    <a:pt x="137" y="475"/>
                  </a:cubicBezTo>
                  <a:cubicBezTo>
                    <a:pt x="130" y="475"/>
                    <a:pt x="124" y="460"/>
                    <a:pt x="124" y="441"/>
                  </a:cubicBezTo>
                  <a:cubicBezTo>
                    <a:pt x="124" y="272"/>
                    <a:pt x="124" y="272"/>
                    <a:pt x="124" y="272"/>
                  </a:cubicBezTo>
                  <a:cubicBezTo>
                    <a:pt x="124" y="266"/>
                    <a:pt x="125" y="261"/>
                    <a:pt x="125" y="257"/>
                  </a:cubicBezTo>
                  <a:cubicBezTo>
                    <a:pt x="107" y="257"/>
                    <a:pt x="90" y="257"/>
                    <a:pt x="76" y="257"/>
                  </a:cubicBezTo>
                  <a:cubicBezTo>
                    <a:pt x="22" y="257"/>
                    <a:pt x="0" y="225"/>
                    <a:pt x="27" y="185"/>
                  </a:cubicBezTo>
                  <a:cubicBezTo>
                    <a:pt x="54" y="145"/>
                    <a:pt x="98" y="79"/>
                    <a:pt x="125" y="40"/>
                  </a:cubicBezTo>
                  <a:cubicBezTo>
                    <a:pt x="152" y="0"/>
                    <a:pt x="196" y="0"/>
                    <a:pt x="223" y="39"/>
                  </a:cubicBezTo>
                  <a:cubicBezTo>
                    <a:pt x="250" y="79"/>
                    <a:pt x="294" y="144"/>
                    <a:pt x="321" y="184"/>
                  </a:cubicBezTo>
                  <a:cubicBezTo>
                    <a:pt x="348" y="224"/>
                    <a:pt x="326" y="257"/>
                    <a:pt x="272" y="2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Freeform 15"/>
            <p:cNvSpPr/>
            <p:nvPr/>
          </p:nvSpPr>
          <p:spPr bwMode="auto">
            <a:xfrm>
              <a:off x="8851323" y="3529258"/>
              <a:ext cx="504941" cy="687332"/>
            </a:xfrm>
            <a:custGeom>
              <a:avLst/>
              <a:gdLst>
                <a:gd name="T0" fmla="*/ 322 w 349"/>
                <a:gd name="T1" fmla="*/ 291 h 475"/>
                <a:gd name="T2" fmla="*/ 223 w 349"/>
                <a:gd name="T3" fmla="*/ 436 h 475"/>
                <a:gd name="T4" fmla="*/ 125 w 349"/>
                <a:gd name="T5" fmla="*/ 435 h 475"/>
                <a:gd name="T6" fmla="*/ 27 w 349"/>
                <a:gd name="T7" fmla="*/ 290 h 475"/>
                <a:gd name="T8" fmla="*/ 76 w 349"/>
                <a:gd name="T9" fmla="*/ 218 h 475"/>
                <a:gd name="T10" fmla="*/ 126 w 349"/>
                <a:gd name="T11" fmla="*/ 218 h 475"/>
                <a:gd name="T12" fmla="*/ 124 w 349"/>
                <a:gd name="T13" fmla="*/ 203 h 475"/>
                <a:gd name="T14" fmla="*/ 124 w 349"/>
                <a:gd name="T15" fmla="*/ 34 h 475"/>
                <a:gd name="T16" fmla="*/ 137 w 349"/>
                <a:gd name="T17" fmla="*/ 0 h 475"/>
                <a:gd name="T18" fmla="*/ 224 w 349"/>
                <a:gd name="T19" fmla="*/ 0 h 475"/>
                <a:gd name="T20" fmla="*/ 237 w 349"/>
                <a:gd name="T21" fmla="*/ 34 h 475"/>
                <a:gd name="T22" fmla="*/ 237 w 349"/>
                <a:gd name="T23" fmla="*/ 203 h 475"/>
                <a:gd name="T24" fmla="*/ 235 w 349"/>
                <a:gd name="T25" fmla="*/ 218 h 475"/>
                <a:gd name="T26" fmla="*/ 272 w 349"/>
                <a:gd name="T27" fmla="*/ 218 h 475"/>
                <a:gd name="T28" fmla="*/ 322 w 349"/>
                <a:gd name="T29" fmla="*/ 291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475">
                  <a:moveTo>
                    <a:pt x="322" y="291"/>
                  </a:moveTo>
                  <a:cubicBezTo>
                    <a:pt x="294" y="331"/>
                    <a:pt x="250" y="396"/>
                    <a:pt x="223" y="436"/>
                  </a:cubicBezTo>
                  <a:cubicBezTo>
                    <a:pt x="196" y="475"/>
                    <a:pt x="152" y="475"/>
                    <a:pt x="125" y="435"/>
                  </a:cubicBezTo>
                  <a:cubicBezTo>
                    <a:pt x="98" y="396"/>
                    <a:pt x="54" y="330"/>
                    <a:pt x="27" y="290"/>
                  </a:cubicBezTo>
                  <a:cubicBezTo>
                    <a:pt x="0" y="250"/>
                    <a:pt x="22" y="218"/>
                    <a:pt x="76" y="218"/>
                  </a:cubicBezTo>
                  <a:cubicBezTo>
                    <a:pt x="91" y="218"/>
                    <a:pt x="108" y="218"/>
                    <a:pt x="126" y="218"/>
                  </a:cubicBezTo>
                  <a:cubicBezTo>
                    <a:pt x="125" y="214"/>
                    <a:pt x="124" y="209"/>
                    <a:pt x="124" y="203"/>
                  </a:cubicBezTo>
                  <a:cubicBezTo>
                    <a:pt x="124" y="34"/>
                    <a:pt x="124" y="34"/>
                    <a:pt x="124" y="34"/>
                  </a:cubicBezTo>
                  <a:cubicBezTo>
                    <a:pt x="124" y="15"/>
                    <a:pt x="130" y="0"/>
                    <a:pt x="137" y="0"/>
                  </a:cubicBezTo>
                  <a:cubicBezTo>
                    <a:pt x="224" y="0"/>
                    <a:pt x="224" y="0"/>
                    <a:pt x="224" y="0"/>
                  </a:cubicBezTo>
                  <a:cubicBezTo>
                    <a:pt x="231" y="0"/>
                    <a:pt x="237" y="15"/>
                    <a:pt x="237" y="34"/>
                  </a:cubicBezTo>
                  <a:cubicBezTo>
                    <a:pt x="237" y="203"/>
                    <a:pt x="237" y="203"/>
                    <a:pt x="237" y="203"/>
                  </a:cubicBezTo>
                  <a:cubicBezTo>
                    <a:pt x="237" y="209"/>
                    <a:pt x="236" y="214"/>
                    <a:pt x="235" y="218"/>
                  </a:cubicBezTo>
                  <a:cubicBezTo>
                    <a:pt x="249" y="218"/>
                    <a:pt x="261" y="218"/>
                    <a:pt x="272" y="218"/>
                  </a:cubicBezTo>
                  <a:cubicBezTo>
                    <a:pt x="327" y="218"/>
                    <a:pt x="349" y="251"/>
                    <a:pt x="322" y="291"/>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Freeform 16"/>
            <p:cNvSpPr/>
            <p:nvPr/>
          </p:nvSpPr>
          <p:spPr bwMode="auto">
            <a:xfrm>
              <a:off x="9395436" y="3514568"/>
              <a:ext cx="503717" cy="687332"/>
            </a:xfrm>
            <a:custGeom>
              <a:avLst/>
              <a:gdLst>
                <a:gd name="T0" fmla="*/ 272 w 348"/>
                <a:gd name="T1" fmla="*/ 257 h 475"/>
                <a:gd name="T2" fmla="*/ 235 w 348"/>
                <a:gd name="T3" fmla="*/ 257 h 475"/>
                <a:gd name="T4" fmla="*/ 237 w 348"/>
                <a:gd name="T5" fmla="*/ 272 h 475"/>
                <a:gd name="T6" fmla="*/ 237 w 348"/>
                <a:gd name="T7" fmla="*/ 441 h 475"/>
                <a:gd name="T8" fmla="*/ 224 w 348"/>
                <a:gd name="T9" fmla="*/ 475 h 475"/>
                <a:gd name="T10" fmla="*/ 137 w 348"/>
                <a:gd name="T11" fmla="*/ 475 h 475"/>
                <a:gd name="T12" fmla="*/ 124 w 348"/>
                <a:gd name="T13" fmla="*/ 441 h 475"/>
                <a:gd name="T14" fmla="*/ 124 w 348"/>
                <a:gd name="T15" fmla="*/ 272 h 475"/>
                <a:gd name="T16" fmla="*/ 125 w 348"/>
                <a:gd name="T17" fmla="*/ 257 h 475"/>
                <a:gd name="T18" fmla="*/ 76 w 348"/>
                <a:gd name="T19" fmla="*/ 257 h 475"/>
                <a:gd name="T20" fmla="*/ 27 w 348"/>
                <a:gd name="T21" fmla="*/ 185 h 475"/>
                <a:gd name="T22" fmla="*/ 125 w 348"/>
                <a:gd name="T23" fmla="*/ 40 h 475"/>
                <a:gd name="T24" fmla="*/ 223 w 348"/>
                <a:gd name="T25" fmla="*/ 39 h 475"/>
                <a:gd name="T26" fmla="*/ 321 w 348"/>
                <a:gd name="T27" fmla="*/ 184 h 475"/>
                <a:gd name="T28" fmla="*/ 272 w 348"/>
                <a:gd name="T29" fmla="*/ 257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475">
                  <a:moveTo>
                    <a:pt x="272" y="257"/>
                  </a:moveTo>
                  <a:cubicBezTo>
                    <a:pt x="261" y="257"/>
                    <a:pt x="249" y="257"/>
                    <a:pt x="235" y="257"/>
                  </a:cubicBezTo>
                  <a:cubicBezTo>
                    <a:pt x="236" y="261"/>
                    <a:pt x="237" y="266"/>
                    <a:pt x="237" y="272"/>
                  </a:cubicBezTo>
                  <a:cubicBezTo>
                    <a:pt x="237" y="441"/>
                    <a:pt x="237" y="441"/>
                    <a:pt x="237" y="441"/>
                  </a:cubicBezTo>
                  <a:cubicBezTo>
                    <a:pt x="237" y="460"/>
                    <a:pt x="231" y="475"/>
                    <a:pt x="224" y="475"/>
                  </a:cubicBezTo>
                  <a:cubicBezTo>
                    <a:pt x="137" y="475"/>
                    <a:pt x="137" y="475"/>
                    <a:pt x="137" y="475"/>
                  </a:cubicBezTo>
                  <a:cubicBezTo>
                    <a:pt x="130" y="475"/>
                    <a:pt x="124" y="460"/>
                    <a:pt x="124" y="441"/>
                  </a:cubicBezTo>
                  <a:cubicBezTo>
                    <a:pt x="124" y="272"/>
                    <a:pt x="124" y="272"/>
                    <a:pt x="124" y="272"/>
                  </a:cubicBezTo>
                  <a:cubicBezTo>
                    <a:pt x="124" y="266"/>
                    <a:pt x="125" y="261"/>
                    <a:pt x="125" y="257"/>
                  </a:cubicBezTo>
                  <a:cubicBezTo>
                    <a:pt x="107" y="257"/>
                    <a:pt x="90" y="257"/>
                    <a:pt x="76" y="257"/>
                  </a:cubicBezTo>
                  <a:cubicBezTo>
                    <a:pt x="22" y="257"/>
                    <a:pt x="0" y="225"/>
                    <a:pt x="27" y="185"/>
                  </a:cubicBezTo>
                  <a:cubicBezTo>
                    <a:pt x="54" y="145"/>
                    <a:pt x="98" y="79"/>
                    <a:pt x="125" y="40"/>
                  </a:cubicBezTo>
                  <a:cubicBezTo>
                    <a:pt x="152" y="0"/>
                    <a:pt x="196" y="0"/>
                    <a:pt x="223" y="39"/>
                  </a:cubicBezTo>
                  <a:cubicBezTo>
                    <a:pt x="250" y="79"/>
                    <a:pt x="294" y="144"/>
                    <a:pt x="321" y="184"/>
                  </a:cubicBezTo>
                  <a:cubicBezTo>
                    <a:pt x="348" y="224"/>
                    <a:pt x="326" y="257"/>
                    <a:pt x="272" y="257"/>
                  </a:cubicBez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Freeform 17"/>
            <p:cNvSpPr/>
            <p:nvPr/>
          </p:nvSpPr>
          <p:spPr bwMode="auto">
            <a:xfrm>
              <a:off x="6849920" y="2178463"/>
              <a:ext cx="398445" cy="242984"/>
            </a:xfrm>
            <a:custGeom>
              <a:avLst/>
              <a:gdLst>
                <a:gd name="T0" fmla="*/ 0 w 651"/>
                <a:gd name="T1" fmla="*/ 2 h 397"/>
                <a:gd name="T2" fmla="*/ 3 w 651"/>
                <a:gd name="T3" fmla="*/ 390 h 397"/>
                <a:gd name="T4" fmla="*/ 644 w 651"/>
                <a:gd name="T5" fmla="*/ 397 h 397"/>
                <a:gd name="T6" fmla="*/ 651 w 651"/>
                <a:gd name="T7" fmla="*/ 0 h 397"/>
                <a:gd name="T8" fmla="*/ 0 w 651"/>
                <a:gd name="T9" fmla="*/ 2 h 397"/>
              </a:gdLst>
              <a:ahLst/>
              <a:cxnLst>
                <a:cxn ang="0">
                  <a:pos x="T0" y="T1"/>
                </a:cxn>
                <a:cxn ang="0">
                  <a:pos x="T2" y="T3"/>
                </a:cxn>
                <a:cxn ang="0">
                  <a:pos x="T4" y="T5"/>
                </a:cxn>
                <a:cxn ang="0">
                  <a:pos x="T6" y="T7"/>
                </a:cxn>
                <a:cxn ang="0">
                  <a:pos x="T8" y="T9"/>
                </a:cxn>
              </a:cxnLst>
              <a:rect l="0" t="0" r="r" b="b"/>
              <a:pathLst>
                <a:path w="651" h="397">
                  <a:moveTo>
                    <a:pt x="0" y="2"/>
                  </a:moveTo>
                  <a:lnTo>
                    <a:pt x="3" y="390"/>
                  </a:lnTo>
                  <a:lnTo>
                    <a:pt x="644" y="397"/>
                  </a:lnTo>
                  <a:lnTo>
                    <a:pt x="651" y="0"/>
                  </a:lnTo>
                  <a:lnTo>
                    <a:pt x="0" y="2"/>
                  </a:lnTo>
                  <a:close/>
                </a:path>
              </a:pathLst>
            </a:custGeom>
            <a:solidFill>
              <a:schemeClr val="accent1">
                <a:lumMod val="60000"/>
                <a:lumOff val="40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Freeform 18"/>
            <p:cNvSpPr/>
            <p:nvPr/>
          </p:nvSpPr>
          <p:spPr bwMode="auto">
            <a:xfrm>
              <a:off x="6799731" y="2458170"/>
              <a:ext cx="509226" cy="85075"/>
            </a:xfrm>
            <a:custGeom>
              <a:avLst/>
              <a:gdLst>
                <a:gd name="T0" fmla="*/ 0 w 832"/>
                <a:gd name="T1" fmla="*/ 139 h 139"/>
                <a:gd name="T2" fmla="*/ 832 w 832"/>
                <a:gd name="T3" fmla="*/ 137 h 139"/>
                <a:gd name="T4" fmla="*/ 737 w 832"/>
                <a:gd name="T5" fmla="*/ 0 h 139"/>
                <a:gd name="T6" fmla="*/ 82 w 832"/>
                <a:gd name="T7" fmla="*/ 4 h 139"/>
                <a:gd name="T8" fmla="*/ 0 w 832"/>
                <a:gd name="T9" fmla="*/ 139 h 139"/>
              </a:gdLst>
              <a:ahLst/>
              <a:cxnLst>
                <a:cxn ang="0">
                  <a:pos x="T0" y="T1"/>
                </a:cxn>
                <a:cxn ang="0">
                  <a:pos x="T2" y="T3"/>
                </a:cxn>
                <a:cxn ang="0">
                  <a:pos x="T4" y="T5"/>
                </a:cxn>
                <a:cxn ang="0">
                  <a:pos x="T6" y="T7"/>
                </a:cxn>
                <a:cxn ang="0">
                  <a:pos x="T8" y="T9"/>
                </a:cxn>
              </a:cxnLst>
              <a:rect l="0" t="0" r="r" b="b"/>
              <a:pathLst>
                <a:path w="832" h="139">
                  <a:moveTo>
                    <a:pt x="0" y="139"/>
                  </a:moveTo>
                  <a:lnTo>
                    <a:pt x="832" y="137"/>
                  </a:lnTo>
                  <a:lnTo>
                    <a:pt x="737" y="0"/>
                  </a:lnTo>
                  <a:lnTo>
                    <a:pt x="82" y="4"/>
                  </a:lnTo>
                  <a:lnTo>
                    <a:pt x="0" y="139"/>
                  </a:lnTo>
                  <a:close/>
                </a:path>
              </a:pathLst>
            </a:custGeom>
            <a:solidFill>
              <a:schemeClr val="accent1">
                <a:lumMod val="60000"/>
                <a:lumOff val="40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Freeform 19"/>
            <p:cNvSpPr>
              <a:spLocks noEditPoints="1"/>
            </p:cNvSpPr>
            <p:nvPr/>
          </p:nvSpPr>
          <p:spPr bwMode="auto">
            <a:xfrm>
              <a:off x="6829722" y="2162550"/>
              <a:ext cx="438840" cy="274810"/>
            </a:xfrm>
            <a:custGeom>
              <a:avLst/>
              <a:gdLst>
                <a:gd name="T0" fmla="*/ 288 w 303"/>
                <a:gd name="T1" fmla="*/ 0 h 190"/>
                <a:gd name="T2" fmla="*/ 15 w 303"/>
                <a:gd name="T3" fmla="*/ 0 h 190"/>
                <a:gd name="T4" fmla="*/ 0 w 303"/>
                <a:gd name="T5" fmla="*/ 16 h 190"/>
                <a:gd name="T6" fmla="*/ 0 w 303"/>
                <a:gd name="T7" fmla="*/ 174 h 190"/>
                <a:gd name="T8" fmla="*/ 15 w 303"/>
                <a:gd name="T9" fmla="*/ 190 h 190"/>
                <a:gd name="T10" fmla="*/ 288 w 303"/>
                <a:gd name="T11" fmla="*/ 190 h 190"/>
                <a:gd name="T12" fmla="*/ 303 w 303"/>
                <a:gd name="T13" fmla="*/ 174 h 190"/>
                <a:gd name="T14" fmla="*/ 303 w 303"/>
                <a:gd name="T15" fmla="*/ 16 h 190"/>
                <a:gd name="T16" fmla="*/ 288 w 303"/>
                <a:gd name="T17" fmla="*/ 0 h 190"/>
                <a:gd name="T18" fmla="*/ 279 w 303"/>
                <a:gd name="T19" fmla="*/ 168 h 190"/>
                <a:gd name="T20" fmla="*/ 23 w 303"/>
                <a:gd name="T21" fmla="*/ 168 h 190"/>
                <a:gd name="T22" fmla="*/ 23 w 303"/>
                <a:gd name="T23" fmla="*/ 20 h 190"/>
                <a:gd name="T24" fmla="*/ 279 w 303"/>
                <a:gd name="T25" fmla="*/ 20 h 190"/>
                <a:gd name="T26" fmla="*/ 279 w 303"/>
                <a:gd name="T27" fmla="*/ 168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3" h="190">
                  <a:moveTo>
                    <a:pt x="288" y="0"/>
                  </a:moveTo>
                  <a:cubicBezTo>
                    <a:pt x="15" y="0"/>
                    <a:pt x="15" y="0"/>
                    <a:pt x="15" y="0"/>
                  </a:cubicBezTo>
                  <a:cubicBezTo>
                    <a:pt x="7" y="0"/>
                    <a:pt x="0" y="7"/>
                    <a:pt x="0" y="16"/>
                  </a:cubicBezTo>
                  <a:cubicBezTo>
                    <a:pt x="0" y="174"/>
                    <a:pt x="0" y="174"/>
                    <a:pt x="0" y="174"/>
                  </a:cubicBezTo>
                  <a:cubicBezTo>
                    <a:pt x="0" y="183"/>
                    <a:pt x="7" y="190"/>
                    <a:pt x="15" y="190"/>
                  </a:cubicBezTo>
                  <a:cubicBezTo>
                    <a:pt x="288" y="190"/>
                    <a:pt x="288" y="190"/>
                    <a:pt x="288" y="190"/>
                  </a:cubicBezTo>
                  <a:cubicBezTo>
                    <a:pt x="296" y="190"/>
                    <a:pt x="303" y="183"/>
                    <a:pt x="303" y="174"/>
                  </a:cubicBezTo>
                  <a:cubicBezTo>
                    <a:pt x="303" y="16"/>
                    <a:pt x="303" y="16"/>
                    <a:pt x="303" y="16"/>
                  </a:cubicBezTo>
                  <a:cubicBezTo>
                    <a:pt x="303" y="7"/>
                    <a:pt x="296" y="0"/>
                    <a:pt x="288" y="0"/>
                  </a:cubicBezTo>
                  <a:close/>
                  <a:moveTo>
                    <a:pt x="279" y="168"/>
                  </a:moveTo>
                  <a:cubicBezTo>
                    <a:pt x="23" y="168"/>
                    <a:pt x="23" y="168"/>
                    <a:pt x="23" y="168"/>
                  </a:cubicBezTo>
                  <a:cubicBezTo>
                    <a:pt x="23" y="20"/>
                    <a:pt x="23" y="20"/>
                    <a:pt x="23" y="20"/>
                  </a:cubicBezTo>
                  <a:cubicBezTo>
                    <a:pt x="279" y="20"/>
                    <a:pt x="279" y="20"/>
                    <a:pt x="279" y="20"/>
                  </a:cubicBezTo>
                  <a:lnTo>
                    <a:pt x="279" y="168"/>
                  </a:ln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Freeform 20"/>
            <p:cNvSpPr>
              <a:spLocks noEditPoints="1"/>
            </p:cNvSpPr>
            <p:nvPr/>
          </p:nvSpPr>
          <p:spPr bwMode="auto">
            <a:xfrm>
              <a:off x="6788102" y="2450825"/>
              <a:ext cx="537992" cy="93644"/>
            </a:xfrm>
            <a:custGeom>
              <a:avLst/>
              <a:gdLst>
                <a:gd name="T0" fmla="*/ 370 w 372"/>
                <a:gd name="T1" fmla="*/ 65 h 65"/>
                <a:gd name="T2" fmla="*/ 371 w 372"/>
                <a:gd name="T3" fmla="*/ 65 h 65"/>
                <a:gd name="T4" fmla="*/ 372 w 372"/>
                <a:gd name="T5" fmla="*/ 65 h 65"/>
                <a:gd name="T6" fmla="*/ 327 w 372"/>
                <a:gd name="T7" fmla="*/ 0 h 65"/>
                <a:gd name="T8" fmla="*/ 34 w 372"/>
                <a:gd name="T9" fmla="*/ 0 h 65"/>
                <a:gd name="T10" fmla="*/ 0 w 372"/>
                <a:gd name="T11" fmla="*/ 65 h 65"/>
                <a:gd name="T12" fmla="*/ 1 w 372"/>
                <a:gd name="T13" fmla="*/ 65 h 65"/>
                <a:gd name="T14" fmla="*/ 2 w 372"/>
                <a:gd name="T15" fmla="*/ 65 h 65"/>
                <a:gd name="T16" fmla="*/ 370 w 372"/>
                <a:gd name="T17" fmla="*/ 65 h 65"/>
                <a:gd name="T18" fmla="*/ 146 w 372"/>
                <a:gd name="T19" fmla="*/ 57 h 65"/>
                <a:gd name="T20" fmla="*/ 151 w 372"/>
                <a:gd name="T21" fmla="*/ 48 h 65"/>
                <a:gd name="T22" fmla="*/ 217 w 372"/>
                <a:gd name="T23" fmla="*/ 49 h 65"/>
                <a:gd name="T24" fmla="*/ 223 w 372"/>
                <a:gd name="T25" fmla="*/ 57 h 65"/>
                <a:gd name="T26" fmla="*/ 146 w 372"/>
                <a:gd name="T27" fmla="*/ 57 h 65"/>
                <a:gd name="T28" fmla="*/ 50 w 372"/>
                <a:gd name="T29" fmla="*/ 9 h 65"/>
                <a:gd name="T30" fmla="*/ 309 w 372"/>
                <a:gd name="T31" fmla="*/ 9 h 65"/>
                <a:gd name="T32" fmla="*/ 332 w 372"/>
                <a:gd name="T33" fmla="*/ 41 h 65"/>
                <a:gd name="T34" fmla="*/ 34 w 372"/>
                <a:gd name="T35" fmla="*/ 41 h 65"/>
                <a:gd name="T36" fmla="*/ 50 w 372"/>
                <a:gd name="T37"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2" h="65">
                  <a:moveTo>
                    <a:pt x="370" y="65"/>
                  </a:moveTo>
                  <a:cubicBezTo>
                    <a:pt x="370" y="65"/>
                    <a:pt x="370" y="65"/>
                    <a:pt x="371" y="65"/>
                  </a:cubicBezTo>
                  <a:cubicBezTo>
                    <a:pt x="372" y="65"/>
                    <a:pt x="372" y="65"/>
                    <a:pt x="372" y="65"/>
                  </a:cubicBezTo>
                  <a:cubicBezTo>
                    <a:pt x="327" y="0"/>
                    <a:pt x="327" y="0"/>
                    <a:pt x="327" y="0"/>
                  </a:cubicBezTo>
                  <a:cubicBezTo>
                    <a:pt x="34" y="0"/>
                    <a:pt x="34" y="0"/>
                    <a:pt x="34" y="0"/>
                  </a:cubicBezTo>
                  <a:cubicBezTo>
                    <a:pt x="0" y="65"/>
                    <a:pt x="0" y="65"/>
                    <a:pt x="0" y="65"/>
                  </a:cubicBezTo>
                  <a:cubicBezTo>
                    <a:pt x="1" y="65"/>
                    <a:pt x="1" y="65"/>
                    <a:pt x="1" y="65"/>
                  </a:cubicBezTo>
                  <a:cubicBezTo>
                    <a:pt x="1" y="65"/>
                    <a:pt x="2" y="65"/>
                    <a:pt x="2" y="65"/>
                  </a:cubicBezTo>
                  <a:lnTo>
                    <a:pt x="370" y="65"/>
                  </a:lnTo>
                  <a:close/>
                  <a:moveTo>
                    <a:pt x="146" y="57"/>
                  </a:moveTo>
                  <a:cubicBezTo>
                    <a:pt x="151" y="48"/>
                    <a:pt x="151" y="48"/>
                    <a:pt x="151" y="48"/>
                  </a:cubicBezTo>
                  <a:cubicBezTo>
                    <a:pt x="217" y="49"/>
                    <a:pt x="217" y="49"/>
                    <a:pt x="217" y="49"/>
                  </a:cubicBezTo>
                  <a:cubicBezTo>
                    <a:pt x="223" y="57"/>
                    <a:pt x="223" y="57"/>
                    <a:pt x="223" y="57"/>
                  </a:cubicBezTo>
                  <a:lnTo>
                    <a:pt x="146" y="57"/>
                  </a:lnTo>
                  <a:close/>
                  <a:moveTo>
                    <a:pt x="50" y="9"/>
                  </a:moveTo>
                  <a:cubicBezTo>
                    <a:pt x="309" y="9"/>
                    <a:pt x="309" y="9"/>
                    <a:pt x="309" y="9"/>
                  </a:cubicBezTo>
                  <a:cubicBezTo>
                    <a:pt x="332" y="41"/>
                    <a:pt x="332" y="41"/>
                    <a:pt x="332" y="41"/>
                  </a:cubicBezTo>
                  <a:cubicBezTo>
                    <a:pt x="34" y="41"/>
                    <a:pt x="34" y="41"/>
                    <a:pt x="34" y="41"/>
                  </a:cubicBezTo>
                  <a:lnTo>
                    <a:pt x="50" y="9"/>
                  </a:ln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Freeform 21"/>
            <p:cNvSpPr/>
            <p:nvPr/>
          </p:nvSpPr>
          <p:spPr bwMode="auto">
            <a:xfrm>
              <a:off x="6785042" y="2557934"/>
              <a:ext cx="544112" cy="25706"/>
            </a:xfrm>
            <a:custGeom>
              <a:avLst/>
              <a:gdLst>
                <a:gd name="T0" fmla="*/ 373 w 376"/>
                <a:gd name="T1" fmla="*/ 0 h 18"/>
                <a:gd name="T2" fmla="*/ 3 w 376"/>
                <a:gd name="T3" fmla="*/ 0 h 18"/>
                <a:gd name="T4" fmla="*/ 0 w 376"/>
                <a:gd name="T5" fmla="*/ 9 h 18"/>
                <a:gd name="T6" fmla="*/ 4 w 376"/>
                <a:gd name="T7" fmla="*/ 18 h 18"/>
                <a:gd name="T8" fmla="*/ 372 w 376"/>
                <a:gd name="T9" fmla="*/ 18 h 18"/>
                <a:gd name="T10" fmla="*/ 376 w 376"/>
                <a:gd name="T11" fmla="*/ 9 h 18"/>
                <a:gd name="T12" fmla="*/ 373 w 37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376" h="18">
                  <a:moveTo>
                    <a:pt x="373" y="0"/>
                  </a:moveTo>
                  <a:cubicBezTo>
                    <a:pt x="3" y="0"/>
                    <a:pt x="3" y="0"/>
                    <a:pt x="3" y="0"/>
                  </a:cubicBezTo>
                  <a:cubicBezTo>
                    <a:pt x="1" y="1"/>
                    <a:pt x="0" y="5"/>
                    <a:pt x="0" y="9"/>
                  </a:cubicBezTo>
                  <a:cubicBezTo>
                    <a:pt x="0" y="14"/>
                    <a:pt x="2" y="18"/>
                    <a:pt x="4" y="18"/>
                  </a:cubicBezTo>
                  <a:cubicBezTo>
                    <a:pt x="372" y="18"/>
                    <a:pt x="372" y="18"/>
                    <a:pt x="372" y="18"/>
                  </a:cubicBezTo>
                  <a:cubicBezTo>
                    <a:pt x="374" y="18"/>
                    <a:pt x="376" y="14"/>
                    <a:pt x="376" y="9"/>
                  </a:cubicBezTo>
                  <a:cubicBezTo>
                    <a:pt x="376" y="5"/>
                    <a:pt x="375" y="1"/>
                    <a:pt x="373" y="0"/>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Freeform 22"/>
            <p:cNvSpPr>
              <a:spLocks noEditPoints="1"/>
            </p:cNvSpPr>
            <p:nvPr/>
          </p:nvSpPr>
          <p:spPr bwMode="auto">
            <a:xfrm>
              <a:off x="6622849" y="1942824"/>
              <a:ext cx="868499" cy="868499"/>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4" y="18"/>
                    <a:pt x="18" y="145"/>
                    <a:pt x="18" y="300"/>
                  </a:cubicBezTo>
                  <a:cubicBezTo>
                    <a:pt x="18" y="455"/>
                    <a:pt x="144" y="582"/>
                    <a:pt x="300" y="582"/>
                  </a:cubicBezTo>
                  <a:cubicBezTo>
                    <a:pt x="455" y="582"/>
                    <a:pt x="582" y="455"/>
                    <a:pt x="582" y="300"/>
                  </a:cubicBezTo>
                  <a:cubicBezTo>
                    <a:pt x="582" y="145"/>
                    <a:pt x="455" y="18"/>
                    <a:pt x="300" y="18"/>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Freeform 23"/>
            <p:cNvSpPr/>
            <p:nvPr/>
          </p:nvSpPr>
          <p:spPr bwMode="auto">
            <a:xfrm>
              <a:off x="6535938" y="3469889"/>
              <a:ext cx="308473" cy="503717"/>
            </a:xfrm>
            <a:custGeom>
              <a:avLst/>
              <a:gdLst>
                <a:gd name="T0" fmla="*/ 0 w 504"/>
                <a:gd name="T1" fmla="*/ 723 h 823"/>
                <a:gd name="T2" fmla="*/ 45 w 504"/>
                <a:gd name="T3" fmla="*/ 0 h 823"/>
                <a:gd name="T4" fmla="*/ 504 w 504"/>
                <a:gd name="T5" fmla="*/ 7 h 823"/>
                <a:gd name="T6" fmla="*/ 492 w 504"/>
                <a:gd name="T7" fmla="*/ 811 h 823"/>
                <a:gd name="T8" fmla="*/ 166 w 504"/>
                <a:gd name="T9" fmla="*/ 823 h 823"/>
                <a:gd name="T10" fmla="*/ 0 w 504"/>
                <a:gd name="T11" fmla="*/ 723 h 823"/>
              </a:gdLst>
              <a:ahLst/>
              <a:cxnLst>
                <a:cxn ang="0">
                  <a:pos x="T0" y="T1"/>
                </a:cxn>
                <a:cxn ang="0">
                  <a:pos x="T2" y="T3"/>
                </a:cxn>
                <a:cxn ang="0">
                  <a:pos x="T4" y="T5"/>
                </a:cxn>
                <a:cxn ang="0">
                  <a:pos x="T6" y="T7"/>
                </a:cxn>
                <a:cxn ang="0">
                  <a:pos x="T8" y="T9"/>
                </a:cxn>
                <a:cxn ang="0">
                  <a:pos x="T10" y="T11"/>
                </a:cxn>
              </a:cxnLst>
              <a:rect l="0" t="0" r="r" b="b"/>
              <a:pathLst>
                <a:path w="504" h="823">
                  <a:moveTo>
                    <a:pt x="0" y="723"/>
                  </a:moveTo>
                  <a:lnTo>
                    <a:pt x="45" y="0"/>
                  </a:lnTo>
                  <a:lnTo>
                    <a:pt x="504" y="7"/>
                  </a:lnTo>
                  <a:lnTo>
                    <a:pt x="492" y="811"/>
                  </a:lnTo>
                  <a:lnTo>
                    <a:pt x="166" y="823"/>
                  </a:lnTo>
                  <a:lnTo>
                    <a:pt x="0" y="723"/>
                  </a:lnTo>
                  <a:close/>
                </a:path>
              </a:pathLst>
            </a:custGeom>
            <a:solidFill>
              <a:schemeClr val="accent2">
                <a:lumMod val="60000"/>
                <a:lumOff val="40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Freeform 24"/>
            <p:cNvSpPr>
              <a:spLocks noEditPoints="1"/>
            </p:cNvSpPr>
            <p:nvPr/>
          </p:nvSpPr>
          <p:spPr bwMode="auto">
            <a:xfrm>
              <a:off x="6521861" y="3439286"/>
              <a:ext cx="361722" cy="568594"/>
            </a:xfrm>
            <a:custGeom>
              <a:avLst/>
              <a:gdLst>
                <a:gd name="T0" fmla="*/ 203 w 250"/>
                <a:gd name="T1" fmla="*/ 0 h 393"/>
                <a:gd name="T2" fmla="*/ 47 w 250"/>
                <a:gd name="T3" fmla="*/ 0 h 393"/>
                <a:gd name="T4" fmla="*/ 0 w 250"/>
                <a:gd name="T5" fmla="*/ 47 h 393"/>
                <a:gd name="T6" fmla="*/ 0 w 250"/>
                <a:gd name="T7" fmla="*/ 346 h 393"/>
                <a:gd name="T8" fmla="*/ 47 w 250"/>
                <a:gd name="T9" fmla="*/ 393 h 393"/>
                <a:gd name="T10" fmla="*/ 203 w 250"/>
                <a:gd name="T11" fmla="*/ 393 h 393"/>
                <a:gd name="T12" fmla="*/ 250 w 250"/>
                <a:gd name="T13" fmla="*/ 346 h 393"/>
                <a:gd name="T14" fmla="*/ 250 w 250"/>
                <a:gd name="T15" fmla="*/ 47 h 393"/>
                <a:gd name="T16" fmla="*/ 203 w 250"/>
                <a:gd name="T17" fmla="*/ 0 h 393"/>
                <a:gd name="T18" fmla="*/ 100 w 250"/>
                <a:gd name="T19" fmla="*/ 51 h 393"/>
                <a:gd name="T20" fmla="*/ 164 w 250"/>
                <a:gd name="T21" fmla="*/ 51 h 393"/>
                <a:gd name="T22" fmla="*/ 170 w 250"/>
                <a:gd name="T23" fmla="*/ 56 h 393"/>
                <a:gd name="T24" fmla="*/ 164 w 250"/>
                <a:gd name="T25" fmla="*/ 62 h 393"/>
                <a:gd name="T26" fmla="*/ 100 w 250"/>
                <a:gd name="T27" fmla="*/ 62 h 393"/>
                <a:gd name="T28" fmla="*/ 94 w 250"/>
                <a:gd name="T29" fmla="*/ 56 h 393"/>
                <a:gd name="T30" fmla="*/ 100 w 250"/>
                <a:gd name="T31" fmla="*/ 51 h 393"/>
                <a:gd name="T32" fmla="*/ 41 w 250"/>
                <a:gd name="T33" fmla="*/ 47 h 393"/>
                <a:gd name="T34" fmla="*/ 50 w 250"/>
                <a:gd name="T35" fmla="*/ 37 h 393"/>
                <a:gd name="T36" fmla="*/ 60 w 250"/>
                <a:gd name="T37" fmla="*/ 47 h 393"/>
                <a:gd name="T38" fmla="*/ 50 w 250"/>
                <a:gd name="T39" fmla="*/ 56 h 393"/>
                <a:gd name="T40" fmla="*/ 41 w 250"/>
                <a:gd name="T41" fmla="*/ 47 h 393"/>
                <a:gd name="T42" fmla="*/ 152 w 250"/>
                <a:gd name="T43" fmla="*/ 347 h 393"/>
                <a:gd name="T44" fmla="*/ 112 w 250"/>
                <a:gd name="T45" fmla="*/ 347 h 393"/>
                <a:gd name="T46" fmla="*/ 109 w 250"/>
                <a:gd name="T47" fmla="*/ 344 h 393"/>
                <a:gd name="T48" fmla="*/ 112 w 250"/>
                <a:gd name="T49" fmla="*/ 340 h 393"/>
                <a:gd name="T50" fmla="*/ 152 w 250"/>
                <a:gd name="T51" fmla="*/ 340 h 393"/>
                <a:gd name="T52" fmla="*/ 155 w 250"/>
                <a:gd name="T53" fmla="*/ 344 h 393"/>
                <a:gd name="T54" fmla="*/ 152 w 250"/>
                <a:gd name="T55" fmla="*/ 347 h 393"/>
                <a:gd name="T56" fmla="*/ 205 w 250"/>
                <a:gd name="T57" fmla="*/ 307 h 393"/>
                <a:gd name="T58" fmla="*/ 53 w 250"/>
                <a:gd name="T59" fmla="*/ 307 h 393"/>
                <a:gd name="T60" fmla="*/ 53 w 250"/>
                <a:gd name="T61" fmla="*/ 85 h 393"/>
                <a:gd name="T62" fmla="*/ 205 w 250"/>
                <a:gd name="T63" fmla="*/ 85 h 393"/>
                <a:gd name="T64" fmla="*/ 205 w 250"/>
                <a:gd name="T65" fmla="*/ 30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0" h="393">
                  <a:moveTo>
                    <a:pt x="203" y="0"/>
                  </a:moveTo>
                  <a:cubicBezTo>
                    <a:pt x="47" y="0"/>
                    <a:pt x="47" y="0"/>
                    <a:pt x="47" y="0"/>
                  </a:cubicBezTo>
                  <a:cubicBezTo>
                    <a:pt x="21" y="0"/>
                    <a:pt x="0" y="21"/>
                    <a:pt x="0" y="47"/>
                  </a:cubicBezTo>
                  <a:cubicBezTo>
                    <a:pt x="0" y="346"/>
                    <a:pt x="0" y="346"/>
                    <a:pt x="0" y="346"/>
                  </a:cubicBezTo>
                  <a:cubicBezTo>
                    <a:pt x="0" y="372"/>
                    <a:pt x="21" y="393"/>
                    <a:pt x="47" y="393"/>
                  </a:cubicBezTo>
                  <a:cubicBezTo>
                    <a:pt x="203" y="393"/>
                    <a:pt x="203" y="393"/>
                    <a:pt x="203" y="393"/>
                  </a:cubicBezTo>
                  <a:cubicBezTo>
                    <a:pt x="229" y="393"/>
                    <a:pt x="250" y="372"/>
                    <a:pt x="250" y="346"/>
                  </a:cubicBezTo>
                  <a:cubicBezTo>
                    <a:pt x="250" y="47"/>
                    <a:pt x="250" y="47"/>
                    <a:pt x="250" y="47"/>
                  </a:cubicBezTo>
                  <a:cubicBezTo>
                    <a:pt x="250" y="21"/>
                    <a:pt x="229" y="0"/>
                    <a:pt x="203" y="0"/>
                  </a:cubicBezTo>
                  <a:close/>
                  <a:moveTo>
                    <a:pt x="100" y="51"/>
                  </a:moveTo>
                  <a:cubicBezTo>
                    <a:pt x="164" y="51"/>
                    <a:pt x="164" y="51"/>
                    <a:pt x="164" y="51"/>
                  </a:cubicBezTo>
                  <a:cubicBezTo>
                    <a:pt x="167" y="51"/>
                    <a:pt x="170" y="54"/>
                    <a:pt x="170" y="56"/>
                  </a:cubicBezTo>
                  <a:cubicBezTo>
                    <a:pt x="170" y="59"/>
                    <a:pt x="167" y="62"/>
                    <a:pt x="164" y="62"/>
                  </a:cubicBezTo>
                  <a:cubicBezTo>
                    <a:pt x="100" y="62"/>
                    <a:pt x="100" y="62"/>
                    <a:pt x="100" y="62"/>
                  </a:cubicBezTo>
                  <a:cubicBezTo>
                    <a:pt x="97" y="62"/>
                    <a:pt x="94" y="59"/>
                    <a:pt x="94" y="56"/>
                  </a:cubicBezTo>
                  <a:cubicBezTo>
                    <a:pt x="94" y="54"/>
                    <a:pt x="97" y="51"/>
                    <a:pt x="100" y="51"/>
                  </a:cubicBezTo>
                  <a:close/>
                  <a:moveTo>
                    <a:pt x="41" y="47"/>
                  </a:moveTo>
                  <a:cubicBezTo>
                    <a:pt x="41" y="42"/>
                    <a:pt x="45" y="37"/>
                    <a:pt x="50" y="37"/>
                  </a:cubicBezTo>
                  <a:cubicBezTo>
                    <a:pt x="55" y="37"/>
                    <a:pt x="60" y="42"/>
                    <a:pt x="60" y="47"/>
                  </a:cubicBezTo>
                  <a:cubicBezTo>
                    <a:pt x="60" y="52"/>
                    <a:pt x="55" y="56"/>
                    <a:pt x="50" y="56"/>
                  </a:cubicBezTo>
                  <a:cubicBezTo>
                    <a:pt x="45" y="56"/>
                    <a:pt x="41" y="52"/>
                    <a:pt x="41" y="47"/>
                  </a:cubicBezTo>
                  <a:close/>
                  <a:moveTo>
                    <a:pt x="152" y="347"/>
                  </a:moveTo>
                  <a:cubicBezTo>
                    <a:pt x="112" y="347"/>
                    <a:pt x="112" y="347"/>
                    <a:pt x="112" y="347"/>
                  </a:cubicBezTo>
                  <a:cubicBezTo>
                    <a:pt x="110" y="347"/>
                    <a:pt x="109" y="346"/>
                    <a:pt x="109" y="344"/>
                  </a:cubicBezTo>
                  <a:cubicBezTo>
                    <a:pt x="109" y="342"/>
                    <a:pt x="110" y="340"/>
                    <a:pt x="112" y="340"/>
                  </a:cubicBezTo>
                  <a:cubicBezTo>
                    <a:pt x="152" y="340"/>
                    <a:pt x="152" y="340"/>
                    <a:pt x="152" y="340"/>
                  </a:cubicBezTo>
                  <a:cubicBezTo>
                    <a:pt x="154" y="340"/>
                    <a:pt x="155" y="342"/>
                    <a:pt x="155" y="344"/>
                  </a:cubicBezTo>
                  <a:cubicBezTo>
                    <a:pt x="155" y="346"/>
                    <a:pt x="154" y="347"/>
                    <a:pt x="152" y="347"/>
                  </a:cubicBezTo>
                  <a:close/>
                  <a:moveTo>
                    <a:pt x="205" y="307"/>
                  </a:moveTo>
                  <a:cubicBezTo>
                    <a:pt x="53" y="307"/>
                    <a:pt x="53" y="307"/>
                    <a:pt x="53" y="307"/>
                  </a:cubicBezTo>
                  <a:cubicBezTo>
                    <a:pt x="53" y="85"/>
                    <a:pt x="53" y="85"/>
                    <a:pt x="53" y="85"/>
                  </a:cubicBezTo>
                  <a:cubicBezTo>
                    <a:pt x="205" y="85"/>
                    <a:pt x="205" y="85"/>
                    <a:pt x="205" y="85"/>
                  </a:cubicBezTo>
                  <a:lnTo>
                    <a:pt x="205" y="307"/>
                  </a:ln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Freeform 25"/>
            <p:cNvSpPr>
              <a:spLocks noEditPoints="1"/>
            </p:cNvSpPr>
            <p:nvPr/>
          </p:nvSpPr>
          <p:spPr bwMode="auto">
            <a:xfrm>
              <a:off x="6268472" y="3303411"/>
              <a:ext cx="868499" cy="868499"/>
            </a:xfrm>
            <a:custGeom>
              <a:avLst/>
              <a:gdLst>
                <a:gd name="T0" fmla="*/ 300 w 600"/>
                <a:gd name="T1" fmla="*/ 600 h 600"/>
                <a:gd name="T2" fmla="*/ 0 w 600"/>
                <a:gd name="T3" fmla="*/ 300 h 600"/>
                <a:gd name="T4" fmla="*/ 300 w 600"/>
                <a:gd name="T5" fmla="*/ 0 h 600"/>
                <a:gd name="T6" fmla="*/ 600 w 600"/>
                <a:gd name="T7" fmla="*/ 300 h 600"/>
                <a:gd name="T8" fmla="*/ 300 w 600"/>
                <a:gd name="T9" fmla="*/ 600 h 600"/>
                <a:gd name="T10" fmla="*/ 300 w 600"/>
                <a:gd name="T11" fmla="*/ 18 h 600"/>
                <a:gd name="T12" fmla="*/ 18 w 600"/>
                <a:gd name="T13" fmla="*/ 300 h 600"/>
                <a:gd name="T14" fmla="*/ 300 w 600"/>
                <a:gd name="T15" fmla="*/ 582 h 600"/>
                <a:gd name="T16" fmla="*/ 582 w 600"/>
                <a:gd name="T17" fmla="*/ 300 h 600"/>
                <a:gd name="T18" fmla="*/ 300 w 600"/>
                <a:gd name="T19" fmla="*/ 1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600">
                  <a:moveTo>
                    <a:pt x="300" y="600"/>
                  </a:moveTo>
                  <a:cubicBezTo>
                    <a:pt x="135" y="600"/>
                    <a:pt x="0" y="465"/>
                    <a:pt x="0" y="300"/>
                  </a:cubicBezTo>
                  <a:cubicBezTo>
                    <a:pt x="0" y="135"/>
                    <a:pt x="135" y="0"/>
                    <a:pt x="300" y="0"/>
                  </a:cubicBezTo>
                  <a:cubicBezTo>
                    <a:pt x="465" y="0"/>
                    <a:pt x="600" y="135"/>
                    <a:pt x="600" y="300"/>
                  </a:cubicBezTo>
                  <a:cubicBezTo>
                    <a:pt x="600" y="465"/>
                    <a:pt x="465" y="600"/>
                    <a:pt x="300" y="600"/>
                  </a:cubicBezTo>
                  <a:close/>
                  <a:moveTo>
                    <a:pt x="300" y="18"/>
                  </a:moveTo>
                  <a:cubicBezTo>
                    <a:pt x="145" y="18"/>
                    <a:pt x="18" y="145"/>
                    <a:pt x="18" y="300"/>
                  </a:cubicBezTo>
                  <a:cubicBezTo>
                    <a:pt x="18" y="455"/>
                    <a:pt x="145" y="582"/>
                    <a:pt x="300" y="582"/>
                  </a:cubicBezTo>
                  <a:cubicBezTo>
                    <a:pt x="455" y="582"/>
                    <a:pt x="582" y="455"/>
                    <a:pt x="582" y="300"/>
                  </a:cubicBezTo>
                  <a:cubicBezTo>
                    <a:pt x="582" y="145"/>
                    <a:pt x="455" y="18"/>
                    <a:pt x="300" y="18"/>
                  </a:cubicBez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Rectangle 26"/>
            <p:cNvSpPr>
              <a:spLocks noChangeArrowheads="1"/>
            </p:cNvSpPr>
            <p:nvPr/>
          </p:nvSpPr>
          <p:spPr bwMode="auto">
            <a:xfrm>
              <a:off x="6439234" y="4957782"/>
              <a:ext cx="253389" cy="178107"/>
            </a:xfrm>
            <a:prstGeom prst="rect">
              <a:avLst/>
            </a:prstGeom>
            <a:solidFill>
              <a:schemeClr val="accent3">
                <a:lumMod val="60000"/>
                <a:lumOff val="40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Freeform 27"/>
            <p:cNvSpPr>
              <a:spLocks noEditPoints="1"/>
            </p:cNvSpPr>
            <p:nvPr/>
          </p:nvSpPr>
          <p:spPr bwMode="auto">
            <a:xfrm>
              <a:off x="6428829" y="4949214"/>
              <a:ext cx="272362" cy="222786"/>
            </a:xfrm>
            <a:custGeom>
              <a:avLst/>
              <a:gdLst>
                <a:gd name="T0" fmla="*/ 174 w 188"/>
                <a:gd name="T1" fmla="*/ 0 h 154"/>
                <a:gd name="T2" fmla="*/ 14 w 188"/>
                <a:gd name="T3" fmla="*/ 0 h 154"/>
                <a:gd name="T4" fmla="*/ 0 w 188"/>
                <a:gd name="T5" fmla="*/ 14 h 154"/>
                <a:gd name="T6" fmla="*/ 0 w 188"/>
                <a:gd name="T7" fmla="*/ 123 h 154"/>
                <a:gd name="T8" fmla="*/ 14 w 188"/>
                <a:gd name="T9" fmla="*/ 137 h 154"/>
                <a:gd name="T10" fmla="*/ 77 w 188"/>
                <a:gd name="T11" fmla="*/ 137 h 154"/>
                <a:gd name="T12" fmla="*/ 77 w 188"/>
                <a:gd name="T13" fmla="*/ 147 h 154"/>
                <a:gd name="T14" fmla="*/ 17 w 188"/>
                <a:gd name="T15" fmla="*/ 147 h 154"/>
                <a:gd name="T16" fmla="*/ 14 w 188"/>
                <a:gd name="T17" fmla="*/ 150 h 154"/>
                <a:gd name="T18" fmla="*/ 17 w 188"/>
                <a:gd name="T19" fmla="*/ 154 h 154"/>
                <a:gd name="T20" fmla="*/ 171 w 188"/>
                <a:gd name="T21" fmla="*/ 154 h 154"/>
                <a:gd name="T22" fmla="*/ 175 w 188"/>
                <a:gd name="T23" fmla="*/ 150 h 154"/>
                <a:gd name="T24" fmla="*/ 171 w 188"/>
                <a:gd name="T25" fmla="*/ 147 h 154"/>
                <a:gd name="T26" fmla="*/ 119 w 188"/>
                <a:gd name="T27" fmla="*/ 147 h 154"/>
                <a:gd name="T28" fmla="*/ 119 w 188"/>
                <a:gd name="T29" fmla="*/ 137 h 154"/>
                <a:gd name="T30" fmla="*/ 174 w 188"/>
                <a:gd name="T31" fmla="*/ 137 h 154"/>
                <a:gd name="T32" fmla="*/ 188 w 188"/>
                <a:gd name="T33" fmla="*/ 123 h 154"/>
                <a:gd name="T34" fmla="*/ 188 w 188"/>
                <a:gd name="T35" fmla="*/ 14 h 154"/>
                <a:gd name="T36" fmla="*/ 174 w 188"/>
                <a:gd name="T37" fmla="*/ 0 h 154"/>
                <a:gd name="T38" fmla="*/ 178 w 188"/>
                <a:gd name="T39" fmla="*/ 113 h 154"/>
                <a:gd name="T40" fmla="*/ 166 w 188"/>
                <a:gd name="T41" fmla="*/ 125 h 154"/>
                <a:gd name="T42" fmla="*/ 23 w 188"/>
                <a:gd name="T43" fmla="*/ 125 h 154"/>
                <a:gd name="T44" fmla="*/ 11 w 188"/>
                <a:gd name="T45" fmla="*/ 113 h 154"/>
                <a:gd name="T46" fmla="*/ 11 w 188"/>
                <a:gd name="T47" fmla="*/ 21 h 154"/>
                <a:gd name="T48" fmla="*/ 23 w 188"/>
                <a:gd name="T49" fmla="*/ 9 h 154"/>
                <a:gd name="T50" fmla="*/ 166 w 188"/>
                <a:gd name="T51" fmla="*/ 9 h 154"/>
                <a:gd name="T52" fmla="*/ 178 w 188"/>
                <a:gd name="T53" fmla="*/ 21 h 154"/>
                <a:gd name="T54" fmla="*/ 178 w 188"/>
                <a:gd name="T55" fmla="*/ 11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8" h="154">
                  <a:moveTo>
                    <a:pt x="174" y="0"/>
                  </a:moveTo>
                  <a:cubicBezTo>
                    <a:pt x="14" y="0"/>
                    <a:pt x="14" y="0"/>
                    <a:pt x="14" y="0"/>
                  </a:cubicBezTo>
                  <a:cubicBezTo>
                    <a:pt x="6" y="0"/>
                    <a:pt x="0" y="7"/>
                    <a:pt x="0" y="14"/>
                  </a:cubicBezTo>
                  <a:cubicBezTo>
                    <a:pt x="0" y="123"/>
                    <a:pt x="0" y="123"/>
                    <a:pt x="0" y="123"/>
                  </a:cubicBezTo>
                  <a:cubicBezTo>
                    <a:pt x="0" y="131"/>
                    <a:pt x="6" y="137"/>
                    <a:pt x="14" y="137"/>
                  </a:cubicBezTo>
                  <a:cubicBezTo>
                    <a:pt x="77" y="137"/>
                    <a:pt x="77" y="137"/>
                    <a:pt x="77" y="137"/>
                  </a:cubicBezTo>
                  <a:cubicBezTo>
                    <a:pt x="77" y="147"/>
                    <a:pt x="77" y="147"/>
                    <a:pt x="77" y="147"/>
                  </a:cubicBezTo>
                  <a:cubicBezTo>
                    <a:pt x="17" y="147"/>
                    <a:pt x="17" y="147"/>
                    <a:pt x="17" y="147"/>
                  </a:cubicBezTo>
                  <a:cubicBezTo>
                    <a:pt x="15" y="147"/>
                    <a:pt x="14" y="149"/>
                    <a:pt x="14" y="150"/>
                  </a:cubicBezTo>
                  <a:cubicBezTo>
                    <a:pt x="14" y="152"/>
                    <a:pt x="15" y="154"/>
                    <a:pt x="17" y="154"/>
                  </a:cubicBezTo>
                  <a:cubicBezTo>
                    <a:pt x="171" y="154"/>
                    <a:pt x="171" y="154"/>
                    <a:pt x="171" y="154"/>
                  </a:cubicBezTo>
                  <a:cubicBezTo>
                    <a:pt x="173" y="154"/>
                    <a:pt x="175" y="152"/>
                    <a:pt x="175" y="150"/>
                  </a:cubicBezTo>
                  <a:cubicBezTo>
                    <a:pt x="175" y="149"/>
                    <a:pt x="173" y="147"/>
                    <a:pt x="171" y="147"/>
                  </a:cubicBezTo>
                  <a:cubicBezTo>
                    <a:pt x="119" y="147"/>
                    <a:pt x="119" y="147"/>
                    <a:pt x="119" y="147"/>
                  </a:cubicBezTo>
                  <a:cubicBezTo>
                    <a:pt x="119" y="137"/>
                    <a:pt x="119" y="137"/>
                    <a:pt x="119" y="137"/>
                  </a:cubicBezTo>
                  <a:cubicBezTo>
                    <a:pt x="174" y="137"/>
                    <a:pt x="174" y="137"/>
                    <a:pt x="174" y="137"/>
                  </a:cubicBezTo>
                  <a:cubicBezTo>
                    <a:pt x="182" y="137"/>
                    <a:pt x="188" y="131"/>
                    <a:pt x="188" y="123"/>
                  </a:cubicBezTo>
                  <a:cubicBezTo>
                    <a:pt x="188" y="14"/>
                    <a:pt x="188" y="14"/>
                    <a:pt x="188" y="14"/>
                  </a:cubicBezTo>
                  <a:cubicBezTo>
                    <a:pt x="188" y="7"/>
                    <a:pt x="182" y="0"/>
                    <a:pt x="174" y="0"/>
                  </a:cubicBezTo>
                  <a:close/>
                  <a:moveTo>
                    <a:pt x="178" y="113"/>
                  </a:moveTo>
                  <a:cubicBezTo>
                    <a:pt x="178" y="120"/>
                    <a:pt x="173" y="125"/>
                    <a:pt x="166" y="125"/>
                  </a:cubicBezTo>
                  <a:cubicBezTo>
                    <a:pt x="23" y="125"/>
                    <a:pt x="23" y="125"/>
                    <a:pt x="23" y="125"/>
                  </a:cubicBezTo>
                  <a:cubicBezTo>
                    <a:pt x="16" y="125"/>
                    <a:pt x="11" y="120"/>
                    <a:pt x="11" y="113"/>
                  </a:cubicBezTo>
                  <a:cubicBezTo>
                    <a:pt x="11" y="21"/>
                    <a:pt x="11" y="21"/>
                    <a:pt x="11" y="21"/>
                  </a:cubicBezTo>
                  <a:cubicBezTo>
                    <a:pt x="11" y="14"/>
                    <a:pt x="16" y="9"/>
                    <a:pt x="23" y="9"/>
                  </a:cubicBezTo>
                  <a:cubicBezTo>
                    <a:pt x="166" y="9"/>
                    <a:pt x="166" y="9"/>
                    <a:pt x="166" y="9"/>
                  </a:cubicBezTo>
                  <a:cubicBezTo>
                    <a:pt x="173" y="9"/>
                    <a:pt x="178" y="14"/>
                    <a:pt x="178" y="21"/>
                  </a:cubicBezTo>
                  <a:lnTo>
                    <a:pt x="178" y="113"/>
                  </a:ln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Rectangle 28"/>
            <p:cNvSpPr>
              <a:spLocks noChangeArrowheads="1"/>
            </p:cNvSpPr>
            <p:nvPr/>
          </p:nvSpPr>
          <p:spPr bwMode="auto">
            <a:xfrm>
              <a:off x="6769129" y="4957782"/>
              <a:ext cx="253389" cy="178107"/>
            </a:xfrm>
            <a:prstGeom prst="rect">
              <a:avLst/>
            </a:prstGeom>
            <a:solidFill>
              <a:schemeClr val="accent3">
                <a:lumMod val="60000"/>
                <a:lumOff val="40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Freeform 29"/>
            <p:cNvSpPr>
              <a:spLocks noEditPoints="1"/>
            </p:cNvSpPr>
            <p:nvPr/>
          </p:nvSpPr>
          <p:spPr bwMode="auto">
            <a:xfrm>
              <a:off x="6759336" y="4949214"/>
              <a:ext cx="271750" cy="222786"/>
            </a:xfrm>
            <a:custGeom>
              <a:avLst/>
              <a:gdLst>
                <a:gd name="T0" fmla="*/ 174 w 188"/>
                <a:gd name="T1" fmla="*/ 0 h 154"/>
                <a:gd name="T2" fmla="*/ 14 w 188"/>
                <a:gd name="T3" fmla="*/ 0 h 154"/>
                <a:gd name="T4" fmla="*/ 0 w 188"/>
                <a:gd name="T5" fmla="*/ 14 h 154"/>
                <a:gd name="T6" fmla="*/ 0 w 188"/>
                <a:gd name="T7" fmla="*/ 123 h 154"/>
                <a:gd name="T8" fmla="*/ 14 w 188"/>
                <a:gd name="T9" fmla="*/ 137 h 154"/>
                <a:gd name="T10" fmla="*/ 76 w 188"/>
                <a:gd name="T11" fmla="*/ 137 h 154"/>
                <a:gd name="T12" fmla="*/ 76 w 188"/>
                <a:gd name="T13" fmla="*/ 147 h 154"/>
                <a:gd name="T14" fmla="*/ 17 w 188"/>
                <a:gd name="T15" fmla="*/ 147 h 154"/>
                <a:gd name="T16" fmla="*/ 14 w 188"/>
                <a:gd name="T17" fmla="*/ 150 h 154"/>
                <a:gd name="T18" fmla="*/ 17 w 188"/>
                <a:gd name="T19" fmla="*/ 154 h 154"/>
                <a:gd name="T20" fmla="*/ 171 w 188"/>
                <a:gd name="T21" fmla="*/ 154 h 154"/>
                <a:gd name="T22" fmla="*/ 175 w 188"/>
                <a:gd name="T23" fmla="*/ 150 h 154"/>
                <a:gd name="T24" fmla="*/ 171 w 188"/>
                <a:gd name="T25" fmla="*/ 147 h 154"/>
                <a:gd name="T26" fmla="*/ 118 w 188"/>
                <a:gd name="T27" fmla="*/ 147 h 154"/>
                <a:gd name="T28" fmla="*/ 118 w 188"/>
                <a:gd name="T29" fmla="*/ 137 h 154"/>
                <a:gd name="T30" fmla="*/ 174 w 188"/>
                <a:gd name="T31" fmla="*/ 137 h 154"/>
                <a:gd name="T32" fmla="*/ 188 w 188"/>
                <a:gd name="T33" fmla="*/ 123 h 154"/>
                <a:gd name="T34" fmla="*/ 188 w 188"/>
                <a:gd name="T35" fmla="*/ 14 h 154"/>
                <a:gd name="T36" fmla="*/ 174 w 188"/>
                <a:gd name="T37" fmla="*/ 0 h 154"/>
                <a:gd name="T38" fmla="*/ 178 w 188"/>
                <a:gd name="T39" fmla="*/ 113 h 154"/>
                <a:gd name="T40" fmla="*/ 166 w 188"/>
                <a:gd name="T41" fmla="*/ 125 h 154"/>
                <a:gd name="T42" fmla="*/ 23 w 188"/>
                <a:gd name="T43" fmla="*/ 125 h 154"/>
                <a:gd name="T44" fmla="*/ 10 w 188"/>
                <a:gd name="T45" fmla="*/ 113 h 154"/>
                <a:gd name="T46" fmla="*/ 10 w 188"/>
                <a:gd name="T47" fmla="*/ 21 h 154"/>
                <a:gd name="T48" fmla="*/ 23 w 188"/>
                <a:gd name="T49" fmla="*/ 9 h 154"/>
                <a:gd name="T50" fmla="*/ 166 w 188"/>
                <a:gd name="T51" fmla="*/ 9 h 154"/>
                <a:gd name="T52" fmla="*/ 178 w 188"/>
                <a:gd name="T53" fmla="*/ 21 h 154"/>
                <a:gd name="T54" fmla="*/ 178 w 188"/>
                <a:gd name="T55" fmla="*/ 11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8" h="154">
                  <a:moveTo>
                    <a:pt x="174" y="0"/>
                  </a:moveTo>
                  <a:cubicBezTo>
                    <a:pt x="14" y="0"/>
                    <a:pt x="14" y="0"/>
                    <a:pt x="14" y="0"/>
                  </a:cubicBezTo>
                  <a:cubicBezTo>
                    <a:pt x="6" y="0"/>
                    <a:pt x="0" y="7"/>
                    <a:pt x="0" y="14"/>
                  </a:cubicBezTo>
                  <a:cubicBezTo>
                    <a:pt x="0" y="123"/>
                    <a:pt x="0" y="123"/>
                    <a:pt x="0" y="123"/>
                  </a:cubicBezTo>
                  <a:cubicBezTo>
                    <a:pt x="0" y="131"/>
                    <a:pt x="6" y="137"/>
                    <a:pt x="14" y="137"/>
                  </a:cubicBezTo>
                  <a:cubicBezTo>
                    <a:pt x="76" y="137"/>
                    <a:pt x="76" y="137"/>
                    <a:pt x="76" y="137"/>
                  </a:cubicBezTo>
                  <a:cubicBezTo>
                    <a:pt x="76" y="147"/>
                    <a:pt x="76" y="147"/>
                    <a:pt x="76" y="147"/>
                  </a:cubicBezTo>
                  <a:cubicBezTo>
                    <a:pt x="17" y="147"/>
                    <a:pt x="17" y="147"/>
                    <a:pt x="17" y="147"/>
                  </a:cubicBezTo>
                  <a:cubicBezTo>
                    <a:pt x="15" y="147"/>
                    <a:pt x="14" y="149"/>
                    <a:pt x="14" y="150"/>
                  </a:cubicBezTo>
                  <a:cubicBezTo>
                    <a:pt x="14" y="152"/>
                    <a:pt x="15" y="154"/>
                    <a:pt x="17" y="154"/>
                  </a:cubicBezTo>
                  <a:cubicBezTo>
                    <a:pt x="171" y="154"/>
                    <a:pt x="171" y="154"/>
                    <a:pt x="171" y="154"/>
                  </a:cubicBezTo>
                  <a:cubicBezTo>
                    <a:pt x="173" y="154"/>
                    <a:pt x="175" y="152"/>
                    <a:pt x="175" y="150"/>
                  </a:cubicBezTo>
                  <a:cubicBezTo>
                    <a:pt x="175" y="149"/>
                    <a:pt x="173" y="147"/>
                    <a:pt x="171" y="147"/>
                  </a:cubicBezTo>
                  <a:cubicBezTo>
                    <a:pt x="118" y="147"/>
                    <a:pt x="118" y="147"/>
                    <a:pt x="118" y="147"/>
                  </a:cubicBezTo>
                  <a:cubicBezTo>
                    <a:pt x="118" y="137"/>
                    <a:pt x="118" y="137"/>
                    <a:pt x="118" y="137"/>
                  </a:cubicBezTo>
                  <a:cubicBezTo>
                    <a:pt x="174" y="137"/>
                    <a:pt x="174" y="137"/>
                    <a:pt x="174" y="137"/>
                  </a:cubicBezTo>
                  <a:cubicBezTo>
                    <a:pt x="182" y="137"/>
                    <a:pt x="188" y="131"/>
                    <a:pt x="188" y="123"/>
                  </a:cubicBezTo>
                  <a:cubicBezTo>
                    <a:pt x="188" y="14"/>
                    <a:pt x="188" y="14"/>
                    <a:pt x="188" y="14"/>
                  </a:cubicBezTo>
                  <a:cubicBezTo>
                    <a:pt x="188" y="7"/>
                    <a:pt x="182" y="0"/>
                    <a:pt x="174" y="0"/>
                  </a:cubicBezTo>
                  <a:close/>
                  <a:moveTo>
                    <a:pt x="178" y="113"/>
                  </a:moveTo>
                  <a:cubicBezTo>
                    <a:pt x="178" y="120"/>
                    <a:pt x="172" y="125"/>
                    <a:pt x="166" y="125"/>
                  </a:cubicBezTo>
                  <a:cubicBezTo>
                    <a:pt x="23" y="125"/>
                    <a:pt x="23" y="125"/>
                    <a:pt x="23" y="125"/>
                  </a:cubicBezTo>
                  <a:cubicBezTo>
                    <a:pt x="16" y="125"/>
                    <a:pt x="10" y="120"/>
                    <a:pt x="10" y="113"/>
                  </a:cubicBezTo>
                  <a:cubicBezTo>
                    <a:pt x="10" y="21"/>
                    <a:pt x="10" y="21"/>
                    <a:pt x="10" y="21"/>
                  </a:cubicBezTo>
                  <a:cubicBezTo>
                    <a:pt x="10" y="14"/>
                    <a:pt x="16" y="9"/>
                    <a:pt x="23" y="9"/>
                  </a:cubicBezTo>
                  <a:cubicBezTo>
                    <a:pt x="166" y="9"/>
                    <a:pt x="166" y="9"/>
                    <a:pt x="166" y="9"/>
                  </a:cubicBezTo>
                  <a:cubicBezTo>
                    <a:pt x="172" y="9"/>
                    <a:pt x="178" y="14"/>
                    <a:pt x="178" y="21"/>
                  </a:cubicBezTo>
                  <a:lnTo>
                    <a:pt x="178" y="113"/>
                  </a:ln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Rectangle 30"/>
            <p:cNvSpPr>
              <a:spLocks noChangeArrowheads="1"/>
            </p:cNvSpPr>
            <p:nvPr/>
          </p:nvSpPr>
          <p:spPr bwMode="auto">
            <a:xfrm>
              <a:off x="6426381" y="5272988"/>
              <a:ext cx="639592" cy="14689"/>
            </a:xfrm>
            <a:prstGeom prst="rect">
              <a:avLst/>
            </a:pr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Rectangle 31"/>
            <p:cNvSpPr>
              <a:spLocks noChangeArrowheads="1"/>
            </p:cNvSpPr>
            <p:nvPr/>
          </p:nvSpPr>
          <p:spPr bwMode="auto">
            <a:xfrm>
              <a:off x="6563480" y="5167715"/>
              <a:ext cx="14689" cy="112617"/>
            </a:xfrm>
            <a:prstGeom prst="rect">
              <a:avLst/>
            </a:pr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Rectangle 32"/>
            <p:cNvSpPr>
              <a:spLocks noChangeArrowheads="1"/>
            </p:cNvSpPr>
            <p:nvPr/>
          </p:nvSpPr>
          <p:spPr bwMode="auto">
            <a:xfrm>
              <a:off x="6892151" y="5167715"/>
              <a:ext cx="14689" cy="112617"/>
            </a:xfrm>
            <a:prstGeom prst="rect">
              <a:avLst/>
            </a:pr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Freeform 33"/>
            <p:cNvSpPr>
              <a:spLocks noEditPoints="1"/>
            </p:cNvSpPr>
            <p:nvPr/>
          </p:nvSpPr>
          <p:spPr bwMode="auto">
            <a:xfrm>
              <a:off x="6311928" y="4681136"/>
              <a:ext cx="868499" cy="867275"/>
            </a:xfrm>
            <a:custGeom>
              <a:avLst/>
              <a:gdLst>
                <a:gd name="T0" fmla="*/ 300 w 600"/>
                <a:gd name="T1" fmla="*/ 599 h 599"/>
                <a:gd name="T2" fmla="*/ 0 w 600"/>
                <a:gd name="T3" fmla="*/ 299 h 599"/>
                <a:gd name="T4" fmla="*/ 300 w 600"/>
                <a:gd name="T5" fmla="*/ 0 h 599"/>
                <a:gd name="T6" fmla="*/ 600 w 600"/>
                <a:gd name="T7" fmla="*/ 299 h 599"/>
                <a:gd name="T8" fmla="*/ 300 w 600"/>
                <a:gd name="T9" fmla="*/ 599 h 599"/>
                <a:gd name="T10" fmla="*/ 300 w 600"/>
                <a:gd name="T11" fmla="*/ 18 h 599"/>
                <a:gd name="T12" fmla="*/ 18 w 600"/>
                <a:gd name="T13" fmla="*/ 299 h 599"/>
                <a:gd name="T14" fmla="*/ 300 w 600"/>
                <a:gd name="T15" fmla="*/ 581 h 599"/>
                <a:gd name="T16" fmla="*/ 582 w 600"/>
                <a:gd name="T17" fmla="*/ 299 h 599"/>
                <a:gd name="T18" fmla="*/ 300 w 600"/>
                <a:gd name="T19" fmla="*/ 1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0" h="599">
                  <a:moveTo>
                    <a:pt x="300" y="599"/>
                  </a:moveTo>
                  <a:cubicBezTo>
                    <a:pt x="135" y="599"/>
                    <a:pt x="0" y="465"/>
                    <a:pt x="0" y="299"/>
                  </a:cubicBezTo>
                  <a:cubicBezTo>
                    <a:pt x="0" y="134"/>
                    <a:pt x="135" y="0"/>
                    <a:pt x="300" y="0"/>
                  </a:cubicBezTo>
                  <a:cubicBezTo>
                    <a:pt x="466" y="0"/>
                    <a:pt x="600" y="134"/>
                    <a:pt x="600" y="299"/>
                  </a:cubicBezTo>
                  <a:cubicBezTo>
                    <a:pt x="600" y="465"/>
                    <a:pt x="466" y="599"/>
                    <a:pt x="300" y="599"/>
                  </a:cubicBezTo>
                  <a:close/>
                  <a:moveTo>
                    <a:pt x="300" y="18"/>
                  </a:moveTo>
                  <a:cubicBezTo>
                    <a:pt x="145" y="18"/>
                    <a:pt x="18" y="144"/>
                    <a:pt x="18" y="299"/>
                  </a:cubicBezTo>
                  <a:cubicBezTo>
                    <a:pt x="18" y="455"/>
                    <a:pt x="145" y="581"/>
                    <a:pt x="300" y="581"/>
                  </a:cubicBezTo>
                  <a:cubicBezTo>
                    <a:pt x="456" y="581"/>
                    <a:pt x="582" y="455"/>
                    <a:pt x="582" y="299"/>
                  </a:cubicBezTo>
                  <a:cubicBezTo>
                    <a:pt x="582" y="144"/>
                    <a:pt x="456" y="18"/>
                    <a:pt x="300" y="18"/>
                  </a:cubicBez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Freeform 34"/>
            <p:cNvSpPr/>
            <p:nvPr/>
          </p:nvSpPr>
          <p:spPr bwMode="auto">
            <a:xfrm>
              <a:off x="7717194" y="5605943"/>
              <a:ext cx="475563" cy="126082"/>
            </a:xfrm>
            <a:custGeom>
              <a:avLst/>
              <a:gdLst>
                <a:gd name="T0" fmla="*/ 312 w 329"/>
                <a:gd name="T1" fmla="*/ 0 h 87"/>
                <a:gd name="T2" fmla="*/ 164 w 329"/>
                <a:gd name="T3" fmla="*/ 34 h 87"/>
                <a:gd name="T4" fmla="*/ 17 w 329"/>
                <a:gd name="T5" fmla="*/ 0 h 87"/>
                <a:gd name="T6" fmla="*/ 0 w 329"/>
                <a:gd name="T7" fmla="*/ 27 h 87"/>
                <a:gd name="T8" fmla="*/ 164 w 329"/>
                <a:gd name="T9" fmla="*/ 87 h 87"/>
                <a:gd name="T10" fmla="*/ 329 w 329"/>
                <a:gd name="T11" fmla="*/ 27 h 87"/>
                <a:gd name="T12" fmla="*/ 312 w 329"/>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329" h="87">
                  <a:moveTo>
                    <a:pt x="312" y="0"/>
                  </a:moveTo>
                  <a:cubicBezTo>
                    <a:pt x="285" y="20"/>
                    <a:pt x="229" y="34"/>
                    <a:pt x="164" y="34"/>
                  </a:cubicBezTo>
                  <a:cubicBezTo>
                    <a:pt x="100" y="34"/>
                    <a:pt x="44" y="20"/>
                    <a:pt x="17" y="0"/>
                  </a:cubicBezTo>
                  <a:cubicBezTo>
                    <a:pt x="6" y="8"/>
                    <a:pt x="0" y="17"/>
                    <a:pt x="0" y="27"/>
                  </a:cubicBezTo>
                  <a:cubicBezTo>
                    <a:pt x="0" y="60"/>
                    <a:pt x="74" y="87"/>
                    <a:pt x="164" y="87"/>
                  </a:cubicBezTo>
                  <a:cubicBezTo>
                    <a:pt x="255" y="87"/>
                    <a:pt x="329" y="60"/>
                    <a:pt x="329" y="27"/>
                  </a:cubicBezTo>
                  <a:cubicBezTo>
                    <a:pt x="329" y="17"/>
                    <a:pt x="323" y="8"/>
                    <a:pt x="312" y="0"/>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Freeform 35"/>
            <p:cNvSpPr/>
            <p:nvPr/>
          </p:nvSpPr>
          <p:spPr bwMode="auto">
            <a:xfrm>
              <a:off x="7717194" y="5490266"/>
              <a:ext cx="475563" cy="126082"/>
            </a:xfrm>
            <a:custGeom>
              <a:avLst/>
              <a:gdLst>
                <a:gd name="T0" fmla="*/ 312 w 329"/>
                <a:gd name="T1" fmla="*/ 0 h 87"/>
                <a:gd name="T2" fmla="*/ 164 w 329"/>
                <a:gd name="T3" fmla="*/ 33 h 87"/>
                <a:gd name="T4" fmla="*/ 17 w 329"/>
                <a:gd name="T5" fmla="*/ 0 h 87"/>
                <a:gd name="T6" fmla="*/ 0 w 329"/>
                <a:gd name="T7" fmla="*/ 27 h 87"/>
                <a:gd name="T8" fmla="*/ 164 w 329"/>
                <a:gd name="T9" fmla="*/ 87 h 87"/>
                <a:gd name="T10" fmla="*/ 329 w 329"/>
                <a:gd name="T11" fmla="*/ 27 h 87"/>
                <a:gd name="T12" fmla="*/ 312 w 329"/>
                <a:gd name="T13" fmla="*/ 0 h 87"/>
              </a:gdLst>
              <a:ahLst/>
              <a:cxnLst>
                <a:cxn ang="0">
                  <a:pos x="T0" y="T1"/>
                </a:cxn>
                <a:cxn ang="0">
                  <a:pos x="T2" y="T3"/>
                </a:cxn>
                <a:cxn ang="0">
                  <a:pos x="T4" y="T5"/>
                </a:cxn>
                <a:cxn ang="0">
                  <a:pos x="T6" y="T7"/>
                </a:cxn>
                <a:cxn ang="0">
                  <a:pos x="T8" y="T9"/>
                </a:cxn>
                <a:cxn ang="0">
                  <a:pos x="T10" y="T11"/>
                </a:cxn>
                <a:cxn ang="0">
                  <a:pos x="T12" y="T13"/>
                </a:cxn>
              </a:cxnLst>
              <a:rect l="0" t="0" r="r" b="b"/>
              <a:pathLst>
                <a:path w="329" h="87">
                  <a:moveTo>
                    <a:pt x="312" y="0"/>
                  </a:moveTo>
                  <a:cubicBezTo>
                    <a:pt x="285" y="20"/>
                    <a:pt x="229" y="33"/>
                    <a:pt x="164" y="33"/>
                  </a:cubicBezTo>
                  <a:cubicBezTo>
                    <a:pt x="100" y="33"/>
                    <a:pt x="44" y="20"/>
                    <a:pt x="17" y="0"/>
                  </a:cubicBezTo>
                  <a:cubicBezTo>
                    <a:pt x="6" y="8"/>
                    <a:pt x="0" y="17"/>
                    <a:pt x="0" y="27"/>
                  </a:cubicBezTo>
                  <a:cubicBezTo>
                    <a:pt x="0" y="60"/>
                    <a:pt x="74" y="87"/>
                    <a:pt x="164" y="87"/>
                  </a:cubicBezTo>
                  <a:cubicBezTo>
                    <a:pt x="255" y="87"/>
                    <a:pt x="329" y="60"/>
                    <a:pt x="329" y="27"/>
                  </a:cubicBezTo>
                  <a:cubicBezTo>
                    <a:pt x="329" y="17"/>
                    <a:pt x="323" y="8"/>
                    <a:pt x="312" y="0"/>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Oval 36"/>
            <p:cNvSpPr>
              <a:spLocks noChangeArrowheads="1"/>
            </p:cNvSpPr>
            <p:nvPr/>
          </p:nvSpPr>
          <p:spPr bwMode="auto">
            <a:xfrm>
              <a:off x="7717194" y="5325012"/>
              <a:ext cx="475563" cy="175658"/>
            </a:xfrm>
            <a:prstGeom prst="ellipse">
              <a:avLst/>
            </a:pr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Freeform 37"/>
            <p:cNvSpPr>
              <a:spLocks noEditPoints="1"/>
            </p:cNvSpPr>
            <p:nvPr/>
          </p:nvSpPr>
          <p:spPr bwMode="auto">
            <a:xfrm>
              <a:off x="7521338" y="5094882"/>
              <a:ext cx="867275" cy="867275"/>
            </a:xfrm>
            <a:custGeom>
              <a:avLst/>
              <a:gdLst>
                <a:gd name="T0" fmla="*/ 299 w 599"/>
                <a:gd name="T1" fmla="*/ 599 h 599"/>
                <a:gd name="T2" fmla="*/ 0 w 599"/>
                <a:gd name="T3" fmla="*/ 300 h 599"/>
                <a:gd name="T4" fmla="*/ 299 w 599"/>
                <a:gd name="T5" fmla="*/ 0 h 599"/>
                <a:gd name="T6" fmla="*/ 599 w 599"/>
                <a:gd name="T7" fmla="*/ 300 h 599"/>
                <a:gd name="T8" fmla="*/ 299 w 599"/>
                <a:gd name="T9" fmla="*/ 599 h 599"/>
                <a:gd name="T10" fmla="*/ 299 w 599"/>
                <a:gd name="T11" fmla="*/ 18 h 599"/>
                <a:gd name="T12" fmla="*/ 18 w 599"/>
                <a:gd name="T13" fmla="*/ 300 h 599"/>
                <a:gd name="T14" fmla="*/ 299 w 599"/>
                <a:gd name="T15" fmla="*/ 581 h 599"/>
                <a:gd name="T16" fmla="*/ 581 w 599"/>
                <a:gd name="T17" fmla="*/ 300 h 599"/>
                <a:gd name="T18" fmla="*/ 299 w 599"/>
                <a:gd name="T19" fmla="*/ 1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599">
                  <a:moveTo>
                    <a:pt x="299" y="599"/>
                  </a:moveTo>
                  <a:cubicBezTo>
                    <a:pt x="134" y="599"/>
                    <a:pt x="0" y="465"/>
                    <a:pt x="0" y="300"/>
                  </a:cubicBezTo>
                  <a:cubicBezTo>
                    <a:pt x="0" y="134"/>
                    <a:pt x="134" y="0"/>
                    <a:pt x="299" y="0"/>
                  </a:cubicBezTo>
                  <a:cubicBezTo>
                    <a:pt x="465" y="0"/>
                    <a:pt x="599" y="134"/>
                    <a:pt x="599" y="300"/>
                  </a:cubicBezTo>
                  <a:cubicBezTo>
                    <a:pt x="599" y="465"/>
                    <a:pt x="465" y="599"/>
                    <a:pt x="299" y="599"/>
                  </a:cubicBezTo>
                  <a:close/>
                  <a:moveTo>
                    <a:pt x="299" y="18"/>
                  </a:moveTo>
                  <a:cubicBezTo>
                    <a:pt x="144" y="18"/>
                    <a:pt x="18" y="144"/>
                    <a:pt x="18" y="300"/>
                  </a:cubicBezTo>
                  <a:cubicBezTo>
                    <a:pt x="18" y="455"/>
                    <a:pt x="144" y="581"/>
                    <a:pt x="299" y="581"/>
                  </a:cubicBezTo>
                  <a:cubicBezTo>
                    <a:pt x="455" y="581"/>
                    <a:pt x="581" y="455"/>
                    <a:pt x="581" y="300"/>
                  </a:cubicBezTo>
                  <a:cubicBezTo>
                    <a:pt x="581" y="144"/>
                    <a:pt x="455" y="18"/>
                    <a:pt x="299" y="18"/>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Freeform 38"/>
            <p:cNvSpPr>
              <a:spLocks noEditPoints="1"/>
            </p:cNvSpPr>
            <p:nvPr/>
          </p:nvSpPr>
          <p:spPr bwMode="auto">
            <a:xfrm>
              <a:off x="8870297" y="5094882"/>
              <a:ext cx="866663" cy="867275"/>
            </a:xfrm>
            <a:custGeom>
              <a:avLst/>
              <a:gdLst>
                <a:gd name="T0" fmla="*/ 299 w 599"/>
                <a:gd name="T1" fmla="*/ 599 h 599"/>
                <a:gd name="T2" fmla="*/ 0 w 599"/>
                <a:gd name="T3" fmla="*/ 300 h 599"/>
                <a:gd name="T4" fmla="*/ 299 w 599"/>
                <a:gd name="T5" fmla="*/ 0 h 599"/>
                <a:gd name="T6" fmla="*/ 599 w 599"/>
                <a:gd name="T7" fmla="*/ 300 h 599"/>
                <a:gd name="T8" fmla="*/ 299 w 599"/>
                <a:gd name="T9" fmla="*/ 599 h 599"/>
                <a:gd name="T10" fmla="*/ 299 w 599"/>
                <a:gd name="T11" fmla="*/ 18 h 599"/>
                <a:gd name="T12" fmla="*/ 18 w 599"/>
                <a:gd name="T13" fmla="*/ 300 h 599"/>
                <a:gd name="T14" fmla="*/ 299 w 599"/>
                <a:gd name="T15" fmla="*/ 581 h 599"/>
                <a:gd name="T16" fmla="*/ 581 w 599"/>
                <a:gd name="T17" fmla="*/ 300 h 599"/>
                <a:gd name="T18" fmla="*/ 299 w 599"/>
                <a:gd name="T19" fmla="*/ 1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599">
                  <a:moveTo>
                    <a:pt x="299" y="599"/>
                  </a:moveTo>
                  <a:cubicBezTo>
                    <a:pt x="134" y="599"/>
                    <a:pt x="0" y="465"/>
                    <a:pt x="0" y="300"/>
                  </a:cubicBezTo>
                  <a:cubicBezTo>
                    <a:pt x="0" y="134"/>
                    <a:pt x="134" y="0"/>
                    <a:pt x="299" y="0"/>
                  </a:cubicBezTo>
                  <a:cubicBezTo>
                    <a:pt x="465" y="0"/>
                    <a:pt x="599" y="134"/>
                    <a:pt x="599" y="300"/>
                  </a:cubicBezTo>
                  <a:cubicBezTo>
                    <a:pt x="599" y="465"/>
                    <a:pt x="465" y="599"/>
                    <a:pt x="299" y="599"/>
                  </a:cubicBezTo>
                  <a:close/>
                  <a:moveTo>
                    <a:pt x="299" y="18"/>
                  </a:moveTo>
                  <a:cubicBezTo>
                    <a:pt x="144" y="18"/>
                    <a:pt x="18" y="144"/>
                    <a:pt x="18" y="300"/>
                  </a:cubicBezTo>
                  <a:cubicBezTo>
                    <a:pt x="18" y="455"/>
                    <a:pt x="144" y="581"/>
                    <a:pt x="299" y="581"/>
                  </a:cubicBezTo>
                  <a:cubicBezTo>
                    <a:pt x="455" y="581"/>
                    <a:pt x="581" y="455"/>
                    <a:pt x="581" y="300"/>
                  </a:cubicBezTo>
                  <a:cubicBezTo>
                    <a:pt x="581" y="144"/>
                    <a:pt x="455" y="18"/>
                    <a:pt x="299" y="18"/>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Freeform 39"/>
            <p:cNvSpPr>
              <a:spLocks noEditPoints="1"/>
            </p:cNvSpPr>
            <p:nvPr/>
          </p:nvSpPr>
          <p:spPr bwMode="auto">
            <a:xfrm>
              <a:off x="10071139" y="4953498"/>
              <a:ext cx="1028856" cy="1028856"/>
            </a:xfrm>
            <a:custGeom>
              <a:avLst/>
              <a:gdLst>
                <a:gd name="T0" fmla="*/ 355 w 711"/>
                <a:gd name="T1" fmla="*/ 711 h 711"/>
                <a:gd name="T2" fmla="*/ 0 w 711"/>
                <a:gd name="T3" fmla="*/ 356 h 711"/>
                <a:gd name="T4" fmla="*/ 355 w 711"/>
                <a:gd name="T5" fmla="*/ 0 h 711"/>
                <a:gd name="T6" fmla="*/ 711 w 711"/>
                <a:gd name="T7" fmla="*/ 356 h 711"/>
                <a:gd name="T8" fmla="*/ 355 w 711"/>
                <a:gd name="T9" fmla="*/ 711 h 711"/>
                <a:gd name="T10" fmla="*/ 355 w 711"/>
                <a:gd name="T11" fmla="*/ 22 h 711"/>
                <a:gd name="T12" fmla="*/ 21 w 711"/>
                <a:gd name="T13" fmla="*/ 356 h 711"/>
                <a:gd name="T14" fmla="*/ 355 w 711"/>
                <a:gd name="T15" fmla="*/ 690 h 711"/>
                <a:gd name="T16" fmla="*/ 689 w 711"/>
                <a:gd name="T17" fmla="*/ 356 h 711"/>
                <a:gd name="T18" fmla="*/ 355 w 711"/>
                <a:gd name="T19" fmla="*/ 22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1" h="711">
                  <a:moveTo>
                    <a:pt x="355" y="711"/>
                  </a:moveTo>
                  <a:cubicBezTo>
                    <a:pt x="159" y="711"/>
                    <a:pt x="0" y="552"/>
                    <a:pt x="0" y="356"/>
                  </a:cubicBezTo>
                  <a:cubicBezTo>
                    <a:pt x="0" y="160"/>
                    <a:pt x="159" y="0"/>
                    <a:pt x="355" y="0"/>
                  </a:cubicBezTo>
                  <a:cubicBezTo>
                    <a:pt x="551" y="0"/>
                    <a:pt x="711" y="160"/>
                    <a:pt x="711" y="356"/>
                  </a:cubicBezTo>
                  <a:cubicBezTo>
                    <a:pt x="711" y="552"/>
                    <a:pt x="551" y="711"/>
                    <a:pt x="355" y="711"/>
                  </a:cubicBezTo>
                  <a:close/>
                  <a:moveTo>
                    <a:pt x="355" y="22"/>
                  </a:moveTo>
                  <a:cubicBezTo>
                    <a:pt x="171" y="22"/>
                    <a:pt x="21" y="171"/>
                    <a:pt x="21" y="356"/>
                  </a:cubicBezTo>
                  <a:cubicBezTo>
                    <a:pt x="21" y="540"/>
                    <a:pt x="171" y="690"/>
                    <a:pt x="355" y="690"/>
                  </a:cubicBezTo>
                  <a:cubicBezTo>
                    <a:pt x="540" y="690"/>
                    <a:pt x="689" y="540"/>
                    <a:pt x="689" y="356"/>
                  </a:cubicBezTo>
                  <a:cubicBezTo>
                    <a:pt x="689" y="171"/>
                    <a:pt x="540" y="22"/>
                    <a:pt x="355" y="22"/>
                  </a:cubicBez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Freeform 40"/>
            <p:cNvSpPr/>
            <p:nvPr/>
          </p:nvSpPr>
          <p:spPr bwMode="auto">
            <a:xfrm>
              <a:off x="10266383" y="5176284"/>
              <a:ext cx="493924" cy="351317"/>
            </a:xfrm>
            <a:custGeom>
              <a:avLst/>
              <a:gdLst>
                <a:gd name="T0" fmla="*/ 24 w 807"/>
                <a:gd name="T1" fmla="*/ 567 h 574"/>
                <a:gd name="T2" fmla="*/ 0 w 807"/>
                <a:gd name="T3" fmla="*/ 452 h 574"/>
                <a:gd name="T4" fmla="*/ 22 w 807"/>
                <a:gd name="T5" fmla="*/ 23 h 574"/>
                <a:gd name="T6" fmla="*/ 104 w 807"/>
                <a:gd name="T7" fmla="*/ 5 h 574"/>
                <a:gd name="T8" fmla="*/ 766 w 807"/>
                <a:gd name="T9" fmla="*/ 0 h 574"/>
                <a:gd name="T10" fmla="*/ 807 w 807"/>
                <a:gd name="T11" fmla="*/ 66 h 574"/>
                <a:gd name="T12" fmla="*/ 797 w 807"/>
                <a:gd name="T13" fmla="*/ 522 h 574"/>
                <a:gd name="T14" fmla="*/ 755 w 807"/>
                <a:gd name="T15" fmla="*/ 574 h 574"/>
                <a:gd name="T16" fmla="*/ 24 w 807"/>
                <a:gd name="T17" fmla="*/ 567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7" h="574">
                  <a:moveTo>
                    <a:pt x="24" y="567"/>
                  </a:moveTo>
                  <a:lnTo>
                    <a:pt x="0" y="452"/>
                  </a:lnTo>
                  <a:lnTo>
                    <a:pt x="22" y="23"/>
                  </a:lnTo>
                  <a:lnTo>
                    <a:pt x="104" y="5"/>
                  </a:lnTo>
                  <a:lnTo>
                    <a:pt x="766" y="0"/>
                  </a:lnTo>
                  <a:lnTo>
                    <a:pt x="807" y="66"/>
                  </a:lnTo>
                  <a:lnTo>
                    <a:pt x="797" y="522"/>
                  </a:lnTo>
                  <a:lnTo>
                    <a:pt x="755" y="574"/>
                  </a:lnTo>
                  <a:lnTo>
                    <a:pt x="24" y="567"/>
                  </a:lnTo>
                  <a:close/>
                </a:path>
              </a:pathLst>
            </a:custGeom>
            <a:solidFill>
              <a:schemeClr val="accent2">
                <a:lumMod val="60000"/>
                <a:lumOff val="40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2" name="Freeform 41"/>
            <p:cNvSpPr/>
            <p:nvPr/>
          </p:nvSpPr>
          <p:spPr bwMode="auto">
            <a:xfrm>
              <a:off x="10266383" y="5176284"/>
              <a:ext cx="493924" cy="351317"/>
            </a:xfrm>
            <a:custGeom>
              <a:avLst/>
              <a:gdLst>
                <a:gd name="T0" fmla="*/ 24 w 807"/>
                <a:gd name="T1" fmla="*/ 567 h 574"/>
                <a:gd name="T2" fmla="*/ 0 w 807"/>
                <a:gd name="T3" fmla="*/ 452 h 574"/>
                <a:gd name="T4" fmla="*/ 22 w 807"/>
                <a:gd name="T5" fmla="*/ 23 h 574"/>
                <a:gd name="T6" fmla="*/ 104 w 807"/>
                <a:gd name="T7" fmla="*/ 5 h 574"/>
                <a:gd name="T8" fmla="*/ 766 w 807"/>
                <a:gd name="T9" fmla="*/ 0 h 574"/>
                <a:gd name="T10" fmla="*/ 807 w 807"/>
                <a:gd name="T11" fmla="*/ 66 h 574"/>
                <a:gd name="T12" fmla="*/ 797 w 807"/>
                <a:gd name="T13" fmla="*/ 522 h 574"/>
                <a:gd name="T14" fmla="*/ 755 w 807"/>
                <a:gd name="T15" fmla="*/ 574 h 5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7" h="574">
                  <a:moveTo>
                    <a:pt x="24" y="567"/>
                  </a:moveTo>
                  <a:lnTo>
                    <a:pt x="0" y="452"/>
                  </a:lnTo>
                  <a:lnTo>
                    <a:pt x="22" y="23"/>
                  </a:lnTo>
                  <a:lnTo>
                    <a:pt x="104" y="5"/>
                  </a:lnTo>
                  <a:lnTo>
                    <a:pt x="766" y="0"/>
                  </a:lnTo>
                  <a:lnTo>
                    <a:pt x="807" y="66"/>
                  </a:lnTo>
                  <a:lnTo>
                    <a:pt x="797" y="522"/>
                  </a:lnTo>
                  <a:lnTo>
                    <a:pt x="755" y="5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3" name="Freeform 42"/>
            <p:cNvSpPr>
              <a:spLocks noEditPoints="1"/>
            </p:cNvSpPr>
            <p:nvPr/>
          </p:nvSpPr>
          <p:spPr bwMode="auto">
            <a:xfrm>
              <a:off x="10254754" y="5163431"/>
              <a:ext cx="519630" cy="422314"/>
            </a:xfrm>
            <a:custGeom>
              <a:avLst/>
              <a:gdLst>
                <a:gd name="T0" fmla="*/ 332 w 359"/>
                <a:gd name="T1" fmla="*/ 0 h 292"/>
                <a:gd name="T2" fmla="*/ 27 w 359"/>
                <a:gd name="T3" fmla="*/ 0 h 292"/>
                <a:gd name="T4" fmla="*/ 0 w 359"/>
                <a:gd name="T5" fmla="*/ 27 h 292"/>
                <a:gd name="T6" fmla="*/ 0 w 359"/>
                <a:gd name="T7" fmla="*/ 234 h 292"/>
                <a:gd name="T8" fmla="*/ 27 w 359"/>
                <a:gd name="T9" fmla="*/ 261 h 292"/>
                <a:gd name="T10" fmla="*/ 147 w 359"/>
                <a:gd name="T11" fmla="*/ 261 h 292"/>
                <a:gd name="T12" fmla="*/ 147 w 359"/>
                <a:gd name="T13" fmla="*/ 279 h 292"/>
                <a:gd name="T14" fmla="*/ 33 w 359"/>
                <a:gd name="T15" fmla="*/ 279 h 292"/>
                <a:gd name="T16" fmla="*/ 27 w 359"/>
                <a:gd name="T17" fmla="*/ 286 h 292"/>
                <a:gd name="T18" fmla="*/ 33 w 359"/>
                <a:gd name="T19" fmla="*/ 292 h 292"/>
                <a:gd name="T20" fmla="*/ 327 w 359"/>
                <a:gd name="T21" fmla="*/ 292 h 292"/>
                <a:gd name="T22" fmla="*/ 333 w 359"/>
                <a:gd name="T23" fmla="*/ 286 h 292"/>
                <a:gd name="T24" fmla="*/ 327 w 359"/>
                <a:gd name="T25" fmla="*/ 279 h 292"/>
                <a:gd name="T26" fmla="*/ 226 w 359"/>
                <a:gd name="T27" fmla="*/ 279 h 292"/>
                <a:gd name="T28" fmla="*/ 226 w 359"/>
                <a:gd name="T29" fmla="*/ 261 h 292"/>
                <a:gd name="T30" fmla="*/ 332 w 359"/>
                <a:gd name="T31" fmla="*/ 261 h 292"/>
                <a:gd name="T32" fmla="*/ 359 w 359"/>
                <a:gd name="T33" fmla="*/ 234 h 292"/>
                <a:gd name="T34" fmla="*/ 359 w 359"/>
                <a:gd name="T35" fmla="*/ 27 h 292"/>
                <a:gd name="T36" fmla="*/ 332 w 359"/>
                <a:gd name="T37" fmla="*/ 0 h 292"/>
                <a:gd name="T38" fmla="*/ 340 w 359"/>
                <a:gd name="T39" fmla="*/ 215 h 292"/>
                <a:gd name="T40" fmla="*/ 316 w 359"/>
                <a:gd name="T41" fmla="*/ 238 h 292"/>
                <a:gd name="T42" fmla="*/ 45 w 359"/>
                <a:gd name="T43" fmla="*/ 238 h 292"/>
                <a:gd name="T44" fmla="*/ 21 w 359"/>
                <a:gd name="T45" fmla="*/ 215 h 292"/>
                <a:gd name="T46" fmla="*/ 21 w 359"/>
                <a:gd name="T47" fmla="*/ 40 h 292"/>
                <a:gd name="T48" fmla="*/ 45 w 359"/>
                <a:gd name="T49" fmla="*/ 17 h 292"/>
                <a:gd name="T50" fmla="*/ 316 w 359"/>
                <a:gd name="T51" fmla="*/ 17 h 292"/>
                <a:gd name="T52" fmla="*/ 340 w 359"/>
                <a:gd name="T53" fmla="*/ 40 h 292"/>
                <a:gd name="T54" fmla="*/ 340 w 359"/>
                <a:gd name="T55" fmla="*/ 21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9" h="292">
                  <a:moveTo>
                    <a:pt x="332" y="0"/>
                  </a:moveTo>
                  <a:cubicBezTo>
                    <a:pt x="27" y="0"/>
                    <a:pt x="27" y="0"/>
                    <a:pt x="27" y="0"/>
                  </a:cubicBezTo>
                  <a:cubicBezTo>
                    <a:pt x="12" y="0"/>
                    <a:pt x="0" y="12"/>
                    <a:pt x="0" y="27"/>
                  </a:cubicBezTo>
                  <a:cubicBezTo>
                    <a:pt x="0" y="234"/>
                    <a:pt x="0" y="234"/>
                    <a:pt x="0" y="234"/>
                  </a:cubicBezTo>
                  <a:cubicBezTo>
                    <a:pt x="0" y="249"/>
                    <a:pt x="12" y="261"/>
                    <a:pt x="27" y="261"/>
                  </a:cubicBezTo>
                  <a:cubicBezTo>
                    <a:pt x="147" y="261"/>
                    <a:pt x="147" y="261"/>
                    <a:pt x="147" y="261"/>
                  </a:cubicBezTo>
                  <a:cubicBezTo>
                    <a:pt x="147" y="279"/>
                    <a:pt x="147" y="279"/>
                    <a:pt x="147" y="279"/>
                  </a:cubicBezTo>
                  <a:cubicBezTo>
                    <a:pt x="33" y="279"/>
                    <a:pt x="33" y="279"/>
                    <a:pt x="33" y="279"/>
                  </a:cubicBezTo>
                  <a:cubicBezTo>
                    <a:pt x="30" y="279"/>
                    <a:pt x="27" y="282"/>
                    <a:pt x="27" y="286"/>
                  </a:cubicBezTo>
                  <a:cubicBezTo>
                    <a:pt x="27" y="289"/>
                    <a:pt x="30" y="292"/>
                    <a:pt x="33" y="292"/>
                  </a:cubicBezTo>
                  <a:cubicBezTo>
                    <a:pt x="327" y="292"/>
                    <a:pt x="327" y="292"/>
                    <a:pt x="327" y="292"/>
                  </a:cubicBezTo>
                  <a:cubicBezTo>
                    <a:pt x="330" y="292"/>
                    <a:pt x="333" y="289"/>
                    <a:pt x="333" y="286"/>
                  </a:cubicBezTo>
                  <a:cubicBezTo>
                    <a:pt x="333" y="282"/>
                    <a:pt x="330" y="279"/>
                    <a:pt x="327" y="279"/>
                  </a:cubicBezTo>
                  <a:cubicBezTo>
                    <a:pt x="226" y="279"/>
                    <a:pt x="226" y="279"/>
                    <a:pt x="226" y="279"/>
                  </a:cubicBezTo>
                  <a:cubicBezTo>
                    <a:pt x="226" y="261"/>
                    <a:pt x="226" y="261"/>
                    <a:pt x="226" y="261"/>
                  </a:cubicBezTo>
                  <a:cubicBezTo>
                    <a:pt x="332" y="261"/>
                    <a:pt x="332" y="261"/>
                    <a:pt x="332" y="261"/>
                  </a:cubicBezTo>
                  <a:cubicBezTo>
                    <a:pt x="347" y="261"/>
                    <a:pt x="359" y="249"/>
                    <a:pt x="359" y="234"/>
                  </a:cubicBezTo>
                  <a:cubicBezTo>
                    <a:pt x="359" y="27"/>
                    <a:pt x="359" y="27"/>
                    <a:pt x="359" y="27"/>
                  </a:cubicBezTo>
                  <a:cubicBezTo>
                    <a:pt x="359" y="12"/>
                    <a:pt x="347" y="0"/>
                    <a:pt x="332" y="0"/>
                  </a:cubicBezTo>
                  <a:close/>
                  <a:moveTo>
                    <a:pt x="340" y="215"/>
                  </a:moveTo>
                  <a:cubicBezTo>
                    <a:pt x="340" y="228"/>
                    <a:pt x="329" y="238"/>
                    <a:pt x="316" y="238"/>
                  </a:cubicBezTo>
                  <a:cubicBezTo>
                    <a:pt x="45" y="238"/>
                    <a:pt x="45" y="238"/>
                    <a:pt x="45" y="238"/>
                  </a:cubicBezTo>
                  <a:cubicBezTo>
                    <a:pt x="31" y="238"/>
                    <a:pt x="21" y="228"/>
                    <a:pt x="21" y="215"/>
                  </a:cubicBezTo>
                  <a:cubicBezTo>
                    <a:pt x="21" y="40"/>
                    <a:pt x="21" y="40"/>
                    <a:pt x="21" y="40"/>
                  </a:cubicBezTo>
                  <a:cubicBezTo>
                    <a:pt x="21" y="27"/>
                    <a:pt x="31" y="17"/>
                    <a:pt x="45" y="17"/>
                  </a:cubicBezTo>
                  <a:cubicBezTo>
                    <a:pt x="316" y="17"/>
                    <a:pt x="316" y="17"/>
                    <a:pt x="316" y="17"/>
                  </a:cubicBezTo>
                  <a:cubicBezTo>
                    <a:pt x="329" y="17"/>
                    <a:pt x="340" y="27"/>
                    <a:pt x="340" y="40"/>
                  </a:cubicBezTo>
                  <a:lnTo>
                    <a:pt x="340" y="215"/>
                  </a:ln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Oval 43"/>
            <p:cNvSpPr>
              <a:spLocks noChangeArrowheads="1"/>
            </p:cNvSpPr>
            <p:nvPr/>
          </p:nvSpPr>
          <p:spPr bwMode="auto">
            <a:xfrm>
              <a:off x="10762755" y="5612064"/>
              <a:ext cx="101600" cy="97928"/>
            </a:xfrm>
            <a:prstGeom prst="ellipse">
              <a:avLst/>
            </a:prstGeom>
            <a:solidFill>
              <a:srgbClr val="B5E3E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5" name="Freeform 44"/>
            <p:cNvSpPr/>
            <p:nvPr/>
          </p:nvSpPr>
          <p:spPr bwMode="auto">
            <a:xfrm>
              <a:off x="10712567" y="5372752"/>
              <a:ext cx="181779" cy="145056"/>
            </a:xfrm>
            <a:custGeom>
              <a:avLst/>
              <a:gdLst>
                <a:gd name="T0" fmla="*/ 4 w 297"/>
                <a:gd name="T1" fmla="*/ 237 h 237"/>
                <a:gd name="T2" fmla="*/ 0 w 297"/>
                <a:gd name="T3" fmla="*/ 0 h 237"/>
                <a:gd name="T4" fmla="*/ 295 w 297"/>
                <a:gd name="T5" fmla="*/ 8 h 237"/>
                <a:gd name="T6" fmla="*/ 297 w 297"/>
                <a:gd name="T7" fmla="*/ 237 h 237"/>
                <a:gd name="T8" fmla="*/ 4 w 297"/>
                <a:gd name="T9" fmla="*/ 237 h 237"/>
              </a:gdLst>
              <a:ahLst/>
              <a:cxnLst>
                <a:cxn ang="0">
                  <a:pos x="T0" y="T1"/>
                </a:cxn>
                <a:cxn ang="0">
                  <a:pos x="T2" y="T3"/>
                </a:cxn>
                <a:cxn ang="0">
                  <a:pos x="T4" y="T5"/>
                </a:cxn>
                <a:cxn ang="0">
                  <a:pos x="T6" y="T7"/>
                </a:cxn>
                <a:cxn ang="0">
                  <a:pos x="T8" y="T9"/>
                </a:cxn>
              </a:cxnLst>
              <a:rect l="0" t="0" r="r" b="b"/>
              <a:pathLst>
                <a:path w="297" h="237">
                  <a:moveTo>
                    <a:pt x="4" y="237"/>
                  </a:moveTo>
                  <a:lnTo>
                    <a:pt x="0" y="0"/>
                  </a:lnTo>
                  <a:lnTo>
                    <a:pt x="295" y="8"/>
                  </a:lnTo>
                  <a:lnTo>
                    <a:pt x="297" y="237"/>
                  </a:lnTo>
                  <a:lnTo>
                    <a:pt x="4" y="237"/>
                  </a:lnTo>
                  <a:close/>
                </a:path>
              </a:pathLst>
            </a:custGeom>
            <a:solidFill>
              <a:srgbClr val="B5E3E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6" name="Freeform 45"/>
            <p:cNvSpPr>
              <a:spLocks noEditPoints="1"/>
            </p:cNvSpPr>
            <p:nvPr/>
          </p:nvSpPr>
          <p:spPr bwMode="auto">
            <a:xfrm>
              <a:off x="10686249" y="5307875"/>
              <a:ext cx="238700" cy="440064"/>
            </a:xfrm>
            <a:custGeom>
              <a:avLst/>
              <a:gdLst>
                <a:gd name="T0" fmla="*/ 83 w 165"/>
                <a:gd name="T1" fmla="*/ 0 h 304"/>
                <a:gd name="T2" fmla="*/ 0 w 165"/>
                <a:gd name="T3" fmla="*/ 69 h 304"/>
                <a:gd name="T4" fmla="*/ 0 w 165"/>
                <a:gd name="T5" fmla="*/ 236 h 304"/>
                <a:gd name="T6" fmla="*/ 83 w 165"/>
                <a:gd name="T7" fmla="*/ 304 h 304"/>
                <a:gd name="T8" fmla="*/ 165 w 165"/>
                <a:gd name="T9" fmla="*/ 236 h 304"/>
                <a:gd name="T10" fmla="*/ 165 w 165"/>
                <a:gd name="T11" fmla="*/ 69 h 304"/>
                <a:gd name="T12" fmla="*/ 83 w 165"/>
                <a:gd name="T13" fmla="*/ 0 h 304"/>
                <a:gd name="T14" fmla="*/ 85 w 165"/>
                <a:gd name="T15" fmla="*/ 265 h 304"/>
                <a:gd name="T16" fmla="*/ 65 w 165"/>
                <a:gd name="T17" fmla="*/ 245 h 304"/>
                <a:gd name="T18" fmla="*/ 85 w 165"/>
                <a:gd name="T19" fmla="*/ 225 h 304"/>
                <a:gd name="T20" fmla="*/ 105 w 165"/>
                <a:gd name="T21" fmla="*/ 245 h 304"/>
                <a:gd name="T22" fmla="*/ 85 w 165"/>
                <a:gd name="T23" fmla="*/ 265 h 304"/>
                <a:gd name="T24" fmla="*/ 129 w 165"/>
                <a:gd name="T25" fmla="*/ 124 h 304"/>
                <a:gd name="T26" fmla="*/ 38 w 165"/>
                <a:gd name="T27" fmla="*/ 124 h 304"/>
                <a:gd name="T28" fmla="*/ 31 w 165"/>
                <a:gd name="T29" fmla="*/ 117 h 304"/>
                <a:gd name="T30" fmla="*/ 38 w 165"/>
                <a:gd name="T31" fmla="*/ 110 h 304"/>
                <a:gd name="T32" fmla="*/ 129 w 165"/>
                <a:gd name="T33" fmla="*/ 110 h 304"/>
                <a:gd name="T34" fmla="*/ 136 w 165"/>
                <a:gd name="T35" fmla="*/ 117 h 304"/>
                <a:gd name="T36" fmla="*/ 129 w 165"/>
                <a:gd name="T37" fmla="*/ 124 h 304"/>
                <a:gd name="T38" fmla="*/ 129 w 165"/>
                <a:gd name="T39" fmla="*/ 75 h 304"/>
                <a:gd name="T40" fmla="*/ 38 w 165"/>
                <a:gd name="T41" fmla="*/ 75 h 304"/>
                <a:gd name="T42" fmla="*/ 31 w 165"/>
                <a:gd name="T43" fmla="*/ 68 h 304"/>
                <a:gd name="T44" fmla="*/ 38 w 165"/>
                <a:gd name="T45" fmla="*/ 61 h 304"/>
                <a:gd name="T46" fmla="*/ 129 w 165"/>
                <a:gd name="T47" fmla="*/ 61 h 304"/>
                <a:gd name="T48" fmla="*/ 136 w 165"/>
                <a:gd name="T49" fmla="*/ 68 h 304"/>
                <a:gd name="T50" fmla="*/ 129 w 165"/>
                <a:gd name="T51" fmla="*/ 7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5" h="304">
                  <a:moveTo>
                    <a:pt x="83" y="0"/>
                  </a:moveTo>
                  <a:cubicBezTo>
                    <a:pt x="37" y="0"/>
                    <a:pt x="3" y="8"/>
                    <a:pt x="0" y="69"/>
                  </a:cubicBezTo>
                  <a:cubicBezTo>
                    <a:pt x="0" y="236"/>
                    <a:pt x="0" y="236"/>
                    <a:pt x="0" y="236"/>
                  </a:cubicBezTo>
                  <a:cubicBezTo>
                    <a:pt x="2" y="299"/>
                    <a:pt x="37" y="304"/>
                    <a:pt x="83" y="304"/>
                  </a:cubicBezTo>
                  <a:cubicBezTo>
                    <a:pt x="128" y="304"/>
                    <a:pt x="165" y="296"/>
                    <a:pt x="165" y="236"/>
                  </a:cubicBezTo>
                  <a:cubicBezTo>
                    <a:pt x="165" y="69"/>
                    <a:pt x="165" y="69"/>
                    <a:pt x="165" y="69"/>
                  </a:cubicBezTo>
                  <a:cubicBezTo>
                    <a:pt x="164" y="15"/>
                    <a:pt x="128" y="0"/>
                    <a:pt x="83" y="0"/>
                  </a:cubicBezTo>
                  <a:close/>
                  <a:moveTo>
                    <a:pt x="85" y="265"/>
                  </a:moveTo>
                  <a:cubicBezTo>
                    <a:pt x="74" y="265"/>
                    <a:pt x="65" y="256"/>
                    <a:pt x="65" y="245"/>
                  </a:cubicBezTo>
                  <a:cubicBezTo>
                    <a:pt x="65" y="234"/>
                    <a:pt x="74" y="225"/>
                    <a:pt x="85" y="225"/>
                  </a:cubicBezTo>
                  <a:cubicBezTo>
                    <a:pt x="96" y="225"/>
                    <a:pt x="105" y="234"/>
                    <a:pt x="105" y="245"/>
                  </a:cubicBezTo>
                  <a:cubicBezTo>
                    <a:pt x="105" y="256"/>
                    <a:pt x="96" y="265"/>
                    <a:pt x="85" y="265"/>
                  </a:cubicBezTo>
                  <a:close/>
                  <a:moveTo>
                    <a:pt x="129" y="124"/>
                  </a:moveTo>
                  <a:cubicBezTo>
                    <a:pt x="38" y="124"/>
                    <a:pt x="38" y="124"/>
                    <a:pt x="38" y="124"/>
                  </a:cubicBezTo>
                  <a:cubicBezTo>
                    <a:pt x="34" y="124"/>
                    <a:pt x="31" y="121"/>
                    <a:pt x="31" y="117"/>
                  </a:cubicBezTo>
                  <a:cubicBezTo>
                    <a:pt x="31" y="113"/>
                    <a:pt x="34" y="110"/>
                    <a:pt x="38" y="110"/>
                  </a:cubicBezTo>
                  <a:cubicBezTo>
                    <a:pt x="129" y="110"/>
                    <a:pt x="129" y="110"/>
                    <a:pt x="129" y="110"/>
                  </a:cubicBezTo>
                  <a:cubicBezTo>
                    <a:pt x="133" y="110"/>
                    <a:pt x="136" y="113"/>
                    <a:pt x="136" y="117"/>
                  </a:cubicBezTo>
                  <a:cubicBezTo>
                    <a:pt x="136" y="121"/>
                    <a:pt x="133" y="124"/>
                    <a:pt x="129" y="124"/>
                  </a:cubicBezTo>
                  <a:close/>
                  <a:moveTo>
                    <a:pt x="129" y="75"/>
                  </a:moveTo>
                  <a:cubicBezTo>
                    <a:pt x="38" y="75"/>
                    <a:pt x="38" y="75"/>
                    <a:pt x="38" y="75"/>
                  </a:cubicBezTo>
                  <a:cubicBezTo>
                    <a:pt x="34" y="75"/>
                    <a:pt x="31" y="72"/>
                    <a:pt x="31" y="68"/>
                  </a:cubicBezTo>
                  <a:cubicBezTo>
                    <a:pt x="31" y="64"/>
                    <a:pt x="34" y="61"/>
                    <a:pt x="38" y="61"/>
                  </a:cubicBezTo>
                  <a:cubicBezTo>
                    <a:pt x="129" y="61"/>
                    <a:pt x="129" y="61"/>
                    <a:pt x="129" y="61"/>
                  </a:cubicBezTo>
                  <a:cubicBezTo>
                    <a:pt x="133" y="61"/>
                    <a:pt x="136" y="64"/>
                    <a:pt x="136" y="68"/>
                  </a:cubicBezTo>
                  <a:cubicBezTo>
                    <a:pt x="136" y="72"/>
                    <a:pt x="133" y="75"/>
                    <a:pt x="129" y="75"/>
                  </a:cubicBez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Freeform 46"/>
            <p:cNvSpPr/>
            <p:nvPr/>
          </p:nvSpPr>
          <p:spPr bwMode="auto">
            <a:xfrm>
              <a:off x="8761964" y="3117960"/>
              <a:ext cx="61817" cy="60593"/>
            </a:xfrm>
            <a:custGeom>
              <a:avLst/>
              <a:gdLst>
                <a:gd name="T0" fmla="*/ 38 w 43"/>
                <a:gd name="T1" fmla="*/ 29 h 42"/>
                <a:gd name="T2" fmla="*/ 29 w 43"/>
                <a:gd name="T3" fmla="*/ 4 h 42"/>
                <a:gd name="T4" fmla="*/ 4 w 43"/>
                <a:gd name="T5" fmla="*/ 14 h 42"/>
                <a:gd name="T6" fmla="*/ 14 w 43"/>
                <a:gd name="T7" fmla="*/ 38 h 42"/>
                <a:gd name="T8" fmla="*/ 38 w 43"/>
                <a:gd name="T9" fmla="*/ 29 h 42"/>
              </a:gdLst>
              <a:ahLst/>
              <a:cxnLst>
                <a:cxn ang="0">
                  <a:pos x="T0" y="T1"/>
                </a:cxn>
                <a:cxn ang="0">
                  <a:pos x="T2" y="T3"/>
                </a:cxn>
                <a:cxn ang="0">
                  <a:pos x="T4" y="T5"/>
                </a:cxn>
                <a:cxn ang="0">
                  <a:pos x="T6" y="T7"/>
                </a:cxn>
                <a:cxn ang="0">
                  <a:pos x="T8" y="T9"/>
                </a:cxn>
              </a:cxnLst>
              <a:rect l="0" t="0" r="r" b="b"/>
              <a:pathLst>
                <a:path w="43" h="42">
                  <a:moveTo>
                    <a:pt x="38" y="29"/>
                  </a:moveTo>
                  <a:cubicBezTo>
                    <a:pt x="43" y="20"/>
                    <a:pt x="38" y="9"/>
                    <a:pt x="29" y="4"/>
                  </a:cubicBezTo>
                  <a:cubicBezTo>
                    <a:pt x="20" y="0"/>
                    <a:pt x="9" y="4"/>
                    <a:pt x="4" y="14"/>
                  </a:cubicBezTo>
                  <a:cubicBezTo>
                    <a:pt x="0" y="23"/>
                    <a:pt x="4" y="34"/>
                    <a:pt x="14" y="38"/>
                  </a:cubicBezTo>
                  <a:cubicBezTo>
                    <a:pt x="23" y="42"/>
                    <a:pt x="34" y="38"/>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8" name="Freeform 47"/>
            <p:cNvSpPr/>
            <p:nvPr/>
          </p:nvSpPr>
          <p:spPr bwMode="auto">
            <a:xfrm>
              <a:off x="8671992" y="3077565"/>
              <a:ext cx="60593" cy="60593"/>
            </a:xfrm>
            <a:custGeom>
              <a:avLst/>
              <a:gdLst>
                <a:gd name="T0" fmla="*/ 38 w 42"/>
                <a:gd name="T1" fmla="*/ 29 h 42"/>
                <a:gd name="T2" fmla="*/ 28 w 42"/>
                <a:gd name="T3" fmla="*/ 4 h 42"/>
                <a:gd name="T4" fmla="*/ 4 w 42"/>
                <a:gd name="T5" fmla="*/ 13 h 42"/>
                <a:gd name="T6" fmla="*/ 13 w 42"/>
                <a:gd name="T7" fmla="*/ 38 h 42"/>
                <a:gd name="T8" fmla="*/ 38 w 42"/>
                <a:gd name="T9" fmla="*/ 29 h 42"/>
              </a:gdLst>
              <a:ahLst/>
              <a:cxnLst>
                <a:cxn ang="0">
                  <a:pos x="T0" y="T1"/>
                </a:cxn>
                <a:cxn ang="0">
                  <a:pos x="T2" y="T3"/>
                </a:cxn>
                <a:cxn ang="0">
                  <a:pos x="T4" y="T5"/>
                </a:cxn>
                <a:cxn ang="0">
                  <a:pos x="T6" y="T7"/>
                </a:cxn>
                <a:cxn ang="0">
                  <a:pos x="T8" y="T9"/>
                </a:cxn>
              </a:cxnLst>
              <a:rect l="0" t="0" r="r" b="b"/>
              <a:pathLst>
                <a:path w="42" h="42">
                  <a:moveTo>
                    <a:pt x="38" y="29"/>
                  </a:moveTo>
                  <a:cubicBezTo>
                    <a:pt x="42" y="19"/>
                    <a:pt x="38" y="8"/>
                    <a:pt x="28" y="4"/>
                  </a:cubicBezTo>
                  <a:cubicBezTo>
                    <a:pt x="19" y="0"/>
                    <a:pt x="8" y="4"/>
                    <a:pt x="4" y="13"/>
                  </a:cubicBezTo>
                  <a:cubicBezTo>
                    <a:pt x="0" y="23"/>
                    <a:pt x="4" y="34"/>
                    <a:pt x="13" y="38"/>
                  </a:cubicBezTo>
                  <a:cubicBezTo>
                    <a:pt x="22" y="42"/>
                    <a:pt x="34" y="38"/>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Freeform 48"/>
            <p:cNvSpPr/>
            <p:nvPr/>
          </p:nvSpPr>
          <p:spPr bwMode="auto">
            <a:xfrm>
              <a:off x="8580797" y="3035333"/>
              <a:ext cx="60593" cy="62429"/>
            </a:xfrm>
            <a:custGeom>
              <a:avLst/>
              <a:gdLst>
                <a:gd name="T0" fmla="*/ 38 w 42"/>
                <a:gd name="T1" fmla="*/ 29 h 43"/>
                <a:gd name="T2" fmla="*/ 29 w 42"/>
                <a:gd name="T3" fmla="*/ 5 h 43"/>
                <a:gd name="T4" fmla="*/ 4 w 42"/>
                <a:gd name="T5" fmla="*/ 14 h 43"/>
                <a:gd name="T6" fmla="*/ 14 w 42"/>
                <a:gd name="T7" fmla="*/ 39 h 43"/>
                <a:gd name="T8" fmla="*/ 38 w 42"/>
                <a:gd name="T9" fmla="*/ 29 h 43"/>
              </a:gdLst>
              <a:ahLst/>
              <a:cxnLst>
                <a:cxn ang="0">
                  <a:pos x="T0" y="T1"/>
                </a:cxn>
                <a:cxn ang="0">
                  <a:pos x="T2" y="T3"/>
                </a:cxn>
                <a:cxn ang="0">
                  <a:pos x="T4" y="T5"/>
                </a:cxn>
                <a:cxn ang="0">
                  <a:pos x="T6" y="T7"/>
                </a:cxn>
                <a:cxn ang="0">
                  <a:pos x="T8" y="T9"/>
                </a:cxn>
              </a:cxnLst>
              <a:rect l="0" t="0" r="r" b="b"/>
              <a:pathLst>
                <a:path w="42" h="43">
                  <a:moveTo>
                    <a:pt x="38" y="29"/>
                  </a:moveTo>
                  <a:cubicBezTo>
                    <a:pt x="42" y="20"/>
                    <a:pt x="38" y="9"/>
                    <a:pt x="29" y="5"/>
                  </a:cubicBezTo>
                  <a:cubicBezTo>
                    <a:pt x="20" y="0"/>
                    <a:pt x="9" y="5"/>
                    <a:pt x="4" y="14"/>
                  </a:cubicBezTo>
                  <a:cubicBezTo>
                    <a:pt x="0" y="23"/>
                    <a:pt x="4" y="34"/>
                    <a:pt x="14" y="39"/>
                  </a:cubicBezTo>
                  <a:cubicBezTo>
                    <a:pt x="23" y="43"/>
                    <a:pt x="34" y="39"/>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Freeform 49"/>
            <p:cNvSpPr/>
            <p:nvPr/>
          </p:nvSpPr>
          <p:spPr bwMode="auto">
            <a:xfrm>
              <a:off x="8489602" y="2994938"/>
              <a:ext cx="62429" cy="60593"/>
            </a:xfrm>
            <a:custGeom>
              <a:avLst/>
              <a:gdLst>
                <a:gd name="T0" fmla="*/ 39 w 43"/>
                <a:gd name="T1" fmla="*/ 29 h 42"/>
                <a:gd name="T2" fmla="*/ 29 w 43"/>
                <a:gd name="T3" fmla="*/ 4 h 42"/>
                <a:gd name="T4" fmla="*/ 5 w 43"/>
                <a:gd name="T5" fmla="*/ 14 h 42"/>
                <a:gd name="T6" fmla="*/ 14 w 43"/>
                <a:gd name="T7" fmla="*/ 38 h 42"/>
                <a:gd name="T8" fmla="*/ 39 w 43"/>
                <a:gd name="T9" fmla="*/ 29 h 42"/>
              </a:gdLst>
              <a:ahLst/>
              <a:cxnLst>
                <a:cxn ang="0">
                  <a:pos x="T0" y="T1"/>
                </a:cxn>
                <a:cxn ang="0">
                  <a:pos x="T2" y="T3"/>
                </a:cxn>
                <a:cxn ang="0">
                  <a:pos x="T4" y="T5"/>
                </a:cxn>
                <a:cxn ang="0">
                  <a:pos x="T6" y="T7"/>
                </a:cxn>
                <a:cxn ang="0">
                  <a:pos x="T8" y="T9"/>
                </a:cxn>
              </a:cxnLst>
              <a:rect l="0" t="0" r="r" b="b"/>
              <a:pathLst>
                <a:path w="43" h="42">
                  <a:moveTo>
                    <a:pt x="39" y="29"/>
                  </a:moveTo>
                  <a:cubicBezTo>
                    <a:pt x="43" y="20"/>
                    <a:pt x="39" y="9"/>
                    <a:pt x="29" y="4"/>
                  </a:cubicBezTo>
                  <a:cubicBezTo>
                    <a:pt x="20" y="0"/>
                    <a:pt x="9" y="4"/>
                    <a:pt x="5" y="14"/>
                  </a:cubicBezTo>
                  <a:cubicBezTo>
                    <a:pt x="0" y="23"/>
                    <a:pt x="5" y="34"/>
                    <a:pt x="14" y="38"/>
                  </a:cubicBezTo>
                  <a:cubicBezTo>
                    <a:pt x="23" y="42"/>
                    <a:pt x="34" y="38"/>
                    <a:pt x="39"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Freeform 50"/>
            <p:cNvSpPr/>
            <p:nvPr/>
          </p:nvSpPr>
          <p:spPr bwMode="auto">
            <a:xfrm>
              <a:off x="8400242" y="2954543"/>
              <a:ext cx="60593" cy="60593"/>
            </a:xfrm>
            <a:custGeom>
              <a:avLst/>
              <a:gdLst>
                <a:gd name="T0" fmla="*/ 38 w 42"/>
                <a:gd name="T1" fmla="*/ 29 h 42"/>
                <a:gd name="T2" fmla="*/ 29 w 42"/>
                <a:gd name="T3" fmla="*/ 4 h 42"/>
                <a:gd name="T4" fmla="*/ 4 w 42"/>
                <a:gd name="T5" fmla="*/ 13 h 42"/>
                <a:gd name="T6" fmla="*/ 13 w 42"/>
                <a:gd name="T7" fmla="*/ 38 h 42"/>
                <a:gd name="T8" fmla="*/ 38 w 42"/>
                <a:gd name="T9" fmla="*/ 29 h 42"/>
              </a:gdLst>
              <a:ahLst/>
              <a:cxnLst>
                <a:cxn ang="0">
                  <a:pos x="T0" y="T1"/>
                </a:cxn>
                <a:cxn ang="0">
                  <a:pos x="T2" y="T3"/>
                </a:cxn>
                <a:cxn ang="0">
                  <a:pos x="T4" y="T5"/>
                </a:cxn>
                <a:cxn ang="0">
                  <a:pos x="T6" y="T7"/>
                </a:cxn>
                <a:cxn ang="0">
                  <a:pos x="T8" y="T9"/>
                </a:cxn>
              </a:cxnLst>
              <a:rect l="0" t="0" r="r" b="b"/>
              <a:pathLst>
                <a:path w="42" h="42">
                  <a:moveTo>
                    <a:pt x="38" y="29"/>
                  </a:moveTo>
                  <a:cubicBezTo>
                    <a:pt x="42" y="19"/>
                    <a:pt x="38" y="8"/>
                    <a:pt x="29" y="4"/>
                  </a:cubicBezTo>
                  <a:cubicBezTo>
                    <a:pt x="19" y="0"/>
                    <a:pt x="8" y="4"/>
                    <a:pt x="4" y="13"/>
                  </a:cubicBezTo>
                  <a:cubicBezTo>
                    <a:pt x="0" y="23"/>
                    <a:pt x="4" y="34"/>
                    <a:pt x="13" y="38"/>
                  </a:cubicBezTo>
                  <a:cubicBezTo>
                    <a:pt x="23" y="42"/>
                    <a:pt x="34" y="38"/>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Freeform 51"/>
            <p:cNvSpPr/>
            <p:nvPr/>
          </p:nvSpPr>
          <p:spPr bwMode="auto">
            <a:xfrm>
              <a:off x="8309047" y="2912311"/>
              <a:ext cx="61817" cy="62429"/>
            </a:xfrm>
            <a:custGeom>
              <a:avLst/>
              <a:gdLst>
                <a:gd name="T0" fmla="*/ 39 w 43"/>
                <a:gd name="T1" fmla="*/ 29 h 43"/>
                <a:gd name="T2" fmla="*/ 29 w 43"/>
                <a:gd name="T3" fmla="*/ 5 h 43"/>
                <a:gd name="T4" fmla="*/ 5 w 43"/>
                <a:gd name="T5" fmla="*/ 14 h 43"/>
                <a:gd name="T6" fmla="*/ 14 w 43"/>
                <a:gd name="T7" fmla="*/ 39 h 43"/>
                <a:gd name="T8" fmla="*/ 39 w 43"/>
                <a:gd name="T9" fmla="*/ 29 h 43"/>
              </a:gdLst>
              <a:ahLst/>
              <a:cxnLst>
                <a:cxn ang="0">
                  <a:pos x="T0" y="T1"/>
                </a:cxn>
                <a:cxn ang="0">
                  <a:pos x="T2" y="T3"/>
                </a:cxn>
                <a:cxn ang="0">
                  <a:pos x="T4" y="T5"/>
                </a:cxn>
                <a:cxn ang="0">
                  <a:pos x="T6" y="T7"/>
                </a:cxn>
                <a:cxn ang="0">
                  <a:pos x="T8" y="T9"/>
                </a:cxn>
              </a:cxnLst>
              <a:rect l="0" t="0" r="r" b="b"/>
              <a:pathLst>
                <a:path w="43" h="43">
                  <a:moveTo>
                    <a:pt x="39" y="29"/>
                  </a:moveTo>
                  <a:cubicBezTo>
                    <a:pt x="43" y="20"/>
                    <a:pt x="39" y="9"/>
                    <a:pt x="29" y="5"/>
                  </a:cubicBezTo>
                  <a:cubicBezTo>
                    <a:pt x="20" y="0"/>
                    <a:pt x="9" y="5"/>
                    <a:pt x="5" y="14"/>
                  </a:cubicBezTo>
                  <a:cubicBezTo>
                    <a:pt x="0" y="23"/>
                    <a:pt x="5" y="34"/>
                    <a:pt x="14" y="39"/>
                  </a:cubicBezTo>
                  <a:cubicBezTo>
                    <a:pt x="23" y="43"/>
                    <a:pt x="34" y="39"/>
                    <a:pt x="39"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Freeform 52"/>
            <p:cNvSpPr/>
            <p:nvPr/>
          </p:nvSpPr>
          <p:spPr bwMode="auto">
            <a:xfrm>
              <a:off x="8219075" y="2871916"/>
              <a:ext cx="60593" cy="60593"/>
            </a:xfrm>
            <a:custGeom>
              <a:avLst/>
              <a:gdLst>
                <a:gd name="T0" fmla="*/ 38 w 42"/>
                <a:gd name="T1" fmla="*/ 29 h 42"/>
                <a:gd name="T2" fmla="*/ 29 w 42"/>
                <a:gd name="T3" fmla="*/ 4 h 42"/>
                <a:gd name="T4" fmla="*/ 4 w 42"/>
                <a:gd name="T5" fmla="*/ 14 h 42"/>
                <a:gd name="T6" fmla="*/ 13 w 42"/>
                <a:gd name="T7" fmla="*/ 38 h 42"/>
                <a:gd name="T8" fmla="*/ 38 w 42"/>
                <a:gd name="T9" fmla="*/ 29 h 42"/>
              </a:gdLst>
              <a:ahLst/>
              <a:cxnLst>
                <a:cxn ang="0">
                  <a:pos x="T0" y="T1"/>
                </a:cxn>
                <a:cxn ang="0">
                  <a:pos x="T2" y="T3"/>
                </a:cxn>
                <a:cxn ang="0">
                  <a:pos x="T4" y="T5"/>
                </a:cxn>
                <a:cxn ang="0">
                  <a:pos x="T6" y="T7"/>
                </a:cxn>
                <a:cxn ang="0">
                  <a:pos x="T8" y="T9"/>
                </a:cxn>
              </a:cxnLst>
              <a:rect l="0" t="0" r="r" b="b"/>
              <a:pathLst>
                <a:path w="42" h="42">
                  <a:moveTo>
                    <a:pt x="38" y="29"/>
                  </a:moveTo>
                  <a:cubicBezTo>
                    <a:pt x="42" y="20"/>
                    <a:pt x="38" y="9"/>
                    <a:pt x="29" y="4"/>
                  </a:cubicBezTo>
                  <a:cubicBezTo>
                    <a:pt x="19" y="0"/>
                    <a:pt x="8" y="4"/>
                    <a:pt x="4" y="14"/>
                  </a:cubicBezTo>
                  <a:cubicBezTo>
                    <a:pt x="0" y="23"/>
                    <a:pt x="4" y="34"/>
                    <a:pt x="13" y="38"/>
                  </a:cubicBezTo>
                  <a:cubicBezTo>
                    <a:pt x="23" y="42"/>
                    <a:pt x="34" y="38"/>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4" name="Freeform 53"/>
            <p:cNvSpPr/>
            <p:nvPr/>
          </p:nvSpPr>
          <p:spPr bwMode="auto">
            <a:xfrm>
              <a:off x="8127880" y="2831521"/>
              <a:ext cx="62429" cy="60593"/>
            </a:xfrm>
            <a:custGeom>
              <a:avLst/>
              <a:gdLst>
                <a:gd name="T0" fmla="*/ 39 w 43"/>
                <a:gd name="T1" fmla="*/ 29 h 42"/>
                <a:gd name="T2" fmla="*/ 29 w 43"/>
                <a:gd name="T3" fmla="*/ 4 h 42"/>
                <a:gd name="T4" fmla="*/ 5 w 43"/>
                <a:gd name="T5" fmla="*/ 13 h 42"/>
                <a:gd name="T6" fmla="*/ 14 w 43"/>
                <a:gd name="T7" fmla="*/ 38 h 42"/>
                <a:gd name="T8" fmla="*/ 39 w 43"/>
                <a:gd name="T9" fmla="*/ 29 h 42"/>
              </a:gdLst>
              <a:ahLst/>
              <a:cxnLst>
                <a:cxn ang="0">
                  <a:pos x="T0" y="T1"/>
                </a:cxn>
                <a:cxn ang="0">
                  <a:pos x="T2" y="T3"/>
                </a:cxn>
                <a:cxn ang="0">
                  <a:pos x="T4" y="T5"/>
                </a:cxn>
                <a:cxn ang="0">
                  <a:pos x="T6" y="T7"/>
                </a:cxn>
                <a:cxn ang="0">
                  <a:pos x="T8" y="T9"/>
                </a:cxn>
              </a:cxnLst>
              <a:rect l="0" t="0" r="r" b="b"/>
              <a:pathLst>
                <a:path w="43" h="42">
                  <a:moveTo>
                    <a:pt x="39" y="29"/>
                  </a:moveTo>
                  <a:cubicBezTo>
                    <a:pt x="43" y="19"/>
                    <a:pt x="39" y="8"/>
                    <a:pt x="29" y="4"/>
                  </a:cubicBezTo>
                  <a:cubicBezTo>
                    <a:pt x="20" y="0"/>
                    <a:pt x="9" y="4"/>
                    <a:pt x="5" y="13"/>
                  </a:cubicBezTo>
                  <a:cubicBezTo>
                    <a:pt x="0" y="23"/>
                    <a:pt x="4" y="34"/>
                    <a:pt x="14" y="38"/>
                  </a:cubicBezTo>
                  <a:cubicBezTo>
                    <a:pt x="23" y="42"/>
                    <a:pt x="34" y="38"/>
                    <a:pt x="39"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5" name="Freeform 54"/>
            <p:cNvSpPr/>
            <p:nvPr/>
          </p:nvSpPr>
          <p:spPr bwMode="auto">
            <a:xfrm>
              <a:off x="8037909" y="2789289"/>
              <a:ext cx="61205" cy="62429"/>
            </a:xfrm>
            <a:custGeom>
              <a:avLst/>
              <a:gdLst>
                <a:gd name="T0" fmla="*/ 38 w 42"/>
                <a:gd name="T1" fmla="*/ 29 h 43"/>
                <a:gd name="T2" fmla="*/ 29 w 42"/>
                <a:gd name="T3" fmla="*/ 5 h 43"/>
                <a:gd name="T4" fmla="*/ 4 w 42"/>
                <a:gd name="T5" fmla="*/ 14 h 43"/>
                <a:gd name="T6" fmla="*/ 13 w 42"/>
                <a:gd name="T7" fmla="*/ 39 h 43"/>
                <a:gd name="T8" fmla="*/ 38 w 42"/>
                <a:gd name="T9" fmla="*/ 29 h 43"/>
              </a:gdLst>
              <a:ahLst/>
              <a:cxnLst>
                <a:cxn ang="0">
                  <a:pos x="T0" y="T1"/>
                </a:cxn>
                <a:cxn ang="0">
                  <a:pos x="T2" y="T3"/>
                </a:cxn>
                <a:cxn ang="0">
                  <a:pos x="T4" y="T5"/>
                </a:cxn>
                <a:cxn ang="0">
                  <a:pos x="T6" y="T7"/>
                </a:cxn>
                <a:cxn ang="0">
                  <a:pos x="T8" y="T9"/>
                </a:cxn>
              </a:cxnLst>
              <a:rect l="0" t="0" r="r" b="b"/>
              <a:pathLst>
                <a:path w="42" h="43">
                  <a:moveTo>
                    <a:pt x="38" y="29"/>
                  </a:moveTo>
                  <a:cubicBezTo>
                    <a:pt x="42" y="20"/>
                    <a:pt x="38" y="9"/>
                    <a:pt x="29" y="5"/>
                  </a:cubicBezTo>
                  <a:cubicBezTo>
                    <a:pt x="19" y="0"/>
                    <a:pt x="8" y="5"/>
                    <a:pt x="4" y="14"/>
                  </a:cubicBezTo>
                  <a:cubicBezTo>
                    <a:pt x="0" y="23"/>
                    <a:pt x="4" y="34"/>
                    <a:pt x="13" y="39"/>
                  </a:cubicBezTo>
                  <a:cubicBezTo>
                    <a:pt x="23" y="43"/>
                    <a:pt x="34" y="39"/>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6" name="Freeform 55"/>
            <p:cNvSpPr/>
            <p:nvPr/>
          </p:nvSpPr>
          <p:spPr bwMode="auto">
            <a:xfrm>
              <a:off x="7947325" y="2748894"/>
              <a:ext cx="61817" cy="60593"/>
            </a:xfrm>
            <a:custGeom>
              <a:avLst/>
              <a:gdLst>
                <a:gd name="T0" fmla="*/ 38 w 43"/>
                <a:gd name="T1" fmla="*/ 29 h 42"/>
                <a:gd name="T2" fmla="*/ 29 w 43"/>
                <a:gd name="T3" fmla="*/ 4 h 42"/>
                <a:gd name="T4" fmla="*/ 4 w 43"/>
                <a:gd name="T5" fmla="*/ 14 h 42"/>
                <a:gd name="T6" fmla="*/ 14 w 43"/>
                <a:gd name="T7" fmla="*/ 38 h 42"/>
                <a:gd name="T8" fmla="*/ 38 w 43"/>
                <a:gd name="T9" fmla="*/ 29 h 42"/>
              </a:gdLst>
              <a:ahLst/>
              <a:cxnLst>
                <a:cxn ang="0">
                  <a:pos x="T0" y="T1"/>
                </a:cxn>
                <a:cxn ang="0">
                  <a:pos x="T2" y="T3"/>
                </a:cxn>
                <a:cxn ang="0">
                  <a:pos x="T4" y="T5"/>
                </a:cxn>
                <a:cxn ang="0">
                  <a:pos x="T6" y="T7"/>
                </a:cxn>
                <a:cxn ang="0">
                  <a:pos x="T8" y="T9"/>
                </a:cxn>
              </a:cxnLst>
              <a:rect l="0" t="0" r="r" b="b"/>
              <a:pathLst>
                <a:path w="43" h="42">
                  <a:moveTo>
                    <a:pt x="38" y="29"/>
                  </a:moveTo>
                  <a:cubicBezTo>
                    <a:pt x="43" y="20"/>
                    <a:pt x="39" y="9"/>
                    <a:pt x="29" y="4"/>
                  </a:cubicBezTo>
                  <a:cubicBezTo>
                    <a:pt x="20" y="0"/>
                    <a:pt x="9" y="4"/>
                    <a:pt x="4" y="14"/>
                  </a:cubicBezTo>
                  <a:cubicBezTo>
                    <a:pt x="0" y="23"/>
                    <a:pt x="4" y="34"/>
                    <a:pt x="14" y="38"/>
                  </a:cubicBezTo>
                  <a:cubicBezTo>
                    <a:pt x="23" y="42"/>
                    <a:pt x="34" y="38"/>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7" name="Freeform 56"/>
            <p:cNvSpPr/>
            <p:nvPr/>
          </p:nvSpPr>
          <p:spPr bwMode="auto">
            <a:xfrm>
              <a:off x="7857354" y="2708499"/>
              <a:ext cx="60593" cy="60593"/>
            </a:xfrm>
            <a:custGeom>
              <a:avLst/>
              <a:gdLst>
                <a:gd name="T0" fmla="*/ 38 w 42"/>
                <a:gd name="T1" fmla="*/ 29 h 42"/>
                <a:gd name="T2" fmla="*/ 29 w 42"/>
                <a:gd name="T3" fmla="*/ 4 h 42"/>
                <a:gd name="T4" fmla="*/ 4 w 42"/>
                <a:gd name="T5" fmla="*/ 13 h 42"/>
                <a:gd name="T6" fmla="*/ 13 w 42"/>
                <a:gd name="T7" fmla="*/ 38 h 42"/>
                <a:gd name="T8" fmla="*/ 38 w 42"/>
                <a:gd name="T9" fmla="*/ 29 h 42"/>
              </a:gdLst>
              <a:ahLst/>
              <a:cxnLst>
                <a:cxn ang="0">
                  <a:pos x="T0" y="T1"/>
                </a:cxn>
                <a:cxn ang="0">
                  <a:pos x="T2" y="T3"/>
                </a:cxn>
                <a:cxn ang="0">
                  <a:pos x="T4" y="T5"/>
                </a:cxn>
                <a:cxn ang="0">
                  <a:pos x="T6" y="T7"/>
                </a:cxn>
                <a:cxn ang="0">
                  <a:pos x="T8" y="T9"/>
                </a:cxn>
              </a:cxnLst>
              <a:rect l="0" t="0" r="r" b="b"/>
              <a:pathLst>
                <a:path w="42" h="42">
                  <a:moveTo>
                    <a:pt x="38" y="29"/>
                  </a:moveTo>
                  <a:cubicBezTo>
                    <a:pt x="42" y="19"/>
                    <a:pt x="38" y="8"/>
                    <a:pt x="29" y="4"/>
                  </a:cubicBezTo>
                  <a:cubicBezTo>
                    <a:pt x="19" y="0"/>
                    <a:pt x="8" y="4"/>
                    <a:pt x="4" y="13"/>
                  </a:cubicBezTo>
                  <a:cubicBezTo>
                    <a:pt x="0" y="23"/>
                    <a:pt x="4" y="34"/>
                    <a:pt x="13" y="38"/>
                  </a:cubicBezTo>
                  <a:cubicBezTo>
                    <a:pt x="23" y="42"/>
                    <a:pt x="34" y="38"/>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8" name="Freeform 57"/>
            <p:cNvSpPr/>
            <p:nvPr/>
          </p:nvSpPr>
          <p:spPr bwMode="auto">
            <a:xfrm>
              <a:off x="7766158" y="2666267"/>
              <a:ext cx="62429" cy="62429"/>
            </a:xfrm>
            <a:custGeom>
              <a:avLst/>
              <a:gdLst>
                <a:gd name="T0" fmla="*/ 38 w 43"/>
                <a:gd name="T1" fmla="*/ 29 h 43"/>
                <a:gd name="T2" fmla="*/ 29 w 43"/>
                <a:gd name="T3" fmla="*/ 5 h 43"/>
                <a:gd name="T4" fmla="*/ 4 w 43"/>
                <a:gd name="T5" fmla="*/ 14 h 43"/>
                <a:gd name="T6" fmla="*/ 14 w 43"/>
                <a:gd name="T7" fmla="*/ 39 h 43"/>
                <a:gd name="T8" fmla="*/ 38 w 43"/>
                <a:gd name="T9" fmla="*/ 29 h 43"/>
              </a:gdLst>
              <a:ahLst/>
              <a:cxnLst>
                <a:cxn ang="0">
                  <a:pos x="T0" y="T1"/>
                </a:cxn>
                <a:cxn ang="0">
                  <a:pos x="T2" y="T3"/>
                </a:cxn>
                <a:cxn ang="0">
                  <a:pos x="T4" y="T5"/>
                </a:cxn>
                <a:cxn ang="0">
                  <a:pos x="T6" y="T7"/>
                </a:cxn>
                <a:cxn ang="0">
                  <a:pos x="T8" y="T9"/>
                </a:cxn>
              </a:cxnLst>
              <a:rect l="0" t="0" r="r" b="b"/>
              <a:pathLst>
                <a:path w="43" h="43">
                  <a:moveTo>
                    <a:pt x="38" y="29"/>
                  </a:moveTo>
                  <a:cubicBezTo>
                    <a:pt x="43" y="20"/>
                    <a:pt x="38" y="9"/>
                    <a:pt x="29" y="5"/>
                  </a:cubicBezTo>
                  <a:cubicBezTo>
                    <a:pt x="20" y="0"/>
                    <a:pt x="9" y="4"/>
                    <a:pt x="4" y="14"/>
                  </a:cubicBezTo>
                  <a:cubicBezTo>
                    <a:pt x="0" y="23"/>
                    <a:pt x="4" y="34"/>
                    <a:pt x="14" y="39"/>
                  </a:cubicBezTo>
                  <a:cubicBezTo>
                    <a:pt x="23" y="43"/>
                    <a:pt x="34" y="39"/>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9" name="Freeform 58"/>
            <p:cNvSpPr/>
            <p:nvPr/>
          </p:nvSpPr>
          <p:spPr bwMode="auto">
            <a:xfrm>
              <a:off x="7676187" y="2625872"/>
              <a:ext cx="61205" cy="60593"/>
            </a:xfrm>
            <a:custGeom>
              <a:avLst/>
              <a:gdLst>
                <a:gd name="T0" fmla="*/ 38 w 42"/>
                <a:gd name="T1" fmla="*/ 29 h 42"/>
                <a:gd name="T2" fmla="*/ 29 w 42"/>
                <a:gd name="T3" fmla="*/ 4 h 42"/>
                <a:gd name="T4" fmla="*/ 4 w 42"/>
                <a:gd name="T5" fmla="*/ 14 h 42"/>
                <a:gd name="T6" fmla="*/ 13 w 42"/>
                <a:gd name="T7" fmla="*/ 38 h 42"/>
                <a:gd name="T8" fmla="*/ 38 w 42"/>
                <a:gd name="T9" fmla="*/ 29 h 42"/>
              </a:gdLst>
              <a:ahLst/>
              <a:cxnLst>
                <a:cxn ang="0">
                  <a:pos x="T0" y="T1"/>
                </a:cxn>
                <a:cxn ang="0">
                  <a:pos x="T2" y="T3"/>
                </a:cxn>
                <a:cxn ang="0">
                  <a:pos x="T4" y="T5"/>
                </a:cxn>
                <a:cxn ang="0">
                  <a:pos x="T6" y="T7"/>
                </a:cxn>
                <a:cxn ang="0">
                  <a:pos x="T8" y="T9"/>
                </a:cxn>
              </a:cxnLst>
              <a:rect l="0" t="0" r="r" b="b"/>
              <a:pathLst>
                <a:path w="42" h="42">
                  <a:moveTo>
                    <a:pt x="38" y="29"/>
                  </a:moveTo>
                  <a:cubicBezTo>
                    <a:pt x="42" y="20"/>
                    <a:pt x="38" y="8"/>
                    <a:pt x="29" y="4"/>
                  </a:cubicBezTo>
                  <a:cubicBezTo>
                    <a:pt x="19" y="0"/>
                    <a:pt x="8" y="4"/>
                    <a:pt x="4" y="14"/>
                  </a:cubicBezTo>
                  <a:cubicBezTo>
                    <a:pt x="0" y="23"/>
                    <a:pt x="4" y="34"/>
                    <a:pt x="13" y="38"/>
                  </a:cubicBezTo>
                  <a:cubicBezTo>
                    <a:pt x="23" y="42"/>
                    <a:pt x="34" y="38"/>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0" name="Freeform 59"/>
            <p:cNvSpPr/>
            <p:nvPr/>
          </p:nvSpPr>
          <p:spPr bwMode="auto">
            <a:xfrm>
              <a:off x="7584992" y="2585476"/>
              <a:ext cx="62429" cy="60593"/>
            </a:xfrm>
            <a:custGeom>
              <a:avLst/>
              <a:gdLst>
                <a:gd name="T0" fmla="*/ 38 w 43"/>
                <a:gd name="T1" fmla="*/ 29 h 42"/>
                <a:gd name="T2" fmla="*/ 29 w 43"/>
                <a:gd name="T3" fmla="*/ 4 h 42"/>
                <a:gd name="T4" fmla="*/ 4 w 43"/>
                <a:gd name="T5" fmla="*/ 13 h 42"/>
                <a:gd name="T6" fmla="*/ 14 w 43"/>
                <a:gd name="T7" fmla="*/ 38 h 42"/>
                <a:gd name="T8" fmla="*/ 38 w 43"/>
                <a:gd name="T9" fmla="*/ 29 h 42"/>
              </a:gdLst>
              <a:ahLst/>
              <a:cxnLst>
                <a:cxn ang="0">
                  <a:pos x="T0" y="T1"/>
                </a:cxn>
                <a:cxn ang="0">
                  <a:pos x="T2" y="T3"/>
                </a:cxn>
                <a:cxn ang="0">
                  <a:pos x="T4" y="T5"/>
                </a:cxn>
                <a:cxn ang="0">
                  <a:pos x="T6" y="T7"/>
                </a:cxn>
                <a:cxn ang="0">
                  <a:pos x="T8" y="T9"/>
                </a:cxn>
              </a:cxnLst>
              <a:rect l="0" t="0" r="r" b="b"/>
              <a:pathLst>
                <a:path w="43" h="42">
                  <a:moveTo>
                    <a:pt x="38" y="29"/>
                  </a:moveTo>
                  <a:cubicBezTo>
                    <a:pt x="43" y="19"/>
                    <a:pt x="38" y="8"/>
                    <a:pt x="29" y="4"/>
                  </a:cubicBezTo>
                  <a:cubicBezTo>
                    <a:pt x="20" y="0"/>
                    <a:pt x="9" y="4"/>
                    <a:pt x="4" y="13"/>
                  </a:cubicBezTo>
                  <a:cubicBezTo>
                    <a:pt x="0" y="23"/>
                    <a:pt x="4" y="34"/>
                    <a:pt x="14" y="38"/>
                  </a:cubicBezTo>
                  <a:cubicBezTo>
                    <a:pt x="23" y="42"/>
                    <a:pt x="34" y="38"/>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1" name="Freeform 60"/>
            <p:cNvSpPr/>
            <p:nvPr/>
          </p:nvSpPr>
          <p:spPr bwMode="auto">
            <a:xfrm>
              <a:off x="7495632" y="2543245"/>
              <a:ext cx="60593" cy="62429"/>
            </a:xfrm>
            <a:custGeom>
              <a:avLst/>
              <a:gdLst>
                <a:gd name="T0" fmla="*/ 38 w 42"/>
                <a:gd name="T1" fmla="*/ 29 h 43"/>
                <a:gd name="T2" fmla="*/ 28 w 42"/>
                <a:gd name="T3" fmla="*/ 5 h 43"/>
                <a:gd name="T4" fmla="*/ 4 w 42"/>
                <a:gd name="T5" fmla="*/ 14 h 43"/>
                <a:gd name="T6" fmla="*/ 13 w 42"/>
                <a:gd name="T7" fmla="*/ 39 h 43"/>
                <a:gd name="T8" fmla="*/ 38 w 42"/>
                <a:gd name="T9" fmla="*/ 29 h 43"/>
              </a:gdLst>
              <a:ahLst/>
              <a:cxnLst>
                <a:cxn ang="0">
                  <a:pos x="T0" y="T1"/>
                </a:cxn>
                <a:cxn ang="0">
                  <a:pos x="T2" y="T3"/>
                </a:cxn>
                <a:cxn ang="0">
                  <a:pos x="T4" y="T5"/>
                </a:cxn>
                <a:cxn ang="0">
                  <a:pos x="T6" y="T7"/>
                </a:cxn>
                <a:cxn ang="0">
                  <a:pos x="T8" y="T9"/>
                </a:cxn>
              </a:cxnLst>
              <a:rect l="0" t="0" r="r" b="b"/>
              <a:pathLst>
                <a:path w="42" h="43">
                  <a:moveTo>
                    <a:pt x="38" y="29"/>
                  </a:moveTo>
                  <a:cubicBezTo>
                    <a:pt x="42" y="20"/>
                    <a:pt x="38" y="9"/>
                    <a:pt x="28" y="5"/>
                  </a:cubicBezTo>
                  <a:cubicBezTo>
                    <a:pt x="19" y="0"/>
                    <a:pt x="8" y="4"/>
                    <a:pt x="4" y="14"/>
                  </a:cubicBezTo>
                  <a:cubicBezTo>
                    <a:pt x="0" y="23"/>
                    <a:pt x="4" y="34"/>
                    <a:pt x="13" y="39"/>
                  </a:cubicBezTo>
                  <a:cubicBezTo>
                    <a:pt x="22" y="43"/>
                    <a:pt x="33" y="39"/>
                    <a:pt x="38" y="2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2" name="Freeform 61"/>
            <p:cNvSpPr/>
            <p:nvPr/>
          </p:nvSpPr>
          <p:spPr bwMode="auto">
            <a:xfrm>
              <a:off x="7999350" y="3610048"/>
              <a:ext cx="54472" cy="53248"/>
            </a:xfrm>
            <a:custGeom>
              <a:avLst/>
              <a:gdLst>
                <a:gd name="T0" fmla="*/ 38 w 38"/>
                <a:gd name="T1" fmla="*/ 19 h 37"/>
                <a:gd name="T2" fmla="*/ 19 w 38"/>
                <a:gd name="T3" fmla="*/ 0 h 37"/>
                <a:gd name="T4" fmla="*/ 0 w 38"/>
                <a:gd name="T5" fmla="*/ 19 h 37"/>
                <a:gd name="T6" fmla="*/ 19 w 38"/>
                <a:gd name="T7" fmla="*/ 37 h 37"/>
                <a:gd name="T8" fmla="*/ 38 w 38"/>
                <a:gd name="T9" fmla="*/ 19 h 37"/>
              </a:gdLst>
              <a:ahLst/>
              <a:cxnLst>
                <a:cxn ang="0">
                  <a:pos x="T0" y="T1"/>
                </a:cxn>
                <a:cxn ang="0">
                  <a:pos x="T2" y="T3"/>
                </a:cxn>
                <a:cxn ang="0">
                  <a:pos x="T4" y="T5"/>
                </a:cxn>
                <a:cxn ang="0">
                  <a:pos x="T6" y="T7"/>
                </a:cxn>
                <a:cxn ang="0">
                  <a:pos x="T8" y="T9"/>
                </a:cxn>
              </a:cxnLst>
              <a:rect l="0" t="0" r="r" b="b"/>
              <a:pathLst>
                <a:path w="38" h="37">
                  <a:moveTo>
                    <a:pt x="38" y="19"/>
                  </a:moveTo>
                  <a:cubicBezTo>
                    <a:pt x="38" y="8"/>
                    <a:pt x="29" y="0"/>
                    <a:pt x="19" y="0"/>
                  </a:cubicBezTo>
                  <a:cubicBezTo>
                    <a:pt x="9" y="0"/>
                    <a:pt x="0" y="9"/>
                    <a:pt x="0" y="19"/>
                  </a:cubicBezTo>
                  <a:cubicBezTo>
                    <a:pt x="0" y="29"/>
                    <a:pt x="9" y="37"/>
                    <a:pt x="19" y="37"/>
                  </a:cubicBezTo>
                  <a:cubicBezTo>
                    <a:pt x="29" y="37"/>
                    <a:pt x="38" y="29"/>
                    <a:pt x="38" y="1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3" name="Oval 62"/>
            <p:cNvSpPr>
              <a:spLocks noChangeArrowheads="1"/>
            </p:cNvSpPr>
            <p:nvPr/>
          </p:nvSpPr>
          <p:spPr bwMode="auto">
            <a:xfrm>
              <a:off x="7900809" y="3610048"/>
              <a:ext cx="53248" cy="55084"/>
            </a:xfrm>
            <a:prstGeom prst="ellipse">
              <a:avLst/>
            </a:pr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4" name="Oval 63"/>
            <p:cNvSpPr>
              <a:spLocks noChangeArrowheads="1"/>
            </p:cNvSpPr>
            <p:nvPr/>
          </p:nvSpPr>
          <p:spPr bwMode="auto">
            <a:xfrm>
              <a:off x="7801045" y="3611272"/>
              <a:ext cx="53248" cy="53860"/>
            </a:xfrm>
            <a:prstGeom prst="ellipse">
              <a:avLst/>
            </a:pr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5" name="Freeform 64"/>
            <p:cNvSpPr/>
            <p:nvPr/>
          </p:nvSpPr>
          <p:spPr bwMode="auto">
            <a:xfrm>
              <a:off x="7701281" y="3611272"/>
              <a:ext cx="54472" cy="53860"/>
            </a:xfrm>
            <a:custGeom>
              <a:avLst/>
              <a:gdLst>
                <a:gd name="T0" fmla="*/ 38 w 38"/>
                <a:gd name="T1" fmla="*/ 18 h 37"/>
                <a:gd name="T2" fmla="*/ 19 w 38"/>
                <a:gd name="T3" fmla="*/ 0 h 37"/>
                <a:gd name="T4" fmla="*/ 0 w 38"/>
                <a:gd name="T5" fmla="*/ 19 h 37"/>
                <a:gd name="T6" fmla="*/ 19 w 38"/>
                <a:gd name="T7" fmla="*/ 37 h 37"/>
                <a:gd name="T8" fmla="*/ 38 w 38"/>
                <a:gd name="T9" fmla="*/ 18 h 37"/>
              </a:gdLst>
              <a:ahLst/>
              <a:cxnLst>
                <a:cxn ang="0">
                  <a:pos x="T0" y="T1"/>
                </a:cxn>
                <a:cxn ang="0">
                  <a:pos x="T2" y="T3"/>
                </a:cxn>
                <a:cxn ang="0">
                  <a:pos x="T4" y="T5"/>
                </a:cxn>
                <a:cxn ang="0">
                  <a:pos x="T6" y="T7"/>
                </a:cxn>
                <a:cxn ang="0">
                  <a:pos x="T8" y="T9"/>
                </a:cxn>
              </a:cxnLst>
              <a:rect l="0" t="0" r="r" b="b"/>
              <a:pathLst>
                <a:path w="38" h="37">
                  <a:moveTo>
                    <a:pt x="38" y="18"/>
                  </a:moveTo>
                  <a:cubicBezTo>
                    <a:pt x="38" y="8"/>
                    <a:pt x="29" y="0"/>
                    <a:pt x="19" y="0"/>
                  </a:cubicBezTo>
                  <a:cubicBezTo>
                    <a:pt x="9" y="0"/>
                    <a:pt x="0" y="8"/>
                    <a:pt x="0" y="19"/>
                  </a:cubicBezTo>
                  <a:cubicBezTo>
                    <a:pt x="0" y="29"/>
                    <a:pt x="9" y="37"/>
                    <a:pt x="19" y="37"/>
                  </a:cubicBezTo>
                  <a:cubicBezTo>
                    <a:pt x="29" y="37"/>
                    <a:pt x="38" y="29"/>
                    <a:pt x="38" y="18"/>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6" name="Freeform 65"/>
            <p:cNvSpPr/>
            <p:nvPr/>
          </p:nvSpPr>
          <p:spPr bwMode="auto">
            <a:xfrm>
              <a:off x="7602741" y="3611272"/>
              <a:ext cx="53248" cy="53860"/>
            </a:xfrm>
            <a:custGeom>
              <a:avLst/>
              <a:gdLst>
                <a:gd name="T0" fmla="*/ 37 w 37"/>
                <a:gd name="T1" fmla="*/ 19 h 37"/>
                <a:gd name="T2" fmla="*/ 18 w 37"/>
                <a:gd name="T3" fmla="*/ 0 h 37"/>
                <a:gd name="T4" fmla="*/ 0 w 37"/>
                <a:gd name="T5" fmla="*/ 19 h 37"/>
                <a:gd name="T6" fmla="*/ 18 w 37"/>
                <a:gd name="T7" fmla="*/ 37 h 37"/>
                <a:gd name="T8" fmla="*/ 37 w 37"/>
                <a:gd name="T9" fmla="*/ 19 h 37"/>
              </a:gdLst>
              <a:ahLst/>
              <a:cxnLst>
                <a:cxn ang="0">
                  <a:pos x="T0" y="T1"/>
                </a:cxn>
                <a:cxn ang="0">
                  <a:pos x="T2" y="T3"/>
                </a:cxn>
                <a:cxn ang="0">
                  <a:pos x="T4" y="T5"/>
                </a:cxn>
                <a:cxn ang="0">
                  <a:pos x="T6" y="T7"/>
                </a:cxn>
                <a:cxn ang="0">
                  <a:pos x="T8" y="T9"/>
                </a:cxn>
              </a:cxnLst>
              <a:rect l="0" t="0" r="r" b="b"/>
              <a:pathLst>
                <a:path w="37" h="37">
                  <a:moveTo>
                    <a:pt x="37" y="19"/>
                  </a:moveTo>
                  <a:cubicBezTo>
                    <a:pt x="37" y="8"/>
                    <a:pt x="29" y="0"/>
                    <a:pt x="18" y="0"/>
                  </a:cubicBezTo>
                  <a:cubicBezTo>
                    <a:pt x="8" y="0"/>
                    <a:pt x="0" y="9"/>
                    <a:pt x="0" y="19"/>
                  </a:cubicBezTo>
                  <a:cubicBezTo>
                    <a:pt x="0" y="29"/>
                    <a:pt x="8" y="37"/>
                    <a:pt x="18" y="37"/>
                  </a:cubicBezTo>
                  <a:cubicBezTo>
                    <a:pt x="29" y="37"/>
                    <a:pt x="37" y="29"/>
                    <a:pt x="37" y="1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Oval 66"/>
            <p:cNvSpPr>
              <a:spLocks noChangeArrowheads="1"/>
            </p:cNvSpPr>
            <p:nvPr/>
          </p:nvSpPr>
          <p:spPr bwMode="auto">
            <a:xfrm>
              <a:off x="7502977" y="3611272"/>
              <a:ext cx="53248" cy="55084"/>
            </a:xfrm>
            <a:prstGeom prst="ellipse">
              <a:avLst/>
            </a:pr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8" name="Freeform 67"/>
            <p:cNvSpPr/>
            <p:nvPr/>
          </p:nvSpPr>
          <p:spPr bwMode="auto">
            <a:xfrm>
              <a:off x="7403213" y="3613108"/>
              <a:ext cx="54472" cy="53248"/>
            </a:xfrm>
            <a:custGeom>
              <a:avLst/>
              <a:gdLst>
                <a:gd name="T0" fmla="*/ 38 w 38"/>
                <a:gd name="T1" fmla="*/ 18 h 37"/>
                <a:gd name="T2" fmla="*/ 19 w 38"/>
                <a:gd name="T3" fmla="*/ 0 h 37"/>
                <a:gd name="T4" fmla="*/ 0 w 38"/>
                <a:gd name="T5" fmla="*/ 18 h 37"/>
                <a:gd name="T6" fmla="*/ 19 w 38"/>
                <a:gd name="T7" fmla="*/ 37 h 37"/>
                <a:gd name="T8" fmla="*/ 38 w 38"/>
                <a:gd name="T9" fmla="*/ 18 h 37"/>
              </a:gdLst>
              <a:ahLst/>
              <a:cxnLst>
                <a:cxn ang="0">
                  <a:pos x="T0" y="T1"/>
                </a:cxn>
                <a:cxn ang="0">
                  <a:pos x="T2" y="T3"/>
                </a:cxn>
                <a:cxn ang="0">
                  <a:pos x="T4" y="T5"/>
                </a:cxn>
                <a:cxn ang="0">
                  <a:pos x="T6" y="T7"/>
                </a:cxn>
                <a:cxn ang="0">
                  <a:pos x="T8" y="T9"/>
                </a:cxn>
              </a:cxnLst>
              <a:rect l="0" t="0" r="r" b="b"/>
              <a:pathLst>
                <a:path w="38" h="37">
                  <a:moveTo>
                    <a:pt x="38" y="18"/>
                  </a:moveTo>
                  <a:cubicBezTo>
                    <a:pt x="38" y="8"/>
                    <a:pt x="29" y="0"/>
                    <a:pt x="19" y="0"/>
                  </a:cubicBezTo>
                  <a:cubicBezTo>
                    <a:pt x="9" y="0"/>
                    <a:pt x="0" y="8"/>
                    <a:pt x="0" y="18"/>
                  </a:cubicBezTo>
                  <a:cubicBezTo>
                    <a:pt x="0" y="29"/>
                    <a:pt x="9" y="37"/>
                    <a:pt x="19" y="37"/>
                  </a:cubicBezTo>
                  <a:cubicBezTo>
                    <a:pt x="29" y="37"/>
                    <a:pt x="38" y="28"/>
                    <a:pt x="38" y="18"/>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9" name="Freeform 68"/>
            <p:cNvSpPr/>
            <p:nvPr/>
          </p:nvSpPr>
          <p:spPr bwMode="auto">
            <a:xfrm>
              <a:off x="7304673" y="3613108"/>
              <a:ext cx="53248" cy="53248"/>
            </a:xfrm>
            <a:custGeom>
              <a:avLst/>
              <a:gdLst>
                <a:gd name="T0" fmla="*/ 37 w 37"/>
                <a:gd name="T1" fmla="*/ 18 h 37"/>
                <a:gd name="T2" fmla="*/ 18 w 37"/>
                <a:gd name="T3" fmla="*/ 0 h 37"/>
                <a:gd name="T4" fmla="*/ 0 w 37"/>
                <a:gd name="T5" fmla="*/ 19 h 37"/>
                <a:gd name="T6" fmla="*/ 18 w 37"/>
                <a:gd name="T7" fmla="*/ 37 h 37"/>
                <a:gd name="T8" fmla="*/ 37 w 37"/>
                <a:gd name="T9" fmla="*/ 18 h 37"/>
              </a:gdLst>
              <a:ahLst/>
              <a:cxnLst>
                <a:cxn ang="0">
                  <a:pos x="T0" y="T1"/>
                </a:cxn>
                <a:cxn ang="0">
                  <a:pos x="T2" y="T3"/>
                </a:cxn>
                <a:cxn ang="0">
                  <a:pos x="T4" y="T5"/>
                </a:cxn>
                <a:cxn ang="0">
                  <a:pos x="T6" y="T7"/>
                </a:cxn>
                <a:cxn ang="0">
                  <a:pos x="T8" y="T9"/>
                </a:cxn>
              </a:cxnLst>
              <a:rect l="0" t="0" r="r" b="b"/>
              <a:pathLst>
                <a:path w="37" h="37">
                  <a:moveTo>
                    <a:pt x="37" y="18"/>
                  </a:moveTo>
                  <a:cubicBezTo>
                    <a:pt x="37" y="8"/>
                    <a:pt x="29" y="0"/>
                    <a:pt x="18" y="0"/>
                  </a:cubicBezTo>
                  <a:cubicBezTo>
                    <a:pt x="8" y="0"/>
                    <a:pt x="0" y="8"/>
                    <a:pt x="0" y="19"/>
                  </a:cubicBezTo>
                  <a:cubicBezTo>
                    <a:pt x="0" y="29"/>
                    <a:pt x="8" y="37"/>
                    <a:pt x="18" y="37"/>
                  </a:cubicBezTo>
                  <a:cubicBezTo>
                    <a:pt x="29" y="37"/>
                    <a:pt x="37" y="29"/>
                    <a:pt x="37" y="18"/>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0" name="Oval 69"/>
            <p:cNvSpPr>
              <a:spLocks noChangeArrowheads="1"/>
            </p:cNvSpPr>
            <p:nvPr/>
          </p:nvSpPr>
          <p:spPr bwMode="auto">
            <a:xfrm>
              <a:off x="7204909" y="3613108"/>
              <a:ext cx="53248" cy="53248"/>
            </a:xfrm>
            <a:prstGeom prst="ellipse">
              <a:avLst/>
            </a:pr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1" name="Freeform 70"/>
            <p:cNvSpPr/>
            <p:nvPr/>
          </p:nvSpPr>
          <p:spPr bwMode="auto">
            <a:xfrm>
              <a:off x="7850009" y="4424687"/>
              <a:ext cx="60593" cy="61205"/>
            </a:xfrm>
            <a:custGeom>
              <a:avLst/>
              <a:gdLst>
                <a:gd name="T0" fmla="*/ 37 w 42"/>
                <a:gd name="T1" fmla="*/ 12 h 42"/>
                <a:gd name="T2" fmla="*/ 12 w 42"/>
                <a:gd name="T3" fmla="*/ 4 h 42"/>
                <a:gd name="T4" fmla="*/ 4 w 42"/>
                <a:gd name="T5" fmla="*/ 30 h 42"/>
                <a:gd name="T6" fmla="*/ 30 w 42"/>
                <a:gd name="T7" fmla="*/ 37 h 42"/>
                <a:gd name="T8" fmla="*/ 37 w 42"/>
                <a:gd name="T9" fmla="*/ 12 h 42"/>
              </a:gdLst>
              <a:ahLst/>
              <a:cxnLst>
                <a:cxn ang="0">
                  <a:pos x="T0" y="T1"/>
                </a:cxn>
                <a:cxn ang="0">
                  <a:pos x="T2" y="T3"/>
                </a:cxn>
                <a:cxn ang="0">
                  <a:pos x="T4" y="T5"/>
                </a:cxn>
                <a:cxn ang="0">
                  <a:pos x="T6" y="T7"/>
                </a:cxn>
                <a:cxn ang="0">
                  <a:pos x="T8" y="T9"/>
                </a:cxn>
              </a:cxnLst>
              <a:rect l="0" t="0" r="r" b="b"/>
              <a:pathLst>
                <a:path w="42" h="42">
                  <a:moveTo>
                    <a:pt x="37" y="12"/>
                  </a:moveTo>
                  <a:cubicBezTo>
                    <a:pt x="33" y="3"/>
                    <a:pt x="21" y="0"/>
                    <a:pt x="12" y="4"/>
                  </a:cubicBezTo>
                  <a:cubicBezTo>
                    <a:pt x="3" y="9"/>
                    <a:pt x="0" y="21"/>
                    <a:pt x="4" y="30"/>
                  </a:cubicBezTo>
                  <a:cubicBezTo>
                    <a:pt x="9" y="39"/>
                    <a:pt x="21" y="42"/>
                    <a:pt x="30" y="37"/>
                  </a:cubicBezTo>
                  <a:cubicBezTo>
                    <a:pt x="39" y="32"/>
                    <a:pt x="42" y="21"/>
                    <a:pt x="37" y="12"/>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2" name="Freeform 71"/>
            <p:cNvSpPr/>
            <p:nvPr/>
          </p:nvSpPr>
          <p:spPr bwMode="auto">
            <a:xfrm>
              <a:off x="7761874" y="4471203"/>
              <a:ext cx="62429" cy="62429"/>
            </a:xfrm>
            <a:custGeom>
              <a:avLst/>
              <a:gdLst>
                <a:gd name="T0" fmla="*/ 38 w 43"/>
                <a:gd name="T1" fmla="*/ 12 h 43"/>
                <a:gd name="T2" fmla="*/ 13 w 43"/>
                <a:gd name="T3" fmla="*/ 5 h 43"/>
                <a:gd name="T4" fmla="*/ 5 w 43"/>
                <a:gd name="T5" fmla="*/ 30 h 43"/>
                <a:gd name="T6" fmla="*/ 30 w 43"/>
                <a:gd name="T7" fmla="*/ 38 h 43"/>
                <a:gd name="T8" fmla="*/ 38 w 43"/>
                <a:gd name="T9" fmla="*/ 12 h 43"/>
              </a:gdLst>
              <a:ahLst/>
              <a:cxnLst>
                <a:cxn ang="0">
                  <a:pos x="T0" y="T1"/>
                </a:cxn>
                <a:cxn ang="0">
                  <a:pos x="T2" y="T3"/>
                </a:cxn>
                <a:cxn ang="0">
                  <a:pos x="T4" y="T5"/>
                </a:cxn>
                <a:cxn ang="0">
                  <a:pos x="T6" y="T7"/>
                </a:cxn>
                <a:cxn ang="0">
                  <a:pos x="T8" y="T9"/>
                </a:cxn>
              </a:cxnLst>
              <a:rect l="0" t="0" r="r" b="b"/>
              <a:pathLst>
                <a:path w="43" h="43">
                  <a:moveTo>
                    <a:pt x="38" y="12"/>
                  </a:moveTo>
                  <a:cubicBezTo>
                    <a:pt x="33" y="3"/>
                    <a:pt x="22" y="0"/>
                    <a:pt x="13" y="5"/>
                  </a:cubicBezTo>
                  <a:cubicBezTo>
                    <a:pt x="4" y="10"/>
                    <a:pt x="0" y="21"/>
                    <a:pt x="5" y="30"/>
                  </a:cubicBezTo>
                  <a:cubicBezTo>
                    <a:pt x="10" y="39"/>
                    <a:pt x="21" y="43"/>
                    <a:pt x="30" y="38"/>
                  </a:cubicBezTo>
                  <a:cubicBezTo>
                    <a:pt x="39" y="33"/>
                    <a:pt x="43" y="22"/>
                    <a:pt x="38" y="12"/>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3" name="Freeform 72"/>
            <p:cNvSpPr/>
            <p:nvPr/>
          </p:nvSpPr>
          <p:spPr bwMode="auto">
            <a:xfrm>
              <a:off x="7674963" y="4517718"/>
              <a:ext cx="60593" cy="61817"/>
            </a:xfrm>
            <a:custGeom>
              <a:avLst/>
              <a:gdLst>
                <a:gd name="T0" fmla="*/ 37 w 42"/>
                <a:gd name="T1" fmla="*/ 13 h 43"/>
                <a:gd name="T2" fmla="*/ 12 w 42"/>
                <a:gd name="T3" fmla="*/ 5 h 43"/>
                <a:gd name="T4" fmla="*/ 4 w 42"/>
                <a:gd name="T5" fmla="*/ 30 h 43"/>
                <a:gd name="T6" fmla="*/ 30 w 42"/>
                <a:gd name="T7" fmla="*/ 38 h 43"/>
                <a:gd name="T8" fmla="*/ 37 w 42"/>
                <a:gd name="T9" fmla="*/ 13 h 43"/>
              </a:gdLst>
              <a:ahLst/>
              <a:cxnLst>
                <a:cxn ang="0">
                  <a:pos x="T0" y="T1"/>
                </a:cxn>
                <a:cxn ang="0">
                  <a:pos x="T2" y="T3"/>
                </a:cxn>
                <a:cxn ang="0">
                  <a:pos x="T4" y="T5"/>
                </a:cxn>
                <a:cxn ang="0">
                  <a:pos x="T6" y="T7"/>
                </a:cxn>
                <a:cxn ang="0">
                  <a:pos x="T8" y="T9"/>
                </a:cxn>
              </a:cxnLst>
              <a:rect l="0" t="0" r="r" b="b"/>
              <a:pathLst>
                <a:path w="42" h="43">
                  <a:moveTo>
                    <a:pt x="37" y="13"/>
                  </a:moveTo>
                  <a:cubicBezTo>
                    <a:pt x="32" y="4"/>
                    <a:pt x="21" y="0"/>
                    <a:pt x="12" y="5"/>
                  </a:cubicBezTo>
                  <a:cubicBezTo>
                    <a:pt x="3" y="10"/>
                    <a:pt x="0" y="21"/>
                    <a:pt x="4" y="30"/>
                  </a:cubicBezTo>
                  <a:cubicBezTo>
                    <a:pt x="9" y="39"/>
                    <a:pt x="21" y="43"/>
                    <a:pt x="30" y="38"/>
                  </a:cubicBezTo>
                  <a:cubicBezTo>
                    <a:pt x="39" y="33"/>
                    <a:pt x="42" y="22"/>
                    <a:pt x="37" y="13"/>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4" name="Freeform 73"/>
            <p:cNvSpPr/>
            <p:nvPr/>
          </p:nvSpPr>
          <p:spPr bwMode="auto">
            <a:xfrm>
              <a:off x="7586828" y="4565458"/>
              <a:ext cx="62429" cy="60593"/>
            </a:xfrm>
            <a:custGeom>
              <a:avLst/>
              <a:gdLst>
                <a:gd name="T0" fmla="*/ 38 w 43"/>
                <a:gd name="T1" fmla="*/ 12 h 42"/>
                <a:gd name="T2" fmla="*/ 12 w 43"/>
                <a:gd name="T3" fmla="*/ 5 h 42"/>
                <a:gd name="T4" fmla="*/ 5 w 43"/>
                <a:gd name="T5" fmla="*/ 30 h 42"/>
                <a:gd name="T6" fmla="*/ 30 w 43"/>
                <a:gd name="T7" fmla="*/ 37 h 42"/>
                <a:gd name="T8" fmla="*/ 38 w 43"/>
                <a:gd name="T9" fmla="*/ 12 h 42"/>
              </a:gdLst>
              <a:ahLst/>
              <a:cxnLst>
                <a:cxn ang="0">
                  <a:pos x="T0" y="T1"/>
                </a:cxn>
                <a:cxn ang="0">
                  <a:pos x="T2" y="T3"/>
                </a:cxn>
                <a:cxn ang="0">
                  <a:pos x="T4" y="T5"/>
                </a:cxn>
                <a:cxn ang="0">
                  <a:pos x="T6" y="T7"/>
                </a:cxn>
                <a:cxn ang="0">
                  <a:pos x="T8" y="T9"/>
                </a:cxn>
              </a:cxnLst>
              <a:rect l="0" t="0" r="r" b="b"/>
              <a:pathLst>
                <a:path w="43" h="42">
                  <a:moveTo>
                    <a:pt x="38" y="12"/>
                  </a:moveTo>
                  <a:cubicBezTo>
                    <a:pt x="33" y="3"/>
                    <a:pt x="22" y="0"/>
                    <a:pt x="12" y="5"/>
                  </a:cubicBezTo>
                  <a:cubicBezTo>
                    <a:pt x="3" y="9"/>
                    <a:pt x="0" y="21"/>
                    <a:pt x="5" y="30"/>
                  </a:cubicBezTo>
                  <a:cubicBezTo>
                    <a:pt x="10" y="39"/>
                    <a:pt x="21" y="42"/>
                    <a:pt x="30" y="37"/>
                  </a:cubicBezTo>
                  <a:cubicBezTo>
                    <a:pt x="39" y="33"/>
                    <a:pt x="43" y="21"/>
                    <a:pt x="38" y="12"/>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5" name="Freeform 74"/>
            <p:cNvSpPr/>
            <p:nvPr/>
          </p:nvSpPr>
          <p:spPr bwMode="auto">
            <a:xfrm>
              <a:off x="7498693" y="4611974"/>
              <a:ext cx="61817" cy="61817"/>
            </a:xfrm>
            <a:custGeom>
              <a:avLst/>
              <a:gdLst>
                <a:gd name="T0" fmla="*/ 38 w 43"/>
                <a:gd name="T1" fmla="*/ 13 h 43"/>
                <a:gd name="T2" fmla="*/ 13 w 43"/>
                <a:gd name="T3" fmla="*/ 5 h 43"/>
                <a:gd name="T4" fmla="*/ 5 w 43"/>
                <a:gd name="T5" fmla="*/ 30 h 43"/>
                <a:gd name="T6" fmla="*/ 30 w 43"/>
                <a:gd name="T7" fmla="*/ 38 h 43"/>
                <a:gd name="T8" fmla="*/ 38 w 43"/>
                <a:gd name="T9" fmla="*/ 13 h 43"/>
              </a:gdLst>
              <a:ahLst/>
              <a:cxnLst>
                <a:cxn ang="0">
                  <a:pos x="T0" y="T1"/>
                </a:cxn>
                <a:cxn ang="0">
                  <a:pos x="T2" y="T3"/>
                </a:cxn>
                <a:cxn ang="0">
                  <a:pos x="T4" y="T5"/>
                </a:cxn>
                <a:cxn ang="0">
                  <a:pos x="T6" y="T7"/>
                </a:cxn>
                <a:cxn ang="0">
                  <a:pos x="T8" y="T9"/>
                </a:cxn>
              </a:cxnLst>
              <a:rect l="0" t="0" r="r" b="b"/>
              <a:pathLst>
                <a:path w="43" h="43">
                  <a:moveTo>
                    <a:pt x="38" y="13"/>
                  </a:moveTo>
                  <a:cubicBezTo>
                    <a:pt x="33" y="3"/>
                    <a:pt x="22" y="0"/>
                    <a:pt x="13" y="5"/>
                  </a:cubicBezTo>
                  <a:cubicBezTo>
                    <a:pt x="4" y="10"/>
                    <a:pt x="0" y="21"/>
                    <a:pt x="5" y="30"/>
                  </a:cubicBezTo>
                  <a:cubicBezTo>
                    <a:pt x="10" y="39"/>
                    <a:pt x="21" y="43"/>
                    <a:pt x="30" y="38"/>
                  </a:cubicBezTo>
                  <a:cubicBezTo>
                    <a:pt x="40" y="33"/>
                    <a:pt x="43" y="22"/>
                    <a:pt x="38" y="13"/>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6" name="Freeform 75"/>
            <p:cNvSpPr/>
            <p:nvPr/>
          </p:nvSpPr>
          <p:spPr bwMode="auto">
            <a:xfrm>
              <a:off x="7411781" y="4657878"/>
              <a:ext cx="60593" cy="62429"/>
            </a:xfrm>
            <a:custGeom>
              <a:avLst/>
              <a:gdLst>
                <a:gd name="T0" fmla="*/ 38 w 42"/>
                <a:gd name="T1" fmla="*/ 13 h 43"/>
                <a:gd name="T2" fmla="*/ 12 w 42"/>
                <a:gd name="T3" fmla="*/ 5 h 43"/>
                <a:gd name="T4" fmla="*/ 5 w 42"/>
                <a:gd name="T5" fmla="*/ 31 h 43"/>
                <a:gd name="T6" fmla="*/ 30 w 42"/>
                <a:gd name="T7" fmla="*/ 38 h 43"/>
                <a:gd name="T8" fmla="*/ 38 w 42"/>
                <a:gd name="T9" fmla="*/ 13 h 43"/>
              </a:gdLst>
              <a:ahLst/>
              <a:cxnLst>
                <a:cxn ang="0">
                  <a:pos x="T0" y="T1"/>
                </a:cxn>
                <a:cxn ang="0">
                  <a:pos x="T2" y="T3"/>
                </a:cxn>
                <a:cxn ang="0">
                  <a:pos x="T4" y="T5"/>
                </a:cxn>
                <a:cxn ang="0">
                  <a:pos x="T6" y="T7"/>
                </a:cxn>
                <a:cxn ang="0">
                  <a:pos x="T8" y="T9"/>
                </a:cxn>
              </a:cxnLst>
              <a:rect l="0" t="0" r="r" b="b"/>
              <a:pathLst>
                <a:path w="42" h="43">
                  <a:moveTo>
                    <a:pt x="38" y="13"/>
                  </a:moveTo>
                  <a:cubicBezTo>
                    <a:pt x="33" y="4"/>
                    <a:pt x="21" y="0"/>
                    <a:pt x="12" y="5"/>
                  </a:cubicBezTo>
                  <a:cubicBezTo>
                    <a:pt x="3" y="10"/>
                    <a:pt x="0" y="21"/>
                    <a:pt x="5" y="31"/>
                  </a:cubicBezTo>
                  <a:cubicBezTo>
                    <a:pt x="10" y="40"/>
                    <a:pt x="21" y="43"/>
                    <a:pt x="30" y="38"/>
                  </a:cubicBezTo>
                  <a:cubicBezTo>
                    <a:pt x="39" y="33"/>
                    <a:pt x="42" y="22"/>
                    <a:pt x="38" y="13"/>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7" name="Freeform 76"/>
            <p:cNvSpPr/>
            <p:nvPr/>
          </p:nvSpPr>
          <p:spPr bwMode="auto">
            <a:xfrm>
              <a:off x="7323646" y="4705618"/>
              <a:ext cx="61817" cy="61205"/>
            </a:xfrm>
            <a:custGeom>
              <a:avLst/>
              <a:gdLst>
                <a:gd name="T0" fmla="*/ 38 w 43"/>
                <a:gd name="T1" fmla="*/ 12 h 42"/>
                <a:gd name="T2" fmla="*/ 13 w 43"/>
                <a:gd name="T3" fmla="*/ 5 h 42"/>
                <a:gd name="T4" fmla="*/ 5 w 43"/>
                <a:gd name="T5" fmla="*/ 30 h 42"/>
                <a:gd name="T6" fmla="*/ 30 w 43"/>
                <a:gd name="T7" fmla="*/ 38 h 42"/>
                <a:gd name="T8" fmla="*/ 38 w 43"/>
                <a:gd name="T9" fmla="*/ 12 h 42"/>
              </a:gdLst>
              <a:ahLst/>
              <a:cxnLst>
                <a:cxn ang="0">
                  <a:pos x="T0" y="T1"/>
                </a:cxn>
                <a:cxn ang="0">
                  <a:pos x="T2" y="T3"/>
                </a:cxn>
                <a:cxn ang="0">
                  <a:pos x="T4" y="T5"/>
                </a:cxn>
                <a:cxn ang="0">
                  <a:pos x="T6" y="T7"/>
                </a:cxn>
                <a:cxn ang="0">
                  <a:pos x="T8" y="T9"/>
                </a:cxn>
              </a:cxnLst>
              <a:rect l="0" t="0" r="r" b="b"/>
              <a:pathLst>
                <a:path w="43" h="42">
                  <a:moveTo>
                    <a:pt x="38" y="12"/>
                  </a:moveTo>
                  <a:cubicBezTo>
                    <a:pt x="33" y="3"/>
                    <a:pt x="22" y="0"/>
                    <a:pt x="13" y="5"/>
                  </a:cubicBezTo>
                  <a:cubicBezTo>
                    <a:pt x="4" y="10"/>
                    <a:pt x="0" y="21"/>
                    <a:pt x="5" y="30"/>
                  </a:cubicBezTo>
                  <a:cubicBezTo>
                    <a:pt x="10" y="39"/>
                    <a:pt x="21" y="42"/>
                    <a:pt x="30" y="38"/>
                  </a:cubicBezTo>
                  <a:cubicBezTo>
                    <a:pt x="39" y="33"/>
                    <a:pt x="43" y="21"/>
                    <a:pt x="38" y="12"/>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8" name="Freeform 77"/>
            <p:cNvSpPr/>
            <p:nvPr/>
          </p:nvSpPr>
          <p:spPr bwMode="auto">
            <a:xfrm>
              <a:off x="7236735" y="4752134"/>
              <a:ext cx="60593" cy="62429"/>
            </a:xfrm>
            <a:custGeom>
              <a:avLst/>
              <a:gdLst>
                <a:gd name="T0" fmla="*/ 37 w 42"/>
                <a:gd name="T1" fmla="*/ 13 h 43"/>
                <a:gd name="T2" fmla="*/ 12 w 42"/>
                <a:gd name="T3" fmla="*/ 5 h 43"/>
                <a:gd name="T4" fmla="*/ 5 w 42"/>
                <a:gd name="T5" fmla="*/ 30 h 43"/>
                <a:gd name="T6" fmla="*/ 30 w 42"/>
                <a:gd name="T7" fmla="*/ 38 h 43"/>
                <a:gd name="T8" fmla="*/ 37 w 42"/>
                <a:gd name="T9" fmla="*/ 13 h 43"/>
              </a:gdLst>
              <a:ahLst/>
              <a:cxnLst>
                <a:cxn ang="0">
                  <a:pos x="T0" y="T1"/>
                </a:cxn>
                <a:cxn ang="0">
                  <a:pos x="T2" y="T3"/>
                </a:cxn>
                <a:cxn ang="0">
                  <a:pos x="T4" y="T5"/>
                </a:cxn>
                <a:cxn ang="0">
                  <a:pos x="T6" y="T7"/>
                </a:cxn>
                <a:cxn ang="0">
                  <a:pos x="T8" y="T9"/>
                </a:cxn>
              </a:cxnLst>
              <a:rect l="0" t="0" r="r" b="b"/>
              <a:pathLst>
                <a:path w="42" h="43">
                  <a:moveTo>
                    <a:pt x="37" y="13"/>
                  </a:moveTo>
                  <a:cubicBezTo>
                    <a:pt x="33" y="4"/>
                    <a:pt x="21" y="0"/>
                    <a:pt x="12" y="5"/>
                  </a:cubicBezTo>
                  <a:cubicBezTo>
                    <a:pt x="3" y="10"/>
                    <a:pt x="0" y="21"/>
                    <a:pt x="5" y="30"/>
                  </a:cubicBezTo>
                  <a:cubicBezTo>
                    <a:pt x="9" y="39"/>
                    <a:pt x="21" y="43"/>
                    <a:pt x="30" y="38"/>
                  </a:cubicBezTo>
                  <a:cubicBezTo>
                    <a:pt x="39" y="33"/>
                    <a:pt x="42" y="22"/>
                    <a:pt x="37" y="13"/>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9" name="Freeform 78"/>
            <p:cNvSpPr/>
            <p:nvPr/>
          </p:nvSpPr>
          <p:spPr bwMode="auto">
            <a:xfrm>
              <a:off x="7147988" y="4799873"/>
              <a:ext cx="62429" cy="60593"/>
            </a:xfrm>
            <a:custGeom>
              <a:avLst/>
              <a:gdLst>
                <a:gd name="T0" fmla="*/ 38 w 43"/>
                <a:gd name="T1" fmla="*/ 12 h 42"/>
                <a:gd name="T2" fmla="*/ 13 w 43"/>
                <a:gd name="T3" fmla="*/ 4 h 42"/>
                <a:gd name="T4" fmla="*/ 5 w 43"/>
                <a:gd name="T5" fmla="*/ 30 h 42"/>
                <a:gd name="T6" fmla="*/ 30 w 43"/>
                <a:gd name="T7" fmla="*/ 37 h 42"/>
                <a:gd name="T8" fmla="*/ 38 w 43"/>
                <a:gd name="T9" fmla="*/ 12 h 42"/>
              </a:gdLst>
              <a:ahLst/>
              <a:cxnLst>
                <a:cxn ang="0">
                  <a:pos x="T0" y="T1"/>
                </a:cxn>
                <a:cxn ang="0">
                  <a:pos x="T2" y="T3"/>
                </a:cxn>
                <a:cxn ang="0">
                  <a:pos x="T4" y="T5"/>
                </a:cxn>
                <a:cxn ang="0">
                  <a:pos x="T6" y="T7"/>
                </a:cxn>
                <a:cxn ang="0">
                  <a:pos x="T8" y="T9"/>
                </a:cxn>
              </a:cxnLst>
              <a:rect l="0" t="0" r="r" b="b"/>
              <a:pathLst>
                <a:path w="43" h="42">
                  <a:moveTo>
                    <a:pt x="38" y="12"/>
                  </a:moveTo>
                  <a:cubicBezTo>
                    <a:pt x="33" y="3"/>
                    <a:pt x="22" y="0"/>
                    <a:pt x="13" y="4"/>
                  </a:cubicBezTo>
                  <a:cubicBezTo>
                    <a:pt x="4" y="9"/>
                    <a:pt x="0" y="21"/>
                    <a:pt x="5" y="30"/>
                  </a:cubicBezTo>
                  <a:cubicBezTo>
                    <a:pt x="10" y="39"/>
                    <a:pt x="21" y="42"/>
                    <a:pt x="30" y="37"/>
                  </a:cubicBezTo>
                  <a:cubicBezTo>
                    <a:pt x="39" y="32"/>
                    <a:pt x="43" y="21"/>
                    <a:pt x="38" y="12"/>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0" name="Freeform 79"/>
            <p:cNvSpPr/>
            <p:nvPr/>
          </p:nvSpPr>
          <p:spPr bwMode="auto">
            <a:xfrm>
              <a:off x="8528773" y="4584432"/>
              <a:ext cx="62429" cy="60593"/>
            </a:xfrm>
            <a:custGeom>
              <a:avLst/>
              <a:gdLst>
                <a:gd name="T0" fmla="*/ 31 w 43"/>
                <a:gd name="T1" fmla="*/ 6 h 42"/>
                <a:gd name="T2" fmla="*/ 6 w 43"/>
                <a:gd name="T3" fmla="*/ 11 h 42"/>
                <a:gd name="T4" fmla="*/ 11 w 43"/>
                <a:gd name="T5" fmla="*/ 37 h 42"/>
                <a:gd name="T6" fmla="*/ 37 w 43"/>
                <a:gd name="T7" fmla="*/ 31 h 42"/>
                <a:gd name="T8" fmla="*/ 31 w 43"/>
                <a:gd name="T9" fmla="*/ 6 h 42"/>
              </a:gdLst>
              <a:ahLst/>
              <a:cxnLst>
                <a:cxn ang="0">
                  <a:pos x="T0" y="T1"/>
                </a:cxn>
                <a:cxn ang="0">
                  <a:pos x="T2" y="T3"/>
                </a:cxn>
                <a:cxn ang="0">
                  <a:pos x="T4" y="T5"/>
                </a:cxn>
                <a:cxn ang="0">
                  <a:pos x="T6" y="T7"/>
                </a:cxn>
                <a:cxn ang="0">
                  <a:pos x="T8" y="T9"/>
                </a:cxn>
              </a:cxnLst>
              <a:rect l="0" t="0" r="r" b="b"/>
              <a:pathLst>
                <a:path w="43" h="42">
                  <a:moveTo>
                    <a:pt x="31" y="6"/>
                  </a:moveTo>
                  <a:cubicBezTo>
                    <a:pt x="23" y="0"/>
                    <a:pt x="11" y="3"/>
                    <a:pt x="6" y="11"/>
                  </a:cubicBezTo>
                  <a:cubicBezTo>
                    <a:pt x="0" y="20"/>
                    <a:pt x="3" y="31"/>
                    <a:pt x="11" y="37"/>
                  </a:cubicBezTo>
                  <a:cubicBezTo>
                    <a:pt x="20" y="42"/>
                    <a:pt x="32" y="40"/>
                    <a:pt x="37" y="31"/>
                  </a:cubicBezTo>
                  <a:cubicBezTo>
                    <a:pt x="43" y="23"/>
                    <a:pt x="40" y="11"/>
                    <a:pt x="31" y="6"/>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1" name="Freeform 80"/>
            <p:cNvSpPr/>
            <p:nvPr/>
          </p:nvSpPr>
          <p:spPr bwMode="auto">
            <a:xfrm>
              <a:off x="8474912" y="4668283"/>
              <a:ext cx="62429" cy="60593"/>
            </a:xfrm>
            <a:custGeom>
              <a:avLst/>
              <a:gdLst>
                <a:gd name="T0" fmla="*/ 31 w 43"/>
                <a:gd name="T1" fmla="*/ 5 h 42"/>
                <a:gd name="T2" fmla="*/ 6 w 43"/>
                <a:gd name="T3" fmla="*/ 11 h 42"/>
                <a:gd name="T4" fmla="*/ 11 w 43"/>
                <a:gd name="T5" fmla="*/ 37 h 42"/>
                <a:gd name="T6" fmla="*/ 37 w 43"/>
                <a:gd name="T7" fmla="*/ 31 h 42"/>
                <a:gd name="T8" fmla="*/ 31 w 43"/>
                <a:gd name="T9" fmla="*/ 5 h 42"/>
              </a:gdLst>
              <a:ahLst/>
              <a:cxnLst>
                <a:cxn ang="0">
                  <a:pos x="T0" y="T1"/>
                </a:cxn>
                <a:cxn ang="0">
                  <a:pos x="T2" y="T3"/>
                </a:cxn>
                <a:cxn ang="0">
                  <a:pos x="T4" y="T5"/>
                </a:cxn>
                <a:cxn ang="0">
                  <a:pos x="T6" y="T7"/>
                </a:cxn>
                <a:cxn ang="0">
                  <a:pos x="T8" y="T9"/>
                </a:cxn>
              </a:cxnLst>
              <a:rect l="0" t="0" r="r" b="b"/>
              <a:pathLst>
                <a:path w="43" h="42">
                  <a:moveTo>
                    <a:pt x="31" y="5"/>
                  </a:moveTo>
                  <a:cubicBezTo>
                    <a:pt x="23" y="0"/>
                    <a:pt x="11" y="2"/>
                    <a:pt x="6" y="11"/>
                  </a:cubicBezTo>
                  <a:cubicBezTo>
                    <a:pt x="0" y="20"/>
                    <a:pt x="3" y="31"/>
                    <a:pt x="11" y="37"/>
                  </a:cubicBezTo>
                  <a:cubicBezTo>
                    <a:pt x="20" y="42"/>
                    <a:pt x="32" y="40"/>
                    <a:pt x="37" y="31"/>
                  </a:cubicBezTo>
                  <a:cubicBezTo>
                    <a:pt x="43" y="22"/>
                    <a:pt x="40" y="11"/>
                    <a:pt x="31" y="5"/>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2" name="Freeform 81"/>
            <p:cNvSpPr/>
            <p:nvPr/>
          </p:nvSpPr>
          <p:spPr bwMode="auto">
            <a:xfrm>
              <a:off x="8421664" y="4752134"/>
              <a:ext cx="62429" cy="60593"/>
            </a:xfrm>
            <a:custGeom>
              <a:avLst/>
              <a:gdLst>
                <a:gd name="T0" fmla="*/ 32 w 43"/>
                <a:gd name="T1" fmla="*/ 5 h 42"/>
                <a:gd name="T2" fmla="*/ 6 w 43"/>
                <a:gd name="T3" fmla="*/ 11 h 42"/>
                <a:gd name="T4" fmla="*/ 11 w 43"/>
                <a:gd name="T5" fmla="*/ 37 h 42"/>
                <a:gd name="T6" fmla="*/ 37 w 43"/>
                <a:gd name="T7" fmla="*/ 31 h 42"/>
                <a:gd name="T8" fmla="*/ 32 w 43"/>
                <a:gd name="T9" fmla="*/ 5 h 42"/>
              </a:gdLst>
              <a:ahLst/>
              <a:cxnLst>
                <a:cxn ang="0">
                  <a:pos x="T0" y="T1"/>
                </a:cxn>
                <a:cxn ang="0">
                  <a:pos x="T2" y="T3"/>
                </a:cxn>
                <a:cxn ang="0">
                  <a:pos x="T4" y="T5"/>
                </a:cxn>
                <a:cxn ang="0">
                  <a:pos x="T6" y="T7"/>
                </a:cxn>
                <a:cxn ang="0">
                  <a:pos x="T8" y="T9"/>
                </a:cxn>
              </a:cxnLst>
              <a:rect l="0" t="0" r="r" b="b"/>
              <a:pathLst>
                <a:path w="43" h="42">
                  <a:moveTo>
                    <a:pt x="32" y="5"/>
                  </a:moveTo>
                  <a:cubicBezTo>
                    <a:pt x="23" y="0"/>
                    <a:pt x="11" y="2"/>
                    <a:pt x="6" y="11"/>
                  </a:cubicBezTo>
                  <a:cubicBezTo>
                    <a:pt x="0" y="20"/>
                    <a:pt x="3" y="31"/>
                    <a:pt x="11" y="37"/>
                  </a:cubicBezTo>
                  <a:cubicBezTo>
                    <a:pt x="20" y="42"/>
                    <a:pt x="32" y="40"/>
                    <a:pt x="37" y="31"/>
                  </a:cubicBezTo>
                  <a:cubicBezTo>
                    <a:pt x="43" y="22"/>
                    <a:pt x="40" y="11"/>
                    <a:pt x="32" y="5"/>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3" name="Freeform 82"/>
            <p:cNvSpPr/>
            <p:nvPr/>
          </p:nvSpPr>
          <p:spPr bwMode="auto">
            <a:xfrm>
              <a:off x="8368416" y="4835984"/>
              <a:ext cx="61817" cy="60593"/>
            </a:xfrm>
            <a:custGeom>
              <a:avLst/>
              <a:gdLst>
                <a:gd name="T0" fmla="*/ 32 w 43"/>
                <a:gd name="T1" fmla="*/ 5 h 42"/>
                <a:gd name="T2" fmla="*/ 6 w 43"/>
                <a:gd name="T3" fmla="*/ 11 h 42"/>
                <a:gd name="T4" fmla="*/ 12 w 43"/>
                <a:gd name="T5" fmla="*/ 37 h 42"/>
                <a:gd name="T6" fmla="*/ 37 w 43"/>
                <a:gd name="T7" fmla="*/ 31 h 42"/>
                <a:gd name="T8" fmla="*/ 32 w 43"/>
                <a:gd name="T9" fmla="*/ 5 h 42"/>
              </a:gdLst>
              <a:ahLst/>
              <a:cxnLst>
                <a:cxn ang="0">
                  <a:pos x="T0" y="T1"/>
                </a:cxn>
                <a:cxn ang="0">
                  <a:pos x="T2" y="T3"/>
                </a:cxn>
                <a:cxn ang="0">
                  <a:pos x="T4" y="T5"/>
                </a:cxn>
                <a:cxn ang="0">
                  <a:pos x="T6" y="T7"/>
                </a:cxn>
                <a:cxn ang="0">
                  <a:pos x="T8" y="T9"/>
                </a:cxn>
              </a:cxnLst>
              <a:rect l="0" t="0" r="r" b="b"/>
              <a:pathLst>
                <a:path w="43" h="42">
                  <a:moveTo>
                    <a:pt x="32" y="5"/>
                  </a:moveTo>
                  <a:cubicBezTo>
                    <a:pt x="23" y="0"/>
                    <a:pt x="11" y="2"/>
                    <a:pt x="6" y="11"/>
                  </a:cubicBezTo>
                  <a:cubicBezTo>
                    <a:pt x="0" y="20"/>
                    <a:pt x="3" y="31"/>
                    <a:pt x="12" y="37"/>
                  </a:cubicBezTo>
                  <a:cubicBezTo>
                    <a:pt x="20" y="42"/>
                    <a:pt x="32" y="40"/>
                    <a:pt x="37" y="31"/>
                  </a:cubicBezTo>
                  <a:cubicBezTo>
                    <a:pt x="43" y="22"/>
                    <a:pt x="40" y="11"/>
                    <a:pt x="32" y="5"/>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4" name="Freeform 83"/>
            <p:cNvSpPr/>
            <p:nvPr/>
          </p:nvSpPr>
          <p:spPr bwMode="auto">
            <a:xfrm>
              <a:off x="8314555" y="4919835"/>
              <a:ext cx="62429" cy="61205"/>
            </a:xfrm>
            <a:custGeom>
              <a:avLst/>
              <a:gdLst>
                <a:gd name="T0" fmla="*/ 32 w 43"/>
                <a:gd name="T1" fmla="*/ 5 h 42"/>
                <a:gd name="T2" fmla="*/ 6 w 43"/>
                <a:gd name="T3" fmla="*/ 11 h 42"/>
                <a:gd name="T4" fmla="*/ 12 w 43"/>
                <a:gd name="T5" fmla="*/ 37 h 42"/>
                <a:gd name="T6" fmla="*/ 37 w 43"/>
                <a:gd name="T7" fmla="*/ 31 h 42"/>
                <a:gd name="T8" fmla="*/ 32 w 43"/>
                <a:gd name="T9" fmla="*/ 5 h 42"/>
              </a:gdLst>
              <a:ahLst/>
              <a:cxnLst>
                <a:cxn ang="0">
                  <a:pos x="T0" y="T1"/>
                </a:cxn>
                <a:cxn ang="0">
                  <a:pos x="T2" y="T3"/>
                </a:cxn>
                <a:cxn ang="0">
                  <a:pos x="T4" y="T5"/>
                </a:cxn>
                <a:cxn ang="0">
                  <a:pos x="T6" y="T7"/>
                </a:cxn>
                <a:cxn ang="0">
                  <a:pos x="T8" y="T9"/>
                </a:cxn>
              </a:cxnLst>
              <a:rect l="0" t="0" r="r" b="b"/>
              <a:pathLst>
                <a:path w="43" h="42">
                  <a:moveTo>
                    <a:pt x="32" y="5"/>
                  </a:moveTo>
                  <a:cubicBezTo>
                    <a:pt x="23" y="0"/>
                    <a:pt x="11" y="2"/>
                    <a:pt x="6" y="11"/>
                  </a:cubicBezTo>
                  <a:cubicBezTo>
                    <a:pt x="0" y="19"/>
                    <a:pt x="3" y="31"/>
                    <a:pt x="12" y="37"/>
                  </a:cubicBezTo>
                  <a:cubicBezTo>
                    <a:pt x="20" y="42"/>
                    <a:pt x="32" y="39"/>
                    <a:pt x="37" y="31"/>
                  </a:cubicBezTo>
                  <a:cubicBezTo>
                    <a:pt x="43" y="22"/>
                    <a:pt x="40" y="11"/>
                    <a:pt x="32" y="5"/>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5" name="Freeform 84"/>
            <p:cNvSpPr/>
            <p:nvPr/>
          </p:nvSpPr>
          <p:spPr bwMode="auto">
            <a:xfrm>
              <a:off x="8261307" y="5002462"/>
              <a:ext cx="61817" cy="62429"/>
            </a:xfrm>
            <a:custGeom>
              <a:avLst/>
              <a:gdLst>
                <a:gd name="T0" fmla="*/ 32 w 43"/>
                <a:gd name="T1" fmla="*/ 6 h 43"/>
                <a:gd name="T2" fmla="*/ 6 w 43"/>
                <a:gd name="T3" fmla="*/ 12 h 43"/>
                <a:gd name="T4" fmla="*/ 12 w 43"/>
                <a:gd name="T5" fmla="*/ 37 h 43"/>
                <a:gd name="T6" fmla="*/ 37 w 43"/>
                <a:gd name="T7" fmla="*/ 32 h 43"/>
                <a:gd name="T8" fmla="*/ 32 w 43"/>
                <a:gd name="T9" fmla="*/ 6 h 43"/>
              </a:gdLst>
              <a:ahLst/>
              <a:cxnLst>
                <a:cxn ang="0">
                  <a:pos x="T0" y="T1"/>
                </a:cxn>
                <a:cxn ang="0">
                  <a:pos x="T2" y="T3"/>
                </a:cxn>
                <a:cxn ang="0">
                  <a:pos x="T4" y="T5"/>
                </a:cxn>
                <a:cxn ang="0">
                  <a:pos x="T6" y="T7"/>
                </a:cxn>
                <a:cxn ang="0">
                  <a:pos x="T8" y="T9"/>
                </a:cxn>
              </a:cxnLst>
              <a:rect l="0" t="0" r="r" b="b"/>
              <a:pathLst>
                <a:path w="43" h="43">
                  <a:moveTo>
                    <a:pt x="32" y="6"/>
                  </a:moveTo>
                  <a:cubicBezTo>
                    <a:pt x="23" y="0"/>
                    <a:pt x="12" y="3"/>
                    <a:pt x="6" y="12"/>
                  </a:cubicBezTo>
                  <a:cubicBezTo>
                    <a:pt x="0" y="20"/>
                    <a:pt x="3" y="32"/>
                    <a:pt x="12" y="37"/>
                  </a:cubicBezTo>
                  <a:cubicBezTo>
                    <a:pt x="20" y="43"/>
                    <a:pt x="32" y="40"/>
                    <a:pt x="37" y="32"/>
                  </a:cubicBezTo>
                  <a:cubicBezTo>
                    <a:pt x="43" y="23"/>
                    <a:pt x="40" y="12"/>
                    <a:pt x="32" y="6"/>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6" name="Freeform 85"/>
            <p:cNvSpPr/>
            <p:nvPr/>
          </p:nvSpPr>
          <p:spPr bwMode="auto">
            <a:xfrm>
              <a:off x="8208671" y="5086313"/>
              <a:ext cx="61205" cy="62429"/>
            </a:xfrm>
            <a:custGeom>
              <a:avLst/>
              <a:gdLst>
                <a:gd name="T0" fmla="*/ 31 w 42"/>
                <a:gd name="T1" fmla="*/ 6 h 43"/>
                <a:gd name="T2" fmla="*/ 5 w 42"/>
                <a:gd name="T3" fmla="*/ 12 h 43"/>
                <a:gd name="T4" fmla="*/ 11 w 42"/>
                <a:gd name="T5" fmla="*/ 37 h 43"/>
                <a:gd name="T6" fmla="*/ 37 w 42"/>
                <a:gd name="T7" fmla="*/ 32 h 43"/>
                <a:gd name="T8" fmla="*/ 31 w 42"/>
                <a:gd name="T9" fmla="*/ 6 h 43"/>
              </a:gdLst>
              <a:ahLst/>
              <a:cxnLst>
                <a:cxn ang="0">
                  <a:pos x="T0" y="T1"/>
                </a:cxn>
                <a:cxn ang="0">
                  <a:pos x="T2" y="T3"/>
                </a:cxn>
                <a:cxn ang="0">
                  <a:pos x="T4" y="T5"/>
                </a:cxn>
                <a:cxn ang="0">
                  <a:pos x="T6" y="T7"/>
                </a:cxn>
                <a:cxn ang="0">
                  <a:pos x="T8" y="T9"/>
                </a:cxn>
              </a:cxnLst>
              <a:rect l="0" t="0" r="r" b="b"/>
              <a:pathLst>
                <a:path w="42" h="43">
                  <a:moveTo>
                    <a:pt x="31" y="6"/>
                  </a:moveTo>
                  <a:cubicBezTo>
                    <a:pt x="22" y="0"/>
                    <a:pt x="11" y="3"/>
                    <a:pt x="5" y="12"/>
                  </a:cubicBezTo>
                  <a:cubicBezTo>
                    <a:pt x="0" y="20"/>
                    <a:pt x="2" y="32"/>
                    <a:pt x="11" y="37"/>
                  </a:cubicBezTo>
                  <a:cubicBezTo>
                    <a:pt x="19" y="43"/>
                    <a:pt x="31" y="40"/>
                    <a:pt x="37" y="32"/>
                  </a:cubicBezTo>
                  <a:cubicBezTo>
                    <a:pt x="42" y="23"/>
                    <a:pt x="40" y="11"/>
                    <a:pt x="31" y="6"/>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7" name="Freeform 86"/>
            <p:cNvSpPr/>
            <p:nvPr/>
          </p:nvSpPr>
          <p:spPr bwMode="auto">
            <a:xfrm>
              <a:off x="9346472" y="4782736"/>
              <a:ext cx="57533" cy="57533"/>
            </a:xfrm>
            <a:custGeom>
              <a:avLst/>
              <a:gdLst>
                <a:gd name="T0" fmla="*/ 22 w 40"/>
                <a:gd name="T1" fmla="*/ 1 h 40"/>
                <a:gd name="T2" fmla="*/ 1 w 40"/>
                <a:gd name="T3" fmla="*/ 17 h 40"/>
                <a:gd name="T4" fmla="*/ 17 w 40"/>
                <a:gd name="T5" fmla="*/ 38 h 40"/>
                <a:gd name="T6" fmla="*/ 38 w 40"/>
                <a:gd name="T7" fmla="*/ 22 h 40"/>
                <a:gd name="T8" fmla="*/ 22 w 40"/>
                <a:gd name="T9" fmla="*/ 1 h 40"/>
              </a:gdLst>
              <a:ahLst/>
              <a:cxnLst>
                <a:cxn ang="0">
                  <a:pos x="T0" y="T1"/>
                </a:cxn>
                <a:cxn ang="0">
                  <a:pos x="T2" y="T3"/>
                </a:cxn>
                <a:cxn ang="0">
                  <a:pos x="T4" y="T5"/>
                </a:cxn>
                <a:cxn ang="0">
                  <a:pos x="T6" y="T7"/>
                </a:cxn>
                <a:cxn ang="0">
                  <a:pos x="T8" y="T9"/>
                </a:cxn>
              </a:cxnLst>
              <a:rect l="0" t="0" r="r" b="b"/>
              <a:pathLst>
                <a:path w="40" h="40">
                  <a:moveTo>
                    <a:pt x="22" y="1"/>
                  </a:moveTo>
                  <a:cubicBezTo>
                    <a:pt x="12" y="0"/>
                    <a:pt x="3" y="7"/>
                    <a:pt x="1" y="17"/>
                  </a:cubicBezTo>
                  <a:cubicBezTo>
                    <a:pt x="0" y="27"/>
                    <a:pt x="7" y="36"/>
                    <a:pt x="17" y="38"/>
                  </a:cubicBezTo>
                  <a:cubicBezTo>
                    <a:pt x="27" y="40"/>
                    <a:pt x="37" y="32"/>
                    <a:pt x="38" y="22"/>
                  </a:cubicBezTo>
                  <a:cubicBezTo>
                    <a:pt x="40" y="12"/>
                    <a:pt x="33" y="3"/>
                    <a:pt x="22" y="1"/>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8" name="Freeform 87"/>
            <p:cNvSpPr/>
            <p:nvPr/>
          </p:nvSpPr>
          <p:spPr bwMode="auto">
            <a:xfrm>
              <a:off x="9331782" y="4880664"/>
              <a:ext cx="58145" cy="56921"/>
            </a:xfrm>
            <a:custGeom>
              <a:avLst/>
              <a:gdLst>
                <a:gd name="T0" fmla="*/ 22 w 40"/>
                <a:gd name="T1" fmla="*/ 1 h 39"/>
                <a:gd name="T2" fmla="*/ 1 w 40"/>
                <a:gd name="T3" fmla="*/ 17 h 39"/>
                <a:gd name="T4" fmla="*/ 17 w 40"/>
                <a:gd name="T5" fmla="*/ 38 h 39"/>
                <a:gd name="T6" fmla="*/ 38 w 40"/>
                <a:gd name="T7" fmla="*/ 22 h 39"/>
                <a:gd name="T8" fmla="*/ 22 w 40"/>
                <a:gd name="T9" fmla="*/ 1 h 39"/>
              </a:gdLst>
              <a:ahLst/>
              <a:cxnLst>
                <a:cxn ang="0">
                  <a:pos x="T0" y="T1"/>
                </a:cxn>
                <a:cxn ang="0">
                  <a:pos x="T2" y="T3"/>
                </a:cxn>
                <a:cxn ang="0">
                  <a:pos x="T4" y="T5"/>
                </a:cxn>
                <a:cxn ang="0">
                  <a:pos x="T6" y="T7"/>
                </a:cxn>
                <a:cxn ang="0">
                  <a:pos x="T8" y="T9"/>
                </a:cxn>
              </a:cxnLst>
              <a:rect l="0" t="0" r="r" b="b"/>
              <a:pathLst>
                <a:path w="40" h="39">
                  <a:moveTo>
                    <a:pt x="22" y="1"/>
                  </a:moveTo>
                  <a:cubicBezTo>
                    <a:pt x="12" y="0"/>
                    <a:pt x="3" y="7"/>
                    <a:pt x="1" y="17"/>
                  </a:cubicBezTo>
                  <a:cubicBezTo>
                    <a:pt x="0" y="27"/>
                    <a:pt x="7" y="36"/>
                    <a:pt x="17" y="38"/>
                  </a:cubicBezTo>
                  <a:cubicBezTo>
                    <a:pt x="27" y="39"/>
                    <a:pt x="37" y="32"/>
                    <a:pt x="38" y="22"/>
                  </a:cubicBezTo>
                  <a:cubicBezTo>
                    <a:pt x="40" y="12"/>
                    <a:pt x="33" y="3"/>
                    <a:pt x="22" y="1"/>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9" name="Freeform 88"/>
            <p:cNvSpPr/>
            <p:nvPr/>
          </p:nvSpPr>
          <p:spPr bwMode="auto">
            <a:xfrm>
              <a:off x="9317093" y="4977980"/>
              <a:ext cx="58145" cy="57533"/>
            </a:xfrm>
            <a:custGeom>
              <a:avLst/>
              <a:gdLst>
                <a:gd name="T0" fmla="*/ 22 w 40"/>
                <a:gd name="T1" fmla="*/ 2 h 40"/>
                <a:gd name="T2" fmla="*/ 1 w 40"/>
                <a:gd name="T3" fmla="*/ 18 h 40"/>
                <a:gd name="T4" fmla="*/ 17 w 40"/>
                <a:gd name="T5" fmla="*/ 39 h 40"/>
                <a:gd name="T6" fmla="*/ 38 w 40"/>
                <a:gd name="T7" fmla="*/ 23 h 40"/>
                <a:gd name="T8" fmla="*/ 22 w 40"/>
                <a:gd name="T9" fmla="*/ 2 h 40"/>
              </a:gdLst>
              <a:ahLst/>
              <a:cxnLst>
                <a:cxn ang="0">
                  <a:pos x="T0" y="T1"/>
                </a:cxn>
                <a:cxn ang="0">
                  <a:pos x="T2" y="T3"/>
                </a:cxn>
                <a:cxn ang="0">
                  <a:pos x="T4" y="T5"/>
                </a:cxn>
                <a:cxn ang="0">
                  <a:pos x="T6" y="T7"/>
                </a:cxn>
                <a:cxn ang="0">
                  <a:pos x="T8" y="T9"/>
                </a:cxn>
              </a:cxnLst>
              <a:rect l="0" t="0" r="r" b="b"/>
              <a:pathLst>
                <a:path w="40" h="40">
                  <a:moveTo>
                    <a:pt x="22" y="2"/>
                  </a:moveTo>
                  <a:cubicBezTo>
                    <a:pt x="12" y="0"/>
                    <a:pt x="3" y="7"/>
                    <a:pt x="1" y="18"/>
                  </a:cubicBezTo>
                  <a:cubicBezTo>
                    <a:pt x="0" y="28"/>
                    <a:pt x="7" y="37"/>
                    <a:pt x="17" y="39"/>
                  </a:cubicBezTo>
                  <a:cubicBezTo>
                    <a:pt x="27" y="40"/>
                    <a:pt x="36" y="33"/>
                    <a:pt x="38" y="23"/>
                  </a:cubicBezTo>
                  <a:cubicBezTo>
                    <a:pt x="40" y="13"/>
                    <a:pt x="32" y="3"/>
                    <a:pt x="22" y="2"/>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0" name="Freeform 89"/>
            <p:cNvSpPr/>
            <p:nvPr/>
          </p:nvSpPr>
          <p:spPr bwMode="auto">
            <a:xfrm>
              <a:off x="10301270" y="4574027"/>
              <a:ext cx="60593" cy="60593"/>
            </a:xfrm>
            <a:custGeom>
              <a:avLst/>
              <a:gdLst>
                <a:gd name="T0" fmla="*/ 16 w 42"/>
                <a:gd name="T1" fmla="*/ 3 h 42"/>
                <a:gd name="T2" fmla="*/ 3 w 42"/>
                <a:gd name="T3" fmla="*/ 26 h 42"/>
                <a:gd name="T4" fmla="*/ 27 w 42"/>
                <a:gd name="T5" fmla="*/ 39 h 42"/>
                <a:gd name="T6" fmla="*/ 39 w 42"/>
                <a:gd name="T7" fmla="*/ 15 h 42"/>
                <a:gd name="T8" fmla="*/ 16 w 42"/>
                <a:gd name="T9" fmla="*/ 3 h 42"/>
              </a:gdLst>
              <a:ahLst/>
              <a:cxnLst>
                <a:cxn ang="0">
                  <a:pos x="T0" y="T1"/>
                </a:cxn>
                <a:cxn ang="0">
                  <a:pos x="T2" y="T3"/>
                </a:cxn>
                <a:cxn ang="0">
                  <a:pos x="T4" y="T5"/>
                </a:cxn>
                <a:cxn ang="0">
                  <a:pos x="T6" y="T7"/>
                </a:cxn>
                <a:cxn ang="0">
                  <a:pos x="T8" y="T9"/>
                </a:cxn>
              </a:cxnLst>
              <a:rect l="0" t="0" r="r" b="b"/>
              <a:pathLst>
                <a:path w="42" h="42">
                  <a:moveTo>
                    <a:pt x="16" y="3"/>
                  </a:moveTo>
                  <a:cubicBezTo>
                    <a:pt x="6" y="6"/>
                    <a:pt x="0" y="17"/>
                    <a:pt x="3" y="26"/>
                  </a:cubicBezTo>
                  <a:cubicBezTo>
                    <a:pt x="7" y="36"/>
                    <a:pt x="17" y="42"/>
                    <a:pt x="27" y="39"/>
                  </a:cubicBezTo>
                  <a:cubicBezTo>
                    <a:pt x="37" y="35"/>
                    <a:pt x="42" y="25"/>
                    <a:pt x="39" y="15"/>
                  </a:cubicBezTo>
                  <a:cubicBezTo>
                    <a:pt x="36" y="5"/>
                    <a:pt x="25" y="0"/>
                    <a:pt x="16" y="3"/>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1" name="Freeform 90"/>
            <p:cNvSpPr/>
            <p:nvPr/>
          </p:nvSpPr>
          <p:spPr bwMode="auto">
            <a:xfrm>
              <a:off x="10331872" y="4668283"/>
              <a:ext cx="60593" cy="60593"/>
            </a:xfrm>
            <a:custGeom>
              <a:avLst/>
              <a:gdLst>
                <a:gd name="T0" fmla="*/ 15 w 42"/>
                <a:gd name="T1" fmla="*/ 4 h 42"/>
                <a:gd name="T2" fmla="*/ 3 w 42"/>
                <a:gd name="T3" fmla="*/ 27 h 42"/>
                <a:gd name="T4" fmla="*/ 27 w 42"/>
                <a:gd name="T5" fmla="*/ 39 h 42"/>
                <a:gd name="T6" fmla="*/ 39 w 42"/>
                <a:gd name="T7" fmla="*/ 16 h 42"/>
                <a:gd name="T8" fmla="*/ 15 w 42"/>
                <a:gd name="T9" fmla="*/ 4 h 42"/>
              </a:gdLst>
              <a:ahLst/>
              <a:cxnLst>
                <a:cxn ang="0">
                  <a:pos x="T0" y="T1"/>
                </a:cxn>
                <a:cxn ang="0">
                  <a:pos x="T2" y="T3"/>
                </a:cxn>
                <a:cxn ang="0">
                  <a:pos x="T4" y="T5"/>
                </a:cxn>
                <a:cxn ang="0">
                  <a:pos x="T6" y="T7"/>
                </a:cxn>
                <a:cxn ang="0">
                  <a:pos x="T8" y="T9"/>
                </a:cxn>
              </a:cxnLst>
              <a:rect l="0" t="0" r="r" b="b"/>
              <a:pathLst>
                <a:path w="42" h="42">
                  <a:moveTo>
                    <a:pt x="15" y="4"/>
                  </a:moveTo>
                  <a:cubicBezTo>
                    <a:pt x="5" y="7"/>
                    <a:pt x="0" y="17"/>
                    <a:pt x="3" y="27"/>
                  </a:cubicBezTo>
                  <a:cubicBezTo>
                    <a:pt x="6" y="37"/>
                    <a:pt x="17" y="42"/>
                    <a:pt x="27" y="39"/>
                  </a:cubicBezTo>
                  <a:cubicBezTo>
                    <a:pt x="36" y="36"/>
                    <a:pt x="42" y="25"/>
                    <a:pt x="39" y="16"/>
                  </a:cubicBezTo>
                  <a:cubicBezTo>
                    <a:pt x="36" y="6"/>
                    <a:pt x="25" y="0"/>
                    <a:pt x="15" y="4"/>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2" name="Freeform 91"/>
            <p:cNvSpPr/>
            <p:nvPr/>
          </p:nvSpPr>
          <p:spPr bwMode="auto">
            <a:xfrm>
              <a:off x="10361863" y="4763762"/>
              <a:ext cx="59369" cy="60593"/>
            </a:xfrm>
            <a:custGeom>
              <a:avLst/>
              <a:gdLst>
                <a:gd name="T0" fmla="*/ 15 w 41"/>
                <a:gd name="T1" fmla="*/ 3 h 42"/>
                <a:gd name="T2" fmla="*/ 3 w 41"/>
                <a:gd name="T3" fmla="*/ 26 h 42"/>
                <a:gd name="T4" fmla="*/ 26 w 41"/>
                <a:gd name="T5" fmla="*/ 39 h 42"/>
                <a:gd name="T6" fmla="*/ 38 w 41"/>
                <a:gd name="T7" fmla="*/ 15 h 42"/>
                <a:gd name="T8" fmla="*/ 15 w 41"/>
                <a:gd name="T9" fmla="*/ 3 h 42"/>
              </a:gdLst>
              <a:ahLst/>
              <a:cxnLst>
                <a:cxn ang="0">
                  <a:pos x="T0" y="T1"/>
                </a:cxn>
                <a:cxn ang="0">
                  <a:pos x="T2" y="T3"/>
                </a:cxn>
                <a:cxn ang="0">
                  <a:pos x="T4" y="T5"/>
                </a:cxn>
                <a:cxn ang="0">
                  <a:pos x="T6" y="T7"/>
                </a:cxn>
                <a:cxn ang="0">
                  <a:pos x="T8" y="T9"/>
                </a:cxn>
              </a:cxnLst>
              <a:rect l="0" t="0" r="r" b="b"/>
              <a:pathLst>
                <a:path w="41" h="42">
                  <a:moveTo>
                    <a:pt x="15" y="3"/>
                  </a:moveTo>
                  <a:cubicBezTo>
                    <a:pt x="5" y="6"/>
                    <a:pt x="0" y="17"/>
                    <a:pt x="3" y="26"/>
                  </a:cubicBezTo>
                  <a:cubicBezTo>
                    <a:pt x="6" y="36"/>
                    <a:pt x="16" y="42"/>
                    <a:pt x="26" y="39"/>
                  </a:cubicBezTo>
                  <a:cubicBezTo>
                    <a:pt x="36" y="35"/>
                    <a:pt x="41" y="25"/>
                    <a:pt x="38" y="15"/>
                  </a:cubicBezTo>
                  <a:cubicBezTo>
                    <a:pt x="35" y="5"/>
                    <a:pt x="25" y="0"/>
                    <a:pt x="15" y="3"/>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3" name="Freeform 92"/>
            <p:cNvSpPr/>
            <p:nvPr/>
          </p:nvSpPr>
          <p:spPr bwMode="auto">
            <a:xfrm>
              <a:off x="10391241" y="4858018"/>
              <a:ext cx="60593" cy="60593"/>
            </a:xfrm>
            <a:custGeom>
              <a:avLst/>
              <a:gdLst>
                <a:gd name="T0" fmla="*/ 16 w 42"/>
                <a:gd name="T1" fmla="*/ 3 h 42"/>
                <a:gd name="T2" fmla="*/ 4 w 42"/>
                <a:gd name="T3" fmla="*/ 27 h 42"/>
                <a:gd name="T4" fmla="*/ 27 w 42"/>
                <a:gd name="T5" fmla="*/ 39 h 42"/>
                <a:gd name="T6" fmla="*/ 39 w 42"/>
                <a:gd name="T7" fmla="*/ 16 h 42"/>
                <a:gd name="T8" fmla="*/ 16 w 42"/>
                <a:gd name="T9" fmla="*/ 3 h 42"/>
              </a:gdLst>
              <a:ahLst/>
              <a:cxnLst>
                <a:cxn ang="0">
                  <a:pos x="T0" y="T1"/>
                </a:cxn>
                <a:cxn ang="0">
                  <a:pos x="T2" y="T3"/>
                </a:cxn>
                <a:cxn ang="0">
                  <a:pos x="T4" y="T5"/>
                </a:cxn>
                <a:cxn ang="0">
                  <a:pos x="T6" y="T7"/>
                </a:cxn>
                <a:cxn ang="0">
                  <a:pos x="T8" y="T9"/>
                </a:cxn>
              </a:cxnLst>
              <a:rect l="0" t="0" r="r" b="b"/>
              <a:pathLst>
                <a:path w="42" h="42">
                  <a:moveTo>
                    <a:pt x="16" y="3"/>
                  </a:moveTo>
                  <a:cubicBezTo>
                    <a:pt x="6" y="7"/>
                    <a:pt x="0" y="17"/>
                    <a:pt x="4" y="27"/>
                  </a:cubicBezTo>
                  <a:cubicBezTo>
                    <a:pt x="7" y="37"/>
                    <a:pt x="17" y="42"/>
                    <a:pt x="27" y="39"/>
                  </a:cubicBezTo>
                  <a:cubicBezTo>
                    <a:pt x="37" y="36"/>
                    <a:pt x="42" y="25"/>
                    <a:pt x="39" y="16"/>
                  </a:cubicBezTo>
                  <a:cubicBezTo>
                    <a:pt x="36" y="6"/>
                    <a:pt x="25" y="0"/>
                    <a:pt x="16" y="3"/>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4" name="Rectangle 93"/>
            <p:cNvSpPr>
              <a:spLocks noChangeArrowheads="1"/>
            </p:cNvSpPr>
            <p:nvPr/>
          </p:nvSpPr>
          <p:spPr bwMode="auto">
            <a:xfrm>
              <a:off x="9071661" y="5771197"/>
              <a:ext cx="441288" cy="18974"/>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5" name="Rectangle 94"/>
            <p:cNvSpPr>
              <a:spLocks noChangeArrowheads="1"/>
            </p:cNvSpPr>
            <p:nvPr/>
          </p:nvSpPr>
          <p:spPr bwMode="auto">
            <a:xfrm>
              <a:off x="9290163" y="5636546"/>
              <a:ext cx="18362" cy="143220"/>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6" name="Freeform 95"/>
            <p:cNvSpPr/>
            <p:nvPr/>
          </p:nvSpPr>
          <p:spPr bwMode="auto">
            <a:xfrm>
              <a:off x="9046567" y="5293186"/>
              <a:ext cx="504941" cy="97316"/>
            </a:xfrm>
            <a:custGeom>
              <a:avLst/>
              <a:gdLst>
                <a:gd name="T0" fmla="*/ 349 w 349"/>
                <a:gd name="T1" fmla="*/ 33 h 67"/>
                <a:gd name="T2" fmla="*/ 316 w 349"/>
                <a:gd name="T3" fmla="*/ 67 h 67"/>
                <a:gd name="T4" fmla="*/ 33 w 349"/>
                <a:gd name="T5" fmla="*/ 67 h 67"/>
                <a:gd name="T6" fmla="*/ 0 w 349"/>
                <a:gd name="T7" fmla="*/ 33 h 67"/>
                <a:gd name="T8" fmla="*/ 33 w 349"/>
                <a:gd name="T9" fmla="*/ 0 h 67"/>
                <a:gd name="T10" fmla="*/ 316 w 349"/>
                <a:gd name="T11" fmla="*/ 0 h 67"/>
                <a:gd name="T12" fmla="*/ 349 w 349"/>
                <a:gd name="T13" fmla="*/ 33 h 67"/>
              </a:gdLst>
              <a:ahLst/>
              <a:cxnLst>
                <a:cxn ang="0">
                  <a:pos x="T0" y="T1"/>
                </a:cxn>
                <a:cxn ang="0">
                  <a:pos x="T2" y="T3"/>
                </a:cxn>
                <a:cxn ang="0">
                  <a:pos x="T4" y="T5"/>
                </a:cxn>
                <a:cxn ang="0">
                  <a:pos x="T6" y="T7"/>
                </a:cxn>
                <a:cxn ang="0">
                  <a:pos x="T8" y="T9"/>
                </a:cxn>
                <a:cxn ang="0">
                  <a:pos x="T10" y="T11"/>
                </a:cxn>
                <a:cxn ang="0">
                  <a:pos x="T12" y="T13"/>
                </a:cxn>
              </a:cxnLst>
              <a:rect l="0" t="0" r="r" b="b"/>
              <a:pathLst>
                <a:path w="349" h="67">
                  <a:moveTo>
                    <a:pt x="349" y="33"/>
                  </a:moveTo>
                  <a:cubicBezTo>
                    <a:pt x="349" y="52"/>
                    <a:pt x="334" y="67"/>
                    <a:pt x="316" y="67"/>
                  </a:cubicBezTo>
                  <a:cubicBezTo>
                    <a:pt x="33" y="67"/>
                    <a:pt x="33" y="67"/>
                    <a:pt x="33" y="67"/>
                  </a:cubicBezTo>
                  <a:cubicBezTo>
                    <a:pt x="15" y="67"/>
                    <a:pt x="0" y="52"/>
                    <a:pt x="0" y="33"/>
                  </a:cubicBezTo>
                  <a:cubicBezTo>
                    <a:pt x="0" y="15"/>
                    <a:pt x="15" y="0"/>
                    <a:pt x="33" y="0"/>
                  </a:cubicBezTo>
                  <a:cubicBezTo>
                    <a:pt x="316" y="0"/>
                    <a:pt x="316" y="0"/>
                    <a:pt x="316" y="0"/>
                  </a:cubicBezTo>
                  <a:cubicBezTo>
                    <a:pt x="334" y="0"/>
                    <a:pt x="349" y="15"/>
                    <a:pt x="349" y="33"/>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7" name="Freeform 96"/>
            <p:cNvSpPr/>
            <p:nvPr/>
          </p:nvSpPr>
          <p:spPr bwMode="auto">
            <a:xfrm>
              <a:off x="9046567" y="5420492"/>
              <a:ext cx="504941" cy="97316"/>
            </a:xfrm>
            <a:custGeom>
              <a:avLst/>
              <a:gdLst>
                <a:gd name="T0" fmla="*/ 349 w 349"/>
                <a:gd name="T1" fmla="*/ 34 h 67"/>
                <a:gd name="T2" fmla="*/ 316 w 349"/>
                <a:gd name="T3" fmla="*/ 67 h 67"/>
                <a:gd name="T4" fmla="*/ 33 w 349"/>
                <a:gd name="T5" fmla="*/ 67 h 67"/>
                <a:gd name="T6" fmla="*/ 0 w 349"/>
                <a:gd name="T7" fmla="*/ 34 h 67"/>
                <a:gd name="T8" fmla="*/ 33 w 349"/>
                <a:gd name="T9" fmla="*/ 0 h 67"/>
                <a:gd name="T10" fmla="*/ 316 w 349"/>
                <a:gd name="T11" fmla="*/ 0 h 67"/>
                <a:gd name="T12" fmla="*/ 349 w 349"/>
                <a:gd name="T13" fmla="*/ 34 h 67"/>
              </a:gdLst>
              <a:ahLst/>
              <a:cxnLst>
                <a:cxn ang="0">
                  <a:pos x="T0" y="T1"/>
                </a:cxn>
                <a:cxn ang="0">
                  <a:pos x="T2" y="T3"/>
                </a:cxn>
                <a:cxn ang="0">
                  <a:pos x="T4" y="T5"/>
                </a:cxn>
                <a:cxn ang="0">
                  <a:pos x="T6" y="T7"/>
                </a:cxn>
                <a:cxn ang="0">
                  <a:pos x="T8" y="T9"/>
                </a:cxn>
                <a:cxn ang="0">
                  <a:pos x="T10" y="T11"/>
                </a:cxn>
                <a:cxn ang="0">
                  <a:pos x="T12" y="T13"/>
                </a:cxn>
              </a:cxnLst>
              <a:rect l="0" t="0" r="r" b="b"/>
              <a:pathLst>
                <a:path w="349" h="67">
                  <a:moveTo>
                    <a:pt x="349" y="34"/>
                  </a:moveTo>
                  <a:cubicBezTo>
                    <a:pt x="349" y="52"/>
                    <a:pt x="334" y="67"/>
                    <a:pt x="316" y="67"/>
                  </a:cubicBezTo>
                  <a:cubicBezTo>
                    <a:pt x="33" y="67"/>
                    <a:pt x="33" y="67"/>
                    <a:pt x="33" y="67"/>
                  </a:cubicBezTo>
                  <a:cubicBezTo>
                    <a:pt x="15" y="67"/>
                    <a:pt x="0" y="52"/>
                    <a:pt x="0" y="34"/>
                  </a:cubicBezTo>
                  <a:cubicBezTo>
                    <a:pt x="0" y="15"/>
                    <a:pt x="15" y="0"/>
                    <a:pt x="33" y="0"/>
                  </a:cubicBezTo>
                  <a:cubicBezTo>
                    <a:pt x="316" y="0"/>
                    <a:pt x="316" y="0"/>
                    <a:pt x="316" y="0"/>
                  </a:cubicBezTo>
                  <a:cubicBezTo>
                    <a:pt x="334" y="0"/>
                    <a:pt x="349" y="15"/>
                    <a:pt x="349" y="34"/>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8" name="Freeform 97"/>
            <p:cNvSpPr/>
            <p:nvPr/>
          </p:nvSpPr>
          <p:spPr bwMode="auto">
            <a:xfrm>
              <a:off x="9046567" y="5549635"/>
              <a:ext cx="504941" cy="96704"/>
            </a:xfrm>
            <a:custGeom>
              <a:avLst/>
              <a:gdLst>
                <a:gd name="T0" fmla="*/ 349 w 349"/>
                <a:gd name="T1" fmla="*/ 34 h 67"/>
                <a:gd name="T2" fmla="*/ 316 w 349"/>
                <a:gd name="T3" fmla="*/ 67 h 67"/>
                <a:gd name="T4" fmla="*/ 33 w 349"/>
                <a:gd name="T5" fmla="*/ 67 h 67"/>
                <a:gd name="T6" fmla="*/ 0 w 349"/>
                <a:gd name="T7" fmla="*/ 34 h 67"/>
                <a:gd name="T8" fmla="*/ 33 w 349"/>
                <a:gd name="T9" fmla="*/ 0 h 67"/>
                <a:gd name="T10" fmla="*/ 316 w 349"/>
                <a:gd name="T11" fmla="*/ 0 h 67"/>
                <a:gd name="T12" fmla="*/ 349 w 349"/>
                <a:gd name="T13" fmla="*/ 34 h 67"/>
              </a:gdLst>
              <a:ahLst/>
              <a:cxnLst>
                <a:cxn ang="0">
                  <a:pos x="T0" y="T1"/>
                </a:cxn>
                <a:cxn ang="0">
                  <a:pos x="T2" y="T3"/>
                </a:cxn>
                <a:cxn ang="0">
                  <a:pos x="T4" y="T5"/>
                </a:cxn>
                <a:cxn ang="0">
                  <a:pos x="T6" y="T7"/>
                </a:cxn>
                <a:cxn ang="0">
                  <a:pos x="T8" y="T9"/>
                </a:cxn>
                <a:cxn ang="0">
                  <a:pos x="T10" y="T11"/>
                </a:cxn>
                <a:cxn ang="0">
                  <a:pos x="T12" y="T13"/>
                </a:cxn>
              </a:cxnLst>
              <a:rect l="0" t="0" r="r" b="b"/>
              <a:pathLst>
                <a:path w="349" h="67">
                  <a:moveTo>
                    <a:pt x="349" y="34"/>
                  </a:moveTo>
                  <a:cubicBezTo>
                    <a:pt x="349" y="52"/>
                    <a:pt x="334" y="67"/>
                    <a:pt x="316" y="67"/>
                  </a:cubicBezTo>
                  <a:cubicBezTo>
                    <a:pt x="33" y="67"/>
                    <a:pt x="33" y="67"/>
                    <a:pt x="33" y="67"/>
                  </a:cubicBezTo>
                  <a:cubicBezTo>
                    <a:pt x="15" y="67"/>
                    <a:pt x="0" y="52"/>
                    <a:pt x="0" y="34"/>
                  </a:cubicBezTo>
                  <a:cubicBezTo>
                    <a:pt x="0" y="15"/>
                    <a:pt x="15" y="0"/>
                    <a:pt x="33" y="0"/>
                  </a:cubicBezTo>
                  <a:cubicBezTo>
                    <a:pt x="316" y="0"/>
                    <a:pt x="316" y="0"/>
                    <a:pt x="316" y="0"/>
                  </a:cubicBezTo>
                  <a:cubicBezTo>
                    <a:pt x="334" y="0"/>
                    <a:pt x="349" y="15"/>
                    <a:pt x="349" y="34"/>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9" name="Rectangle 98"/>
            <p:cNvSpPr>
              <a:spLocks noChangeArrowheads="1"/>
            </p:cNvSpPr>
            <p:nvPr/>
          </p:nvSpPr>
          <p:spPr bwMode="auto">
            <a:xfrm>
              <a:off x="9120625" y="5322564"/>
              <a:ext cx="34887" cy="34275"/>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0" name="Rectangle 99"/>
            <p:cNvSpPr>
              <a:spLocks noChangeArrowheads="1"/>
            </p:cNvSpPr>
            <p:nvPr/>
          </p:nvSpPr>
          <p:spPr bwMode="auto">
            <a:xfrm>
              <a:off x="9175710" y="5322564"/>
              <a:ext cx="33051" cy="34275"/>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1" name="Rectangle 100"/>
            <p:cNvSpPr>
              <a:spLocks noChangeArrowheads="1"/>
            </p:cNvSpPr>
            <p:nvPr/>
          </p:nvSpPr>
          <p:spPr bwMode="auto">
            <a:xfrm>
              <a:off x="9228958" y="5322564"/>
              <a:ext cx="33663" cy="34275"/>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2" name="Rectangle 101"/>
            <p:cNvSpPr>
              <a:spLocks noChangeArrowheads="1"/>
            </p:cNvSpPr>
            <p:nvPr/>
          </p:nvSpPr>
          <p:spPr bwMode="auto">
            <a:xfrm>
              <a:off x="9282818" y="5322564"/>
              <a:ext cx="33051" cy="34275"/>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3" name="Rectangle 102"/>
            <p:cNvSpPr>
              <a:spLocks noChangeArrowheads="1"/>
            </p:cNvSpPr>
            <p:nvPr/>
          </p:nvSpPr>
          <p:spPr bwMode="auto">
            <a:xfrm>
              <a:off x="9336067" y="5322564"/>
              <a:ext cx="34887" cy="34275"/>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4" name="Rectangle 103"/>
            <p:cNvSpPr>
              <a:spLocks noChangeArrowheads="1"/>
            </p:cNvSpPr>
            <p:nvPr/>
          </p:nvSpPr>
          <p:spPr bwMode="auto">
            <a:xfrm>
              <a:off x="9389927" y="5322564"/>
              <a:ext cx="34275" cy="34275"/>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5" name="Rectangle 104"/>
            <p:cNvSpPr>
              <a:spLocks noChangeArrowheads="1"/>
            </p:cNvSpPr>
            <p:nvPr/>
          </p:nvSpPr>
          <p:spPr bwMode="auto">
            <a:xfrm>
              <a:off x="9443176" y="5322564"/>
              <a:ext cx="34887" cy="34275"/>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6" name="Rectangle 105"/>
            <p:cNvSpPr>
              <a:spLocks noChangeArrowheads="1"/>
            </p:cNvSpPr>
            <p:nvPr/>
          </p:nvSpPr>
          <p:spPr bwMode="auto">
            <a:xfrm>
              <a:off x="9120625" y="5582685"/>
              <a:ext cx="34887" cy="33663"/>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7" name="Rectangle 106"/>
            <p:cNvSpPr>
              <a:spLocks noChangeArrowheads="1"/>
            </p:cNvSpPr>
            <p:nvPr/>
          </p:nvSpPr>
          <p:spPr bwMode="auto">
            <a:xfrm>
              <a:off x="9175710" y="5582685"/>
              <a:ext cx="33051" cy="33663"/>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8" name="Rectangle 107"/>
            <p:cNvSpPr>
              <a:spLocks noChangeArrowheads="1"/>
            </p:cNvSpPr>
            <p:nvPr/>
          </p:nvSpPr>
          <p:spPr bwMode="auto">
            <a:xfrm>
              <a:off x="9228958" y="5582685"/>
              <a:ext cx="33663" cy="33663"/>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9" name="Rectangle 108"/>
            <p:cNvSpPr>
              <a:spLocks noChangeArrowheads="1"/>
            </p:cNvSpPr>
            <p:nvPr/>
          </p:nvSpPr>
          <p:spPr bwMode="auto">
            <a:xfrm>
              <a:off x="9336067" y="5582685"/>
              <a:ext cx="34887" cy="33663"/>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00" name="Rectangle 109"/>
            <p:cNvSpPr>
              <a:spLocks noChangeArrowheads="1"/>
            </p:cNvSpPr>
            <p:nvPr/>
          </p:nvSpPr>
          <p:spPr bwMode="auto">
            <a:xfrm>
              <a:off x="9443176" y="5582685"/>
              <a:ext cx="34887" cy="33663"/>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01" name="Oval 110"/>
            <p:cNvSpPr>
              <a:spLocks noChangeArrowheads="1"/>
            </p:cNvSpPr>
            <p:nvPr/>
          </p:nvSpPr>
          <p:spPr bwMode="auto">
            <a:xfrm>
              <a:off x="9237527" y="5448034"/>
              <a:ext cx="39171" cy="39171"/>
            </a:xfrm>
            <a:prstGeom prst="ellipse">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02" name="Oval 111"/>
            <p:cNvSpPr>
              <a:spLocks noChangeArrowheads="1"/>
            </p:cNvSpPr>
            <p:nvPr/>
          </p:nvSpPr>
          <p:spPr bwMode="auto">
            <a:xfrm>
              <a:off x="9172649" y="5448034"/>
              <a:ext cx="40395" cy="39171"/>
            </a:xfrm>
            <a:prstGeom prst="ellipse">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03" name="Oval 112"/>
            <p:cNvSpPr>
              <a:spLocks noChangeArrowheads="1"/>
            </p:cNvSpPr>
            <p:nvPr/>
          </p:nvSpPr>
          <p:spPr bwMode="auto">
            <a:xfrm>
              <a:off x="9108996" y="5448034"/>
              <a:ext cx="39171" cy="39171"/>
            </a:xfrm>
            <a:prstGeom prst="ellipse">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4" name="组合 103"/>
          <p:cNvGrpSpPr/>
          <p:nvPr/>
        </p:nvGrpSpPr>
        <p:grpSpPr>
          <a:xfrm>
            <a:off x="1887288" y="3524371"/>
            <a:ext cx="515252" cy="515252"/>
            <a:chOff x="847703" y="2490228"/>
            <a:chExt cx="515252" cy="515252"/>
          </a:xfrm>
        </p:grpSpPr>
        <p:sp>
          <p:nvSpPr>
            <p:cNvPr id="105" name="Donut 133"/>
            <p:cNvSpPr/>
            <p:nvPr/>
          </p:nvSpPr>
          <p:spPr>
            <a:xfrm>
              <a:off x="847703" y="2490228"/>
              <a:ext cx="515252" cy="515252"/>
            </a:xfrm>
            <a:prstGeom prst="donut">
              <a:avLst>
                <a:gd name="adj" fmla="val 68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06" name="Freeform 134"/>
            <p:cNvSpPr>
              <a:spLocks noEditPoints="1"/>
            </p:cNvSpPr>
            <p:nvPr/>
          </p:nvSpPr>
          <p:spPr bwMode="auto">
            <a:xfrm>
              <a:off x="994036" y="2630645"/>
              <a:ext cx="222587" cy="234416"/>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07" name="组合 106"/>
          <p:cNvGrpSpPr/>
          <p:nvPr/>
        </p:nvGrpSpPr>
        <p:grpSpPr>
          <a:xfrm>
            <a:off x="3784526" y="3524371"/>
            <a:ext cx="515252" cy="515252"/>
            <a:chOff x="2744941" y="2490228"/>
            <a:chExt cx="515252" cy="515252"/>
          </a:xfrm>
        </p:grpSpPr>
        <p:sp>
          <p:nvSpPr>
            <p:cNvPr id="108" name="Freeform 137"/>
            <p:cNvSpPr>
              <a:spLocks noEditPoints="1"/>
            </p:cNvSpPr>
            <p:nvPr/>
          </p:nvSpPr>
          <p:spPr bwMode="auto">
            <a:xfrm>
              <a:off x="2915007" y="2639786"/>
              <a:ext cx="178499" cy="216135"/>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09" name="Donut 140"/>
            <p:cNvSpPr/>
            <p:nvPr/>
          </p:nvSpPr>
          <p:spPr>
            <a:xfrm>
              <a:off x="2744941" y="2490228"/>
              <a:ext cx="515252" cy="515252"/>
            </a:xfrm>
            <a:prstGeom prst="donut">
              <a:avLst>
                <a:gd name="adj" fmla="val 68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10" name="组合 109"/>
          <p:cNvGrpSpPr/>
          <p:nvPr/>
        </p:nvGrpSpPr>
        <p:grpSpPr>
          <a:xfrm>
            <a:off x="1883434" y="4603379"/>
            <a:ext cx="515252" cy="515252"/>
            <a:chOff x="843849" y="3569236"/>
            <a:chExt cx="515252" cy="515252"/>
          </a:xfrm>
        </p:grpSpPr>
        <p:sp>
          <p:nvSpPr>
            <p:cNvPr id="111" name="Freeform 135"/>
            <p:cNvSpPr>
              <a:spLocks noEditPoints="1"/>
            </p:cNvSpPr>
            <p:nvPr/>
          </p:nvSpPr>
          <p:spPr bwMode="auto">
            <a:xfrm>
              <a:off x="973872" y="3715310"/>
              <a:ext cx="252695" cy="204307"/>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12" name="Donut 139"/>
            <p:cNvSpPr/>
            <p:nvPr/>
          </p:nvSpPr>
          <p:spPr>
            <a:xfrm>
              <a:off x="843849" y="3569236"/>
              <a:ext cx="515252" cy="515252"/>
            </a:xfrm>
            <a:prstGeom prst="donut">
              <a:avLst>
                <a:gd name="adj" fmla="val 68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13" name="组合 112"/>
          <p:cNvGrpSpPr/>
          <p:nvPr/>
        </p:nvGrpSpPr>
        <p:grpSpPr>
          <a:xfrm>
            <a:off x="3788586" y="4603271"/>
            <a:ext cx="515252" cy="515252"/>
            <a:chOff x="2749001" y="3569128"/>
            <a:chExt cx="515252" cy="515252"/>
          </a:xfrm>
        </p:grpSpPr>
        <p:sp>
          <p:nvSpPr>
            <p:cNvPr id="114" name="Freeform 136"/>
            <p:cNvSpPr>
              <a:spLocks noEditPoints="1"/>
            </p:cNvSpPr>
            <p:nvPr/>
          </p:nvSpPr>
          <p:spPr bwMode="auto">
            <a:xfrm>
              <a:off x="2922215" y="3713517"/>
              <a:ext cx="168822" cy="247319"/>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15" name="Donut 138"/>
            <p:cNvSpPr/>
            <p:nvPr/>
          </p:nvSpPr>
          <p:spPr>
            <a:xfrm>
              <a:off x="2749001" y="3569128"/>
              <a:ext cx="515252" cy="515252"/>
            </a:xfrm>
            <a:prstGeom prst="donut">
              <a:avLst>
                <a:gd name="adj" fmla="val 68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16" name="矩形 115"/>
          <p:cNvSpPr/>
          <p:nvPr/>
        </p:nvSpPr>
        <p:spPr>
          <a:xfrm>
            <a:off x="2399466" y="3531605"/>
            <a:ext cx="957000"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17" name="矩形 116"/>
          <p:cNvSpPr/>
          <p:nvPr/>
        </p:nvSpPr>
        <p:spPr>
          <a:xfrm>
            <a:off x="1783781" y="2478412"/>
            <a:ext cx="4159077" cy="830997"/>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18" name="矩形 117"/>
          <p:cNvSpPr/>
          <p:nvPr/>
        </p:nvSpPr>
        <p:spPr>
          <a:xfrm>
            <a:off x="4471862" y="3566398"/>
            <a:ext cx="957000"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19" name="矩形 118"/>
          <p:cNvSpPr/>
          <p:nvPr/>
        </p:nvSpPr>
        <p:spPr>
          <a:xfrm>
            <a:off x="2435505" y="4581792"/>
            <a:ext cx="957000"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20" name="矩形 119"/>
          <p:cNvSpPr/>
          <p:nvPr/>
        </p:nvSpPr>
        <p:spPr>
          <a:xfrm>
            <a:off x="4493434" y="4581792"/>
            <a:ext cx="957000"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21" name="文本框 120"/>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师恩难忘</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p:cTn id="11" dur="500" fill="hold"/>
                                        <p:tgtEl>
                                          <p:spTgt spid="104"/>
                                        </p:tgtEl>
                                        <p:attrNameLst>
                                          <p:attrName>ppt_w</p:attrName>
                                        </p:attrNameLst>
                                      </p:cBhvr>
                                      <p:tavLst>
                                        <p:tav tm="0">
                                          <p:val>
                                            <p:fltVal val="0"/>
                                          </p:val>
                                        </p:tav>
                                        <p:tav tm="100000">
                                          <p:val>
                                            <p:strVal val="#ppt_w"/>
                                          </p:val>
                                        </p:tav>
                                      </p:tavLst>
                                    </p:anim>
                                    <p:anim calcmode="lin" valueType="num">
                                      <p:cBhvr>
                                        <p:cTn id="12" dur="500" fill="hold"/>
                                        <p:tgtEl>
                                          <p:spTgt spid="104"/>
                                        </p:tgtEl>
                                        <p:attrNameLst>
                                          <p:attrName>ppt_h</p:attrName>
                                        </p:attrNameLst>
                                      </p:cBhvr>
                                      <p:tavLst>
                                        <p:tav tm="0">
                                          <p:val>
                                            <p:fltVal val="0"/>
                                          </p:val>
                                        </p:tav>
                                        <p:tav tm="100000">
                                          <p:val>
                                            <p:strVal val="#ppt_h"/>
                                          </p:val>
                                        </p:tav>
                                      </p:tavLst>
                                    </p:anim>
                                    <p:animEffect transition="in" filter="fade">
                                      <p:cBhvr>
                                        <p:cTn id="13" dur="500"/>
                                        <p:tgtEl>
                                          <p:spTgt spid="104"/>
                                        </p:tgtEl>
                                      </p:cBhvr>
                                    </p:animEffect>
                                  </p:childTnLst>
                                </p:cTn>
                              </p:par>
                              <p:par>
                                <p:cTn id="14" presetID="53" presetClass="entr" presetSubtype="16" fill="hold" nodeType="withEffect">
                                  <p:stCondLst>
                                    <p:cond delay="0"/>
                                  </p:stCondLst>
                                  <p:childTnLst>
                                    <p:set>
                                      <p:cBhvr>
                                        <p:cTn id="15" dur="1" fill="hold">
                                          <p:stCondLst>
                                            <p:cond delay="0"/>
                                          </p:stCondLst>
                                        </p:cTn>
                                        <p:tgtEl>
                                          <p:spTgt spid="107"/>
                                        </p:tgtEl>
                                        <p:attrNameLst>
                                          <p:attrName>style.visibility</p:attrName>
                                        </p:attrNameLst>
                                      </p:cBhvr>
                                      <p:to>
                                        <p:strVal val="visible"/>
                                      </p:to>
                                    </p:set>
                                    <p:anim calcmode="lin" valueType="num">
                                      <p:cBhvr>
                                        <p:cTn id="16" dur="500" fill="hold"/>
                                        <p:tgtEl>
                                          <p:spTgt spid="107"/>
                                        </p:tgtEl>
                                        <p:attrNameLst>
                                          <p:attrName>ppt_w</p:attrName>
                                        </p:attrNameLst>
                                      </p:cBhvr>
                                      <p:tavLst>
                                        <p:tav tm="0">
                                          <p:val>
                                            <p:fltVal val="0"/>
                                          </p:val>
                                        </p:tav>
                                        <p:tav tm="100000">
                                          <p:val>
                                            <p:strVal val="#ppt_w"/>
                                          </p:val>
                                        </p:tav>
                                      </p:tavLst>
                                    </p:anim>
                                    <p:anim calcmode="lin" valueType="num">
                                      <p:cBhvr>
                                        <p:cTn id="17" dur="500" fill="hold"/>
                                        <p:tgtEl>
                                          <p:spTgt spid="107"/>
                                        </p:tgtEl>
                                        <p:attrNameLst>
                                          <p:attrName>ppt_h</p:attrName>
                                        </p:attrNameLst>
                                      </p:cBhvr>
                                      <p:tavLst>
                                        <p:tav tm="0">
                                          <p:val>
                                            <p:fltVal val="0"/>
                                          </p:val>
                                        </p:tav>
                                        <p:tav tm="100000">
                                          <p:val>
                                            <p:strVal val="#ppt_h"/>
                                          </p:val>
                                        </p:tav>
                                      </p:tavLst>
                                    </p:anim>
                                    <p:animEffect transition="in" filter="fade">
                                      <p:cBhvr>
                                        <p:cTn id="18" dur="500"/>
                                        <p:tgtEl>
                                          <p:spTgt spid="107"/>
                                        </p:tgtEl>
                                      </p:cBhvr>
                                    </p:animEffect>
                                  </p:childTnLst>
                                </p:cTn>
                              </p:par>
                              <p:par>
                                <p:cTn id="19" presetID="53" presetClass="entr" presetSubtype="16" fill="hold" nodeType="withEffect">
                                  <p:stCondLst>
                                    <p:cond delay="0"/>
                                  </p:stCondLst>
                                  <p:childTnLst>
                                    <p:set>
                                      <p:cBhvr>
                                        <p:cTn id="20" dur="1" fill="hold">
                                          <p:stCondLst>
                                            <p:cond delay="0"/>
                                          </p:stCondLst>
                                        </p:cTn>
                                        <p:tgtEl>
                                          <p:spTgt spid="110"/>
                                        </p:tgtEl>
                                        <p:attrNameLst>
                                          <p:attrName>style.visibility</p:attrName>
                                        </p:attrNameLst>
                                      </p:cBhvr>
                                      <p:to>
                                        <p:strVal val="visible"/>
                                      </p:to>
                                    </p:set>
                                    <p:anim calcmode="lin" valueType="num">
                                      <p:cBhvr>
                                        <p:cTn id="21" dur="500" fill="hold"/>
                                        <p:tgtEl>
                                          <p:spTgt spid="110"/>
                                        </p:tgtEl>
                                        <p:attrNameLst>
                                          <p:attrName>ppt_w</p:attrName>
                                        </p:attrNameLst>
                                      </p:cBhvr>
                                      <p:tavLst>
                                        <p:tav tm="0">
                                          <p:val>
                                            <p:fltVal val="0"/>
                                          </p:val>
                                        </p:tav>
                                        <p:tav tm="100000">
                                          <p:val>
                                            <p:strVal val="#ppt_w"/>
                                          </p:val>
                                        </p:tav>
                                      </p:tavLst>
                                    </p:anim>
                                    <p:anim calcmode="lin" valueType="num">
                                      <p:cBhvr>
                                        <p:cTn id="22" dur="500" fill="hold"/>
                                        <p:tgtEl>
                                          <p:spTgt spid="110"/>
                                        </p:tgtEl>
                                        <p:attrNameLst>
                                          <p:attrName>ppt_h</p:attrName>
                                        </p:attrNameLst>
                                      </p:cBhvr>
                                      <p:tavLst>
                                        <p:tav tm="0">
                                          <p:val>
                                            <p:fltVal val="0"/>
                                          </p:val>
                                        </p:tav>
                                        <p:tav tm="100000">
                                          <p:val>
                                            <p:strVal val="#ppt_h"/>
                                          </p:val>
                                        </p:tav>
                                      </p:tavLst>
                                    </p:anim>
                                    <p:animEffect transition="in" filter="fade">
                                      <p:cBhvr>
                                        <p:cTn id="23" dur="500"/>
                                        <p:tgtEl>
                                          <p:spTgt spid="110"/>
                                        </p:tgtEl>
                                      </p:cBhvr>
                                    </p:animEffect>
                                  </p:childTnLst>
                                </p:cTn>
                              </p:par>
                              <p:par>
                                <p:cTn id="24" presetID="53" presetClass="entr" presetSubtype="16" fill="hold" nodeType="withEffect">
                                  <p:stCondLst>
                                    <p:cond delay="0"/>
                                  </p:stCondLst>
                                  <p:childTnLst>
                                    <p:set>
                                      <p:cBhvr>
                                        <p:cTn id="25" dur="1" fill="hold">
                                          <p:stCondLst>
                                            <p:cond delay="0"/>
                                          </p:stCondLst>
                                        </p:cTn>
                                        <p:tgtEl>
                                          <p:spTgt spid="113"/>
                                        </p:tgtEl>
                                        <p:attrNameLst>
                                          <p:attrName>style.visibility</p:attrName>
                                        </p:attrNameLst>
                                      </p:cBhvr>
                                      <p:to>
                                        <p:strVal val="visible"/>
                                      </p:to>
                                    </p:set>
                                    <p:anim calcmode="lin" valueType="num">
                                      <p:cBhvr>
                                        <p:cTn id="26" dur="500" fill="hold"/>
                                        <p:tgtEl>
                                          <p:spTgt spid="113"/>
                                        </p:tgtEl>
                                        <p:attrNameLst>
                                          <p:attrName>ppt_w</p:attrName>
                                        </p:attrNameLst>
                                      </p:cBhvr>
                                      <p:tavLst>
                                        <p:tav tm="0">
                                          <p:val>
                                            <p:fltVal val="0"/>
                                          </p:val>
                                        </p:tav>
                                        <p:tav tm="100000">
                                          <p:val>
                                            <p:strVal val="#ppt_w"/>
                                          </p:val>
                                        </p:tav>
                                      </p:tavLst>
                                    </p:anim>
                                    <p:anim calcmode="lin" valueType="num">
                                      <p:cBhvr>
                                        <p:cTn id="27" dur="500" fill="hold"/>
                                        <p:tgtEl>
                                          <p:spTgt spid="113"/>
                                        </p:tgtEl>
                                        <p:attrNameLst>
                                          <p:attrName>ppt_h</p:attrName>
                                        </p:attrNameLst>
                                      </p:cBhvr>
                                      <p:tavLst>
                                        <p:tav tm="0">
                                          <p:val>
                                            <p:fltVal val="0"/>
                                          </p:val>
                                        </p:tav>
                                        <p:tav tm="100000">
                                          <p:val>
                                            <p:strVal val="#ppt_h"/>
                                          </p:val>
                                        </p:tav>
                                      </p:tavLst>
                                    </p:anim>
                                    <p:animEffect transition="in" filter="fade">
                                      <p:cBhvr>
                                        <p:cTn id="28" dur="500"/>
                                        <p:tgtEl>
                                          <p:spTgt spid="113"/>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16"/>
                                        </p:tgtEl>
                                        <p:attrNameLst>
                                          <p:attrName>style.visibility</p:attrName>
                                        </p:attrNameLst>
                                      </p:cBhvr>
                                      <p:to>
                                        <p:strVal val="visible"/>
                                      </p:to>
                                    </p:set>
                                    <p:animEffect transition="in" filter="fade">
                                      <p:cBhvr>
                                        <p:cTn id="32" dur="500"/>
                                        <p:tgtEl>
                                          <p:spTgt spid="1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8"/>
                                        </p:tgtEl>
                                        <p:attrNameLst>
                                          <p:attrName>style.visibility</p:attrName>
                                        </p:attrNameLst>
                                      </p:cBhvr>
                                      <p:to>
                                        <p:strVal val="visible"/>
                                      </p:to>
                                    </p:set>
                                    <p:animEffect transition="in" filter="fade">
                                      <p:cBhvr>
                                        <p:cTn id="35" dur="500"/>
                                        <p:tgtEl>
                                          <p:spTgt spid="1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0"/>
                                        </p:tgtEl>
                                        <p:attrNameLst>
                                          <p:attrName>style.visibility</p:attrName>
                                        </p:attrNameLst>
                                      </p:cBhvr>
                                      <p:to>
                                        <p:strVal val="visible"/>
                                      </p:to>
                                    </p:set>
                                    <p:animEffect transition="in" filter="fade">
                                      <p:cBhvr>
                                        <p:cTn id="38" dur="500"/>
                                        <p:tgtEl>
                                          <p:spTgt spid="1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fade">
                                      <p:cBhvr>
                                        <p:cTn id="41" dur="500"/>
                                        <p:tgtEl>
                                          <p:spTgt spid="119"/>
                                        </p:tgtEl>
                                      </p:cBhvr>
                                    </p:animEffect>
                                  </p:childTnLst>
                                </p:cTn>
                              </p:par>
                            </p:childTnLst>
                          </p:cTn>
                        </p:par>
                        <p:par>
                          <p:cTn id="42" fill="hold">
                            <p:stCondLst>
                              <p:cond delay="1500"/>
                            </p:stCondLst>
                            <p:childTnLst>
                              <p:par>
                                <p:cTn id="43" presetID="10" presetClass="entr" presetSubtype="0" fill="hold" grpId="0" nodeType="afterEffect">
                                  <p:stCondLst>
                                    <p:cond delay="0"/>
                                  </p:stCondLst>
                                  <p:childTnLst>
                                    <p:set>
                                      <p:cBhvr>
                                        <p:cTn id="44" dur="1" fill="hold">
                                          <p:stCondLst>
                                            <p:cond delay="0"/>
                                          </p:stCondLst>
                                        </p:cTn>
                                        <p:tgtEl>
                                          <p:spTgt spid="117"/>
                                        </p:tgtEl>
                                        <p:attrNameLst>
                                          <p:attrName>style.visibility</p:attrName>
                                        </p:attrNameLst>
                                      </p:cBhvr>
                                      <p:to>
                                        <p:strVal val="visible"/>
                                      </p:to>
                                    </p:set>
                                    <p:animEffect transition="in" filter="fade">
                                      <p:cBhvr>
                                        <p:cTn id="4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878169" y="2673193"/>
            <a:ext cx="4113110" cy="3715973"/>
            <a:chOff x="0" y="1569337"/>
            <a:chExt cx="5484146" cy="4954631"/>
          </a:xfrm>
        </p:grpSpPr>
        <p:sp>
          <p:nvSpPr>
            <p:cNvPr id="3" name="Freeform 5"/>
            <p:cNvSpPr/>
            <p:nvPr/>
          </p:nvSpPr>
          <p:spPr bwMode="auto">
            <a:xfrm>
              <a:off x="1510340" y="1570966"/>
              <a:ext cx="971049" cy="1603209"/>
            </a:xfrm>
            <a:custGeom>
              <a:avLst/>
              <a:gdLst>
                <a:gd name="T0" fmla="*/ 504 w 504"/>
                <a:gd name="T1" fmla="*/ 832 h 832"/>
                <a:gd name="T2" fmla="*/ 0 w 504"/>
                <a:gd name="T3" fmla="*/ 514 h 832"/>
                <a:gd name="T4" fmla="*/ 0 w 504"/>
                <a:gd name="T5" fmla="*/ 0 h 832"/>
                <a:gd name="T6" fmla="*/ 504 w 504"/>
                <a:gd name="T7" fmla="*/ 530 h 832"/>
                <a:gd name="T8" fmla="*/ 504 w 504"/>
                <a:gd name="T9" fmla="*/ 832 h 832"/>
              </a:gdLst>
              <a:ahLst/>
              <a:cxnLst>
                <a:cxn ang="0">
                  <a:pos x="T0" y="T1"/>
                </a:cxn>
                <a:cxn ang="0">
                  <a:pos x="T2" y="T3"/>
                </a:cxn>
                <a:cxn ang="0">
                  <a:pos x="T4" y="T5"/>
                </a:cxn>
                <a:cxn ang="0">
                  <a:pos x="T6" y="T7"/>
                </a:cxn>
                <a:cxn ang="0">
                  <a:pos x="T8" y="T9"/>
                </a:cxn>
              </a:cxnLst>
              <a:rect l="0" t="0" r="r" b="b"/>
              <a:pathLst>
                <a:path w="504" h="832">
                  <a:moveTo>
                    <a:pt x="504" y="832"/>
                  </a:moveTo>
                  <a:cubicBezTo>
                    <a:pt x="336" y="726"/>
                    <a:pt x="168" y="620"/>
                    <a:pt x="0" y="514"/>
                  </a:cubicBezTo>
                  <a:cubicBezTo>
                    <a:pt x="0" y="343"/>
                    <a:pt x="0" y="171"/>
                    <a:pt x="0" y="0"/>
                  </a:cubicBezTo>
                  <a:cubicBezTo>
                    <a:pt x="168" y="177"/>
                    <a:pt x="336" y="353"/>
                    <a:pt x="504" y="530"/>
                  </a:cubicBezTo>
                  <a:cubicBezTo>
                    <a:pt x="504" y="631"/>
                    <a:pt x="504" y="731"/>
                    <a:pt x="504" y="832"/>
                  </a:cubicBezTo>
                  <a:close/>
                </a:path>
              </a:pathLst>
            </a:custGeom>
            <a:solidFill>
              <a:schemeClr val="accent1">
                <a:lumMod val="75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4" name="Freeform 6"/>
            <p:cNvSpPr/>
            <p:nvPr/>
          </p:nvSpPr>
          <p:spPr bwMode="auto">
            <a:xfrm>
              <a:off x="1510340" y="2560752"/>
              <a:ext cx="971049" cy="1195075"/>
            </a:xfrm>
            <a:custGeom>
              <a:avLst/>
              <a:gdLst>
                <a:gd name="T0" fmla="*/ 504 w 504"/>
                <a:gd name="T1" fmla="*/ 620 h 620"/>
                <a:gd name="T2" fmla="*/ 0 w 504"/>
                <a:gd name="T3" fmla="*/ 514 h 620"/>
                <a:gd name="T4" fmla="*/ 0 w 504"/>
                <a:gd name="T5" fmla="*/ 0 h 620"/>
                <a:gd name="T6" fmla="*/ 504 w 504"/>
                <a:gd name="T7" fmla="*/ 318 h 620"/>
                <a:gd name="T8" fmla="*/ 504 w 504"/>
                <a:gd name="T9" fmla="*/ 620 h 620"/>
              </a:gdLst>
              <a:ahLst/>
              <a:cxnLst>
                <a:cxn ang="0">
                  <a:pos x="T0" y="T1"/>
                </a:cxn>
                <a:cxn ang="0">
                  <a:pos x="T2" y="T3"/>
                </a:cxn>
                <a:cxn ang="0">
                  <a:pos x="T4" y="T5"/>
                </a:cxn>
                <a:cxn ang="0">
                  <a:pos x="T6" y="T7"/>
                </a:cxn>
                <a:cxn ang="0">
                  <a:pos x="T8" y="T9"/>
                </a:cxn>
              </a:cxnLst>
              <a:rect l="0" t="0" r="r" b="b"/>
              <a:pathLst>
                <a:path w="504" h="620">
                  <a:moveTo>
                    <a:pt x="504" y="620"/>
                  </a:moveTo>
                  <a:cubicBezTo>
                    <a:pt x="336" y="585"/>
                    <a:pt x="168" y="549"/>
                    <a:pt x="0" y="514"/>
                  </a:cubicBezTo>
                  <a:cubicBezTo>
                    <a:pt x="0" y="343"/>
                    <a:pt x="0" y="171"/>
                    <a:pt x="0" y="0"/>
                  </a:cubicBezTo>
                  <a:cubicBezTo>
                    <a:pt x="168" y="106"/>
                    <a:pt x="336" y="212"/>
                    <a:pt x="504" y="318"/>
                  </a:cubicBezTo>
                  <a:cubicBezTo>
                    <a:pt x="504" y="419"/>
                    <a:pt x="504" y="519"/>
                    <a:pt x="504" y="620"/>
                  </a:cubicBezTo>
                  <a:close/>
                </a:path>
              </a:pathLst>
            </a:custGeom>
            <a:solidFill>
              <a:schemeClr val="accent2">
                <a:lumMod val="75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5" name="Freeform 7"/>
            <p:cNvSpPr/>
            <p:nvPr/>
          </p:nvSpPr>
          <p:spPr bwMode="auto">
            <a:xfrm>
              <a:off x="1510340" y="3551352"/>
              <a:ext cx="971049" cy="990600"/>
            </a:xfrm>
            <a:custGeom>
              <a:avLst/>
              <a:gdLst>
                <a:gd name="T0" fmla="*/ 504 w 504"/>
                <a:gd name="T1" fmla="*/ 408 h 514"/>
                <a:gd name="T2" fmla="*/ 0 w 504"/>
                <a:gd name="T3" fmla="*/ 514 h 514"/>
                <a:gd name="T4" fmla="*/ 0 w 504"/>
                <a:gd name="T5" fmla="*/ 0 h 514"/>
                <a:gd name="T6" fmla="*/ 504 w 504"/>
                <a:gd name="T7" fmla="*/ 106 h 514"/>
                <a:gd name="T8" fmla="*/ 504 w 504"/>
                <a:gd name="T9" fmla="*/ 408 h 514"/>
              </a:gdLst>
              <a:ahLst/>
              <a:cxnLst>
                <a:cxn ang="0">
                  <a:pos x="T0" y="T1"/>
                </a:cxn>
                <a:cxn ang="0">
                  <a:pos x="T2" y="T3"/>
                </a:cxn>
                <a:cxn ang="0">
                  <a:pos x="T4" y="T5"/>
                </a:cxn>
                <a:cxn ang="0">
                  <a:pos x="T6" y="T7"/>
                </a:cxn>
                <a:cxn ang="0">
                  <a:pos x="T8" y="T9"/>
                </a:cxn>
              </a:cxnLst>
              <a:rect l="0" t="0" r="r" b="b"/>
              <a:pathLst>
                <a:path w="504" h="514">
                  <a:moveTo>
                    <a:pt x="504" y="408"/>
                  </a:moveTo>
                  <a:cubicBezTo>
                    <a:pt x="336" y="443"/>
                    <a:pt x="168" y="479"/>
                    <a:pt x="0" y="514"/>
                  </a:cubicBezTo>
                  <a:cubicBezTo>
                    <a:pt x="0" y="343"/>
                    <a:pt x="0" y="171"/>
                    <a:pt x="0" y="0"/>
                  </a:cubicBezTo>
                  <a:cubicBezTo>
                    <a:pt x="168" y="35"/>
                    <a:pt x="336" y="71"/>
                    <a:pt x="504" y="106"/>
                  </a:cubicBezTo>
                  <a:cubicBezTo>
                    <a:pt x="504" y="207"/>
                    <a:pt x="504" y="307"/>
                    <a:pt x="504" y="408"/>
                  </a:cubicBezTo>
                  <a:close/>
                </a:path>
              </a:pathLst>
            </a:custGeom>
            <a:solidFill>
              <a:schemeClr val="accent3">
                <a:lumMod val="75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6" name="Freeform 8"/>
            <p:cNvSpPr/>
            <p:nvPr/>
          </p:nvSpPr>
          <p:spPr bwMode="auto">
            <a:xfrm>
              <a:off x="1510340" y="4337478"/>
              <a:ext cx="971049" cy="1194260"/>
            </a:xfrm>
            <a:custGeom>
              <a:avLst/>
              <a:gdLst>
                <a:gd name="T0" fmla="*/ 504 w 504"/>
                <a:gd name="T1" fmla="*/ 302 h 620"/>
                <a:gd name="T2" fmla="*/ 0 w 504"/>
                <a:gd name="T3" fmla="*/ 620 h 620"/>
                <a:gd name="T4" fmla="*/ 0 w 504"/>
                <a:gd name="T5" fmla="*/ 106 h 620"/>
                <a:gd name="T6" fmla="*/ 504 w 504"/>
                <a:gd name="T7" fmla="*/ 0 h 620"/>
                <a:gd name="T8" fmla="*/ 504 w 504"/>
                <a:gd name="T9" fmla="*/ 302 h 620"/>
              </a:gdLst>
              <a:ahLst/>
              <a:cxnLst>
                <a:cxn ang="0">
                  <a:pos x="T0" y="T1"/>
                </a:cxn>
                <a:cxn ang="0">
                  <a:pos x="T2" y="T3"/>
                </a:cxn>
                <a:cxn ang="0">
                  <a:pos x="T4" y="T5"/>
                </a:cxn>
                <a:cxn ang="0">
                  <a:pos x="T6" y="T7"/>
                </a:cxn>
                <a:cxn ang="0">
                  <a:pos x="T8" y="T9"/>
                </a:cxn>
              </a:cxnLst>
              <a:rect l="0" t="0" r="r" b="b"/>
              <a:pathLst>
                <a:path w="504" h="620">
                  <a:moveTo>
                    <a:pt x="504" y="302"/>
                  </a:moveTo>
                  <a:cubicBezTo>
                    <a:pt x="336" y="408"/>
                    <a:pt x="168" y="514"/>
                    <a:pt x="0" y="620"/>
                  </a:cubicBezTo>
                  <a:cubicBezTo>
                    <a:pt x="0" y="449"/>
                    <a:pt x="0" y="277"/>
                    <a:pt x="0" y="106"/>
                  </a:cubicBezTo>
                  <a:cubicBezTo>
                    <a:pt x="168" y="71"/>
                    <a:pt x="336" y="35"/>
                    <a:pt x="504" y="0"/>
                  </a:cubicBezTo>
                  <a:cubicBezTo>
                    <a:pt x="504" y="101"/>
                    <a:pt x="504" y="201"/>
                    <a:pt x="504" y="302"/>
                  </a:cubicBezTo>
                  <a:close/>
                </a:path>
              </a:pathLst>
            </a:custGeom>
            <a:solidFill>
              <a:schemeClr val="accent4">
                <a:lumMod val="75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7" name="Freeform 9"/>
            <p:cNvSpPr/>
            <p:nvPr/>
          </p:nvSpPr>
          <p:spPr bwMode="auto">
            <a:xfrm>
              <a:off x="1510340" y="4919130"/>
              <a:ext cx="971049" cy="1603209"/>
            </a:xfrm>
            <a:custGeom>
              <a:avLst/>
              <a:gdLst>
                <a:gd name="T0" fmla="*/ 504 w 504"/>
                <a:gd name="T1" fmla="*/ 302 h 832"/>
                <a:gd name="T2" fmla="*/ 0 w 504"/>
                <a:gd name="T3" fmla="*/ 832 h 832"/>
                <a:gd name="T4" fmla="*/ 0 w 504"/>
                <a:gd name="T5" fmla="*/ 318 h 832"/>
                <a:gd name="T6" fmla="*/ 504 w 504"/>
                <a:gd name="T7" fmla="*/ 0 h 832"/>
                <a:gd name="T8" fmla="*/ 504 w 504"/>
                <a:gd name="T9" fmla="*/ 302 h 832"/>
              </a:gdLst>
              <a:ahLst/>
              <a:cxnLst>
                <a:cxn ang="0">
                  <a:pos x="T0" y="T1"/>
                </a:cxn>
                <a:cxn ang="0">
                  <a:pos x="T2" y="T3"/>
                </a:cxn>
                <a:cxn ang="0">
                  <a:pos x="T4" y="T5"/>
                </a:cxn>
                <a:cxn ang="0">
                  <a:pos x="T6" y="T7"/>
                </a:cxn>
                <a:cxn ang="0">
                  <a:pos x="T8" y="T9"/>
                </a:cxn>
              </a:cxnLst>
              <a:rect l="0" t="0" r="r" b="b"/>
              <a:pathLst>
                <a:path w="504" h="832">
                  <a:moveTo>
                    <a:pt x="504" y="302"/>
                  </a:moveTo>
                  <a:cubicBezTo>
                    <a:pt x="336" y="479"/>
                    <a:pt x="168" y="655"/>
                    <a:pt x="0" y="832"/>
                  </a:cubicBezTo>
                  <a:cubicBezTo>
                    <a:pt x="0" y="661"/>
                    <a:pt x="0" y="489"/>
                    <a:pt x="0" y="318"/>
                  </a:cubicBezTo>
                  <a:cubicBezTo>
                    <a:pt x="168" y="212"/>
                    <a:pt x="336" y="106"/>
                    <a:pt x="504" y="0"/>
                  </a:cubicBezTo>
                  <a:cubicBezTo>
                    <a:pt x="504" y="101"/>
                    <a:pt x="504" y="201"/>
                    <a:pt x="504" y="302"/>
                  </a:cubicBezTo>
                  <a:close/>
                </a:path>
              </a:pathLst>
            </a:custGeom>
            <a:solidFill>
              <a:schemeClr val="tx2">
                <a:lumMod val="75000"/>
              </a:schemeClr>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8" name="Freeform 10"/>
            <p:cNvSpPr/>
            <p:nvPr/>
          </p:nvSpPr>
          <p:spPr bwMode="auto">
            <a:xfrm>
              <a:off x="2481389" y="2591708"/>
              <a:ext cx="1812571" cy="582467"/>
            </a:xfrm>
            <a:custGeom>
              <a:avLst/>
              <a:gdLst>
                <a:gd name="T0" fmla="*/ 790 w 941"/>
                <a:gd name="T1" fmla="*/ 0 h 302"/>
                <a:gd name="T2" fmla="*/ 0 w 941"/>
                <a:gd name="T3" fmla="*/ 0 h 302"/>
                <a:gd name="T4" fmla="*/ 0 w 941"/>
                <a:gd name="T5" fmla="*/ 302 h 302"/>
                <a:gd name="T6" fmla="*/ 790 w 941"/>
                <a:gd name="T7" fmla="*/ 302 h 302"/>
                <a:gd name="T8" fmla="*/ 941 w 941"/>
                <a:gd name="T9" fmla="*/ 151 h 302"/>
                <a:gd name="T10" fmla="*/ 790 w 941"/>
                <a:gd name="T11" fmla="*/ 0 h 302"/>
              </a:gdLst>
              <a:ahLst/>
              <a:cxnLst>
                <a:cxn ang="0">
                  <a:pos x="T0" y="T1"/>
                </a:cxn>
                <a:cxn ang="0">
                  <a:pos x="T2" y="T3"/>
                </a:cxn>
                <a:cxn ang="0">
                  <a:pos x="T4" y="T5"/>
                </a:cxn>
                <a:cxn ang="0">
                  <a:pos x="T6" y="T7"/>
                </a:cxn>
                <a:cxn ang="0">
                  <a:pos x="T8" y="T9"/>
                </a:cxn>
                <a:cxn ang="0">
                  <a:pos x="T10" y="T11"/>
                </a:cxn>
              </a:cxnLst>
              <a:rect l="0" t="0" r="r" b="b"/>
              <a:pathLst>
                <a:path w="941" h="302">
                  <a:moveTo>
                    <a:pt x="790" y="0"/>
                  </a:moveTo>
                  <a:cubicBezTo>
                    <a:pt x="0" y="0"/>
                    <a:pt x="0" y="0"/>
                    <a:pt x="0" y="0"/>
                  </a:cubicBezTo>
                  <a:cubicBezTo>
                    <a:pt x="0" y="302"/>
                    <a:pt x="0" y="302"/>
                    <a:pt x="0" y="302"/>
                  </a:cubicBezTo>
                  <a:cubicBezTo>
                    <a:pt x="790" y="302"/>
                    <a:pt x="790" y="302"/>
                    <a:pt x="790" y="302"/>
                  </a:cubicBezTo>
                  <a:cubicBezTo>
                    <a:pt x="873" y="302"/>
                    <a:pt x="941" y="234"/>
                    <a:pt x="941" y="151"/>
                  </a:cubicBezTo>
                  <a:cubicBezTo>
                    <a:pt x="941" y="67"/>
                    <a:pt x="873" y="0"/>
                    <a:pt x="790" y="0"/>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9" name="Freeform 11"/>
            <p:cNvSpPr/>
            <p:nvPr/>
          </p:nvSpPr>
          <p:spPr bwMode="auto">
            <a:xfrm>
              <a:off x="2481389" y="3174175"/>
              <a:ext cx="3002757" cy="581652"/>
            </a:xfrm>
            <a:custGeom>
              <a:avLst/>
              <a:gdLst>
                <a:gd name="T0" fmla="*/ 1408 w 1559"/>
                <a:gd name="T1" fmla="*/ 0 h 302"/>
                <a:gd name="T2" fmla="*/ 0 w 1559"/>
                <a:gd name="T3" fmla="*/ 0 h 302"/>
                <a:gd name="T4" fmla="*/ 0 w 1559"/>
                <a:gd name="T5" fmla="*/ 302 h 302"/>
                <a:gd name="T6" fmla="*/ 1408 w 1559"/>
                <a:gd name="T7" fmla="*/ 302 h 302"/>
                <a:gd name="T8" fmla="*/ 1559 w 1559"/>
                <a:gd name="T9" fmla="*/ 151 h 302"/>
                <a:gd name="T10" fmla="*/ 1408 w 1559"/>
                <a:gd name="T11" fmla="*/ 0 h 302"/>
              </a:gdLst>
              <a:ahLst/>
              <a:cxnLst>
                <a:cxn ang="0">
                  <a:pos x="T0" y="T1"/>
                </a:cxn>
                <a:cxn ang="0">
                  <a:pos x="T2" y="T3"/>
                </a:cxn>
                <a:cxn ang="0">
                  <a:pos x="T4" y="T5"/>
                </a:cxn>
                <a:cxn ang="0">
                  <a:pos x="T6" y="T7"/>
                </a:cxn>
                <a:cxn ang="0">
                  <a:pos x="T8" y="T9"/>
                </a:cxn>
                <a:cxn ang="0">
                  <a:pos x="T10" y="T11"/>
                </a:cxn>
              </a:cxnLst>
              <a:rect l="0" t="0" r="r" b="b"/>
              <a:pathLst>
                <a:path w="1559" h="302">
                  <a:moveTo>
                    <a:pt x="1408" y="0"/>
                  </a:moveTo>
                  <a:cubicBezTo>
                    <a:pt x="0" y="0"/>
                    <a:pt x="0" y="0"/>
                    <a:pt x="0" y="0"/>
                  </a:cubicBezTo>
                  <a:cubicBezTo>
                    <a:pt x="0" y="302"/>
                    <a:pt x="0" y="302"/>
                    <a:pt x="0" y="302"/>
                  </a:cubicBezTo>
                  <a:cubicBezTo>
                    <a:pt x="1408" y="302"/>
                    <a:pt x="1408" y="302"/>
                    <a:pt x="1408" y="302"/>
                  </a:cubicBezTo>
                  <a:cubicBezTo>
                    <a:pt x="1491" y="302"/>
                    <a:pt x="1559" y="234"/>
                    <a:pt x="1559" y="151"/>
                  </a:cubicBezTo>
                  <a:cubicBezTo>
                    <a:pt x="1559" y="67"/>
                    <a:pt x="1491" y="0"/>
                    <a:pt x="1408" y="0"/>
                  </a:cubicBez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0" name="Freeform 12"/>
            <p:cNvSpPr/>
            <p:nvPr/>
          </p:nvSpPr>
          <p:spPr bwMode="auto">
            <a:xfrm>
              <a:off x="2481389" y="3755827"/>
              <a:ext cx="2467540" cy="581652"/>
            </a:xfrm>
            <a:custGeom>
              <a:avLst/>
              <a:gdLst>
                <a:gd name="T0" fmla="*/ 1130 w 1281"/>
                <a:gd name="T1" fmla="*/ 0 h 302"/>
                <a:gd name="T2" fmla="*/ 0 w 1281"/>
                <a:gd name="T3" fmla="*/ 0 h 302"/>
                <a:gd name="T4" fmla="*/ 0 w 1281"/>
                <a:gd name="T5" fmla="*/ 302 h 302"/>
                <a:gd name="T6" fmla="*/ 1130 w 1281"/>
                <a:gd name="T7" fmla="*/ 302 h 302"/>
                <a:gd name="T8" fmla="*/ 1281 w 1281"/>
                <a:gd name="T9" fmla="*/ 151 h 302"/>
                <a:gd name="T10" fmla="*/ 1130 w 1281"/>
                <a:gd name="T11" fmla="*/ 0 h 302"/>
              </a:gdLst>
              <a:ahLst/>
              <a:cxnLst>
                <a:cxn ang="0">
                  <a:pos x="T0" y="T1"/>
                </a:cxn>
                <a:cxn ang="0">
                  <a:pos x="T2" y="T3"/>
                </a:cxn>
                <a:cxn ang="0">
                  <a:pos x="T4" y="T5"/>
                </a:cxn>
                <a:cxn ang="0">
                  <a:pos x="T6" y="T7"/>
                </a:cxn>
                <a:cxn ang="0">
                  <a:pos x="T8" y="T9"/>
                </a:cxn>
                <a:cxn ang="0">
                  <a:pos x="T10" y="T11"/>
                </a:cxn>
              </a:cxnLst>
              <a:rect l="0" t="0" r="r" b="b"/>
              <a:pathLst>
                <a:path w="1281" h="302">
                  <a:moveTo>
                    <a:pt x="1130" y="0"/>
                  </a:moveTo>
                  <a:cubicBezTo>
                    <a:pt x="0" y="0"/>
                    <a:pt x="0" y="0"/>
                    <a:pt x="0" y="0"/>
                  </a:cubicBezTo>
                  <a:cubicBezTo>
                    <a:pt x="0" y="302"/>
                    <a:pt x="0" y="302"/>
                    <a:pt x="0" y="302"/>
                  </a:cubicBezTo>
                  <a:cubicBezTo>
                    <a:pt x="1130" y="302"/>
                    <a:pt x="1130" y="302"/>
                    <a:pt x="1130" y="302"/>
                  </a:cubicBezTo>
                  <a:cubicBezTo>
                    <a:pt x="1213" y="302"/>
                    <a:pt x="1281" y="234"/>
                    <a:pt x="1281" y="151"/>
                  </a:cubicBezTo>
                  <a:cubicBezTo>
                    <a:pt x="1281" y="68"/>
                    <a:pt x="1213" y="0"/>
                    <a:pt x="1130" y="0"/>
                  </a:cubicBez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1" name="Freeform 13"/>
            <p:cNvSpPr/>
            <p:nvPr/>
          </p:nvSpPr>
          <p:spPr bwMode="auto">
            <a:xfrm>
              <a:off x="2481389" y="4337478"/>
              <a:ext cx="1955132" cy="581652"/>
            </a:xfrm>
            <a:custGeom>
              <a:avLst/>
              <a:gdLst>
                <a:gd name="T0" fmla="*/ 864 w 1015"/>
                <a:gd name="T1" fmla="*/ 0 h 302"/>
                <a:gd name="T2" fmla="*/ 0 w 1015"/>
                <a:gd name="T3" fmla="*/ 0 h 302"/>
                <a:gd name="T4" fmla="*/ 0 w 1015"/>
                <a:gd name="T5" fmla="*/ 302 h 302"/>
                <a:gd name="T6" fmla="*/ 864 w 1015"/>
                <a:gd name="T7" fmla="*/ 302 h 302"/>
                <a:gd name="T8" fmla="*/ 1015 w 1015"/>
                <a:gd name="T9" fmla="*/ 151 h 302"/>
                <a:gd name="T10" fmla="*/ 864 w 1015"/>
                <a:gd name="T11" fmla="*/ 0 h 302"/>
              </a:gdLst>
              <a:ahLst/>
              <a:cxnLst>
                <a:cxn ang="0">
                  <a:pos x="T0" y="T1"/>
                </a:cxn>
                <a:cxn ang="0">
                  <a:pos x="T2" y="T3"/>
                </a:cxn>
                <a:cxn ang="0">
                  <a:pos x="T4" y="T5"/>
                </a:cxn>
                <a:cxn ang="0">
                  <a:pos x="T6" y="T7"/>
                </a:cxn>
                <a:cxn ang="0">
                  <a:pos x="T8" y="T9"/>
                </a:cxn>
                <a:cxn ang="0">
                  <a:pos x="T10" y="T11"/>
                </a:cxn>
              </a:cxnLst>
              <a:rect l="0" t="0" r="r" b="b"/>
              <a:pathLst>
                <a:path w="1015" h="302">
                  <a:moveTo>
                    <a:pt x="864" y="0"/>
                  </a:moveTo>
                  <a:cubicBezTo>
                    <a:pt x="0" y="0"/>
                    <a:pt x="0" y="0"/>
                    <a:pt x="0" y="0"/>
                  </a:cubicBezTo>
                  <a:cubicBezTo>
                    <a:pt x="0" y="302"/>
                    <a:pt x="0" y="302"/>
                    <a:pt x="0" y="302"/>
                  </a:cubicBezTo>
                  <a:cubicBezTo>
                    <a:pt x="864" y="302"/>
                    <a:pt x="864" y="302"/>
                    <a:pt x="864" y="302"/>
                  </a:cubicBezTo>
                  <a:cubicBezTo>
                    <a:pt x="947" y="302"/>
                    <a:pt x="1015" y="235"/>
                    <a:pt x="1015" y="151"/>
                  </a:cubicBezTo>
                  <a:cubicBezTo>
                    <a:pt x="1015" y="68"/>
                    <a:pt x="947" y="0"/>
                    <a:pt x="864" y="0"/>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2" name="Freeform 14"/>
            <p:cNvSpPr/>
            <p:nvPr/>
          </p:nvSpPr>
          <p:spPr bwMode="auto">
            <a:xfrm>
              <a:off x="2481389" y="4919130"/>
              <a:ext cx="2711931" cy="581652"/>
            </a:xfrm>
            <a:custGeom>
              <a:avLst/>
              <a:gdLst>
                <a:gd name="T0" fmla="*/ 1408 w 1408"/>
                <a:gd name="T1" fmla="*/ 151 h 302"/>
                <a:gd name="T2" fmla="*/ 1268 w 1408"/>
                <a:gd name="T3" fmla="*/ 1 h 302"/>
                <a:gd name="T4" fmla="*/ 1268 w 1408"/>
                <a:gd name="T5" fmla="*/ 0 h 302"/>
                <a:gd name="T6" fmla="*/ 0 w 1408"/>
                <a:gd name="T7" fmla="*/ 0 h 302"/>
                <a:gd name="T8" fmla="*/ 0 w 1408"/>
                <a:gd name="T9" fmla="*/ 302 h 302"/>
                <a:gd name="T10" fmla="*/ 1268 w 1408"/>
                <a:gd name="T11" fmla="*/ 302 h 302"/>
                <a:gd name="T12" fmla="*/ 1268 w 1408"/>
                <a:gd name="T13" fmla="*/ 302 h 302"/>
                <a:gd name="T14" fmla="*/ 1408 w 1408"/>
                <a:gd name="T15" fmla="*/ 151 h 3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8" h="302">
                  <a:moveTo>
                    <a:pt x="1408" y="151"/>
                  </a:moveTo>
                  <a:cubicBezTo>
                    <a:pt x="1408" y="72"/>
                    <a:pt x="1346" y="6"/>
                    <a:pt x="1268" y="1"/>
                  </a:cubicBezTo>
                  <a:cubicBezTo>
                    <a:pt x="1268" y="0"/>
                    <a:pt x="1268" y="0"/>
                    <a:pt x="1268" y="0"/>
                  </a:cubicBezTo>
                  <a:cubicBezTo>
                    <a:pt x="0" y="0"/>
                    <a:pt x="0" y="0"/>
                    <a:pt x="0" y="0"/>
                  </a:cubicBezTo>
                  <a:cubicBezTo>
                    <a:pt x="0" y="302"/>
                    <a:pt x="0" y="302"/>
                    <a:pt x="0" y="302"/>
                  </a:cubicBezTo>
                  <a:cubicBezTo>
                    <a:pt x="1268" y="302"/>
                    <a:pt x="1268" y="302"/>
                    <a:pt x="1268" y="302"/>
                  </a:cubicBezTo>
                  <a:cubicBezTo>
                    <a:pt x="1268" y="302"/>
                    <a:pt x="1268" y="302"/>
                    <a:pt x="1268" y="302"/>
                  </a:cubicBezTo>
                  <a:cubicBezTo>
                    <a:pt x="1346" y="296"/>
                    <a:pt x="1408" y="231"/>
                    <a:pt x="1408" y="151"/>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3" name="Rectangle 15"/>
            <p:cNvSpPr>
              <a:spLocks noChangeArrowheads="1"/>
            </p:cNvSpPr>
            <p:nvPr/>
          </p:nvSpPr>
          <p:spPr bwMode="auto">
            <a:xfrm>
              <a:off x="0" y="2559123"/>
              <a:ext cx="1510340" cy="992230"/>
            </a:xfrm>
            <a:prstGeom prst="rect">
              <a:avLst/>
            </a:pr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4" name="Rectangle 16"/>
            <p:cNvSpPr>
              <a:spLocks noChangeArrowheads="1"/>
            </p:cNvSpPr>
            <p:nvPr/>
          </p:nvSpPr>
          <p:spPr bwMode="auto">
            <a:xfrm>
              <a:off x="0" y="2559123"/>
              <a:ext cx="1510340" cy="99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5" name="Rectangle 293"/>
            <p:cNvSpPr>
              <a:spLocks noChangeArrowheads="1"/>
            </p:cNvSpPr>
            <p:nvPr/>
          </p:nvSpPr>
          <p:spPr bwMode="auto">
            <a:xfrm>
              <a:off x="0" y="3551352"/>
              <a:ext cx="1510340" cy="990600"/>
            </a:xfrm>
            <a:prstGeom prst="rect">
              <a:avLst/>
            </a:pr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6" name="Rectangle 294"/>
            <p:cNvSpPr>
              <a:spLocks noChangeArrowheads="1"/>
            </p:cNvSpPr>
            <p:nvPr/>
          </p:nvSpPr>
          <p:spPr bwMode="auto">
            <a:xfrm>
              <a:off x="0" y="3551352"/>
              <a:ext cx="151034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7" name="Rectangle 687"/>
            <p:cNvSpPr>
              <a:spLocks noChangeArrowheads="1"/>
            </p:cNvSpPr>
            <p:nvPr/>
          </p:nvSpPr>
          <p:spPr bwMode="auto">
            <a:xfrm>
              <a:off x="0" y="5533368"/>
              <a:ext cx="1510340" cy="990600"/>
            </a:xfrm>
            <a:prstGeom prst="rect">
              <a:avLst/>
            </a:pr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8" name="Rectangle 688"/>
            <p:cNvSpPr>
              <a:spLocks noChangeArrowheads="1"/>
            </p:cNvSpPr>
            <p:nvPr/>
          </p:nvSpPr>
          <p:spPr bwMode="auto">
            <a:xfrm>
              <a:off x="0" y="5533368"/>
              <a:ext cx="151034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19" name="Rectangle 791"/>
            <p:cNvSpPr>
              <a:spLocks noChangeArrowheads="1"/>
            </p:cNvSpPr>
            <p:nvPr/>
          </p:nvSpPr>
          <p:spPr bwMode="auto">
            <a:xfrm>
              <a:off x="0" y="4541953"/>
              <a:ext cx="1510340" cy="991415"/>
            </a:xfrm>
            <a:prstGeom prst="rect">
              <a:avLst/>
            </a:pr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0" name="Rectangle 792"/>
            <p:cNvSpPr>
              <a:spLocks noChangeArrowheads="1"/>
            </p:cNvSpPr>
            <p:nvPr/>
          </p:nvSpPr>
          <p:spPr bwMode="auto">
            <a:xfrm>
              <a:off x="0" y="4541953"/>
              <a:ext cx="1510340" cy="99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1" name="Rectangle 904"/>
            <p:cNvSpPr>
              <a:spLocks noChangeArrowheads="1"/>
            </p:cNvSpPr>
            <p:nvPr/>
          </p:nvSpPr>
          <p:spPr bwMode="auto">
            <a:xfrm>
              <a:off x="0" y="1569337"/>
              <a:ext cx="1510340" cy="989786"/>
            </a:xfrm>
            <a:prstGeom prst="rect">
              <a:avLst/>
            </a:pr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2" name="Rectangle 905"/>
            <p:cNvSpPr>
              <a:spLocks noChangeArrowheads="1"/>
            </p:cNvSpPr>
            <p:nvPr/>
          </p:nvSpPr>
          <p:spPr bwMode="auto">
            <a:xfrm>
              <a:off x="0" y="1569337"/>
              <a:ext cx="1510340" cy="9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3" name="Freeform 1034"/>
            <p:cNvSpPr/>
            <p:nvPr/>
          </p:nvSpPr>
          <p:spPr bwMode="auto">
            <a:xfrm>
              <a:off x="3078519" y="2748119"/>
              <a:ext cx="7332" cy="296528"/>
            </a:xfrm>
            <a:custGeom>
              <a:avLst/>
              <a:gdLst>
                <a:gd name="T0" fmla="*/ 0 w 4"/>
                <a:gd name="T1" fmla="*/ 2 h 154"/>
                <a:gd name="T2" fmla="*/ 0 w 4"/>
                <a:gd name="T3" fmla="*/ 152 h 154"/>
                <a:gd name="T4" fmla="*/ 2 w 4"/>
                <a:gd name="T5" fmla="*/ 154 h 154"/>
                <a:gd name="T6" fmla="*/ 4 w 4"/>
                <a:gd name="T7" fmla="*/ 152 h 154"/>
                <a:gd name="T8" fmla="*/ 4 w 4"/>
                <a:gd name="T9" fmla="*/ 2 h 154"/>
                <a:gd name="T10" fmla="*/ 2 w 4"/>
                <a:gd name="T11" fmla="*/ 0 h 154"/>
                <a:gd name="T12" fmla="*/ 0 w 4"/>
                <a:gd name="T13" fmla="*/ 2 h 154"/>
              </a:gdLst>
              <a:ahLst/>
              <a:cxnLst>
                <a:cxn ang="0">
                  <a:pos x="T0" y="T1"/>
                </a:cxn>
                <a:cxn ang="0">
                  <a:pos x="T2" y="T3"/>
                </a:cxn>
                <a:cxn ang="0">
                  <a:pos x="T4" y="T5"/>
                </a:cxn>
                <a:cxn ang="0">
                  <a:pos x="T6" y="T7"/>
                </a:cxn>
                <a:cxn ang="0">
                  <a:pos x="T8" y="T9"/>
                </a:cxn>
                <a:cxn ang="0">
                  <a:pos x="T10" y="T11"/>
                </a:cxn>
                <a:cxn ang="0">
                  <a:pos x="T12" y="T13"/>
                </a:cxn>
              </a:cxnLst>
              <a:rect l="0" t="0" r="r" b="b"/>
              <a:pathLst>
                <a:path w="4" h="154">
                  <a:moveTo>
                    <a:pt x="0" y="2"/>
                  </a:moveTo>
                  <a:cubicBezTo>
                    <a:pt x="0" y="152"/>
                    <a:pt x="0" y="152"/>
                    <a:pt x="0" y="152"/>
                  </a:cubicBezTo>
                  <a:cubicBezTo>
                    <a:pt x="0" y="153"/>
                    <a:pt x="1" y="154"/>
                    <a:pt x="2" y="154"/>
                  </a:cubicBezTo>
                  <a:cubicBezTo>
                    <a:pt x="3" y="154"/>
                    <a:pt x="4" y="153"/>
                    <a:pt x="4" y="152"/>
                  </a:cubicBezTo>
                  <a:cubicBezTo>
                    <a:pt x="4" y="2"/>
                    <a:pt x="4" y="2"/>
                    <a:pt x="4" y="2"/>
                  </a:cubicBezTo>
                  <a:cubicBezTo>
                    <a:pt x="4" y="1"/>
                    <a:pt x="3" y="0"/>
                    <a:pt x="2" y="0"/>
                  </a:cubicBezTo>
                  <a:cubicBezTo>
                    <a:pt x="1" y="0"/>
                    <a:pt x="0" y="1"/>
                    <a:pt x="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4" name="Freeform 1035"/>
            <p:cNvSpPr/>
            <p:nvPr/>
          </p:nvSpPr>
          <p:spPr bwMode="auto">
            <a:xfrm>
              <a:off x="3078519" y="3328141"/>
              <a:ext cx="7332" cy="296528"/>
            </a:xfrm>
            <a:custGeom>
              <a:avLst/>
              <a:gdLst>
                <a:gd name="T0" fmla="*/ 0 w 4"/>
                <a:gd name="T1" fmla="*/ 2 h 154"/>
                <a:gd name="T2" fmla="*/ 0 w 4"/>
                <a:gd name="T3" fmla="*/ 152 h 154"/>
                <a:gd name="T4" fmla="*/ 2 w 4"/>
                <a:gd name="T5" fmla="*/ 154 h 154"/>
                <a:gd name="T6" fmla="*/ 4 w 4"/>
                <a:gd name="T7" fmla="*/ 152 h 154"/>
                <a:gd name="T8" fmla="*/ 4 w 4"/>
                <a:gd name="T9" fmla="*/ 2 h 154"/>
                <a:gd name="T10" fmla="*/ 2 w 4"/>
                <a:gd name="T11" fmla="*/ 0 h 154"/>
                <a:gd name="T12" fmla="*/ 0 w 4"/>
                <a:gd name="T13" fmla="*/ 2 h 154"/>
              </a:gdLst>
              <a:ahLst/>
              <a:cxnLst>
                <a:cxn ang="0">
                  <a:pos x="T0" y="T1"/>
                </a:cxn>
                <a:cxn ang="0">
                  <a:pos x="T2" y="T3"/>
                </a:cxn>
                <a:cxn ang="0">
                  <a:pos x="T4" y="T5"/>
                </a:cxn>
                <a:cxn ang="0">
                  <a:pos x="T6" y="T7"/>
                </a:cxn>
                <a:cxn ang="0">
                  <a:pos x="T8" y="T9"/>
                </a:cxn>
                <a:cxn ang="0">
                  <a:pos x="T10" y="T11"/>
                </a:cxn>
                <a:cxn ang="0">
                  <a:pos x="T12" y="T13"/>
                </a:cxn>
              </a:cxnLst>
              <a:rect l="0" t="0" r="r" b="b"/>
              <a:pathLst>
                <a:path w="4" h="154">
                  <a:moveTo>
                    <a:pt x="0" y="2"/>
                  </a:moveTo>
                  <a:cubicBezTo>
                    <a:pt x="0" y="152"/>
                    <a:pt x="0" y="152"/>
                    <a:pt x="0" y="152"/>
                  </a:cubicBezTo>
                  <a:cubicBezTo>
                    <a:pt x="0" y="153"/>
                    <a:pt x="1" y="154"/>
                    <a:pt x="2" y="154"/>
                  </a:cubicBezTo>
                  <a:cubicBezTo>
                    <a:pt x="3" y="154"/>
                    <a:pt x="4" y="153"/>
                    <a:pt x="4" y="152"/>
                  </a:cubicBezTo>
                  <a:cubicBezTo>
                    <a:pt x="4" y="2"/>
                    <a:pt x="4" y="2"/>
                    <a:pt x="4" y="2"/>
                  </a:cubicBezTo>
                  <a:cubicBezTo>
                    <a:pt x="4" y="1"/>
                    <a:pt x="3" y="0"/>
                    <a:pt x="2" y="0"/>
                  </a:cubicBezTo>
                  <a:cubicBezTo>
                    <a:pt x="1" y="0"/>
                    <a:pt x="0" y="1"/>
                    <a:pt x="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5" name="Freeform 1036"/>
            <p:cNvSpPr/>
            <p:nvPr/>
          </p:nvSpPr>
          <p:spPr bwMode="auto">
            <a:xfrm>
              <a:off x="3078519" y="3908164"/>
              <a:ext cx="7332" cy="296528"/>
            </a:xfrm>
            <a:custGeom>
              <a:avLst/>
              <a:gdLst>
                <a:gd name="T0" fmla="*/ 0 w 4"/>
                <a:gd name="T1" fmla="*/ 2 h 154"/>
                <a:gd name="T2" fmla="*/ 0 w 4"/>
                <a:gd name="T3" fmla="*/ 152 h 154"/>
                <a:gd name="T4" fmla="*/ 2 w 4"/>
                <a:gd name="T5" fmla="*/ 154 h 154"/>
                <a:gd name="T6" fmla="*/ 4 w 4"/>
                <a:gd name="T7" fmla="*/ 152 h 154"/>
                <a:gd name="T8" fmla="*/ 4 w 4"/>
                <a:gd name="T9" fmla="*/ 2 h 154"/>
                <a:gd name="T10" fmla="*/ 2 w 4"/>
                <a:gd name="T11" fmla="*/ 0 h 154"/>
                <a:gd name="T12" fmla="*/ 0 w 4"/>
                <a:gd name="T13" fmla="*/ 2 h 154"/>
              </a:gdLst>
              <a:ahLst/>
              <a:cxnLst>
                <a:cxn ang="0">
                  <a:pos x="T0" y="T1"/>
                </a:cxn>
                <a:cxn ang="0">
                  <a:pos x="T2" y="T3"/>
                </a:cxn>
                <a:cxn ang="0">
                  <a:pos x="T4" y="T5"/>
                </a:cxn>
                <a:cxn ang="0">
                  <a:pos x="T6" y="T7"/>
                </a:cxn>
                <a:cxn ang="0">
                  <a:pos x="T8" y="T9"/>
                </a:cxn>
                <a:cxn ang="0">
                  <a:pos x="T10" y="T11"/>
                </a:cxn>
                <a:cxn ang="0">
                  <a:pos x="T12" y="T13"/>
                </a:cxn>
              </a:cxnLst>
              <a:rect l="0" t="0" r="r" b="b"/>
              <a:pathLst>
                <a:path w="4" h="154">
                  <a:moveTo>
                    <a:pt x="0" y="2"/>
                  </a:moveTo>
                  <a:cubicBezTo>
                    <a:pt x="0" y="152"/>
                    <a:pt x="0" y="152"/>
                    <a:pt x="0" y="152"/>
                  </a:cubicBezTo>
                  <a:cubicBezTo>
                    <a:pt x="0" y="153"/>
                    <a:pt x="1" y="154"/>
                    <a:pt x="2" y="154"/>
                  </a:cubicBezTo>
                  <a:cubicBezTo>
                    <a:pt x="3" y="154"/>
                    <a:pt x="4" y="153"/>
                    <a:pt x="4" y="152"/>
                  </a:cubicBezTo>
                  <a:cubicBezTo>
                    <a:pt x="4" y="2"/>
                    <a:pt x="4" y="2"/>
                    <a:pt x="4" y="2"/>
                  </a:cubicBezTo>
                  <a:cubicBezTo>
                    <a:pt x="4" y="1"/>
                    <a:pt x="3" y="0"/>
                    <a:pt x="2" y="0"/>
                  </a:cubicBezTo>
                  <a:cubicBezTo>
                    <a:pt x="1" y="0"/>
                    <a:pt x="0" y="1"/>
                    <a:pt x="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6" name="Freeform 1037"/>
            <p:cNvSpPr/>
            <p:nvPr/>
          </p:nvSpPr>
          <p:spPr bwMode="auto">
            <a:xfrm>
              <a:off x="3078519" y="4487372"/>
              <a:ext cx="7332" cy="297343"/>
            </a:xfrm>
            <a:custGeom>
              <a:avLst/>
              <a:gdLst>
                <a:gd name="T0" fmla="*/ 0 w 4"/>
                <a:gd name="T1" fmla="*/ 2 h 154"/>
                <a:gd name="T2" fmla="*/ 0 w 4"/>
                <a:gd name="T3" fmla="*/ 152 h 154"/>
                <a:gd name="T4" fmla="*/ 2 w 4"/>
                <a:gd name="T5" fmla="*/ 154 h 154"/>
                <a:gd name="T6" fmla="*/ 4 w 4"/>
                <a:gd name="T7" fmla="*/ 152 h 154"/>
                <a:gd name="T8" fmla="*/ 4 w 4"/>
                <a:gd name="T9" fmla="*/ 2 h 154"/>
                <a:gd name="T10" fmla="*/ 2 w 4"/>
                <a:gd name="T11" fmla="*/ 0 h 154"/>
                <a:gd name="T12" fmla="*/ 0 w 4"/>
                <a:gd name="T13" fmla="*/ 2 h 154"/>
              </a:gdLst>
              <a:ahLst/>
              <a:cxnLst>
                <a:cxn ang="0">
                  <a:pos x="T0" y="T1"/>
                </a:cxn>
                <a:cxn ang="0">
                  <a:pos x="T2" y="T3"/>
                </a:cxn>
                <a:cxn ang="0">
                  <a:pos x="T4" y="T5"/>
                </a:cxn>
                <a:cxn ang="0">
                  <a:pos x="T6" y="T7"/>
                </a:cxn>
                <a:cxn ang="0">
                  <a:pos x="T8" y="T9"/>
                </a:cxn>
                <a:cxn ang="0">
                  <a:pos x="T10" y="T11"/>
                </a:cxn>
                <a:cxn ang="0">
                  <a:pos x="T12" y="T13"/>
                </a:cxn>
              </a:cxnLst>
              <a:rect l="0" t="0" r="r" b="b"/>
              <a:pathLst>
                <a:path w="4" h="154">
                  <a:moveTo>
                    <a:pt x="0" y="2"/>
                  </a:moveTo>
                  <a:cubicBezTo>
                    <a:pt x="0" y="152"/>
                    <a:pt x="0" y="152"/>
                    <a:pt x="0" y="152"/>
                  </a:cubicBezTo>
                  <a:cubicBezTo>
                    <a:pt x="0" y="153"/>
                    <a:pt x="1" y="154"/>
                    <a:pt x="2" y="154"/>
                  </a:cubicBezTo>
                  <a:cubicBezTo>
                    <a:pt x="3" y="154"/>
                    <a:pt x="4" y="153"/>
                    <a:pt x="4" y="152"/>
                  </a:cubicBezTo>
                  <a:cubicBezTo>
                    <a:pt x="4" y="2"/>
                    <a:pt x="4" y="2"/>
                    <a:pt x="4" y="2"/>
                  </a:cubicBezTo>
                  <a:cubicBezTo>
                    <a:pt x="4" y="1"/>
                    <a:pt x="3" y="0"/>
                    <a:pt x="2" y="0"/>
                  </a:cubicBezTo>
                  <a:cubicBezTo>
                    <a:pt x="1" y="0"/>
                    <a:pt x="0" y="1"/>
                    <a:pt x="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7" name="Freeform 1038"/>
            <p:cNvSpPr/>
            <p:nvPr/>
          </p:nvSpPr>
          <p:spPr bwMode="auto">
            <a:xfrm>
              <a:off x="3078519" y="5067394"/>
              <a:ext cx="7332" cy="294899"/>
            </a:xfrm>
            <a:custGeom>
              <a:avLst/>
              <a:gdLst>
                <a:gd name="T0" fmla="*/ 0 w 4"/>
                <a:gd name="T1" fmla="*/ 2 h 153"/>
                <a:gd name="T2" fmla="*/ 0 w 4"/>
                <a:gd name="T3" fmla="*/ 151 h 153"/>
                <a:gd name="T4" fmla="*/ 2 w 4"/>
                <a:gd name="T5" fmla="*/ 153 h 153"/>
                <a:gd name="T6" fmla="*/ 4 w 4"/>
                <a:gd name="T7" fmla="*/ 151 h 153"/>
                <a:gd name="T8" fmla="*/ 4 w 4"/>
                <a:gd name="T9" fmla="*/ 2 h 153"/>
                <a:gd name="T10" fmla="*/ 2 w 4"/>
                <a:gd name="T11" fmla="*/ 0 h 153"/>
                <a:gd name="T12" fmla="*/ 0 w 4"/>
                <a:gd name="T13" fmla="*/ 2 h 153"/>
              </a:gdLst>
              <a:ahLst/>
              <a:cxnLst>
                <a:cxn ang="0">
                  <a:pos x="T0" y="T1"/>
                </a:cxn>
                <a:cxn ang="0">
                  <a:pos x="T2" y="T3"/>
                </a:cxn>
                <a:cxn ang="0">
                  <a:pos x="T4" y="T5"/>
                </a:cxn>
                <a:cxn ang="0">
                  <a:pos x="T6" y="T7"/>
                </a:cxn>
                <a:cxn ang="0">
                  <a:pos x="T8" y="T9"/>
                </a:cxn>
                <a:cxn ang="0">
                  <a:pos x="T10" y="T11"/>
                </a:cxn>
                <a:cxn ang="0">
                  <a:pos x="T12" y="T13"/>
                </a:cxn>
              </a:cxnLst>
              <a:rect l="0" t="0" r="r" b="b"/>
              <a:pathLst>
                <a:path w="4" h="153">
                  <a:moveTo>
                    <a:pt x="0" y="2"/>
                  </a:moveTo>
                  <a:cubicBezTo>
                    <a:pt x="0" y="151"/>
                    <a:pt x="0" y="151"/>
                    <a:pt x="0" y="151"/>
                  </a:cubicBezTo>
                  <a:cubicBezTo>
                    <a:pt x="0" y="153"/>
                    <a:pt x="1" y="153"/>
                    <a:pt x="2" y="153"/>
                  </a:cubicBezTo>
                  <a:cubicBezTo>
                    <a:pt x="3" y="153"/>
                    <a:pt x="4" y="153"/>
                    <a:pt x="4" y="151"/>
                  </a:cubicBezTo>
                  <a:cubicBezTo>
                    <a:pt x="4" y="2"/>
                    <a:pt x="4" y="2"/>
                    <a:pt x="4" y="2"/>
                  </a:cubicBezTo>
                  <a:cubicBezTo>
                    <a:pt x="4" y="1"/>
                    <a:pt x="3" y="0"/>
                    <a:pt x="2" y="0"/>
                  </a:cubicBezTo>
                  <a:cubicBezTo>
                    <a:pt x="1" y="0"/>
                    <a:pt x="0" y="1"/>
                    <a:pt x="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8" name="Freeform 1039"/>
            <p:cNvSpPr/>
            <p:nvPr/>
          </p:nvSpPr>
          <p:spPr bwMode="auto">
            <a:xfrm>
              <a:off x="5191691" y="3222238"/>
              <a:ext cx="244392" cy="485525"/>
            </a:xfrm>
            <a:custGeom>
              <a:avLst/>
              <a:gdLst>
                <a:gd name="T0" fmla="*/ 2 w 127"/>
                <a:gd name="T1" fmla="*/ 252 h 252"/>
                <a:gd name="T2" fmla="*/ 127 w 127"/>
                <a:gd name="T3" fmla="*/ 126 h 252"/>
                <a:gd name="T4" fmla="*/ 2 w 127"/>
                <a:gd name="T5" fmla="*/ 0 h 252"/>
                <a:gd name="T6" fmla="*/ 0 w 127"/>
                <a:gd name="T7" fmla="*/ 2 h 252"/>
                <a:gd name="T8" fmla="*/ 2 w 127"/>
                <a:gd name="T9" fmla="*/ 4 h 252"/>
                <a:gd name="T10" fmla="*/ 123 w 127"/>
                <a:gd name="T11" fmla="*/ 126 h 252"/>
                <a:gd name="T12" fmla="*/ 2 w 127"/>
                <a:gd name="T13" fmla="*/ 248 h 252"/>
                <a:gd name="T14" fmla="*/ 0 w 127"/>
                <a:gd name="T15" fmla="*/ 250 h 252"/>
                <a:gd name="T16" fmla="*/ 2 w 127"/>
                <a:gd name="T1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252">
                  <a:moveTo>
                    <a:pt x="2" y="252"/>
                  </a:moveTo>
                  <a:cubicBezTo>
                    <a:pt x="71" y="251"/>
                    <a:pt x="127" y="195"/>
                    <a:pt x="127" y="126"/>
                  </a:cubicBezTo>
                  <a:cubicBezTo>
                    <a:pt x="127" y="57"/>
                    <a:pt x="71" y="1"/>
                    <a:pt x="2" y="0"/>
                  </a:cubicBezTo>
                  <a:cubicBezTo>
                    <a:pt x="1" y="0"/>
                    <a:pt x="0" y="1"/>
                    <a:pt x="0" y="2"/>
                  </a:cubicBezTo>
                  <a:cubicBezTo>
                    <a:pt x="0" y="3"/>
                    <a:pt x="1" y="4"/>
                    <a:pt x="2" y="4"/>
                  </a:cubicBezTo>
                  <a:cubicBezTo>
                    <a:pt x="69" y="5"/>
                    <a:pt x="123" y="59"/>
                    <a:pt x="123" y="126"/>
                  </a:cubicBezTo>
                  <a:cubicBezTo>
                    <a:pt x="123" y="193"/>
                    <a:pt x="69" y="247"/>
                    <a:pt x="2" y="248"/>
                  </a:cubicBezTo>
                  <a:cubicBezTo>
                    <a:pt x="1" y="248"/>
                    <a:pt x="0" y="249"/>
                    <a:pt x="0" y="250"/>
                  </a:cubicBezTo>
                  <a:cubicBezTo>
                    <a:pt x="0" y="251"/>
                    <a:pt x="1" y="252"/>
                    <a:pt x="2"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29" name="Freeform 1040"/>
            <p:cNvSpPr/>
            <p:nvPr/>
          </p:nvSpPr>
          <p:spPr bwMode="auto">
            <a:xfrm>
              <a:off x="4649956" y="3803890"/>
              <a:ext cx="245206" cy="485525"/>
            </a:xfrm>
            <a:custGeom>
              <a:avLst/>
              <a:gdLst>
                <a:gd name="T0" fmla="*/ 2 w 127"/>
                <a:gd name="T1" fmla="*/ 252 h 252"/>
                <a:gd name="T2" fmla="*/ 127 w 127"/>
                <a:gd name="T3" fmla="*/ 126 h 252"/>
                <a:gd name="T4" fmla="*/ 2 w 127"/>
                <a:gd name="T5" fmla="*/ 0 h 252"/>
                <a:gd name="T6" fmla="*/ 0 w 127"/>
                <a:gd name="T7" fmla="*/ 2 h 252"/>
                <a:gd name="T8" fmla="*/ 2 w 127"/>
                <a:gd name="T9" fmla="*/ 4 h 252"/>
                <a:gd name="T10" fmla="*/ 123 w 127"/>
                <a:gd name="T11" fmla="*/ 126 h 252"/>
                <a:gd name="T12" fmla="*/ 2 w 127"/>
                <a:gd name="T13" fmla="*/ 248 h 252"/>
                <a:gd name="T14" fmla="*/ 0 w 127"/>
                <a:gd name="T15" fmla="*/ 250 h 252"/>
                <a:gd name="T16" fmla="*/ 2 w 127"/>
                <a:gd name="T1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252">
                  <a:moveTo>
                    <a:pt x="2" y="252"/>
                  </a:moveTo>
                  <a:cubicBezTo>
                    <a:pt x="71" y="251"/>
                    <a:pt x="127" y="195"/>
                    <a:pt x="127" y="126"/>
                  </a:cubicBezTo>
                  <a:cubicBezTo>
                    <a:pt x="127" y="57"/>
                    <a:pt x="71" y="1"/>
                    <a:pt x="2" y="0"/>
                  </a:cubicBezTo>
                  <a:cubicBezTo>
                    <a:pt x="1" y="0"/>
                    <a:pt x="0" y="1"/>
                    <a:pt x="0" y="2"/>
                  </a:cubicBezTo>
                  <a:cubicBezTo>
                    <a:pt x="0" y="3"/>
                    <a:pt x="1" y="4"/>
                    <a:pt x="2" y="4"/>
                  </a:cubicBezTo>
                  <a:cubicBezTo>
                    <a:pt x="69" y="5"/>
                    <a:pt x="123" y="59"/>
                    <a:pt x="123" y="126"/>
                  </a:cubicBezTo>
                  <a:cubicBezTo>
                    <a:pt x="123" y="193"/>
                    <a:pt x="69" y="247"/>
                    <a:pt x="2" y="248"/>
                  </a:cubicBezTo>
                  <a:cubicBezTo>
                    <a:pt x="1" y="248"/>
                    <a:pt x="0" y="249"/>
                    <a:pt x="0" y="250"/>
                  </a:cubicBezTo>
                  <a:cubicBezTo>
                    <a:pt x="0" y="251"/>
                    <a:pt x="1" y="252"/>
                    <a:pt x="2"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30" name="Freeform 1041"/>
            <p:cNvSpPr/>
            <p:nvPr/>
          </p:nvSpPr>
          <p:spPr bwMode="auto">
            <a:xfrm>
              <a:off x="4902494" y="4967194"/>
              <a:ext cx="244392" cy="485525"/>
            </a:xfrm>
            <a:custGeom>
              <a:avLst/>
              <a:gdLst>
                <a:gd name="T0" fmla="*/ 2 w 127"/>
                <a:gd name="T1" fmla="*/ 252 h 252"/>
                <a:gd name="T2" fmla="*/ 127 w 127"/>
                <a:gd name="T3" fmla="*/ 126 h 252"/>
                <a:gd name="T4" fmla="*/ 2 w 127"/>
                <a:gd name="T5" fmla="*/ 0 h 252"/>
                <a:gd name="T6" fmla="*/ 0 w 127"/>
                <a:gd name="T7" fmla="*/ 2 h 252"/>
                <a:gd name="T8" fmla="*/ 2 w 127"/>
                <a:gd name="T9" fmla="*/ 4 h 252"/>
                <a:gd name="T10" fmla="*/ 123 w 127"/>
                <a:gd name="T11" fmla="*/ 126 h 252"/>
                <a:gd name="T12" fmla="*/ 2 w 127"/>
                <a:gd name="T13" fmla="*/ 248 h 252"/>
                <a:gd name="T14" fmla="*/ 0 w 127"/>
                <a:gd name="T15" fmla="*/ 250 h 252"/>
                <a:gd name="T16" fmla="*/ 2 w 127"/>
                <a:gd name="T1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252">
                  <a:moveTo>
                    <a:pt x="2" y="252"/>
                  </a:moveTo>
                  <a:cubicBezTo>
                    <a:pt x="71" y="251"/>
                    <a:pt x="127" y="195"/>
                    <a:pt x="127" y="126"/>
                  </a:cubicBezTo>
                  <a:cubicBezTo>
                    <a:pt x="127" y="57"/>
                    <a:pt x="71" y="1"/>
                    <a:pt x="2" y="0"/>
                  </a:cubicBezTo>
                  <a:cubicBezTo>
                    <a:pt x="1" y="0"/>
                    <a:pt x="0" y="1"/>
                    <a:pt x="0" y="2"/>
                  </a:cubicBezTo>
                  <a:cubicBezTo>
                    <a:pt x="0" y="4"/>
                    <a:pt x="1" y="4"/>
                    <a:pt x="2" y="4"/>
                  </a:cubicBezTo>
                  <a:cubicBezTo>
                    <a:pt x="69" y="5"/>
                    <a:pt x="123" y="59"/>
                    <a:pt x="123" y="126"/>
                  </a:cubicBezTo>
                  <a:cubicBezTo>
                    <a:pt x="123" y="193"/>
                    <a:pt x="69" y="247"/>
                    <a:pt x="2" y="248"/>
                  </a:cubicBezTo>
                  <a:cubicBezTo>
                    <a:pt x="1" y="248"/>
                    <a:pt x="0" y="249"/>
                    <a:pt x="0" y="250"/>
                  </a:cubicBezTo>
                  <a:cubicBezTo>
                    <a:pt x="0" y="251"/>
                    <a:pt x="1" y="252"/>
                    <a:pt x="2"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31" name="Freeform 1042"/>
            <p:cNvSpPr/>
            <p:nvPr/>
          </p:nvSpPr>
          <p:spPr bwMode="auto">
            <a:xfrm>
              <a:off x="4143251" y="4385542"/>
              <a:ext cx="245206" cy="485525"/>
            </a:xfrm>
            <a:custGeom>
              <a:avLst/>
              <a:gdLst>
                <a:gd name="T0" fmla="*/ 2 w 127"/>
                <a:gd name="T1" fmla="*/ 252 h 252"/>
                <a:gd name="T2" fmla="*/ 127 w 127"/>
                <a:gd name="T3" fmla="*/ 126 h 252"/>
                <a:gd name="T4" fmla="*/ 2 w 127"/>
                <a:gd name="T5" fmla="*/ 0 h 252"/>
                <a:gd name="T6" fmla="*/ 0 w 127"/>
                <a:gd name="T7" fmla="*/ 2 h 252"/>
                <a:gd name="T8" fmla="*/ 2 w 127"/>
                <a:gd name="T9" fmla="*/ 4 h 252"/>
                <a:gd name="T10" fmla="*/ 123 w 127"/>
                <a:gd name="T11" fmla="*/ 126 h 252"/>
                <a:gd name="T12" fmla="*/ 2 w 127"/>
                <a:gd name="T13" fmla="*/ 248 h 252"/>
                <a:gd name="T14" fmla="*/ 0 w 127"/>
                <a:gd name="T15" fmla="*/ 250 h 252"/>
                <a:gd name="T16" fmla="*/ 2 w 127"/>
                <a:gd name="T1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252">
                  <a:moveTo>
                    <a:pt x="2" y="252"/>
                  </a:moveTo>
                  <a:cubicBezTo>
                    <a:pt x="71" y="251"/>
                    <a:pt x="127" y="195"/>
                    <a:pt x="127" y="126"/>
                  </a:cubicBezTo>
                  <a:cubicBezTo>
                    <a:pt x="127" y="57"/>
                    <a:pt x="71" y="1"/>
                    <a:pt x="2" y="0"/>
                  </a:cubicBezTo>
                  <a:cubicBezTo>
                    <a:pt x="1" y="0"/>
                    <a:pt x="0" y="1"/>
                    <a:pt x="0" y="2"/>
                  </a:cubicBezTo>
                  <a:cubicBezTo>
                    <a:pt x="0" y="3"/>
                    <a:pt x="1" y="4"/>
                    <a:pt x="2" y="4"/>
                  </a:cubicBezTo>
                  <a:cubicBezTo>
                    <a:pt x="69" y="5"/>
                    <a:pt x="123" y="59"/>
                    <a:pt x="123" y="126"/>
                  </a:cubicBezTo>
                  <a:cubicBezTo>
                    <a:pt x="123" y="193"/>
                    <a:pt x="69" y="247"/>
                    <a:pt x="2" y="248"/>
                  </a:cubicBezTo>
                  <a:cubicBezTo>
                    <a:pt x="1" y="248"/>
                    <a:pt x="0" y="249"/>
                    <a:pt x="0" y="250"/>
                  </a:cubicBezTo>
                  <a:cubicBezTo>
                    <a:pt x="0" y="251"/>
                    <a:pt x="1" y="252"/>
                    <a:pt x="2"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sp>
          <p:nvSpPr>
            <p:cNvPr id="32" name="Freeform 1043"/>
            <p:cNvSpPr/>
            <p:nvPr/>
          </p:nvSpPr>
          <p:spPr bwMode="auto">
            <a:xfrm>
              <a:off x="4006392" y="2639772"/>
              <a:ext cx="245206" cy="485525"/>
            </a:xfrm>
            <a:custGeom>
              <a:avLst/>
              <a:gdLst>
                <a:gd name="T0" fmla="*/ 2 w 127"/>
                <a:gd name="T1" fmla="*/ 252 h 252"/>
                <a:gd name="T2" fmla="*/ 127 w 127"/>
                <a:gd name="T3" fmla="*/ 126 h 252"/>
                <a:gd name="T4" fmla="*/ 2 w 127"/>
                <a:gd name="T5" fmla="*/ 0 h 252"/>
                <a:gd name="T6" fmla="*/ 0 w 127"/>
                <a:gd name="T7" fmla="*/ 2 h 252"/>
                <a:gd name="T8" fmla="*/ 2 w 127"/>
                <a:gd name="T9" fmla="*/ 4 h 252"/>
                <a:gd name="T10" fmla="*/ 123 w 127"/>
                <a:gd name="T11" fmla="*/ 126 h 252"/>
                <a:gd name="T12" fmla="*/ 2 w 127"/>
                <a:gd name="T13" fmla="*/ 248 h 252"/>
                <a:gd name="T14" fmla="*/ 0 w 127"/>
                <a:gd name="T15" fmla="*/ 250 h 252"/>
                <a:gd name="T16" fmla="*/ 2 w 127"/>
                <a:gd name="T17" fmla="*/ 25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252">
                  <a:moveTo>
                    <a:pt x="2" y="252"/>
                  </a:moveTo>
                  <a:cubicBezTo>
                    <a:pt x="71" y="251"/>
                    <a:pt x="127" y="195"/>
                    <a:pt x="127" y="126"/>
                  </a:cubicBezTo>
                  <a:cubicBezTo>
                    <a:pt x="127" y="57"/>
                    <a:pt x="71" y="1"/>
                    <a:pt x="2" y="0"/>
                  </a:cubicBezTo>
                  <a:cubicBezTo>
                    <a:pt x="1" y="0"/>
                    <a:pt x="0" y="1"/>
                    <a:pt x="0" y="2"/>
                  </a:cubicBezTo>
                  <a:cubicBezTo>
                    <a:pt x="0" y="3"/>
                    <a:pt x="1" y="4"/>
                    <a:pt x="2" y="4"/>
                  </a:cubicBezTo>
                  <a:cubicBezTo>
                    <a:pt x="69" y="5"/>
                    <a:pt x="123" y="59"/>
                    <a:pt x="123" y="126"/>
                  </a:cubicBezTo>
                  <a:cubicBezTo>
                    <a:pt x="123" y="193"/>
                    <a:pt x="69" y="247"/>
                    <a:pt x="2" y="248"/>
                  </a:cubicBezTo>
                  <a:cubicBezTo>
                    <a:pt x="1" y="248"/>
                    <a:pt x="0" y="249"/>
                    <a:pt x="0" y="250"/>
                  </a:cubicBezTo>
                  <a:cubicBezTo>
                    <a:pt x="0" y="251"/>
                    <a:pt x="1" y="252"/>
                    <a:pt x="2"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prstClr val="black"/>
                </a:solidFill>
                <a:ea typeface="微软雅黑" panose="020B0503020204020204" pitchFamily="34" charset="-122"/>
                <a:cs typeface="Arial" panose="020B0604020202020204" pitchFamily="34" charset="0"/>
              </a:endParaRPr>
            </a:p>
          </p:txBody>
        </p:sp>
        <p:grpSp>
          <p:nvGrpSpPr>
            <p:cNvPr id="33" name="Group 1050"/>
            <p:cNvGrpSpPr/>
            <p:nvPr/>
          </p:nvGrpSpPr>
          <p:grpSpPr>
            <a:xfrm>
              <a:off x="497872" y="4806689"/>
              <a:ext cx="464344" cy="465138"/>
              <a:chOff x="9145588" y="4435475"/>
              <a:chExt cx="464344" cy="465138"/>
            </a:xfrm>
            <a:solidFill>
              <a:schemeClr val="bg2"/>
            </a:solidFill>
          </p:grpSpPr>
          <p:sp>
            <p:nvSpPr>
              <p:cNvPr id="53"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54"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55"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56"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57"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58"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59"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60"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61"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grpSp>
        <p:grpSp>
          <p:nvGrpSpPr>
            <p:cNvPr id="34" name="Group 1060"/>
            <p:cNvGrpSpPr/>
            <p:nvPr/>
          </p:nvGrpSpPr>
          <p:grpSpPr>
            <a:xfrm>
              <a:off x="495719" y="3827954"/>
              <a:ext cx="465138" cy="435769"/>
              <a:chOff x="5368132" y="3540125"/>
              <a:chExt cx="465138" cy="435769"/>
            </a:xfrm>
            <a:solidFill>
              <a:schemeClr val="bg2"/>
            </a:solidFill>
          </p:grpSpPr>
          <p:sp>
            <p:nvSpPr>
              <p:cNvPr id="51"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srgbClr val="FFFFFF"/>
                  </a:solidFill>
                  <a:effectLst>
                    <a:outerShdw blurRad="38100" dist="38100" dir="2700000" algn="tl">
                      <a:srgbClr val="000000"/>
                    </a:outerShdw>
                  </a:effectLst>
                  <a:ea typeface="微软雅黑" panose="020B0503020204020204" pitchFamily="34" charset="-122"/>
                  <a:cs typeface="Arial" panose="020B0604020202020204" pitchFamily="34" charset="0"/>
                  <a:sym typeface="Gill Sans" charset="0"/>
                </a:endParaRPr>
              </a:p>
            </p:txBody>
          </p:sp>
          <p:sp>
            <p:nvSpPr>
              <p:cNvPr id="52"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srgbClr val="FFFFFF"/>
                  </a:solidFill>
                  <a:effectLst>
                    <a:outerShdw blurRad="38100" dist="38100" dir="2700000" algn="tl">
                      <a:srgbClr val="000000"/>
                    </a:outerShdw>
                  </a:effectLst>
                  <a:ea typeface="微软雅黑" panose="020B0503020204020204" pitchFamily="34" charset="-122"/>
                  <a:cs typeface="Arial" panose="020B0604020202020204" pitchFamily="34" charset="0"/>
                  <a:sym typeface="Gill Sans" charset="0"/>
                </a:endParaRPr>
              </a:p>
            </p:txBody>
          </p:sp>
        </p:grpSp>
        <p:grpSp>
          <p:nvGrpSpPr>
            <p:cNvPr id="35" name="Group 1063"/>
            <p:cNvGrpSpPr/>
            <p:nvPr/>
          </p:nvGrpSpPr>
          <p:grpSpPr>
            <a:xfrm>
              <a:off x="548788" y="2825660"/>
              <a:ext cx="319088" cy="465138"/>
              <a:chOff x="3582988" y="3510757"/>
              <a:chExt cx="319088" cy="465138"/>
            </a:xfrm>
            <a:solidFill>
              <a:schemeClr val="bg2"/>
            </a:solidFill>
          </p:grpSpPr>
          <p:sp>
            <p:nvSpPr>
              <p:cNvPr id="49"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50"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grpSp>
        <p:grpSp>
          <p:nvGrpSpPr>
            <p:cNvPr id="36" name="Group 1066"/>
            <p:cNvGrpSpPr/>
            <p:nvPr/>
          </p:nvGrpSpPr>
          <p:grpSpPr>
            <a:xfrm>
              <a:off x="522204" y="5833008"/>
              <a:ext cx="465138" cy="391319"/>
              <a:chOff x="5368132" y="2625725"/>
              <a:chExt cx="465138" cy="391319"/>
            </a:xfrm>
            <a:solidFill>
              <a:schemeClr val="bg2"/>
            </a:solidFill>
          </p:grpSpPr>
          <p:sp>
            <p:nvSpPr>
              <p:cNvPr id="46"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srgbClr val="FFFFFF"/>
                  </a:solidFill>
                  <a:effectLst>
                    <a:outerShdw blurRad="38100" dist="38100" dir="2700000" algn="tl">
                      <a:srgbClr val="000000"/>
                    </a:outerShdw>
                  </a:effectLst>
                  <a:ea typeface="微软雅黑" panose="020B0503020204020204" pitchFamily="34" charset="-122"/>
                  <a:cs typeface="Arial" panose="020B0604020202020204" pitchFamily="34" charset="0"/>
                  <a:sym typeface="Gill Sans" charset="0"/>
                </a:endParaRPr>
              </a:p>
            </p:txBody>
          </p:sp>
          <p:sp>
            <p:nvSpPr>
              <p:cNvPr id="47"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srgbClr val="FFFFFF"/>
                  </a:solidFill>
                  <a:effectLst>
                    <a:outerShdw blurRad="38100" dist="38100" dir="2700000" algn="tl">
                      <a:srgbClr val="000000"/>
                    </a:outerShdw>
                  </a:effectLst>
                  <a:ea typeface="微软雅黑" panose="020B0503020204020204" pitchFamily="34" charset="-122"/>
                  <a:cs typeface="Arial" panose="020B0604020202020204" pitchFamily="34" charset="0"/>
                  <a:sym typeface="Gill Sans" charset="0"/>
                </a:endParaRPr>
              </a:p>
            </p:txBody>
          </p:sp>
          <p:sp>
            <p:nvSpPr>
              <p:cNvPr id="48"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srgbClr val="FFFFFF"/>
                  </a:solidFill>
                  <a:effectLst>
                    <a:outerShdw blurRad="38100" dist="38100" dir="2700000" algn="tl">
                      <a:srgbClr val="000000"/>
                    </a:outerShdw>
                  </a:effectLst>
                  <a:ea typeface="微软雅黑" panose="020B0503020204020204" pitchFamily="34" charset="-122"/>
                  <a:cs typeface="Arial" panose="020B0604020202020204" pitchFamily="34" charset="0"/>
                  <a:sym typeface="Gill Sans" charset="0"/>
                </a:endParaRPr>
              </a:p>
            </p:txBody>
          </p:sp>
        </p:grpSp>
        <p:grpSp>
          <p:nvGrpSpPr>
            <p:cNvPr id="37" name="Group 1070"/>
            <p:cNvGrpSpPr/>
            <p:nvPr/>
          </p:nvGrpSpPr>
          <p:grpSpPr>
            <a:xfrm>
              <a:off x="522998" y="1828650"/>
              <a:ext cx="464344" cy="464344"/>
              <a:chOff x="4439444" y="1652588"/>
              <a:chExt cx="464344" cy="464344"/>
            </a:xfrm>
            <a:solidFill>
              <a:schemeClr val="bg2"/>
            </a:solidFill>
          </p:grpSpPr>
          <p:sp>
            <p:nvSpPr>
              <p:cNvPr id="43"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44"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sp>
            <p:nvSpPr>
              <p:cNvPr id="45"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solidFill>
                    <a:prstClr val="black"/>
                  </a:solidFill>
                  <a:ea typeface="微软雅黑" panose="020B0503020204020204" pitchFamily="34" charset="-122"/>
                  <a:cs typeface="Arial" panose="020B0604020202020204" pitchFamily="34" charset="0"/>
                  <a:sym typeface="Gill Sans" charset="0"/>
                </a:endParaRPr>
              </a:p>
            </p:txBody>
          </p:sp>
        </p:grpSp>
        <p:sp>
          <p:nvSpPr>
            <p:cNvPr id="38" name="TextBox 1076"/>
            <p:cNvSpPr txBox="1"/>
            <p:nvPr/>
          </p:nvSpPr>
          <p:spPr>
            <a:xfrm>
              <a:off x="2560722" y="2698276"/>
              <a:ext cx="188769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dirty="0">
                  <a:solidFill>
                    <a:srgbClr val="E7E6E6"/>
                  </a:solidFill>
                  <a:ea typeface="微软雅黑" panose="020B0503020204020204" pitchFamily="34" charset="-122"/>
                  <a:cs typeface="Arial" panose="020B0604020202020204" pitchFamily="34" charset="0"/>
                </a:rPr>
                <a:t>双击输入替换内容</a:t>
              </a:r>
              <a:endParaRPr lang="en-GB" sz="1200" b="1" dirty="0">
                <a:solidFill>
                  <a:srgbClr val="E7E6E6"/>
                </a:solidFill>
                <a:ea typeface="微软雅黑" panose="020B0503020204020204" pitchFamily="34" charset="-122"/>
                <a:cs typeface="Arial" panose="020B0604020202020204" pitchFamily="34" charset="0"/>
              </a:endParaRPr>
            </a:p>
          </p:txBody>
        </p:sp>
        <p:sp>
          <p:nvSpPr>
            <p:cNvPr id="39" name="TextBox 1077"/>
            <p:cNvSpPr txBox="1"/>
            <p:nvPr/>
          </p:nvSpPr>
          <p:spPr>
            <a:xfrm>
              <a:off x="2560722" y="3255338"/>
              <a:ext cx="188769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dirty="0">
                  <a:solidFill>
                    <a:srgbClr val="E7E6E6"/>
                  </a:solidFill>
                  <a:ea typeface="微软雅黑" panose="020B0503020204020204" pitchFamily="34" charset="-122"/>
                  <a:cs typeface="Arial" panose="020B0604020202020204" pitchFamily="34" charset="0"/>
                </a:rPr>
                <a:t>双击输入替换内容</a:t>
              </a:r>
              <a:endParaRPr lang="en-GB" sz="1200" b="1" dirty="0">
                <a:solidFill>
                  <a:srgbClr val="E7E6E6"/>
                </a:solidFill>
                <a:ea typeface="微软雅黑" panose="020B0503020204020204" pitchFamily="34" charset="-122"/>
                <a:cs typeface="Arial" panose="020B0604020202020204" pitchFamily="34" charset="0"/>
              </a:endParaRPr>
            </a:p>
          </p:txBody>
        </p:sp>
        <p:sp>
          <p:nvSpPr>
            <p:cNvPr id="40" name="TextBox 1078"/>
            <p:cNvSpPr txBox="1"/>
            <p:nvPr/>
          </p:nvSpPr>
          <p:spPr>
            <a:xfrm>
              <a:off x="2560722" y="5025291"/>
              <a:ext cx="188769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dirty="0">
                  <a:solidFill>
                    <a:srgbClr val="E7E6E6"/>
                  </a:solidFill>
                  <a:ea typeface="微软雅黑" panose="020B0503020204020204" pitchFamily="34" charset="-122"/>
                  <a:cs typeface="Arial" panose="020B0604020202020204" pitchFamily="34" charset="0"/>
                </a:rPr>
                <a:t>双击输入替换内容</a:t>
              </a:r>
              <a:endParaRPr lang="en-GB" sz="1200" b="1" dirty="0">
                <a:solidFill>
                  <a:srgbClr val="E7E6E6"/>
                </a:solidFill>
                <a:ea typeface="微软雅黑" panose="020B0503020204020204" pitchFamily="34" charset="-122"/>
                <a:cs typeface="Arial" panose="020B0604020202020204" pitchFamily="34" charset="0"/>
              </a:endParaRPr>
            </a:p>
          </p:txBody>
        </p:sp>
        <p:sp>
          <p:nvSpPr>
            <p:cNvPr id="41" name="TextBox 1079"/>
            <p:cNvSpPr txBox="1"/>
            <p:nvPr/>
          </p:nvSpPr>
          <p:spPr>
            <a:xfrm>
              <a:off x="2560722" y="4451377"/>
              <a:ext cx="188769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dirty="0">
                  <a:solidFill>
                    <a:srgbClr val="E7E6E6"/>
                  </a:solidFill>
                  <a:ea typeface="微软雅黑" panose="020B0503020204020204" pitchFamily="34" charset="-122"/>
                  <a:cs typeface="Arial" panose="020B0604020202020204" pitchFamily="34" charset="0"/>
                </a:rPr>
                <a:t>双击输入替换内容</a:t>
              </a:r>
              <a:endParaRPr lang="en-GB" sz="1200" b="1" dirty="0">
                <a:solidFill>
                  <a:srgbClr val="E7E6E6"/>
                </a:solidFill>
                <a:ea typeface="微软雅黑" panose="020B0503020204020204" pitchFamily="34" charset="-122"/>
                <a:cs typeface="Arial" panose="020B0604020202020204" pitchFamily="34" charset="0"/>
              </a:endParaRPr>
            </a:p>
          </p:txBody>
        </p:sp>
        <p:sp>
          <p:nvSpPr>
            <p:cNvPr id="42" name="TextBox 1080"/>
            <p:cNvSpPr txBox="1"/>
            <p:nvPr/>
          </p:nvSpPr>
          <p:spPr>
            <a:xfrm>
              <a:off x="2560722" y="3861172"/>
              <a:ext cx="1887696"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200" b="1" dirty="0">
                  <a:solidFill>
                    <a:srgbClr val="E7E6E6"/>
                  </a:solidFill>
                  <a:ea typeface="微软雅黑" panose="020B0503020204020204" pitchFamily="34" charset="-122"/>
                  <a:cs typeface="Arial" panose="020B0604020202020204" pitchFamily="34" charset="0"/>
                </a:rPr>
                <a:t>双击输入替换内容</a:t>
              </a:r>
              <a:endParaRPr lang="en-GB" sz="1200" b="1" dirty="0">
                <a:solidFill>
                  <a:srgbClr val="E7E6E6"/>
                </a:solidFill>
                <a:ea typeface="微软雅黑" panose="020B0503020204020204" pitchFamily="34" charset="-122"/>
                <a:cs typeface="Arial" panose="020B0604020202020204" pitchFamily="34" charset="0"/>
              </a:endParaRPr>
            </a:p>
          </p:txBody>
        </p:sp>
      </p:grpSp>
      <p:sp>
        <p:nvSpPr>
          <p:cNvPr id="62" name="Freeform 1105"/>
          <p:cNvSpPr>
            <a:spLocks noEditPoints="1"/>
          </p:cNvSpPr>
          <p:nvPr/>
        </p:nvSpPr>
        <p:spPr bwMode="auto">
          <a:xfrm>
            <a:off x="7471586" y="5161170"/>
            <a:ext cx="340058" cy="373121"/>
          </a:xfrm>
          <a:custGeom>
            <a:avLst/>
            <a:gdLst>
              <a:gd name="T0" fmla="*/ 65 w 100"/>
              <a:gd name="T1" fmla="*/ 0 h 110"/>
              <a:gd name="T2" fmla="*/ 77 w 100"/>
              <a:gd name="T3" fmla="*/ 12 h 110"/>
              <a:gd name="T4" fmla="*/ 68 w 100"/>
              <a:gd name="T5" fmla="*/ 40 h 110"/>
              <a:gd name="T6" fmla="*/ 67 w 100"/>
              <a:gd name="T7" fmla="*/ 10 h 110"/>
              <a:gd name="T8" fmla="*/ 28 w 100"/>
              <a:gd name="T9" fmla="*/ 9 h 110"/>
              <a:gd name="T10" fmla="*/ 28 w 100"/>
              <a:gd name="T11" fmla="*/ 16 h 110"/>
              <a:gd name="T12" fmla="*/ 25 w 100"/>
              <a:gd name="T13" fmla="*/ 24 h 110"/>
              <a:gd name="T14" fmla="*/ 18 w 100"/>
              <a:gd name="T15" fmla="*/ 26 h 110"/>
              <a:gd name="T16" fmla="*/ 9 w 100"/>
              <a:gd name="T17" fmla="*/ 25 h 110"/>
              <a:gd name="T18" fmla="*/ 10 w 100"/>
              <a:gd name="T19" fmla="*/ 87 h 110"/>
              <a:gd name="T20" fmla="*/ 12 w 100"/>
              <a:gd name="T21" fmla="*/ 88 h 110"/>
              <a:gd name="T22" fmla="*/ 44 w 100"/>
              <a:gd name="T23" fmla="*/ 97 h 110"/>
              <a:gd name="T24" fmla="*/ 4 w 100"/>
              <a:gd name="T25" fmla="*/ 93 h 110"/>
              <a:gd name="T26" fmla="*/ 4 w 100"/>
              <a:gd name="T27" fmla="*/ 93 h 110"/>
              <a:gd name="T28" fmla="*/ 0 w 100"/>
              <a:gd name="T29" fmla="*/ 22 h 110"/>
              <a:gd name="T30" fmla="*/ 2 w 100"/>
              <a:gd name="T31" fmla="*/ 19 h 110"/>
              <a:gd name="T32" fmla="*/ 21 w 100"/>
              <a:gd name="T33" fmla="*/ 0 h 110"/>
              <a:gd name="T34" fmla="*/ 90 w 100"/>
              <a:gd name="T35" fmla="*/ 45 h 110"/>
              <a:gd name="T36" fmla="*/ 84 w 100"/>
              <a:gd name="T37" fmla="*/ 39 h 110"/>
              <a:gd name="T38" fmla="*/ 83 w 100"/>
              <a:gd name="T39" fmla="*/ 47 h 110"/>
              <a:gd name="T40" fmla="*/ 94 w 100"/>
              <a:gd name="T41" fmla="*/ 53 h 110"/>
              <a:gd name="T42" fmla="*/ 86 w 100"/>
              <a:gd name="T43" fmla="*/ 81 h 110"/>
              <a:gd name="T44" fmla="*/ 100 w 100"/>
              <a:gd name="T45" fmla="*/ 51 h 110"/>
              <a:gd name="T46" fmla="*/ 90 w 100"/>
              <a:gd name="T47" fmla="*/ 45 h 110"/>
              <a:gd name="T48" fmla="*/ 54 w 100"/>
              <a:gd name="T49" fmla="*/ 84 h 110"/>
              <a:gd name="T50" fmla="*/ 90 w 100"/>
              <a:gd name="T51" fmla="*/ 55 h 110"/>
              <a:gd name="T52" fmla="*/ 52 w 100"/>
              <a:gd name="T53" fmla="*/ 87 h 110"/>
              <a:gd name="T54" fmla="*/ 51 w 100"/>
              <a:gd name="T55" fmla="*/ 103 h 110"/>
              <a:gd name="T56" fmla="*/ 52 w 100"/>
              <a:gd name="T57" fmla="*/ 110 h 110"/>
              <a:gd name="T58" fmla="*/ 56 w 100"/>
              <a:gd name="T59" fmla="*/ 106 h 110"/>
              <a:gd name="T60" fmla="*/ 52 w 100"/>
              <a:gd name="T61" fmla="*/ 87 h 110"/>
              <a:gd name="T62" fmla="*/ 18 w 100"/>
              <a:gd name="T63" fmla="*/ 60 h 110"/>
              <a:gd name="T64" fmla="*/ 30 w 100"/>
              <a:gd name="T65" fmla="*/ 56 h 110"/>
              <a:gd name="T66" fmla="*/ 18 w 100"/>
              <a:gd name="T67" fmla="*/ 43 h 110"/>
              <a:gd name="T68" fmla="*/ 60 w 100"/>
              <a:gd name="T69" fmla="*/ 48 h 110"/>
              <a:gd name="T70" fmla="*/ 18 w 100"/>
              <a:gd name="T71" fmla="*/ 43 h 110"/>
              <a:gd name="T72" fmla="*/ 18 w 100"/>
              <a:gd name="T73" fmla="*/ 36 h 110"/>
              <a:gd name="T74" fmla="*/ 60 w 100"/>
              <a:gd name="T75" fmla="*/ 31 h 110"/>
              <a:gd name="T76" fmla="*/ 37 w 100"/>
              <a:gd name="T77" fmla="*/ 19 h 110"/>
              <a:gd name="T78" fmla="*/ 60 w 100"/>
              <a:gd name="T79" fmla="*/ 24 h 110"/>
              <a:gd name="T80" fmla="*/ 37 w 100"/>
              <a:gd name="T81" fmla="*/ 19 h 110"/>
              <a:gd name="T82" fmla="*/ 14 w 100"/>
              <a:gd name="T83" fmla="*/ 21 h 110"/>
              <a:gd name="T84" fmla="*/ 18 w 100"/>
              <a:gd name="T85" fmla="*/ 22 h 110"/>
              <a:gd name="T86" fmla="*/ 20 w 100"/>
              <a:gd name="T87" fmla="*/ 22 h 110"/>
              <a:gd name="T88" fmla="*/ 24 w 100"/>
              <a:gd name="T89" fmla="*/ 18 h 110"/>
              <a:gd name="T90" fmla="*/ 24 w 100"/>
              <a:gd name="T91" fmla="*/ 17 h 110"/>
              <a:gd name="T92" fmla="*/ 23 w 100"/>
              <a:gd name="T93" fmla="*/ 12 h 110"/>
              <a:gd name="T94" fmla="*/ 12 w 100"/>
              <a:gd name="T95" fmla="*/ 21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 h="110">
                <a:moveTo>
                  <a:pt x="23" y="0"/>
                </a:moveTo>
                <a:cubicBezTo>
                  <a:pt x="65" y="0"/>
                  <a:pt x="65" y="0"/>
                  <a:pt x="65" y="0"/>
                </a:cubicBezTo>
                <a:cubicBezTo>
                  <a:pt x="68" y="0"/>
                  <a:pt x="71" y="1"/>
                  <a:pt x="74" y="4"/>
                </a:cubicBezTo>
                <a:cubicBezTo>
                  <a:pt x="76" y="6"/>
                  <a:pt x="77" y="9"/>
                  <a:pt x="77" y="12"/>
                </a:cubicBezTo>
                <a:cubicBezTo>
                  <a:pt x="77" y="35"/>
                  <a:pt x="77" y="35"/>
                  <a:pt x="77" y="35"/>
                </a:cubicBezTo>
                <a:cubicBezTo>
                  <a:pt x="68" y="40"/>
                  <a:pt x="68" y="40"/>
                  <a:pt x="68" y="40"/>
                </a:cubicBezTo>
                <a:cubicBezTo>
                  <a:pt x="68" y="12"/>
                  <a:pt x="68" y="12"/>
                  <a:pt x="68" y="12"/>
                </a:cubicBezTo>
                <a:cubicBezTo>
                  <a:pt x="68" y="11"/>
                  <a:pt x="68" y="11"/>
                  <a:pt x="67" y="10"/>
                </a:cubicBezTo>
                <a:cubicBezTo>
                  <a:pt x="67" y="10"/>
                  <a:pt x="66" y="9"/>
                  <a:pt x="65" y="9"/>
                </a:cubicBezTo>
                <a:cubicBezTo>
                  <a:pt x="28" y="9"/>
                  <a:pt x="28" y="9"/>
                  <a:pt x="28" y="9"/>
                </a:cubicBezTo>
                <a:cubicBezTo>
                  <a:pt x="28" y="12"/>
                  <a:pt x="28" y="12"/>
                  <a:pt x="28" y="12"/>
                </a:cubicBezTo>
                <a:cubicBezTo>
                  <a:pt x="28" y="16"/>
                  <a:pt x="28" y="16"/>
                  <a:pt x="28" y="16"/>
                </a:cubicBezTo>
                <a:cubicBezTo>
                  <a:pt x="28" y="17"/>
                  <a:pt x="28" y="18"/>
                  <a:pt x="28" y="19"/>
                </a:cubicBezTo>
                <a:cubicBezTo>
                  <a:pt x="28" y="21"/>
                  <a:pt x="27" y="23"/>
                  <a:pt x="25" y="24"/>
                </a:cubicBezTo>
                <a:cubicBezTo>
                  <a:pt x="24" y="25"/>
                  <a:pt x="23" y="26"/>
                  <a:pt x="21" y="26"/>
                </a:cubicBezTo>
                <a:cubicBezTo>
                  <a:pt x="20" y="26"/>
                  <a:pt x="19" y="26"/>
                  <a:pt x="18" y="26"/>
                </a:cubicBezTo>
                <a:cubicBezTo>
                  <a:pt x="14" y="26"/>
                  <a:pt x="14" y="26"/>
                  <a:pt x="14" y="26"/>
                </a:cubicBezTo>
                <a:cubicBezTo>
                  <a:pt x="9" y="25"/>
                  <a:pt x="9" y="25"/>
                  <a:pt x="9" y="25"/>
                </a:cubicBezTo>
                <a:cubicBezTo>
                  <a:pt x="9" y="85"/>
                  <a:pt x="9" y="85"/>
                  <a:pt x="9" y="85"/>
                </a:cubicBezTo>
                <a:cubicBezTo>
                  <a:pt x="9" y="86"/>
                  <a:pt x="10" y="86"/>
                  <a:pt x="10" y="87"/>
                </a:cubicBezTo>
                <a:cubicBezTo>
                  <a:pt x="10" y="87"/>
                  <a:pt x="10" y="87"/>
                  <a:pt x="10" y="87"/>
                </a:cubicBezTo>
                <a:cubicBezTo>
                  <a:pt x="11" y="87"/>
                  <a:pt x="11" y="88"/>
                  <a:pt x="12" y="88"/>
                </a:cubicBezTo>
                <a:cubicBezTo>
                  <a:pt x="45" y="88"/>
                  <a:pt x="45" y="88"/>
                  <a:pt x="45" y="88"/>
                </a:cubicBezTo>
                <a:cubicBezTo>
                  <a:pt x="44" y="97"/>
                  <a:pt x="44" y="97"/>
                  <a:pt x="44" y="97"/>
                </a:cubicBezTo>
                <a:cubicBezTo>
                  <a:pt x="12" y="97"/>
                  <a:pt x="12" y="97"/>
                  <a:pt x="12" y="97"/>
                </a:cubicBezTo>
                <a:cubicBezTo>
                  <a:pt x="9" y="97"/>
                  <a:pt x="6" y="96"/>
                  <a:pt x="4" y="93"/>
                </a:cubicBezTo>
                <a:cubicBezTo>
                  <a:pt x="4" y="93"/>
                  <a:pt x="4" y="93"/>
                  <a:pt x="4" y="93"/>
                </a:cubicBezTo>
                <a:cubicBezTo>
                  <a:pt x="4" y="93"/>
                  <a:pt x="4" y="93"/>
                  <a:pt x="4" y="93"/>
                </a:cubicBezTo>
                <a:cubicBezTo>
                  <a:pt x="2" y="91"/>
                  <a:pt x="0" y="88"/>
                  <a:pt x="0" y="85"/>
                </a:cubicBezTo>
                <a:cubicBezTo>
                  <a:pt x="0" y="22"/>
                  <a:pt x="0" y="22"/>
                  <a:pt x="0" y="22"/>
                </a:cubicBezTo>
                <a:cubicBezTo>
                  <a:pt x="0" y="20"/>
                  <a:pt x="0" y="20"/>
                  <a:pt x="0" y="20"/>
                </a:cubicBezTo>
                <a:cubicBezTo>
                  <a:pt x="2" y="19"/>
                  <a:pt x="2" y="19"/>
                  <a:pt x="2" y="19"/>
                </a:cubicBezTo>
                <a:cubicBezTo>
                  <a:pt x="20" y="1"/>
                  <a:pt x="20" y="1"/>
                  <a:pt x="20" y="1"/>
                </a:cubicBezTo>
                <a:cubicBezTo>
                  <a:pt x="21" y="0"/>
                  <a:pt x="21" y="0"/>
                  <a:pt x="21" y="0"/>
                </a:cubicBezTo>
                <a:cubicBezTo>
                  <a:pt x="23" y="0"/>
                  <a:pt x="23" y="0"/>
                  <a:pt x="23" y="0"/>
                </a:cubicBezTo>
                <a:close/>
                <a:moveTo>
                  <a:pt x="90" y="45"/>
                </a:moveTo>
                <a:cubicBezTo>
                  <a:pt x="90" y="43"/>
                  <a:pt x="90" y="43"/>
                  <a:pt x="90" y="43"/>
                </a:cubicBezTo>
                <a:cubicBezTo>
                  <a:pt x="84" y="39"/>
                  <a:pt x="84" y="39"/>
                  <a:pt x="84" y="39"/>
                </a:cubicBezTo>
                <a:cubicBezTo>
                  <a:pt x="75" y="44"/>
                  <a:pt x="75" y="44"/>
                  <a:pt x="75" y="44"/>
                </a:cubicBezTo>
                <a:cubicBezTo>
                  <a:pt x="83" y="47"/>
                  <a:pt x="83" y="47"/>
                  <a:pt x="83" y="47"/>
                </a:cubicBezTo>
                <a:cubicBezTo>
                  <a:pt x="91" y="52"/>
                  <a:pt x="91" y="52"/>
                  <a:pt x="91" y="52"/>
                </a:cubicBezTo>
                <a:cubicBezTo>
                  <a:pt x="94" y="53"/>
                  <a:pt x="94" y="53"/>
                  <a:pt x="94" y="53"/>
                </a:cubicBezTo>
                <a:cubicBezTo>
                  <a:pt x="92" y="62"/>
                  <a:pt x="88" y="70"/>
                  <a:pt x="82" y="77"/>
                </a:cubicBezTo>
                <a:cubicBezTo>
                  <a:pt x="86" y="81"/>
                  <a:pt x="86" y="81"/>
                  <a:pt x="86" y="81"/>
                </a:cubicBezTo>
                <a:cubicBezTo>
                  <a:pt x="93" y="73"/>
                  <a:pt x="98" y="63"/>
                  <a:pt x="100" y="53"/>
                </a:cubicBezTo>
                <a:cubicBezTo>
                  <a:pt x="100" y="51"/>
                  <a:pt x="100" y="51"/>
                  <a:pt x="100" y="51"/>
                </a:cubicBezTo>
                <a:cubicBezTo>
                  <a:pt x="98" y="50"/>
                  <a:pt x="98" y="50"/>
                  <a:pt x="98" y="50"/>
                </a:cubicBezTo>
                <a:cubicBezTo>
                  <a:pt x="90" y="45"/>
                  <a:pt x="90" y="45"/>
                  <a:pt x="90" y="45"/>
                </a:cubicBezTo>
                <a:close/>
                <a:moveTo>
                  <a:pt x="74" y="47"/>
                </a:moveTo>
                <a:cubicBezTo>
                  <a:pt x="64" y="58"/>
                  <a:pt x="58" y="70"/>
                  <a:pt x="54" y="84"/>
                </a:cubicBezTo>
                <a:cubicBezTo>
                  <a:pt x="59" y="86"/>
                  <a:pt x="64" y="89"/>
                  <a:pt x="70" y="92"/>
                </a:cubicBezTo>
                <a:cubicBezTo>
                  <a:pt x="78" y="81"/>
                  <a:pt x="85" y="68"/>
                  <a:pt x="90" y="55"/>
                </a:cubicBezTo>
                <a:cubicBezTo>
                  <a:pt x="84" y="52"/>
                  <a:pt x="79" y="50"/>
                  <a:pt x="74" y="47"/>
                </a:cubicBezTo>
                <a:close/>
                <a:moveTo>
                  <a:pt x="52" y="87"/>
                </a:moveTo>
                <a:cubicBezTo>
                  <a:pt x="50" y="103"/>
                  <a:pt x="50" y="103"/>
                  <a:pt x="50" y="103"/>
                </a:cubicBezTo>
                <a:cubicBezTo>
                  <a:pt x="51" y="103"/>
                  <a:pt x="51" y="103"/>
                  <a:pt x="51" y="103"/>
                </a:cubicBezTo>
                <a:cubicBezTo>
                  <a:pt x="50" y="108"/>
                  <a:pt x="50" y="108"/>
                  <a:pt x="50" y="108"/>
                </a:cubicBezTo>
                <a:cubicBezTo>
                  <a:pt x="52" y="110"/>
                  <a:pt x="52" y="110"/>
                  <a:pt x="52" y="110"/>
                </a:cubicBezTo>
                <a:cubicBezTo>
                  <a:pt x="55" y="106"/>
                  <a:pt x="55" y="106"/>
                  <a:pt x="55" y="106"/>
                </a:cubicBezTo>
                <a:cubicBezTo>
                  <a:pt x="56" y="106"/>
                  <a:pt x="56" y="106"/>
                  <a:pt x="56" y="106"/>
                </a:cubicBezTo>
                <a:cubicBezTo>
                  <a:pt x="68" y="95"/>
                  <a:pt x="68" y="95"/>
                  <a:pt x="68" y="95"/>
                </a:cubicBezTo>
                <a:cubicBezTo>
                  <a:pt x="52" y="87"/>
                  <a:pt x="52" y="87"/>
                  <a:pt x="52" y="87"/>
                </a:cubicBezTo>
                <a:close/>
                <a:moveTo>
                  <a:pt x="18" y="56"/>
                </a:moveTo>
                <a:cubicBezTo>
                  <a:pt x="18" y="60"/>
                  <a:pt x="18" y="60"/>
                  <a:pt x="18" y="60"/>
                </a:cubicBezTo>
                <a:cubicBezTo>
                  <a:pt x="30" y="60"/>
                  <a:pt x="30" y="60"/>
                  <a:pt x="30" y="60"/>
                </a:cubicBezTo>
                <a:cubicBezTo>
                  <a:pt x="30" y="56"/>
                  <a:pt x="30" y="56"/>
                  <a:pt x="30" y="56"/>
                </a:cubicBezTo>
                <a:cubicBezTo>
                  <a:pt x="18" y="56"/>
                  <a:pt x="18" y="56"/>
                  <a:pt x="18" y="56"/>
                </a:cubicBezTo>
                <a:close/>
                <a:moveTo>
                  <a:pt x="18" y="43"/>
                </a:moveTo>
                <a:cubicBezTo>
                  <a:pt x="18" y="48"/>
                  <a:pt x="18" y="48"/>
                  <a:pt x="18" y="48"/>
                </a:cubicBezTo>
                <a:cubicBezTo>
                  <a:pt x="60" y="48"/>
                  <a:pt x="60" y="48"/>
                  <a:pt x="60" y="48"/>
                </a:cubicBezTo>
                <a:cubicBezTo>
                  <a:pt x="60" y="43"/>
                  <a:pt x="60" y="43"/>
                  <a:pt x="60" y="43"/>
                </a:cubicBezTo>
                <a:cubicBezTo>
                  <a:pt x="18" y="43"/>
                  <a:pt x="18" y="43"/>
                  <a:pt x="18" y="43"/>
                </a:cubicBezTo>
                <a:close/>
                <a:moveTo>
                  <a:pt x="18" y="31"/>
                </a:moveTo>
                <a:cubicBezTo>
                  <a:pt x="18" y="36"/>
                  <a:pt x="18" y="36"/>
                  <a:pt x="18" y="36"/>
                </a:cubicBezTo>
                <a:cubicBezTo>
                  <a:pt x="60" y="36"/>
                  <a:pt x="60" y="36"/>
                  <a:pt x="60" y="36"/>
                </a:cubicBezTo>
                <a:cubicBezTo>
                  <a:pt x="60" y="31"/>
                  <a:pt x="60" y="31"/>
                  <a:pt x="60" y="31"/>
                </a:cubicBezTo>
                <a:cubicBezTo>
                  <a:pt x="18" y="31"/>
                  <a:pt x="18" y="31"/>
                  <a:pt x="18" y="31"/>
                </a:cubicBezTo>
                <a:close/>
                <a:moveTo>
                  <a:pt x="37" y="19"/>
                </a:moveTo>
                <a:cubicBezTo>
                  <a:pt x="37" y="24"/>
                  <a:pt x="37" y="24"/>
                  <a:pt x="37" y="24"/>
                </a:cubicBezTo>
                <a:cubicBezTo>
                  <a:pt x="60" y="24"/>
                  <a:pt x="60" y="24"/>
                  <a:pt x="60" y="24"/>
                </a:cubicBezTo>
                <a:cubicBezTo>
                  <a:pt x="60" y="19"/>
                  <a:pt x="60" y="19"/>
                  <a:pt x="60" y="19"/>
                </a:cubicBezTo>
                <a:cubicBezTo>
                  <a:pt x="37" y="19"/>
                  <a:pt x="37" y="19"/>
                  <a:pt x="37" y="19"/>
                </a:cubicBezTo>
                <a:close/>
                <a:moveTo>
                  <a:pt x="12" y="21"/>
                </a:moveTo>
                <a:cubicBezTo>
                  <a:pt x="14" y="21"/>
                  <a:pt x="14" y="21"/>
                  <a:pt x="14" y="21"/>
                </a:cubicBezTo>
                <a:cubicBezTo>
                  <a:pt x="18" y="22"/>
                  <a:pt x="18" y="22"/>
                  <a:pt x="18" y="22"/>
                </a:cubicBezTo>
                <a:cubicBezTo>
                  <a:pt x="18" y="22"/>
                  <a:pt x="18" y="22"/>
                  <a:pt x="18" y="22"/>
                </a:cubicBezTo>
                <a:cubicBezTo>
                  <a:pt x="19" y="22"/>
                  <a:pt x="19" y="22"/>
                  <a:pt x="19" y="22"/>
                </a:cubicBezTo>
                <a:cubicBezTo>
                  <a:pt x="19" y="22"/>
                  <a:pt x="19" y="22"/>
                  <a:pt x="20" y="22"/>
                </a:cubicBezTo>
                <a:cubicBezTo>
                  <a:pt x="21" y="22"/>
                  <a:pt x="22" y="21"/>
                  <a:pt x="22" y="20"/>
                </a:cubicBezTo>
                <a:cubicBezTo>
                  <a:pt x="23" y="20"/>
                  <a:pt x="24" y="19"/>
                  <a:pt x="24" y="18"/>
                </a:cubicBezTo>
                <a:cubicBezTo>
                  <a:pt x="24" y="18"/>
                  <a:pt x="24" y="17"/>
                  <a:pt x="24" y="17"/>
                </a:cubicBezTo>
                <a:cubicBezTo>
                  <a:pt x="24" y="17"/>
                  <a:pt x="24" y="17"/>
                  <a:pt x="24" y="17"/>
                </a:cubicBezTo>
                <a:cubicBezTo>
                  <a:pt x="24" y="16"/>
                  <a:pt x="24" y="16"/>
                  <a:pt x="24" y="16"/>
                </a:cubicBezTo>
                <a:cubicBezTo>
                  <a:pt x="23" y="12"/>
                  <a:pt x="23" y="12"/>
                  <a:pt x="23" y="12"/>
                </a:cubicBezTo>
                <a:cubicBezTo>
                  <a:pt x="23" y="11"/>
                  <a:pt x="23" y="11"/>
                  <a:pt x="23" y="11"/>
                </a:cubicBezTo>
                <a:lnTo>
                  <a:pt x="12" y="21"/>
                </a:ln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ea typeface="微软雅黑" panose="020B0503020204020204" pitchFamily="34" charset="-122"/>
              <a:cs typeface="Arial" panose="020B0604020202020204" pitchFamily="34" charset="0"/>
            </a:endParaRPr>
          </a:p>
        </p:txBody>
      </p:sp>
      <p:sp>
        <p:nvSpPr>
          <p:cNvPr id="63" name="Freeform 1106"/>
          <p:cNvSpPr>
            <a:spLocks noEditPoints="1"/>
          </p:cNvSpPr>
          <p:nvPr/>
        </p:nvSpPr>
        <p:spPr bwMode="auto">
          <a:xfrm>
            <a:off x="5439949" y="5183950"/>
            <a:ext cx="284956" cy="325890"/>
          </a:xfrm>
          <a:custGeom>
            <a:avLst/>
            <a:gdLst>
              <a:gd name="T0" fmla="*/ 50 w 84"/>
              <a:gd name="T1" fmla="*/ 92 h 96"/>
              <a:gd name="T2" fmla="*/ 57 w 84"/>
              <a:gd name="T3" fmla="*/ 81 h 96"/>
              <a:gd name="T4" fmla="*/ 56 w 84"/>
              <a:gd name="T5" fmla="*/ 75 h 96"/>
              <a:gd name="T6" fmla="*/ 43 w 84"/>
              <a:gd name="T7" fmla="*/ 63 h 96"/>
              <a:gd name="T8" fmla="*/ 38 w 84"/>
              <a:gd name="T9" fmla="*/ 62 h 96"/>
              <a:gd name="T10" fmla="*/ 30 w 84"/>
              <a:gd name="T11" fmla="*/ 67 h 96"/>
              <a:gd name="T12" fmla="*/ 17 w 84"/>
              <a:gd name="T13" fmla="*/ 35 h 96"/>
              <a:gd name="T14" fmla="*/ 26 w 84"/>
              <a:gd name="T15" fmla="*/ 31 h 96"/>
              <a:gd name="T16" fmla="*/ 27 w 84"/>
              <a:gd name="T17" fmla="*/ 25 h 96"/>
              <a:gd name="T18" fmla="*/ 22 w 84"/>
              <a:gd name="T19" fmla="*/ 8 h 96"/>
              <a:gd name="T20" fmla="*/ 18 w 84"/>
              <a:gd name="T21" fmla="*/ 4 h 96"/>
              <a:gd name="T22" fmla="*/ 4 w 84"/>
              <a:gd name="T23" fmla="*/ 6 h 96"/>
              <a:gd name="T24" fmla="*/ 0 w 84"/>
              <a:gd name="T25" fmla="*/ 10 h 96"/>
              <a:gd name="T26" fmla="*/ 43 w 84"/>
              <a:gd name="T27" fmla="*/ 94 h 96"/>
              <a:gd name="T28" fmla="*/ 50 w 84"/>
              <a:gd name="T29" fmla="*/ 92 h 96"/>
              <a:gd name="T30" fmla="*/ 45 w 84"/>
              <a:gd name="T31" fmla="*/ 53 h 96"/>
              <a:gd name="T32" fmla="*/ 32 w 84"/>
              <a:gd name="T33" fmla="*/ 53 h 96"/>
              <a:gd name="T34" fmla="*/ 32 w 84"/>
              <a:gd name="T35" fmla="*/ 50 h 96"/>
              <a:gd name="T36" fmla="*/ 40 w 84"/>
              <a:gd name="T37" fmla="*/ 38 h 96"/>
              <a:gd name="T38" fmla="*/ 42 w 84"/>
              <a:gd name="T39" fmla="*/ 32 h 96"/>
              <a:gd name="T40" fmla="*/ 41 w 84"/>
              <a:gd name="T41" fmla="*/ 30 h 96"/>
              <a:gd name="T42" fmla="*/ 40 w 84"/>
              <a:gd name="T43" fmla="*/ 31 h 96"/>
              <a:gd name="T44" fmla="*/ 39 w 84"/>
              <a:gd name="T45" fmla="*/ 36 h 96"/>
              <a:gd name="T46" fmla="*/ 34 w 84"/>
              <a:gd name="T47" fmla="*/ 36 h 96"/>
              <a:gd name="T48" fmla="*/ 34 w 84"/>
              <a:gd name="T49" fmla="*/ 31 h 96"/>
              <a:gd name="T50" fmla="*/ 42 w 84"/>
              <a:gd name="T51" fmla="*/ 26 h 96"/>
              <a:gd name="T52" fmla="*/ 47 w 84"/>
              <a:gd name="T53" fmla="*/ 28 h 96"/>
              <a:gd name="T54" fmla="*/ 47 w 84"/>
              <a:gd name="T55" fmla="*/ 34 h 96"/>
              <a:gd name="T56" fmla="*/ 47 w 84"/>
              <a:gd name="T57" fmla="*/ 37 h 96"/>
              <a:gd name="T58" fmla="*/ 38 w 84"/>
              <a:gd name="T59" fmla="*/ 50 h 96"/>
              <a:gd name="T60" fmla="*/ 46 w 84"/>
              <a:gd name="T61" fmla="*/ 50 h 96"/>
              <a:gd name="T62" fmla="*/ 45 w 84"/>
              <a:gd name="T63" fmla="*/ 53 h 96"/>
              <a:gd name="T64" fmla="*/ 63 w 84"/>
              <a:gd name="T65" fmla="*/ 50 h 96"/>
              <a:gd name="T66" fmla="*/ 60 w 84"/>
              <a:gd name="T67" fmla="*/ 50 h 96"/>
              <a:gd name="T68" fmla="*/ 60 w 84"/>
              <a:gd name="T69" fmla="*/ 53 h 96"/>
              <a:gd name="T70" fmla="*/ 54 w 84"/>
              <a:gd name="T71" fmla="*/ 53 h 96"/>
              <a:gd name="T72" fmla="*/ 54 w 84"/>
              <a:gd name="T73" fmla="*/ 50 h 96"/>
              <a:gd name="T74" fmla="*/ 46 w 84"/>
              <a:gd name="T75" fmla="*/ 50 h 96"/>
              <a:gd name="T76" fmla="*/ 47 w 84"/>
              <a:gd name="T77" fmla="*/ 46 h 96"/>
              <a:gd name="T78" fmla="*/ 55 w 84"/>
              <a:gd name="T79" fmla="*/ 26 h 96"/>
              <a:gd name="T80" fmla="*/ 63 w 84"/>
              <a:gd name="T81" fmla="*/ 26 h 96"/>
              <a:gd name="T82" fmla="*/ 61 w 84"/>
              <a:gd name="T83" fmla="*/ 46 h 96"/>
              <a:gd name="T84" fmla="*/ 63 w 84"/>
              <a:gd name="T85" fmla="*/ 46 h 96"/>
              <a:gd name="T86" fmla="*/ 63 w 84"/>
              <a:gd name="T87" fmla="*/ 50 h 96"/>
              <a:gd name="T88" fmla="*/ 55 w 84"/>
              <a:gd name="T89" fmla="*/ 46 h 96"/>
              <a:gd name="T90" fmla="*/ 52 w 84"/>
              <a:gd name="T91" fmla="*/ 46 h 96"/>
              <a:gd name="T92" fmla="*/ 56 w 84"/>
              <a:gd name="T93" fmla="*/ 35 h 96"/>
              <a:gd name="T94" fmla="*/ 55 w 84"/>
              <a:gd name="T95" fmla="*/ 46 h 96"/>
              <a:gd name="T96" fmla="*/ 43 w 84"/>
              <a:gd name="T97" fmla="*/ 0 h 96"/>
              <a:gd name="T98" fmla="*/ 72 w 84"/>
              <a:gd name="T99" fmla="*/ 12 h 96"/>
              <a:gd name="T100" fmla="*/ 84 w 84"/>
              <a:gd name="T101" fmla="*/ 41 h 96"/>
              <a:gd name="T102" fmla="*/ 72 w 84"/>
              <a:gd name="T103" fmla="*/ 71 h 96"/>
              <a:gd name="T104" fmla="*/ 65 w 84"/>
              <a:gd name="T105" fmla="*/ 76 h 96"/>
              <a:gd name="T106" fmla="*/ 63 w 84"/>
              <a:gd name="T107" fmla="*/ 73 h 96"/>
              <a:gd name="T108" fmla="*/ 59 w 84"/>
              <a:gd name="T109" fmla="*/ 69 h 96"/>
              <a:gd name="T110" fmla="*/ 66 w 84"/>
              <a:gd name="T111" fmla="*/ 64 h 96"/>
              <a:gd name="T112" fmla="*/ 75 w 84"/>
              <a:gd name="T113" fmla="*/ 41 h 96"/>
              <a:gd name="T114" fmla="*/ 66 w 84"/>
              <a:gd name="T115" fmla="*/ 19 h 96"/>
              <a:gd name="T116" fmla="*/ 43 w 84"/>
              <a:gd name="T117" fmla="*/ 10 h 96"/>
              <a:gd name="T118" fmla="*/ 31 w 84"/>
              <a:gd name="T119" fmla="*/ 12 h 96"/>
              <a:gd name="T120" fmla="*/ 29 w 84"/>
              <a:gd name="T121" fmla="*/ 6 h 96"/>
              <a:gd name="T122" fmla="*/ 28 w 84"/>
              <a:gd name="T123" fmla="*/ 3 h 96"/>
              <a:gd name="T124" fmla="*/ 43 w 84"/>
              <a:gd name="T12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4" h="96">
                <a:moveTo>
                  <a:pt x="50" y="92"/>
                </a:moveTo>
                <a:cubicBezTo>
                  <a:pt x="52" y="88"/>
                  <a:pt x="55" y="84"/>
                  <a:pt x="57" y="81"/>
                </a:cubicBezTo>
                <a:cubicBezTo>
                  <a:pt x="58" y="79"/>
                  <a:pt x="58" y="77"/>
                  <a:pt x="56" y="75"/>
                </a:cubicBezTo>
                <a:cubicBezTo>
                  <a:pt x="52" y="71"/>
                  <a:pt x="48" y="67"/>
                  <a:pt x="43" y="63"/>
                </a:cubicBezTo>
                <a:cubicBezTo>
                  <a:pt x="41" y="61"/>
                  <a:pt x="40" y="61"/>
                  <a:pt x="38" y="62"/>
                </a:cubicBezTo>
                <a:cubicBezTo>
                  <a:pt x="35" y="63"/>
                  <a:pt x="33" y="65"/>
                  <a:pt x="30" y="67"/>
                </a:cubicBezTo>
                <a:cubicBezTo>
                  <a:pt x="21" y="53"/>
                  <a:pt x="19" y="45"/>
                  <a:pt x="17" y="35"/>
                </a:cubicBezTo>
                <a:cubicBezTo>
                  <a:pt x="20" y="34"/>
                  <a:pt x="23" y="32"/>
                  <a:pt x="26" y="31"/>
                </a:cubicBezTo>
                <a:cubicBezTo>
                  <a:pt x="27" y="30"/>
                  <a:pt x="28" y="28"/>
                  <a:pt x="27" y="25"/>
                </a:cubicBezTo>
                <a:cubicBezTo>
                  <a:pt x="26" y="20"/>
                  <a:pt x="24" y="14"/>
                  <a:pt x="22" y="8"/>
                </a:cubicBezTo>
                <a:cubicBezTo>
                  <a:pt x="22" y="6"/>
                  <a:pt x="20" y="4"/>
                  <a:pt x="18" y="4"/>
                </a:cubicBezTo>
                <a:cubicBezTo>
                  <a:pt x="14" y="5"/>
                  <a:pt x="9" y="5"/>
                  <a:pt x="4" y="6"/>
                </a:cubicBezTo>
                <a:cubicBezTo>
                  <a:pt x="0" y="6"/>
                  <a:pt x="0" y="7"/>
                  <a:pt x="0" y="10"/>
                </a:cubicBezTo>
                <a:cubicBezTo>
                  <a:pt x="1" y="46"/>
                  <a:pt x="15" y="78"/>
                  <a:pt x="43" y="94"/>
                </a:cubicBezTo>
                <a:cubicBezTo>
                  <a:pt x="46" y="96"/>
                  <a:pt x="47" y="96"/>
                  <a:pt x="50" y="92"/>
                </a:cubicBezTo>
                <a:close/>
                <a:moveTo>
                  <a:pt x="45" y="53"/>
                </a:moveTo>
                <a:cubicBezTo>
                  <a:pt x="32" y="53"/>
                  <a:pt x="32" y="53"/>
                  <a:pt x="32" y="53"/>
                </a:cubicBezTo>
                <a:cubicBezTo>
                  <a:pt x="32" y="50"/>
                  <a:pt x="32" y="50"/>
                  <a:pt x="32" y="50"/>
                </a:cubicBezTo>
                <a:cubicBezTo>
                  <a:pt x="40" y="38"/>
                  <a:pt x="40" y="38"/>
                  <a:pt x="40" y="38"/>
                </a:cubicBezTo>
                <a:cubicBezTo>
                  <a:pt x="41" y="36"/>
                  <a:pt x="42" y="34"/>
                  <a:pt x="42" y="32"/>
                </a:cubicBezTo>
                <a:cubicBezTo>
                  <a:pt x="42" y="31"/>
                  <a:pt x="42" y="30"/>
                  <a:pt x="41" y="30"/>
                </a:cubicBezTo>
                <a:cubicBezTo>
                  <a:pt x="40" y="30"/>
                  <a:pt x="40" y="31"/>
                  <a:pt x="40" y="31"/>
                </a:cubicBezTo>
                <a:cubicBezTo>
                  <a:pt x="39" y="36"/>
                  <a:pt x="39" y="36"/>
                  <a:pt x="39" y="36"/>
                </a:cubicBezTo>
                <a:cubicBezTo>
                  <a:pt x="34" y="36"/>
                  <a:pt x="34" y="36"/>
                  <a:pt x="34" y="36"/>
                </a:cubicBezTo>
                <a:cubicBezTo>
                  <a:pt x="34" y="31"/>
                  <a:pt x="34" y="31"/>
                  <a:pt x="34" y="31"/>
                </a:cubicBezTo>
                <a:cubicBezTo>
                  <a:pt x="35" y="28"/>
                  <a:pt x="37" y="26"/>
                  <a:pt x="42" y="26"/>
                </a:cubicBezTo>
                <a:cubicBezTo>
                  <a:pt x="44" y="26"/>
                  <a:pt x="46" y="27"/>
                  <a:pt x="47" y="28"/>
                </a:cubicBezTo>
                <a:cubicBezTo>
                  <a:pt x="48" y="29"/>
                  <a:pt x="48" y="31"/>
                  <a:pt x="47" y="34"/>
                </a:cubicBezTo>
                <a:cubicBezTo>
                  <a:pt x="47" y="35"/>
                  <a:pt x="47" y="36"/>
                  <a:pt x="47" y="37"/>
                </a:cubicBezTo>
                <a:cubicBezTo>
                  <a:pt x="38" y="50"/>
                  <a:pt x="38" y="50"/>
                  <a:pt x="38" y="50"/>
                </a:cubicBezTo>
                <a:cubicBezTo>
                  <a:pt x="46" y="50"/>
                  <a:pt x="46" y="50"/>
                  <a:pt x="46" y="50"/>
                </a:cubicBezTo>
                <a:cubicBezTo>
                  <a:pt x="45" y="53"/>
                  <a:pt x="45" y="53"/>
                  <a:pt x="45" y="53"/>
                </a:cubicBezTo>
                <a:close/>
                <a:moveTo>
                  <a:pt x="63" y="50"/>
                </a:moveTo>
                <a:cubicBezTo>
                  <a:pt x="60" y="50"/>
                  <a:pt x="60" y="50"/>
                  <a:pt x="60" y="50"/>
                </a:cubicBezTo>
                <a:cubicBezTo>
                  <a:pt x="60" y="53"/>
                  <a:pt x="60" y="53"/>
                  <a:pt x="60" y="53"/>
                </a:cubicBezTo>
                <a:cubicBezTo>
                  <a:pt x="54" y="53"/>
                  <a:pt x="54" y="53"/>
                  <a:pt x="54" y="53"/>
                </a:cubicBezTo>
                <a:cubicBezTo>
                  <a:pt x="54" y="50"/>
                  <a:pt x="54" y="50"/>
                  <a:pt x="54" y="50"/>
                </a:cubicBezTo>
                <a:cubicBezTo>
                  <a:pt x="46" y="50"/>
                  <a:pt x="46" y="50"/>
                  <a:pt x="46" y="50"/>
                </a:cubicBezTo>
                <a:cubicBezTo>
                  <a:pt x="47" y="46"/>
                  <a:pt x="47" y="46"/>
                  <a:pt x="47" y="46"/>
                </a:cubicBezTo>
                <a:cubicBezTo>
                  <a:pt x="55" y="26"/>
                  <a:pt x="55" y="26"/>
                  <a:pt x="55" y="26"/>
                </a:cubicBezTo>
                <a:cubicBezTo>
                  <a:pt x="63" y="26"/>
                  <a:pt x="63" y="26"/>
                  <a:pt x="63" y="26"/>
                </a:cubicBezTo>
                <a:cubicBezTo>
                  <a:pt x="61" y="46"/>
                  <a:pt x="61" y="46"/>
                  <a:pt x="61" y="46"/>
                </a:cubicBezTo>
                <a:cubicBezTo>
                  <a:pt x="63" y="46"/>
                  <a:pt x="63" y="46"/>
                  <a:pt x="63" y="46"/>
                </a:cubicBezTo>
                <a:cubicBezTo>
                  <a:pt x="63" y="50"/>
                  <a:pt x="63" y="50"/>
                  <a:pt x="63" y="50"/>
                </a:cubicBezTo>
                <a:close/>
                <a:moveTo>
                  <a:pt x="55" y="46"/>
                </a:moveTo>
                <a:cubicBezTo>
                  <a:pt x="52" y="46"/>
                  <a:pt x="52" y="46"/>
                  <a:pt x="52" y="46"/>
                </a:cubicBezTo>
                <a:cubicBezTo>
                  <a:pt x="56" y="35"/>
                  <a:pt x="56" y="35"/>
                  <a:pt x="56" y="35"/>
                </a:cubicBezTo>
                <a:cubicBezTo>
                  <a:pt x="55" y="46"/>
                  <a:pt x="55" y="46"/>
                  <a:pt x="55" y="46"/>
                </a:cubicBezTo>
                <a:close/>
                <a:moveTo>
                  <a:pt x="43" y="0"/>
                </a:moveTo>
                <a:cubicBezTo>
                  <a:pt x="54" y="0"/>
                  <a:pt x="65" y="5"/>
                  <a:pt x="72" y="12"/>
                </a:cubicBezTo>
                <a:cubicBezTo>
                  <a:pt x="80" y="20"/>
                  <a:pt x="84" y="30"/>
                  <a:pt x="84" y="41"/>
                </a:cubicBezTo>
                <a:cubicBezTo>
                  <a:pt x="84" y="53"/>
                  <a:pt x="80" y="63"/>
                  <a:pt x="72" y="71"/>
                </a:cubicBezTo>
                <a:cubicBezTo>
                  <a:pt x="70" y="73"/>
                  <a:pt x="68" y="75"/>
                  <a:pt x="65" y="76"/>
                </a:cubicBezTo>
                <a:cubicBezTo>
                  <a:pt x="65" y="75"/>
                  <a:pt x="64" y="74"/>
                  <a:pt x="63" y="73"/>
                </a:cubicBezTo>
                <a:cubicBezTo>
                  <a:pt x="59" y="69"/>
                  <a:pt x="59" y="69"/>
                  <a:pt x="59" y="69"/>
                </a:cubicBezTo>
                <a:cubicBezTo>
                  <a:pt x="61" y="68"/>
                  <a:pt x="64" y="66"/>
                  <a:pt x="66" y="64"/>
                </a:cubicBezTo>
                <a:cubicBezTo>
                  <a:pt x="71" y="58"/>
                  <a:pt x="75" y="50"/>
                  <a:pt x="75" y="41"/>
                </a:cubicBezTo>
                <a:cubicBezTo>
                  <a:pt x="75" y="33"/>
                  <a:pt x="71" y="25"/>
                  <a:pt x="66" y="19"/>
                </a:cubicBezTo>
                <a:cubicBezTo>
                  <a:pt x="60" y="13"/>
                  <a:pt x="52" y="10"/>
                  <a:pt x="43" y="10"/>
                </a:cubicBezTo>
                <a:cubicBezTo>
                  <a:pt x="39" y="10"/>
                  <a:pt x="35" y="11"/>
                  <a:pt x="31" y="12"/>
                </a:cubicBezTo>
                <a:cubicBezTo>
                  <a:pt x="29" y="6"/>
                  <a:pt x="29" y="6"/>
                  <a:pt x="29" y="6"/>
                </a:cubicBezTo>
                <a:cubicBezTo>
                  <a:pt x="29" y="5"/>
                  <a:pt x="28" y="4"/>
                  <a:pt x="28" y="3"/>
                </a:cubicBezTo>
                <a:cubicBezTo>
                  <a:pt x="33" y="1"/>
                  <a:pt x="38" y="0"/>
                  <a:pt x="43" y="0"/>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ea typeface="微软雅黑" panose="020B0503020204020204" pitchFamily="34" charset="-122"/>
              <a:cs typeface="Arial" panose="020B0604020202020204" pitchFamily="34" charset="0"/>
            </a:endParaRPr>
          </a:p>
        </p:txBody>
      </p:sp>
      <p:sp>
        <p:nvSpPr>
          <p:cNvPr id="64" name="Freeform 1107"/>
          <p:cNvSpPr>
            <a:spLocks noEditPoints="1"/>
          </p:cNvSpPr>
          <p:nvPr/>
        </p:nvSpPr>
        <p:spPr bwMode="auto">
          <a:xfrm>
            <a:off x="5455692" y="4396879"/>
            <a:ext cx="228279" cy="360525"/>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ea typeface="微软雅黑" panose="020B0503020204020204" pitchFamily="34" charset="-122"/>
              <a:cs typeface="Arial" panose="020B0604020202020204" pitchFamily="34" charset="0"/>
            </a:endParaRPr>
          </a:p>
        </p:txBody>
      </p:sp>
      <p:sp>
        <p:nvSpPr>
          <p:cNvPr id="65" name="Freeform 1108"/>
          <p:cNvSpPr>
            <a:spLocks noEditPoints="1"/>
          </p:cNvSpPr>
          <p:nvPr/>
        </p:nvSpPr>
        <p:spPr bwMode="auto">
          <a:xfrm>
            <a:off x="5414759" y="3653888"/>
            <a:ext cx="310145" cy="316444"/>
          </a:xfrm>
          <a:custGeom>
            <a:avLst/>
            <a:gdLst>
              <a:gd name="T0" fmla="*/ 87 w 91"/>
              <a:gd name="T1" fmla="*/ 39 h 93"/>
              <a:gd name="T2" fmla="*/ 91 w 91"/>
              <a:gd name="T3" fmla="*/ 46 h 93"/>
              <a:gd name="T4" fmla="*/ 91 w 91"/>
              <a:gd name="T5" fmla="*/ 83 h 93"/>
              <a:gd name="T6" fmla="*/ 81 w 91"/>
              <a:gd name="T7" fmla="*/ 93 h 93"/>
              <a:gd name="T8" fmla="*/ 10 w 91"/>
              <a:gd name="T9" fmla="*/ 93 h 93"/>
              <a:gd name="T10" fmla="*/ 0 w 91"/>
              <a:gd name="T11" fmla="*/ 83 h 93"/>
              <a:gd name="T12" fmla="*/ 0 w 91"/>
              <a:gd name="T13" fmla="*/ 46 h 93"/>
              <a:gd name="T14" fmla="*/ 3 w 91"/>
              <a:gd name="T15" fmla="*/ 40 h 93"/>
              <a:gd name="T16" fmla="*/ 3 w 91"/>
              <a:gd name="T17" fmla="*/ 40 h 93"/>
              <a:gd name="T18" fmla="*/ 3 w 91"/>
              <a:gd name="T19" fmla="*/ 40 h 93"/>
              <a:gd name="T20" fmla="*/ 3 w 91"/>
              <a:gd name="T21" fmla="*/ 39 h 93"/>
              <a:gd name="T22" fmla="*/ 40 w 91"/>
              <a:gd name="T23" fmla="*/ 3 h 93"/>
              <a:gd name="T24" fmla="*/ 51 w 91"/>
              <a:gd name="T25" fmla="*/ 3 h 93"/>
              <a:gd name="T26" fmla="*/ 87 w 91"/>
              <a:gd name="T27" fmla="*/ 39 h 93"/>
              <a:gd name="T28" fmla="*/ 16 w 91"/>
              <a:gd name="T29" fmla="*/ 30 h 93"/>
              <a:gd name="T30" fmla="*/ 16 w 91"/>
              <a:gd name="T31" fmla="*/ 52 h 93"/>
              <a:gd name="T32" fmla="*/ 46 w 91"/>
              <a:gd name="T33" fmla="*/ 75 h 93"/>
              <a:gd name="T34" fmla="*/ 73 w 91"/>
              <a:gd name="T35" fmla="*/ 54 h 93"/>
              <a:gd name="T36" fmla="*/ 73 w 91"/>
              <a:gd name="T37" fmla="*/ 30 h 93"/>
              <a:gd name="T38" fmla="*/ 16 w 91"/>
              <a:gd name="T39" fmla="*/ 30 h 93"/>
              <a:gd name="T40" fmla="*/ 26 w 91"/>
              <a:gd name="T41" fmla="*/ 35 h 93"/>
              <a:gd name="T42" fmla="*/ 26 w 91"/>
              <a:gd name="T43" fmla="*/ 39 h 93"/>
              <a:gd name="T44" fmla="*/ 64 w 91"/>
              <a:gd name="T45" fmla="*/ 39 h 93"/>
              <a:gd name="T46" fmla="*/ 64 w 91"/>
              <a:gd name="T47" fmla="*/ 35 h 93"/>
              <a:gd name="T48" fmla="*/ 26 w 91"/>
              <a:gd name="T49" fmla="*/ 35 h 93"/>
              <a:gd name="T50" fmla="*/ 26 w 91"/>
              <a:gd name="T51" fmla="*/ 51 h 93"/>
              <a:gd name="T52" fmla="*/ 26 w 91"/>
              <a:gd name="T53" fmla="*/ 55 h 93"/>
              <a:gd name="T54" fmla="*/ 64 w 91"/>
              <a:gd name="T55" fmla="*/ 55 h 93"/>
              <a:gd name="T56" fmla="*/ 64 w 91"/>
              <a:gd name="T57" fmla="*/ 51 h 93"/>
              <a:gd name="T58" fmla="*/ 26 w 91"/>
              <a:gd name="T59" fmla="*/ 51 h 93"/>
              <a:gd name="T60" fmla="*/ 26 w 91"/>
              <a:gd name="T61" fmla="*/ 43 h 93"/>
              <a:gd name="T62" fmla="*/ 26 w 91"/>
              <a:gd name="T63" fmla="*/ 47 h 93"/>
              <a:gd name="T64" fmla="*/ 64 w 91"/>
              <a:gd name="T65" fmla="*/ 47 h 93"/>
              <a:gd name="T66" fmla="*/ 64 w 91"/>
              <a:gd name="T67" fmla="*/ 43 h 93"/>
              <a:gd name="T68" fmla="*/ 26 w 91"/>
              <a:gd name="T69" fmla="*/ 43 h 93"/>
              <a:gd name="T70" fmla="*/ 10 w 91"/>
              <a:gd name="T71" fmla="*/ 87 h 93"/>
              <a:gd name="T72" fmla="*/ 28 w 91"/>
              <a:gd name="T73" fmla="*/ 70 h 93"/>
              <a:gd name="T74" fmla="*/ 28 w 91"/>
              <a:gd name="T75" fmla="*/ 67 h 93"/>
              <a:gd name="T76" fmla="*/ 26 w 91"/>
              <a:gd name="T77" fmla="*/ 67 h 93"/>
              <a:gd name="T78" fmla="*/ 8 w 91"/>
              <a:gd name="T79" fmla="*/ 84 h 93"/>
              <a:gd name="T80" fmla="*/ 8 w 91"/>
              <a:gd name="T81" fmla="*/ 87 h 93"/>
              <a:gd name="T82" fmla="*/ 10 w 91"/>
              <a:gd name="T83" fmla="*/ 87 h 93"/>
              <a:gd name="T84" fmla="*/ 85 w 91"/>
              <a:gd name="T85" fmla="*/ 84 h 93"/>
              <a:gd name="T86" fmla="*/ 67 w 91"/>
              <a:gd name="T87" fmla="*/ 67 h 93"/>
              <a:gd name="T88" fmla="*/ 64 w 91"/>
              <a:gd name="T89" fmla="*/ 67 h 93"/>
              <a:gd name="T90" fmla="*/ 64 w 91"/>
              <a:gd name="T91" fmla="*/ 70 h 93"/>
              <a:gd name="T92" fmla="*/ 82 w 91"/>
              <a:gd name="T93" fmla="*/ 87 h 93"/>
              <a:gd name="T94" fmla="*/ 85 w 91"/>
              <a:gd name="T95" fmla="*/ 87 h 93"/>
              <a:gd name="T96" fmla="*/ 85 w 91"/>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 h="93">
                <a:moveTo>
                  <a:pt x="87" y="39"/>
                </a:moveTo>
                <a:cubicBezTo>
                  <a:pt x="89" y="40"/>
                  <a:pt x="91" y="43"/>
                  <a:pt x="91" y="46"/>
                </a:cubicBezTo>
                <a:cubicBezTo>
                  <a:pt x="91" y="83"/>
                  <a:pt x="91" y="83"/>
                  <a:pt x="91" y="83"/>
                </a:cubicBezTo>
                <a:cubicBezTo>
                  <a:pt x="91" y="89"/>
                  <a:pt x="86" y="93"/>
                  <a:pt x="81" y="93"/>
                </a:cubicBezTo>
                <a:cubicBezTo>
                  <a:pt x="10" y="93"/>
                  <a:pt x="10" y="93"/>
                  <a:pt x="10" y="93"/>
                </a:cubicBezTo>
                <a:cubicBezTo>
                  <a:pt x="5" y="93"/>
                  <a:pt x="0" y="89"/>
                  <a:pt x="0" y="83"/>
                </a:cubicBezTo>
                <a:cubicBezTo>
                  <a:pt x="0" y="46"/>
                  <a:pt x="0" y="46"/>
                  <a:pt x="0" y="46"/>
                </a:cubicBezTo>
                <a:cubicBezTo>
                  <a:pt x="0" y="44"/>
                  <a:pt x="1" y="41"/>
                  <a:pt x="3" y="40"/>
                </a:cubicBezTo>
                <a:cubicBezTo>
                  <a:pt x="3" y="40"/>
                  <a:pt x="3" y="40"/>
                  <a:pt x="3" y="40"/>
                </a:cubicBezTo>
                <a:cubicBezTo>
                  <a:pt x="3" y="40"/>
                  <a:pt x="3" y="40"/>
                  <a:pt x="3" y="40"/>
                </a:cubicBezTo>
                <a:cubicBezTo>
                  <a:pt x="3" y="40"/>
                  <a:pt x="3" y="40"/>
                  <a:pt x="3" y="39"/>
                </a:cubicBezTo>
                <a:cubicBezTo>
                  <a:pt x="40" y="3"/>
                  <a:pt x="40" y="3"/>
                  <a:pt x="40" y="3"/>
                </a:cubicBezTo>
                <a:cubicBezTo>
                  <a:pt x="43" y="0"/>
                  <a:pt x="47" y="0"/>
                  <a:pt x="51" y="3"/>
                </a:cubicBezTo>
                <a:cubicBezTo>
                  <a:pt x="87" y="39"/>
                  <a:pt x="87" y="39"/>
                  <a:pt x="87" y="39"/>
                </a:cubicBezTo>
                <a:close/>
                <a:moveTo>
                  <a:pt x="16" y="30"/>
                </a:moveTo>
                <a:cubicBezTo>
                  <a:pt x="16" y="52"/>
                  <a:pt x="16" y="52"/>
                  <a:pt x="16" y="52"/>
                </a:cubicBezTo>
                <a:cubicBezTo>
                  <a:pt x="46" y="75"/>
                  <a:pt x="46" y="75"/>
                  <a:pt x="46" y="75"/>
                </a:cubicBezTo>
                <a:cubicBezTo>
                  <a:pt x="73" y="54"/>
                  <a:pt x="73" y="54"/>
                  <a:pt x="73" y="54"/>
                </a:cubicBezTo>
                <a:cubicBezTo>
                  <a:pt x="73" y="30"/>
                  <a:pt x="73" y="30"/>
                  <a:pt x="73" y="30"/>
                </a:cubicBezTo>
                <a:cubicBezTo>
                  <a:pt x="16" y="30"/>
                  <a:pt x="16" y="30"/>
                  <a:pt x="16" y="30"/>
                </a:cubicBezTo>
                <a:close/>
                <a:moveTo>
                  <a:pt x="26" y="35"/>
                </a:moveTo>
                <a:cubicBezTo>
                  <a:pt x="26" y="39"/>
                  <a:pt x="26" y="39"/>
                  <a:pt x="26" y="39"/>
                </a:cubicBezTo>
                <a:cubicBezTo>
                  <a:pt x="64" y="39"/>
                  <a:pt x="64" y="39"/>
                  <a:pt x="64" y="39"/>
                </a:cubicBezTo>
                <a:cubicBezTo>
                  <a:pt x="64" y="35"/>
                  <a:pt x="64" y="35"/>
                  <a:pt x="64" y="35"/>
                </a:cubicBezTo>
                <a:cubicBezTo>
                  <a:pt x="26" y="35"/>
                  <a:pt x="26" y="35"/>
                  <a:pt x="26" y="35"/>
                </a:cubicBezTo>
                <a:close/>
                <a:moveTo>
                  <a:pt x="26" y="51"/>
                </a:moveTo>
                <a:cubicBezTo>
                  <a:pt x="26" y="55"/>
                  <a:pt x="26" y="55"/>
                  <a:pt x="26" y="55"/>
                </a:cubicBezTo>
                <a:cubicBezTo>
                  <a:pt x="64" y="55"/>
                  <a:pt x="64" y="55"/>
                  <a:pt x="64" y="55"/>
                </a:cubicBezTo>
                <a:cubicBezTo>
                  <a:pt x="64" y="51"/>
                  <a:pt x="64" y="51"/>
                  <a:pt x="64" y="51"/>
                </a:cubicBezTo>
                <a:cubicBezTo>
                  <a:pt x="26" y="51"/>
                  <a:pt x="26" y="51"/>
                  <a:pt x="26" y="51"/>
                </a:cubicBezTo>
                <a:close/>
                <a:moveTo>
                  <a:pt x="26" y="43"/>
                </a:moveTo>
                <a:cubicBezTo>
                  <a:pt x="26" y="47"/>
                  <a:pt x="26" y="47"/>
                  <a:pt x="26" y="47"/>
                </a:cubicBezTo>
                <a:cubicBezTo>
                  <a:pt x="64" y="47"/>
                  <a:pt x="64" y="47"/>
                  <a:pt x="64" y="47"/>
                </a:cubicBezTo>
                <a:cubicBezTo>
                  <a:pt x="64" y="43"/>
                  <a:pt x="64" y="43"/>
                  <a:pt x="64" y="43"/>
                </a:cubicBezTo>
                <a:cubicBezTo>
                  <a:pt x="26" y="43"/>
                  <a:pt x="26" y="43"/>
                  <a:pt x="26" y="43"/>
                </a:cubicBezTo>
                <a:close/>
                <a:moveTo>
                  <a:pt x="10" y="87"/>
                </a:moveTo>
                <a:cubicBezTo>
                  <a:pt x="28" y="70"/>
                  <a:pt x="28" y="70"/>
                  <a:pt x="28" y="70"/>
                </a:cubicBezTo>
                <a:cubicBezTo>
                  <a:pt x="29" y="69"/>
                  <a:pt x="29" y="68"/>
                  <a:pt x="28" y="67"/>
                </a:cubicBezTo>
                <a:cubicBezTo>
                  <a:pt x="28" y="66"/>
                  <a:pt x="27" y="66"/>
                  <a:pt x="26" y="67"/>
                </a:cubicBezTo>
                <a:cubicBezTo>
                  <a:pt x="8" y="84"/>
                  <a:pt x="8" y="84"/>
                  <a:pt x="8" y="84"/>
                </a:cubicBezTo>
                <a:cubicBezTo>
                  <a:pt x="7" y="85"/>
                  <a:pt x="7" y="86"/>
                  <a:pt x="8" y="87"/>
                </a:cubicBezTo>
                <a:cubicBezTo>
                  <a:pt x="8" y="88"/>
                  <a:pt x="10" y="88"/>
                  <a:pt x="10" y="87"/>
                </a:cubicBezTo>
                <a:close/>
                <a:moveTo>
                  <a:pt x="85" y="84"/>
                </a:moveTo>
                <a:cubicBezTo>
                  <a:pt x="67" y="67"/>
                  <a:pt x="67" y="67"/>
                  <a:pt x="67" y="67"/>
                </a:cubicBezTo>
                <a:cubicBezTo>
                  <a:pt x="66" y="66"/>
                  <a:pt x="65" y="66"/>
                  <a:pt x="64" y="67"/>
                </a:cubicBezTo>
                <a:cubicBezTo>
                  <a:pt x="63" y="68"/>
                  <a:pt x="63" y="69"/>
                  <a:pt x="64" y="70"/>
                </a:cubicBezTo>
                <a:cubicBezTo>
                  <a:pt x="82" y="87"/>
                  <a:pt x="82" y="87"/>
                  <a:pt x="82" y="87"/>
                </a:cubicBezTo>
                <a:cubicBezTo>
                  <a:pt x="83" y="88"/>
                  <a:pt x="84" y="88"/>
                  <a:pt x="85" y="87"/>
                </a:cubicBezTo>
                <a:cubicBezTo>
                  <a:pt x="85" y="86"/>
                  <a:pt x="85" y="85"/>
                  <a:pt x="85" y="84"/>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ea typeface="微软雅黑" panose="020B0503020204020204" pitchFamily="34" charset="-122"/>
              <a:cs typeface="Arial" panose="020B0604020202020204" pitchFamily="34" charset="0"/>
            </a:endParaRPr>
          </a:p>
        </p:txBody>
      </p:sp>
      <p:sp>
        <p:nvSpPr>
          <p:cNvPr id="66" name="Freeform 1109"/>
          <p:cNvSpPr>
            <a:spLocks noEditPoints="1"/>
          </p:cNvSpPr>
          <p:nvPr/>
        </p:nvSpPr>
        <p:spPr bwMode="auto">
          <a:xfrm>
            <a:off x="7395551" y="4483467"/>
            <a:ext cx="403032" cy="187348"/>
          </a:xfrm>
          <a:custGeom>
            <a:avLst/>
            <a:gdLst>
              <a:gd name="T0" fmla="*/ 49 w 256"/>
              <a:gd name="T1" fmla="*/ 0 h 119"/>
              <a:gd name="T2" fmla="*/ 49 w 256"/>
              <a:gd name="T3" fmla="*/ 0 h 119"/>
              <a:gd name="T4" fmla="*/ 51 w 256"/>
              <a:gd name="T5" fmla="*/ 0 h 119"/>
              <a:gd name="T6" fmla="*/ 51 w 256"/>
              <a:gd name="T7" fmla="*/ 0 h 119"/>
              <a:gd name="T8" fmla="*/ 151 w 256"/>
              <a:gd name="T9" fmla="*/ 0 h 119"/>
              <a:gd name="T10" fmla="*/ 170 w 256"/>
              <a:gd name="T11" fmla="*/ 22 h 119"/>
              <a:gd name="T12" fmla="*/ 215 w 256"/>
              <a:gd name="T13" fmla="*/ 22 h 119"/>
              <a:gd name="T14" fmla="*/ 256 w 256"/>
              <a:gd name="T15" fmla="*/ 67 h 119"/>
              <a:gd name="T16" fmla="*/ 243 w 256"/>
              <a:gd name="T17" fmla="*/ 67 h 119"/>
              <a:gd name="T18" fmla="*/ 243 w 256"/>
              <a:gd name="T19" fmla="*/ 110 h 119"/>
              <a:gd name="T20" fmla="*/ 243 w 256"/>
              <a:gd name="T21" fmla="*/ 119 h 119"/>
              <a:gd name="T22" fmla="*/ 235 w 256"/>
              <a:gd name="T23" fmla="*/ 119 h 119"/>
              <a:gd name="T24" fmla="*/ 17 w 256"/>
              <a:gd name="T25" fmla="*/ 119 h 119"/>
              <a:gd name="T26" fmla="*/ 10 w 256"/>
              <a:gd name="T27" fmla="*/ 119 h 119"/>
              <a:gd name="T28" fmla="*/ 10 w 256"/>
              <a:gd name="T29" fmla="*/ 110 h 119"/>
              <a:gd name="T30" fmla="*/ 10 w 256"/>
              <a:gd name="T31" fmla="*/ 67 h 119"/>
              <a:gd name="T32" fmla="*/ 6 w 256"/>
              <a:gd name="T33" fmla="*/ 67 h 119"/>
              <a:gd name="T34" fmla="*/ 0 w 256"/>
              <a:gd name="T35" fmla="*/ 54 h 119"/>
              <a:gd name="T36" fmla="*/ 49 w 256"/>
              <a:gd name="T37" fmla="*/ 2 h 119"/>
              <a:gd name="T38" fmla="*/ 49 w 256"/>
              <a:gd name="T39" fmla="*/ 0 h 119"/>
              <a:gd name="T40" fmla="*/ 49 w 256"/>
              <a:gd name="T41" fmla="*/ 0 h 119"/>
              <a:gd name="T42" fmla="*/ 204 w 256"/>
              <a:gd name="T43" fmla="*/ 67 h 119"/>
              <a:gd name="T44" fmla="*/ 204 w 256"/>
              <a:gd name="T45" fmla="*/ 89 h 119"/>
              <a:gd name="T46" fmla="*/ 187 w 256"/>
              <a:gd name="T47" fmla="*/ 89 h 119"/>
              <a:gd name="T48" fmla="*/ 187 w 256"/>
              <a:gd name="T49" fmla="*/ 67 h 119"/>
              <a:gd name="T50" fmla="*/ 170 w 256"/>
              <a:gd name="T51" fmla="*/ 67 h 119"/>
              <a:gd name="T52" fmla="*/ 159 w 256"/>
              <a:gd name="T53" fmla="*/ 54 h 119"/>
              <a:gd name="T54" fmla="*/ 97 w 256"/>
              <a:gd name="T55" fmla="*/ 54 h 119"/>
              <a:gd name="T56" fmla="*/ 60 w 256"/>
              <a:gd name="T57" fmla="*/ 13 h 119"/>
              <a:gd name="T58" fmla="*/ 23 w 256"/>
              <a:gd name="T59" fmla="*/ 52 h 119"/>
              <a:gd name="T60" fmla="*/ 26 w 256"/>
              <a:gd name="T61" fmla="*/ 52 h 119"/>
              <a:gd name="T62" fmla="*/ 26 w 256"/>
              <a:gd name="T63" fmla="*/ 60 h 119"/>
              <a:gd name="T64" fmla="*/ 26 w 256"/>
              <a:gd name="T65" fmla="*/ 101 h 119"/>
              <a:gd name="T66" fmla="*/ 101 w 256"/>
              <a:gd name="T67" fmla="*/ 101 h 119"/>
              <a:gd name="T68" fmla="*/ 101 w 256"/>
              <a:gd name="T69" fmla="*/ 63 h 119"/>
              <a:gd name="T70" fmla="*/ 123 w 256"/>
              <a:gd name="T71" fmla="*/ 63 h 119"/>
              <a:gd name="T72" fmla="*/ 123 w 256"/>
              <a:gd name="T73" fmla="*/ 101 h 119"/>
              <a:gd name="T74" fmla="*/ 228 w 256"/>
              <a:gd name="T75" fmla="*/ 101 h 119"/>
              <a:gd name="T76" fmla="*/ 226 w 256"/>
              <a:gd name="T77" fmla="*/ 67 h 119"/>
              <a:gd name="T78" fmla="*/ 204 w 256"/>
              <a:gd name="T79" fmla="*/ 67 h 119"/>
              <a:gd name="T80" fmla="*/ 204 w 256"/>
              <a:gd name="T81" fmla="*/ 67 h 119"/>
              <a:gd name="T82" fmla="*/ 140 w 256"/>
              <a:gd name="T83" fmla="*/ 65 h 119"/>
              <a:gd name="T84" fmla="*/ 140 w 256"/>
              <a:gd name="T85" fmla="*/ 89 h 119"/>
              <a:gd name="T86" fmla="*/ 157 w 256"/>
              <a:gd name="T87" fmla="*/ 89 h 119"/>
              <a:gd name="T88" fmla="*/ 157 w 256"/>
              <a:gd name="T89" fmla="*/ 65 h 119"/>
              <a:gd name="T90" fmla="*/ 140 w 256"/>
              <a:gd name="T91" fmla="*/ 65 h 119"/>
              <a:gd name="T92" fmla="*/ 140 w 256"/>
              <a:gd name="T93" fmla="*/ 65 h 119"/>
              <a:gd name="T94" fmla="*/ 49 w 256"/>
              <a:gd name="T95" fmla="*/ 65 h 119"/>
              <a:gd name="T96" fmla="*/ 49 w 256"/>
              <a:gd name="T97" fmla="*/ 89 h 119"/>
              <a:gd name="T98" fmla="*/ 66 w 256"/>
              <a:gd name="T99" fmla="*/ 89 h 119"/>
              <a:gd name="T100" fmla="*/ 66 w 256"/>
              <a:gd name="T101" fmla="*/ 65 h 119"/>
              <a:gd name="T102" fmla="*/ 49 w 256"/>
              <a:gd name="T103" fmla="*/ 6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6" h="119">
                <a:moveTo>
                  <a:pt x="49" y="0"/>
                </a:moveTo>
                <a:lnTo>
                  <a:pt x="49" y="0"/>
                </a:lnTo>
                <a:lnTo>
                  <a:pt x="51" y="0"/>
                </a:lnTo>
                <a:lnTo>
                  <a:pt x="51" y="0"/>
                </a:lnTo>
                <a:lnTo>
                  <a:pt x="151" y="0"/>
                </a:lnTo>
                <a:lnTo>
                  <a:pt x="170" y="22"/>
                </a:lnTo>
                <a:lnTo>
                  <a:pt x="215" y="22"/>
                </a:lnTo>
                <a:lnTo>
                  <a:pt x="256" y="67"/>
                </a:lnTo>
                <a:lnTo>
                  <a:pt x="243" y="67"/>
                </a:lnTo>
                <a:lnTo>
                  <a:pt x="243" y="110"/>
                </a:lnTo>
                <a:lnTo>
                  <a:pt x="243" y="119"/>
                </a:lnTo>
                <a:lnTo>
                  <a:pt x="235" y="119"/>
                </a:lnTo>
                <a:lnTo>
                  <a:pt x="17" y="119"/>
                </a:lnTo>
                <a:lnTo>
                  <a:pt x="10" y="119"/>
                </a:lnTo>
                <a:lnTo>
                  <a:pt x="10" y="110"/>
                </a:lnTo>
                <a:lnTo>
                  <a:pt x="10" y="67"/>
                </a:lnTo>
                <a:lnTo>
                  <a:pt x="6" y="67"/>
                </a:lnTo>
                <a:lnTo>
                  <a:pt x="0" y="54"/>
                </a:lnTo>
                <a:lnTo>
                  <a:pt x="49" y="2"/>
                </a:lnTo>
                <a:lnTo>
                  <a:pt x="49" y="0"/>
                </a:lnTo>
                <a:lnTo>
                  <a:pt x="49" y="0"/>
                </a:lnTo>
                <a:close/>
                <a:moveTo>
                  <a:pt x="204" y="67"/>
                </a:moveTo>
                <a:lnTo>
                  <a:pt x="204" y="89"/>
                </a:lnTo>
                <a:lnTo>
                  <a:pt x="187" y="89"/>
                </a:lnTo>
                <a:lnTo>
                  <a:pt x="187" y="67"/>
                </a:lnTo>
                <a:lnTo>
                  <a:pt x="170" y="67"/>
                </a:lnTo>
                <a:lnTo>
                  <a:pt x="159" y="54"/>
                </a:lnTo>
                <a:lnTo>
                  <a:pt x="97" y="54"/>
                </a:lnTo>
                <a:lnTo>
                  <a:pt x="60" y="13"/>
                </a:lnTo>
                <a:lnTo>
                  <a:pt x="23" y="52"/>
                </a:lnTo>
                <a:lnTo>
                  <a:pt x="26" y="52"/>
                </a:lnTo>
                <a:lnTo>
                  <a:pt x="26" y="60"/>
                </a:lnTo>
                <a:lnTo>
                  <a:pt x="26" y="101"/>
                </a:lnTo>
                <a:lnTo>
                  <a:pt x="101" y="101"/>
                </a:lnTo>
                <a:lnTo>
                  <a:pt x="101" y="63"/>
                </a:lnTo>
                <a:lnTo>
                  <a:pt x="123" y="63"/>
                </a:lnTo>
                <a:lnTo>
                  <a:pt x="123" y="101"/>
                </a:lnTo>
                <a:lnTo>
                  <a:pt x="228" y="101"/>
                </a:lnTo>
                <a:lnTo>
                  <a:pt x="226" y="67"/>
                </a:lnTo>
                <a:lnTo>
                  <a:pt x="204" y="67"/>
                </a:lnTo>
                <a:lnTo>
                  <a:pt x="204" y="67"/>
                </a:lnTo>
                <a:close/>
                <a:moveTo>
                  <a:pt x="140" y="65"/>
                </a:moveTo>
                <a:lnTo>
                  <a:pt x="140" y="89"/>
                </a:lnTo>
                <a:lnTo>
                  <a:pt x="157" y="89"/>
                </a:lnTo>
                <a:lnTo>
                  <a:pt x="157" y="65"/>
                </a:lnTo>
                <a:lnTo>
                  <a:pt x="140" y="65"/>
                </a:lnTo>
                <a:lnTo>
                  <a:pt x="140" y="65"/>
                </a:lnTo>
                <a:close/>
                <a:moveTo>
                  <a:pt x="49" y="65"/>
                </a:moveTo>
                <a:lnTo>
                  <a:pt x="49" y="89"/>
                </a:lnTo>
                <a:lnTo>
                  <a:pt x="66" y="89"/>
                </a:lnTo>
                <a:lnTo>
                  <a:pt x="66" y="65"/>
                </a:lnTo>
                <a:lnTo>
                  <a:pt x="49" y="65"/>
                </a:ln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ea typeface="微软雅黑" panose="020B0503020204020204" pitchFamily="34" charset="-122"/>
              <a:cs typeface="Arial" panose="020B0604020202020204" pitchFamily="34" charset="0"/>
            </a:endParaRPr>
          </a:p>
        </p:txBody>
      </p:sp>
      <p:sp>
        <p:nvSpPr>
          <p:cNvPr id="67" name="Freeform 1110"/>
          <p:cNvSpPr>
            <a:spLocks noEditPoints="1"/>
          </p:cNvSpPr>
          <p:nvPr/>
        </p:nvSpPr>
        <p:spPr bwMode="auto">
          <a:xfrm>
            <a:off x="7484649" y="3627553"/>
            <a:ext cx="313934" cy="365559"/>
          </a:xfrm>
          <a:custGeom>
            <a:avLst/>
            <a:gdLst>
              <a:gd name="T0" fmla="*/ 233 w 233"/>
              <a:gd name="T1" fmla="*/ 118 h 271"/>
              <a:gd name="T2" fmla="*/ 205 w 233"/>
              <a:gd name="T3" fmla="*/ 262 h 271"/>
              <a:gd name="T4" fmla="*/ 200 w 233"/>
              <a:gd name="T5" fmla="*/ 271 h 271"/>
              <a:gd name="T6" fmla="*/ 175 w 233"/>
              <a:gd name="T7" fmla="*/ 262 h 271"/>
              <a:gd name="T8" fmla="*/ 57 w 233"/>
              <a:gd name="T9" fmla="*/ 271 h 271"/>
              <a:gd name="T10" fmla="*/ 32 w 233"/>
              <a:gd name="T11" fmla="*/ 262 h 271"/>
              <a:gd name="T12" fmla="*/ 0 w 233"/>
              <a:gd name="T13" fmla="*/ 234 h 271"/>
              <a:gd name="T14" fmla="*/ 28 w 233"/>
              <a:gd name="T15" fmla="*/ 90 h 271"/>
              <a:gd name="T16" fmla="*/ 56 w 233"/>
              <a:gd name="T17" fmla="*/ 20 h 271"/>
              <a:gd name="T18" fmla="*/ 122 w 233"/>
              <a:gd name="T19" fmla="*/ 0 h 271"/>
              <a:gd name="T20" fmla="*/ 103 w 233"/>
              <a:gd name="T21" fmla="*/ 65 h 271"/>
              <a:gd name="T22" fmla="*/ 61 w 233"/>
              <a:gd name="T23" fmla="*/ 84 h 271"/>
              <a:gd name="T24" fmla="*/ 43 w 233"/>
              <a:gd name="T25" fmla="*/ 31 h 271"/>
              <a:gd name="T26" fmla="*/ 80 w 233"/>
              <a:gd name="T27" fmla="*/ 137 h 271"/>
              <a:gd name="T28" fmla="*/ 55 w 233"/>
              <a:gd name="T29" fmla="*/ 181 h 271"/>
              <a:gd name="T30" fmla="*/ 80 w 233"/>
              <a:gd name="T31" fmla="*/ 137 h 271"/>
              <a:gd name="T32" fmla="*/ 180 w 233"/>
              <a:gd name="T33" fmla="*/ 126 h 271"/>
              <a:gd name="T34" fmla="*/ 214 w 233"/>
              <a:gd name="T35" fmla="*/ 119 h 271"/>
              <a:gd name="T36" fmla="*/ 196 w 233"/>
              <a:gd name="T37" fmla="*/ 205 h 271"/>
              <a:gd name="T38" fmla="*/ 196 w 233"/>
              <a:gd name="T39" fmla="*/ 225 h 271"/>
              <a:gd name="T40" fmla="*/ 196 w 233"/>
              <a:gd name="T41" fmla="*/ 205 h 271"/>
              <a:gd name="T42" fmla="*/ 187 w 233"/>
              <a:gd name="T43" fmla="*/ 185 h 271"/>
              <a:gd name="T44" fmla="*/ 206 w 233"/>
              <a:gd name="T45" fmla="*/ 185 h 271"/>
              <a:gd name="T46" fmla="*/ 180 w 233"/>
              <a:gd name="T47" fmla="*/ 151 h 271"/>
              <a:gd name="T48" fmla="*/ 214 w 233"/>
              <a:gd name="T49" fmla="*/ 158 h 271"/>
              <a:gd name="T50" fmla="*/ 180 w 233"/>
              <a:gd name="T51" fmla="*/ 151 h 271"/>
              <a:gd name="T52" fmla="*/ 180 w 233"/>
              <a:gd name="T53" fmla="*/ 147 h 271"/>
              <a:gd name="T54" fmla="*/ 214 w 233"/>
              <a:gd name="T55" fmla="*/ 141 h 271"/>
              <a:gd name="T56" fmla="*/ 180 w 233"/>
              <a:gd name="T57" fmla="*/ 130 h 271"/>
              <a:gd name="T58" fmla="*/ 214 w 233"/>
              <a:gd name="T59" fmla="*/ 136 h 271"/>
              <a:gd name="T60" fmla="*/ 180 w 233"/>
              <a:gd name="T61" fmla="*/ 130 h 271"/>
              <a:gd name="T62" fmla="*/ 34 w 233"/>
              <a:gd name="T63" fmla="*/ 159 h 271"/>
              <a:gd name="T64" fmla="*/ 71 w 233"/>
              <a:gd name="T65" fmla="*/ 226 h 271"/>
              <a:gd name="T66" fmla="*/ 170 w 233"/>
              <a:gd name="T67" fmla="*/ 189 h 271"/>
              <a:gd name="T68" fmla="*/ 133 w 233"/>
              <a:gd name="T69" fmla="*/ 12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271">
                <a:moveTo>
                  <a:pt x="205" y="90"/>
                </a:moveTo>
                <a:cubicBezTo>
                  <a:pt x="221" y="90"/>
                  <a:pt x="233" y="103"/>
                  <a:pt x="233" y="118"/>
                </a:cubicBezTo>
                <a:cubicBezTo>
                  <a:pt x="233" y="234"/>
                  <a:pt x="233" y="234"/>
                  <a:pt x="233" y="234"/>
                </a:cubicBezTo>
                <a:cubicBezTo>
                  <a:pt x="233" y="250"/>
                  <a:pt x="221" y="262"/>
                  <a:pt x="205" y="262"/>
                </a:cubicBezTo>
                <a:cubicBezTo>
                  <a:pt x="200" y="262"/>
                  <a:pt x="200" y="262"/>
                  <a:pt x="200" y="262"/>
                </a:cubicBezTo>
                <a:cubicBezTo>
                  <a:pt x="200" y="271"/>
                  <a:pt x="200" y="271"/>
                  <a:pt x="200" y="271"/>
                </a:cubicBezTo>
                <a:cubicBezTo>
                  <a:pt x="175" y="271"/>
                  <a:pt x="175" y="271"/>
                  <a:pt x="175" y="271"/>
                </a:cubicBezTo>
                <a:cubicBezTo>
                  <a:pt x="175" y="262"/>
                  <a:pt x="175" y="262"/>
                  <a:pt x="175" y="262"/>
                </a:cubicBezTo>
                <a:cubicBezTo>
                  <a:pt x="57" y="262"/>
                  <a:pt x="57" y="262"/>
                  <a:pt x="57" y="262"/>
                </a:cubicBezTo>
                <a:cubicBezTo>
                  <a:pt x="57" y="271"/>
                  <a:pt x="57" y="271"/>
                  <a:pt x="57" y="271"/>
                </a:cubicBezTo>
                <a:cubicBezTo>
                  <a:pt x="32" y="271"/>
                  <a:pt x="32" y="271"/>
                  <a:pt x="32" y="271"/>
                </a:cubicBezTo>
                <a:cubicBezTo>
                  <a:pt x="32" y="262"/>
                  <a:pt x="32" y="262"/>
                  <a:pt x="32" y="262"/>
                </a:cubicBezTo>
                <a:cubicBezTo>
                  <a:pt x="28" y="262"/>
                  <a:pt x="28" y="262"/>
                  <a:pt x="28" y="262"/>
                </a:cubicBezTo>
                <a:cubicBezTo>
                  <a:pt x="13" y="262"/>
                  <a:pt x="0" y="250"/>
                  <a:pt x="0" y="234"/>
                </a:cubicBezTo>
                <a:cubicBezTo>
                  <a:pt x="0" y="118"/>
                  <a:pt x="0" y="118"/>
                  <a:pt x="0" y="118"/>
                </a:cubicBezTo>
                <a:cubicBezTo>
                  <a:pt x="0" y="103"/>
                  <a:pt x="13" y="90"/>
                  <a:pt x="28" y="90"/>
                </a:cubicBezTo>
                <a:cubicBezTo>
                  <a:pt x="91" y="90"/>
                  <a:pt x="155" y="90"/>
                  <a:pt x="205" y="90"/>
                </a:cubicBezTo>
                <a:close/>
                <a:moveTo>
                  <a:pt x="56" y="20"/>
                </a:moveTo>
                <a:cubicBezTo>
                  <a:pt x="87" y="57"/>
                  <a:pt x="87" y="57"/>
                  <a:pt x="87" y="57"/>
                </a:cubicBezTo>
                <a:cubicBezTo>
                  <a:pt x="122" y="0"/>
                  <a:pt x="122" y="0"/>
                  <a:pt x="122" y="0"/>
                </a:cubicBezTo>
                <a:cubicBezTo>
                  <a:pt x="137" y="9"/>
                  <a:pt x="137" y="9"/>
                  <a:pt x="137" y="9"/>
                </a:cubicBezTo>
                <a:cubicBezTo>
                  <a:pt x="103" y="65"/>
                  <a:pt x="103" y="65"/>
                  <a:pt x="103" y="65"/>
                </a:cubicBezTo>
                <a:cubicBezTo>
                  <a:pt x="110" y="69"/>
                  <a:pt x="114" y="76"/>
                  <a:pt x="116" y="84"/>
                </a:cubicBezTo>
                <a:cubicBezTo>
                  <a:pt x="61" y="84"/>
                  <a:pt x="61" y="84"/>
                  <a:pt x="61" y="84"/>
                </a:cubicBezTo>
                <a:cubicBezTo>
                  <a:pt x="62" y="77"/>
                  <a:pt x="66" y="70"/>
                  <a:pt x="72" y="66"/>
                </a:cubicBezTo>
                <a:cubicBezTo>
                  <a:pt x="43" y="31"/>
                  <a:pt x="43" y="31"/>
                  <a:pt x="43" y="31"/>
                </a:cubicBezTo>
                <a:cubicBezTo>
                  <a:pt x="56" y="20"/>
                  <a:pt x="56" y="20"/>
                  <a:pt x="56" y="20"/>
                </a:cubicBezTo>
                <a:close/>
                <a:moveTo>
                  <a:pt x="80" y="137"/>
                </a:moveTo>
                <a:cubicBezTo>
                  <a:pt x="71" y="132"/>
                  <a:pt x="58" y="137"/>
                  <a:pt x="51" y="149"/>
                </a:cubicBezTo>
                <a:cubicBezTo>
                  <a:pt x="44" y="161"/>
                  <a:pt x="46" y="175"/>
                  <a:pt x="55" y="181"/>
                </a:cubicBezTo>
                <a:cubicBezTo>
                  <a:pt x="64" y="186"/>
                  <a:pt x="69" y="175"/>
                  <a:pt x="76" y="163"/>
                </a:cubicBezTo>
                <a:cubicBezTo>
                  <a:pt x="83" y="151"/>
                  <a:pt x="89" y="142"/>
                  <a:pt x="80" y="137"/>
                </a:cubicBezTo>
                <a:close/>
                <a:moveTo>
                  <a:pt x="180" y="119"/>
                </a:moveTo>
                <a:cubicBezTo>
                  <a:pt x="180" y="126"/>
                  <a:pt x="180" y="126"/>
                  <a:pt x="180" y="126"/>
                </a:cubicBezTo>
                <a:cubicBezTo>
                  <a:pt x="214" y="126"/>
                  <a:pt x="214" y="126"/>
                  <a:pt x="214" y="126"/>
                </a:cubicBezTo>
                <a:cubicBezTo>
                  <a:pt x="214" y="119"/>
                  <a:pt x="214" y="119"/>
                  <a:pt x="214" y="119"/>
                </a:cubicBezTo>
                <a:cubicBezTo>
                  <a:pt x="180" y="119"/>
                  <a:pt x="180" y="119"/>
                  <a:pt x="180" y="119"/>
                </a:cubicBezTo>
                <a:close/>
                <a:moveTo>
                  <a:pt x="196" y="205"/>
                </a:moveTo>
                <a:cubicBezTo>
                  <a:pt x="191" y="205"/>
                  <a:pt x="187" y="210"/>
                  <a:pt x="187" y="215"/>
                </a:cubicBezTo>
                <a:cubicBezTo>
                  <a:pt x="187" y="220"/>
                  <a:pt x="191" y="225"/>
                  <a:pt x="196" y="225"/>
                </a:cubicBezTo>
                <a:cubicBezTo>
                  <a:pt x="202" y="225"/>
                  <a:pt x="206" y="220"/>
                  <a:pt x="206" y="215"/>
                </a:cubicBezTo>
                <a:cubicBezTo>
                  <a:pt x="206" y="210"/>
                  <a:pt x="202" y="205"/>
                  <a:pt x="196" y="205"/>
                </a:cubicBezTo>
                <a:close/>
                <a:moveTo>
                  <a:pt x="196" y="176"/>
                </a:moveTo>
                <a:cubicBezTo>
                  <a:pt x="191" y="176"/>
                  <a:pt x="187" y="180"/>
                  <a:pt x="187" y="185"/>
                </a:cubicBezTo>
                <a:cubicBezTo>
                  <a:pt x="187" y="191"/>
                  <a:pt x="191" y="195"/>
                  <a:pt x="196" y="195"/>
                </a:cubicBezTo>
                <a:cubicBezTo>
                  <a:pt x="202" y="195"/>
                  <a:pt x="206" y="191"/>
                  <a:pt x="206" y="185"/>
                </a:cubicBezTo>
                <a:cubicBezTo>
                  <a:pt x="206" y="180"/>
                  <a:pt x="202" y="176"/>
                  <a:pt x="196" y="176"/>
                </a:cubicBezTo>
                <a:close/>
                <a:moveTo>
                  <a:pt x="180" y="151"/>
                </a:moveTo>
                <a:cubicBezTo>
                  <a:pt x="180" y="158"/>
                  <a:pt x="180" y="158"/>
                  <a:pt x="180" y="158"/>
                </a:cubicBezTo>
                <a:cubicBezTo>
                  <a:pt x="214" y="158"/>
                  <a:pt x="214" y="158"/>
                  <a:pt x="214" y="158"/>
                </a:cubicBezTo>
                <a:cubicBezTo>
                  <a:pt x="214" y="151"/>
                  <a:pt x="214" y="151"/>
                  <a:pt x="214" y="151"/>
                </a:cubicBezTo>
                <a:cubicBezTo>
                  <a:pt x="180" y="151"/>
                  <a:pt x="180" y="151"/>
                  <a:pt x="180" y="151"/>
                </a:cubicBezTo>
                <a:close/>
                <a:moveTo>
                  <a:pt x="180" y="141"/>
                </a:moveTo>
                <a:cubicBezTo>
                  <a:pt x="180" y="147"/>
                  <a:pt x="180" y="147"/>
                  <a:pt x="180" y="147"/>
                </a:cubicBezTo>
                <a:cubicBezTo>
                  <a:pt x="214" y="147"/>
                  <a:pt x="214" y="147"/>
                  <a:pt x="214" y="147"/>
                </a:cubicBezTo>
                <a:cubicBezTo>
                  <a:pt x="214" y="141"/>
                  <a:pt x="214" y="141"/>
                  <a:pt x="214" y="141"/>
                </a:cubicBezTo>
                <a:cubicBezTo>
                  <a:pt x="180" y="141"/>
                  <a:pt x="180" y="141"/>
                  <a:pt x="180" y="141"/>
                </a:cubicBezTo>
                <a:close/>
                <a:moveTo>
                  <a:pt x="180" y="130"/>
                </a:moveTo>
                <a:cubicBezTo>
                  <a:pt x="180" y="136"/>
                  <a:pt x="180" y="136"/>
                  <a:pt x="180" y="136"/>
                </a:cubicBezTo>
                <a:cubicBezTo>
                  <a:pt x="214" y="136"/>
                  <a:pt x="214" y="136"/>
                  <a:pt x="214" y="136"/>
                </a:cubicBezTo>
                <a:cubicBezTo>
                  <a:pt x="214" y="130"/>
                  <a:pt x="214" y="130"/>
                  <a:pt x="214" y="130"/>
                </a:cubicBezTo>
                <a:cubicBezTo>
                  <a:pt x="180" y="130"/>
                  <a:pt x="180" y="130"/>
                  <a:pt x="180" y="130"/>
                </a:cubicBezTo>
                <a:close/>
                <a:moveTo>
                  <a:pt x="71" y="122"/>
                </a:moveTo>
                <a:cubicBezTo>
                  <a:pt x="51" y="122"/>
                  <a:pt x="34" y="139"/>
                  <a:pt x="34" y="159"/>
                </a:cubicBezTo>
                <a:cubicBezTo>
                  <a:pt x="34" y="189"/>
                  <a:pt x="34" y="189"/>
                  <a:pt x="34" y="189"/>
                </a:cubicBezTo>
                <a:cubicBezTo>
                  <a:pt x="34" y="210"/>
                  <a:pt x="51" y="226"/>
                  <a:pt x="71" y="226"/>
                </a:cubicBezTo>
                <a:cubicBezTo>
                  <a:pt x="133" y="226"/>
                  <a:pt x="133" y="226"/>
                  <a:pt x="133" y="226"/>
                </a:cubicBezTo>
                <a:cubicBezTo>
                  <a:pt x="153" y="226"/>
                  <a:pt x="170" y="210"/>
                  <a:pt x="170" y="189"/>
                </a:cubicBezTo>
                <a:cubicBezTo>
                  <a:pt x="170" y="159"/>
                  <a:pt x="170" y="159"/>
                  <a:pt x="170" y="159"/>
                </a:cubicBezTo>
                <a:cubicBezTo>
                  <a:pt x="170" y="139"/>
                  <a:pt x="153" y="122"/>
                  <a:pt x="133" y="122"/>
                </a:cubicBezTo>
                <a:lnTo>
                  <a:pt x="71" y="122"/>
                </a:ln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ea typeface="微软雅黑" panose="020B0503020204020204" pitchFamily="34" charset="-122"/>
              <a:cs typeface="Arial" panose="020B0604020202020204" pitchFamily="34" charset="0"/>
            </a:endParaRPr>
          </a:p>
        </p:txBody>
      </p:sp>
      <p:sp>
        <p:nvSpPr>
          <p:cNvPr id="68" name="矩形 67"/>
          <p:cNvSpPr/>
          <p:nvPr/>
        </p:nvSpPr>
        <p:spPr>
          <a:xfrm>
            <a:off x="5761201" y="3650292"/>
            <a:ext cx="1545392"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69" name="矩形 68"/>
          <p:cNvSpPr/>
          <p:nvPr/>
        </p:nvSpPr>
        <p:spPr>
          <a:xfrm>
            <a:off x="5716946" y="4342712"/>
            <a:ext cx="1545392"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70" name="矩形 69"/>
          <p:cNvSpPr/>
          <p:nvPr/>
        </p:nvSpPr>
        <p:spPr>
          <a:xfrm>
            <a:off x="5716946" y="5172490"/>
            <a:ext cx="1545392"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71" name="矩形 70"/>
          <p:cNvSpPr/>
          <p:nvPr/>
        </p:nvSpPr>
        <p:spPr>
          <a:xfrm>
            <a:off x="7807410" y="3649166"/>
            <a:ext cx="1603601"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72" name="矩形 71"/>
          <p:cNvSpPr/>
          <p:nvPr/>
        </p:nvSpPr>
        <p:spPr>
          <a:xfrm>
            <a:off x="7750049" y="4412626"/>
            <a:ext cx="1603601"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73" name="矩形 72"/>
          <p:cNvSpPr/>
          <p:nvPr/>
        </p:nvSpPr>
        <p:spPr>
          <a:xfrm>
            <a:off x="7750049" y="5176086"/>
            <a:ext cx="1603601"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74" name="文本框 73"/>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师恩难忘</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500"/>
                                        <p:tgtEl>
                                          <p:spTgt spid="6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500"/>
                                        <p:tgtEl>
                                          <p:spTgt spid="6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500"/>
                                        <p:tgtEl>
                                          <p:spTgt spid="6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68"/>
                                        </p:tgtEl>
                                        <p:attrNameLst>
                                          <p:attrName>style.visibility</p:attrName>
                                        </p:attrNameLst>
                                      </p:cBhvr>
                                      <p:to>
                                        <p:strVal val="visible"/>
                                      </p:to>
                                    </p:set>
                                    <p:animEffect transition="in" filter="fade">
                                      <p:cBhvr>
                                        <p:cTn id="30" dur="500"/>
                                        <p:tgtEl>
                                          <p:spTgt spid="6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fade">
                                      <p:cBhvr>
                                        <p:cTn id="33" dur="500"/>
                                        <p:tgtEl>
                                          <p:spTgt spid="6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3" grpId="0" animBg="1"/>
      <p:bldP spid="64" grpId="0" animBg="1"/>
      <p:bldP spid="65" grpId="0" animBg="1"/>
      <p:bldP spid="66" grpId="0" animBg="1"/>
      <p:bldP spid="67" grpId="0" animBg="1"/>
      <p:bldP spid="68" grpId="0"/>
      <p:bldP spid="69" grpId="0"/>
      <p:bldP spid="70" grpId="0"/>
      <p:bldP spid="71" grpId="0"/>
      <p:bldP spid="72" grpId="0"/>
      <p:bldP spid="7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rgbClr val="EAE4E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42951" y="0"/>
            <a:ext cx="6220062" cy="7752132"/>
            <a:chOff x="542951" y="0"/>
            <a:chExt cx="6220062" cy="7752132"/>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4431" y="0"/>
              <a:ext cx="4393406" cy="6858000"/>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495254">
              <a:off x="542951" y="894132"/>
              <a:ext cx="4393406" cy="6858000"/>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199220">
              <a:off x="2909197" y="1131693"/>
              <a:ext cx="3853816" cy="6015712"/>
            </a:xfrm>
            <a:prstGeom prst="rect">
              <a:avLst/>
            </a:prstGeom>
          </p:spPr>
        </p:pic>
      </p:grpSp>
      <p:sp>
        <p:nvSpPr>
          <p:cNvPr id="8" name="文本框 7"/>
          <p:cNvSpPr txBox="1"/>
          <p:nvPr/>
        </p:nvSpPr>
        <p:spPr>
          <a:xfrm>
            <a:off x="7550734" y="3429000"/>
            <a:ext cx="3640638" cy="1015663"/>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dist"/>
            <a:r>
              <a:rPr lang="zh-CN" altLang="en-US" sz="6000"/>
              <a:t>见证成长</a:t>
            </a:r>
            <a:endParaRPr lang="zh-CN" altLang="en-US" sz="6000"/>
          </a:p>
        </p:txBody>
      </p:sp>
      <p:sp>
        <p:nvSpPr>
          <p:cNvPr id="9" name="文本框 8"/>
          <p:cNvSpPr txBox="1"/>
          <p:nvPr/>
        </p:nvSpPr>
        <p:spPr>
          <a:xfrm>
            <a:off x="6937138" y="2505670"/>
            <a:ext cx="4992158" cy="923330"/>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r>
              <a:rPr lang="en-US" altLang="zh-CN" sz="5400"/>
              <a:t>PART  THREE</a:t>
            </a:r>
            <a:endParaRPr lang="zh-CN" altLang="en-US" sz="5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组合 5"/>
          <p:cNvGrpSpPr/>
          <p:nvPr/>
        </p:nvGrpSpPr>
        <p:grpSpPr>
          <a:xfrm>
            <a:off x="5366293" y="2455817"/>
            <a:ext cx="1454333" cy="1602378"/>
            <a:chOff x="5366293" y="2455817"/>
            <a:chExt cx="1454333" cy="1602378"/>
          </a:xfrm>
        </p:grpSpPr>
        <p:sp>
          <p:nvSpPr>
            <p:cNvPr id="5" name="MH_Other_1"/>
            <p:cNvSpPr/>
            <p:nvPr>
              <p:custDataLst>
                <p:tags r:id="rId1"/>
              </p:custDataLst>
            </p:nvPr>
          </p:nvSpPr>
          <p:spPr>
            <a:xfrm rot="21215874">
              <a:off x="5366293" y="2455817"/>
              <a:ext cx="1454332" cy="1602377"/>
            </a:xfrm>
            <a:prstGeom prst="rect">
              <a:avLst/>
            </a:prstGeom>
            <a:solidFill>
              <a:srgbClr val="FFFFFF"/>
            </a:solidFill>
            <a:ln w="3175">
              <a:solidFill>
                <a:schemeClr val="bg1">
                  <a:lumMod val="85000"/>
                </a:schemeClr>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MH_Other_2"/>
            <p:cNvSpPr/>
            <p:nvPr>
              <p:custDataLst>
                <p:tags r:id="rId2"/>
              </p:custDataLst>
            </p:nvPr>
          </p:nvSpPr>
          <p:spPr>
            <a:xfrm>
              <a:off x="5366294" y="2455818"/>
              <a:ext cx="1454332" cy="1602377"/>
            </a:xfrm>
            <a:prstGeom prst="rect">
              <a:avLst/>
            </a:prstGeom>
            <a:solidFill>
              <a:srgbClr val="FFFFFF"/>
            </a:solid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MH_Picture_2"/>
            <p:cNvSpPr/>
            <p:nvPr>
              <p:custDataLst>
                <p:tags r:id="rId3"/>
              </p:custDataLst>
            </p:nvPr>
          </p:nvSpPr>
          <p:spPr>
            <a:xfrm>
              <a:off x="5426778" y="2516684"/>
              <a:ext cx="1333364" cy="1480642"/>
            </a:xfrm>
            <a:prstGeom prst="rect">
              <a:avLst/>
            </a:prstGeom>
            <a:blipFill dpi="0" rotWithShape="1">
              <a:blip r:embed="rId4" cstate="print">
                <a:extLst>
                  <a:ext uri="{28A0092B-C50C-407E-A947-70E740481C1C}">
                    <a14:useLocalDpi xmlns:a14="http://schemas.microsoft.com/office/drawing/2010/main" val="0"/>
                  </a:ext>
                </a:extLst>
              </a:blip>
              <a:srcRect/>
              <a:stretch>
                <a:fillRect l="-5523" r="-55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7855493" y="2455817"/>
            <a:ext cx="1454333" cy="1602378"/>
            <a:chOff x="7855493" y="2455817"/>
            <a:chExt cx="1454333" cy="1602378"/>
          </a:xfrm>
        </p:grpSpPr>
        <p:sp>
          <p:nvSpPr>
            <p:cNvPr id="8" name="MH_Other_3"/>
            <p:cNvSpPr/>
            <p:nvPr>
              <p:custDataLst>
                <p:tags r:id="rId5"/>
              </p:custDataLst>
            </p:nvPr>
          </p:nvSpPr>
          <p:spPr>
            <a:xfrm rot="21215874">
              <a:off x="7855493" y="2455817"/>
              <a:ext cx="1454332" cy="1602377"/>
            </a:xfrm>
            <a:prstGeom prst="rect">
              <a:avLst/>
            </a:prstGeom>
            <a:solidFill>
              <a:srgbClr val="FFFFFF"/>
            </a:solidFill>
            <a:ln w="3175">
              <a:solidFill>
                <a:schemeClr val="bg1">
                  <a:lumMod val="85000"/>
                </a:schemeClr>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MH_Other_4"/>
            <p:cNvSpPr/>
            <p:nvPr>
              <p:custDataLst>
                <p:tags r:id="rId6"/>
              </p:custDataLst>
            </p:nvPr>
          </p:nvSpPr>
          <p:spPr>
            <a:xfrm>
              <a:off x="7855494" y="2455818"/>
              <a:ext cx="1454332" cy="1602377"/>
            </a:xfrm>
            <a:prstGeom prst="rect">
              <a:avLst/>
            </a:prstGeom>
            <a:solidFill>
              <a:srgbClr val="FFFFFF"/>
            </a:solid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MH_Picture_3"/>
            <p:cNvSpPr/>
            <p:nvPr>
              <p:custDataLst>
                <p:tags r:id="rId7"/>
              </p:custDataLst>
            </p:nvPr>
          </p:nvSpPr>
          <p:spPr>
            <a:xfrm>
              <a:off x="7915978" y="2516684"/>
              <a:ext cx="1333364" cy="1480642"/>
            </a:xfrm>
            <a:prstGeom prst="rect">
              <a:avLst/>
            </a:prstGeom>
            <a:blipFill dpi="0" rotWithShape="1">
              <a:blip r:embed="rId8" cstate="print">
                <a:extLst>
                  <a:ext uri="{28A0092B-C50C-407E-A947-70E740481C1C}">
                    <a14:useLocalDpi xmlns:a14="http://schemas.microsoft.com/office/drawing/2010/main" val="0"/>
                  </a:ext>
                </a:extLst>
              </a:blip>
              <a:srcRect/>
              <a:stretch>
                <a:fillRect l="-5586" r="-722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0"/>
          <p:cNvGrpSpPr/>
          <p:nvPr/>
        </p:nvGrpSpPr>
        <p:grpSpPr>
          <a:xfrm>
            <a:off x="2877093" y="2455817"/>
            <a:ext cx="1454333" cy="1602378"/>
            <a:chOff x="2877093" y="2455817"/>
            <a:chExt cx="1454333" cy="1602378"/>
          </a:xfrm>
        </p:grpSpPr>
        <p:sp>
          <p:nvSpPr>
            <p:cNvPr id="12" name="MH_Other_5"/>
            <p:cNvSpPr/>
            <p:nvPr>
              <p:custDataLst>
                <p:tags r:id="rId9"/>
              </p:custDataLst>
            </p:nvPr>
          </p:nvSpPr>
          <p:spPr>
            <a:xfrm rot="21215874">
              <a:off x="2877093" y="2455817"/>
              <a:ext cx="1454332" cy="1602377"/>
            </a:xfrm>
            <a:prstGeom prst="rect">
              <a:avLst/>
            </a:prstGeom>
            <a:solidFill>
              <a:srgbClr val="FFFFFF"/>
            </a:solidFill>
            <a:ln w="3175">
              <a:solidFill>
                <a:schemeClr val="bg1">
                  <a:lumMod val="85000"/>
                </a:schemeClr>
              </a:solid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MH_Other_6"/>
            <p:cNvSpPr/>
            <p:nvPr>
              <p:custDataLst>
                <p:tags r:id="rId10"/>
              </p:custDataLst>
            </p:nvPr>
          </p:nvSpPr>
          <p:spPr>
            <a:xfrm>
              <a:off x="2877094" y="2455818"/>
              <a:ext cx="1454332" cy="1602377"/>
            </a:xfrm>
            <a:prstGeom prst="rect">
              <a:avLst/>
            </a:prstGeom>
            <a:solidFill>
              <a:srgbClr val="FFFFFF"/>
            </a:solidFill>
            <a:ln w="3175">
              <a:solidFill>
                <a:srgbClr val="D1D1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MH_Picture_1"/>
            <p:cNvSpPr/>
            <p:nvPr>
              <p:custDataLst>
                <p:tags r:id="rId11"/>
              </p:custDataLst>
            </p:nvPr>
          </p:nvSpPr>
          <p:spPr>
            <a:xfrm>
              <a:off x="2937578" y="2516684"/>
              <a:ext cx="1333364" cy="1480642"/>
            </a:xfrm>
            <a:prstGeom prst="rect">
              <a:avLst/>
            </a:prstGeom>
            <a:blipFill dpi="0" rotWithShape="1">
              <a:blip r:embed="rId12" cstate="print">
                <a:extLst>
                  <a:ext uri="{28A0092B-C50C-407E-A947-70E740481C1C}">
                    <a14:useLocalDpi xmlns:a14="http://schemas.microsoft.com/office/drawing/2010/main" val="0"/>
                  </a:ext>
                </a:extLst>
              </a:blip>
              <a:srcRect/>
              <a:stretch>
                <a:fillRect l="-5523" r="-55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矩形 20"/>
          <p:cNvSpPr/>
          <p:nvPr/>
        </p:nvSpPr>
        <p:spPr>
          <a:xfrm>
            <a:off x="2504918" y="4340777"/>
            <a:ext cx="219868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22" name="矩形 21"/>
          <p:cNvSpPr/>
          <p:nvPr/>
        </p:nvSpPr>
        <p:spPr>
          <a:xfrm>
            <a:off x="4994118" y="4340777"/>
            <a:ext cx="219868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23" name="矩形 22"/>
          <p:cNvSpPr/>
          <p:nvPr/>
        </p:nvSpPr>
        <p:spPr>
          <a:xfrm>
            <a:off x="7650233" y="4340777"/>
            <a:ext cx="219868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24" name="文本框 23"/>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见证成长</a:t>
            </a:r>
            <a:endParaRPr lang="zh-CN" altLang="en-US" sz="2400"/>
          </a:p>
        </p:txBody>
      </p:sp>
    </p:spTree>
    <p:custDataLst>
      <p:tags r:id="rId13"/>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84"/>
          <p:cNvGrpSpPr/>
          <p:nvPr/>
        </p:nvGrpSpPr>
        <p:grpSpPr>
          <a:xfrm>
            <a:off x="2080607" y="4056575"/>
            <a:ext cx="709829" cy="710422"/>
            <a:chOff x="1245350" y="3178283"/>
            <a:chExt cx="843049" cy="843755"/>
          </a:xfrm>
        </p:grpSpPr>
        <p:sp>
          <p:nvSpPr>
            <p:cNvPr id="15" name="Oval 76"/>
            <p:cNvSpPr>
              <a:spLocks noChangeAspect="1"/>
            </p:cNvSpPr>
            <p:nvPr/>
          </p:nvSpPr>
          <p:spPr>
            <a:xfrm>
              <a:off x="1245350" y="3178283"/>
              <a:ext cx="843049" cy="843755"/>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b="1" dirty="0">
                <a:solidFill>
                  <a:prstClr val="white"/>
                </a:solidFill>
                <a:ea typeface="微软雅黑" panose="020B0503020204020204" pitchFamily="34" charset="-122"/>
                <a:cs typeface="+mn-ea"/>
                <a:sym typeface="Arial" panose="020B0604020202020204" pitchFamily="34" charset="0"/>
              </a:endParaRPr>
            </a:p>
          </p:txBody>
        </p:sp>
        <p:sp>
          <p:nvSpPr>
            <p:cNvPr id="16" name="Freeform 78"/>
            <p:cNvSpPr>
              <a:spLocks noEditPoints="1"/>
            </p:cNvSpPr>
            <p:nvPr/>
          </p:nvSpPr>
          <p:spPr bwMode="auto">
            <a:xfrm>
              <a:off x="1518737" y="3383239"/>
              <a:ext cx="296640" cy="433374"/>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17" name="Group 88"/>
          <p:cNvGrpSpPr/>
          <p:nvPr/>
        </p:nvGrpSpPr>
        <p:grpSpPr>
          <a:xfrm>
            <a:off x="4366482" y="3902508"/>
            <a:ext cx="1017699" cy="1018553"/>
            <a:chOff x="3584844" y="2915264"/>
            <a:chExt cx="843049" cy="843755"/>
          </a:xfrm>
        </p:grpSpPr>
        <p:sp>
          <p:nvSpPr>
            <p:cNvPr id="18" name="Oval 57"/>
            <p:cNvSpPr>
              <a:spLocks noChangeAspect="1"/>
            </p:cNvSpPr>
            <p:nvPr/>
          </p:nvSpPr>
          <p:spPr>
            <a:xfrm>
              <a:off x="3584844" y="2915264"/>
              <a:ext cx="843049" cy="843755"/>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b="1" dirty="0">
                <a:solidFill>
                  <a:prstClr val="white"/>
                </a:solidFill>
                <a:ea typeface="微软雅黑" panose="020B0503020204020204" pitchFamily="34" charset="-122"/>
                <a:cs typeface="+mn-ea"/>
                <a:sym typeface="Arial" panose="020B0604020202020204" pitchFamily="34" charset="0"/>
              </a:endParaRPr>
            </a:p>
          </p:txBody>
        </p:sp>
        <p:sp>
          <p:nvSpPr>
            <p:cNvPr id="19" name="Freeform 83"/>
            <p:cNvSpPr>
              <a:spLocks noEditPoints="1"/>
            </p:cNvSpPr>
            <p:nvPr/>
          </p:nvSpPr>
          <p:spPr bwMode="auto">
            <a:xfrm>
              <a:off x="3907109" y="3188253"/>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20" name="Group 90"/>
          <p:cNvGrpSpPr/>
          <p:nvPr/>
        </p:nvGrpSpPr>
        <p:grpSpPr>
          <a:xfrm>
            <a:off x="8437498" y="3004010"/>
            <a:ext cx="721602" cy="722207"/>
            <a:chOff x="7203324" y="1921403"/>
            <a:chExt cx="843049" cy="843755"/>
          </a:xfrm>
        </p:grpSpPr>
        <p:sp>
          <p:nvSpPr>
            <p:cNvPr id="21" name="Oval 73"/>
            <p:cNvSpPr>
              <a:spLocks noChangeAspect="1"/>
            </p:cNvSpPr>
            <p:nvPr/>
          </p:nvSpPr>
          <p:spPr>
            <a:xfrm>
              <a:off x="7203324" y="1921403"/>
              <a:ext cx="843049" cy="843755"/>
            </a:xfrm>
            <a:prstGeom prst="ellipse">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b="1" dirty="0">
                <a:solidFill>
                  <a:prstClr val="white"/>
                </a:solidFill>
                <a:ea typeface="微软雅黑" panose="020B0503020204020204" pitchFamily="34" charset="-122"/>
                <a:cs typeface="+mn-ea"/>
                <a:sym typeface="Arial" panose="020B0604020202020204" pitchFamily="34" charset="0"/>
              </a:endParaRPr>
            </a:p>
          </p:txBody>
        </p:sp>
        <p:sp>
          <p:nvSpPr>
            <p:cNvPr id="22" name="Freeform 137"/>
            <p:cNvSpPr>
              <a:spLocks noEditPoints="1"/>
            </p:cNvSpPr>
            <p:nvPr/>
          </p:nvSpPr>
          <p:spPr bwMode="auto">
            <a:xfrm>
              <a:off x="7460025" y="2174501"/>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23" name="Group 87"/>
          <p:cNvGrpSpPr/>
          <p:nvPr/>
        </p:nvGrpSpPr>
        <p:grpSpPr>
          <a:xfrm>
            <a:off x="5729531" y="2924502"/>
            <a:ext cx="1083401" cy="1084307"/>
            <a:chOff x="4592738" y="1758620"/>
            <a:chExt cx="843049" cy="843755"/>
          </a:xfrm>
        </p:grpSpPr>
        <p:sp>
          <p:nvSpPr>
            <p:cNvPr id="24" name="Oval 64"/>
            <p:cNvSpPr>
              <a:spLocks noChangeAspect="1"/>
            </p:cNvSpPr>
            <p:nvPr/>
          </p:nvSpPr>
          <p:spPr>
            <a:xfrm>
              <a:off x="4592738" y="1758620"/>
              <a:ext cx="843049" cy="843755"/>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b="1" dirty="0">
                <a:solidFill>
                  <a:prstClr val="white"/>
                </a:solidFill>
                <a:ea typeface="微软雅黑" panose="020B0503020204020204" pitchFamily="34" charset="-122"/>
                <a:cs typeface="+mn-ea"/>
                <a:sym typeface="Arial" panose="020B0604020202020204" pitchFamily="34" charset="0"/>
              </a:endParaRPr>
            </a:p>
          </p:txBody>
        </p:sp>
        <p:sp>
          <p:nvSpPr>
            <p:cNvPr id="25" name="Freeform 53"/>
            <p:cNvSpPr/>
            <p:nvPr/>
          </p:nvSpPr>
          <p:spPr bwMode="auto">
            <a:xfrm>
              <a:off x="4838943" y="2032612"/>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26" name="Group 89"/>
          <p:cNvGrpSpPr/>
          <p:nvPr/>
        </p:nvGrpSpPr>
        <p:grpSpPr>
          <a:xfrm>
            <a:off x="7192063" y="3902527"/>
            <a:ext cx="1017664" cy="1018516"/>
            <a:chOff x="5696894" y="2915264"/>
            <a:chExt cx="843049" cy="843755"/>
          </a:xfrm>
        </p:grpSpPr>
        <p:sp>
          <p:nvSpPr>
            <p:cNvPr id="27" name="Oval 69"/>
            <p:cNvSpPr>
              <a:spLocks noChangeAspect="1"/>
            </p:cNvSpPr>
            <p:nvPr/>
          </p:nvSpPr>
          <p:spPr>
            <a:xfrm>
              <a:off x="5696894" y="2915264"/>
              <a:ext cx="843049" cy="843755"/>
            </a:xfrm>
            <a:prstGeom prst="ellipse">
              <a:avLst/>
            </a:prstGeom>
            <a:solidFill>
              <a:schemeClr val="accent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b="1" dirty="0">
                <a:solidFill>
                  <a:prstClr val="white"/>
                </a:solidFill>
                <a:ea typeface="微软雅黑" panose="020B0503020204020204" pitchFamily="34" charset="-122"/>
                <a:cs typeface="+mn-ea"/>
                <a:sym typeface="Arial" panose="020B0604020202020204" pitchFamily="34" charset="0"/>
              </a:endParaRPr>
            </a:p>
          </p:txBody>
        </p:sp>
        <p:sp>
          <p:nvSpPr>
            <p:cNvPr id="28" name="Freeform 57"/>
            <p:cNvSpPr>
              <a:spLocks noEditPoints="1"/>
            </p:cNvSpPr>
            <p:nvPr/>
          </p:nvSpPr>
          <p:spPr bwMode="auto">
            <a:xfrm>
              <a:off x="5972842" y="3208084"/>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29" name="Group 85"/>
          <p:cNvGrpSpPr/>
          <p:nvPr/>
        </p:nvGrpSpPr>
        <p:grpSpPr>
          <a:xfrm>
            <a:off x="3155418" y="2924502"/>
            <a:ext cx="843003" cy="843709"/>
            <a:chOff x="2347176" y="2092666"/>
            <a:chExt cx="843049" cy="843755"/>
          </a:xfrm>
        </p:grpSpPr>
        <p:sp>
          <p:nvSpPr>
            <p:cNvPr id="30" name="Oval 48"/>
            <p:cNvSpPr>
              <a:spLocks noChangeAspect="1"/>
            </p:cNvSpPr>
            <p:nvPr/>
          </p:nvSpPr>
          <p:spPr>
            <a:xfrm>
              <a:off x="2347176" y="2092666"/>
              <a:ext cx="843049" cy="843755"/>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b="1" dirty="0">
                <a:solidFill>
                  <a:prstClr val="white"/>
                </a:solidFill>
                <a:ea typeface="微软雅黑" panose="020B0503020204020204" pitchFamily="34" charset="-122"/>
                <a:cs typeface="+mn-ea"/>
                <a:sym typeface="Arial" panose="020B0604020202020204" pitchFamily="34" charset="0"/>
              </a:endParaRPr>
            </a:p>
          </p:txBody>
        </p:sp>
        <p:sp>
          <p:nvSpPr>
            <p:cNvPr id="31" name="Freeform 65"/>
            <p:cNvSpPr>
              <a:spLocks noEditPoints="1"/>
            </p:cNvSpPr>
            <p:nvPr/>
          </p:nvSpPr>
          <p:spPr bwMode="auto">
            <a:xfrm>
              <a:off x="2585919" y="2347985"/>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cxnSp>
        <p:nvCxnSpPr>
          <p:cNvPr id="32" name="Straight Connector 109"/>
          <p:cNvCxnSpPr/>
          <p:nvPr/>
        </p:nvCxnSpPr>
        <p:spPr>
          <a:xfrm rot="5400000" flipH="1" flipV="1">
            <a:off x="2790916" y="3718372"/>
            <a:ext cx="366046" cy="362960"/>
          </a:xfrm>
          <a:prstGeom prst="line">
            <a:avLst/>
          </a:prstGeom>
          <a:ln w="19050" cap="rnd">
            <a:solidFill>
              <a:schemeClr val="tx2">
                <a:lumMod val="25000"/>
                <a:lumOff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3" name="Straight Connector 111"/>
          <p:cNvCxnSpPr/>
          <p:nvPr/>
        </p:nvCxnSpPr>
        <p:spPr>
          <a:xfrm rot="5400000" flipH="1" flipV="1">
            <a:off x="5349646" y="3718372"/>
            <a:ext cx="366046" cy="362960"/>
          </a:xfrm>
          <a:prstGeom prst="line">
            <a:avLst/>
          </a:prstGeom>
          <a:ln w="19050" cap="rnd">
            <a:solidFill>
              <a:schemeClr val="tx2">
                <a:lumMod val="25000"/>
                <a:lumOff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112"/>
          <p:cNvCxnSpPr/>
          <p:nvPr/>
        </p:nvCxnSpPr>
        <p:spPr>
          <a:xfrm rot="5400000" flipH="1" flipV="1">
            <a:off x="8155216" y="3678618"/>
            <a:ext cx="366046" cy="362960"/>
          </a:xfrm>
          <a:prstGeom prst="line">
            <a:avLst/>
          </a:prstGeom>
          <a:ln w="19050" cap="rnd">
            <a:solidFill>
              <a:schemeClr val="tx2">
                <a:lumMod val="25000"/>
                <a:lumOff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113"/>
          <p:cNvCxnSpPr/>
          <p:nvPr/>
        </p:nvCxnSpPr>
        <p:spPr>
          <a:xfrm rot="16200000" flipH="1">
            <a:off x="6866083" y="3718374"/>
            <a:ext cx="366046" cy="362960"/>
          </a:xfrm>
          <a:prstGeom prst="line">
            <a:avLst/>
          </a:prstGeom>
          <a:ln w="19050" cap="rnd">
            <a:solidFill>
              <a:schemeClr val="tx2">
                <a:lumMod val="25000"/>
                <a:lumOff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Straight Connector 114"/>
          <p:cNvCxnSpPr/>
          <p:nvPr/>
        </p:nvCxnSpPr>
        <p:spPr>
          <a:xfrm rot="16200000" flipH="1">
            <a:off x="3982444" y="3718374"/>
            <a:ext cx="366046" cy="362960"/>
          </a:xfrm>
          <a:prstGeom prst="line">
            <a:avLst/>
          </a:prstGeom>
          <a:ln w="19050" cap="rnd">
            <a:solidFill>
              <a:schemeClr val="tx2">
                <a:lumMod val="25000"/>
                <a:lumOff val="7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37" name="矩形 36"/>
          <p:cNvSpPr/>
          <p:nvPr/>
        </p:nvSpPr>
        <p:spPr>
          <a:xfrm>
            <a:off x="2410988" y="2386212"/>
            <a:ext cx="2237667"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38" name="矩形 37"/>
          <p:cNvSpPr/>
          <p:nvPr/>
        </p:nvSpPr>
        <p:spPr>
          <a:xfrm>
            <a:off x="1599639" y="4863710"/>
            <a:ext cx="2237667"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39" name="矩形 38"/>
          <p:cNvSpPr/>
          <p:nvPr/>
        </p:nvSpPr>
        <p:spPr>
          <a:xfrm>
            <a:off x="4033564" y="4957382"/>
            <a:ext cx="2237667"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0" name="矩形 39"/>
          <p:cNvSpPr/>
          <p:nvPr/>
        </p:nvSpPr>
        <p:spPr>
          <a:xfrm>
            <a:off x="5021677" y="2403790"/>
            <a:ext cx="2237667"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1" name="矩形 40"/>
          <p:cNvSpPr/>
          <p:nvPr/>
        </p:nvSpPr>
        <p:spPr>
          <a:xfrm>
            <a:off x="6812932" y="4957383"/>
            <a:ext cx="2237667"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2" name="矩形 41"/>
          <p:cNvSpPr/>
          <p:nvPr/>
        </p:nvSpPr>
        <p:spPr>
          <a:xfrm>
            <a:off x="7525166" y="2434575"/>
            <a:ext cx="2237667"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3" name="文本框 42"/>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见证成长</a:t>
            </a:r>
            <a:endParaRPr lang="zh-CN" altLang="en-US" sz="24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500"/>
                                        <p:tgtEl>
                                          <p:spTgt spid="4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61"/>
          <p:cNvGrpSpPr/>
          <p:nvPr/>
        </p:nvGrpSpPr>
        <p:grpSpPr>
          <a:xfrm rot="16200000">
            <a:off x="3426723" y="3923504"/>
            <a:ext cx="630173" cy="420116"/>
            <a:chOff x="3200400" y="1234012"/>
            <a:chExt cx="1371600" cy="728138"/>
          </a:xfrm>
        </p:grpSpPr>
        <p:sp>
          <p:nvSpPr>
            <p:cNvPr id="5" name="Round Single Corner Rectangle 58"/>
            <p:cNvSpPr/>
            <p:nvPr/>
          </p:nvSpPr>
          <p:spPr>
            <a:xfrm>
              <a:off x="4114800" y="1234012"/>
              <a:ext cx="457200" cy="728138"/>
            </a:xfrm>
            <a:prstGeom prst="round1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6" name="Rectangle 59"/>
            <p:cNvSpPr/>
            <p:nvPr/>
          </p:nvSpPr>
          <p:spPr>
            <a:xfrm>
              <a:off x="3657600" y="1234012"/>
              <a:ext cx="457200" cy="7281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7" name="Round Single Corner Rectangle 60"/>
            <p:cNvSpPr/>
            <p:nvPr/>
          </p:nvSpPr>
          <p:spPr>
            <a:xfrm flipH="1">
              <a:off x="3200400" y="1234012"/>
              <a:ext cx="457200" cy="728138"/>
            </a:xfrm>
            <a:prstGeom prst="round1Rect">
              <a:avLst>
                <a:gd name="adj" fmla="val 50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grpSp>
      <p:grpSp>
        <p:nvGrpSpPr>
          <p:cNvPr id="8" name="Group 62"/>
          <p:cNvGrpSpPr/>
          <p:nvPr/>
        </p:nvGrpSpPr>
        <p:grpSpPr>
          <a:xfrm rot="16200000">
            <a:off x="4278849" y="3923504"/>
            <a:ext cx="630173" cy="420116"/>
            <a:chOff x="3200400" y="1234012"/>
            <a:chExt cx="1371600" cy="728138"/>
          </a:xfrm>
        </p:grpSpPr>
        <p:sp>
          <p:nvSpPr>
            <p:cNvPr id="9" name="Round Single Corner Rectangle 63"/>
            <p:cNvSpPr/>
            <p:nvPr/>
          </p:nvSpPr>
          <p:spPr>
            <a:xfrm>
              <a:off x="4114800" y="1234012"/>
              <a:ext cx="457200" cy="72813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10" name="Rectangle 65"/>
            <p:cNvSpPr/>
            <p:nvPr/>
          </p:nvSpPr>
          <p:spPr>
            <a:xfrm>
              <a:off x="3657600" y="1234012"/>
              <a:ext cx="457200" cy="728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11" name="Round Single Corner Rectangle 73"/>
            <p:cNvSpPr/>
            <p:nvPr/>
          </p:nvSpPr>
          <p:spPr>
            <a:xfrm flipH="1">
              <a:off x="3200400" y="1234012"/>
              <a:ext cx="457200" cy="728138"/>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grpSp>
      <p:grpSp>
        <p:nvGrpSpPr>
          <p:cNvPr id="12" name="Group 74"/>
          <p:cNvGrpSpPr/>
          <p:nvPr/>
        </p:nvGrpSpPr>
        <p:grpSpPr>
          <a:xfrm rot="16200000">
            <a:off x="5130977" y="3923503"/>
            <a:ext cx="630173" cy="420116"/>
            <a:chOff x="3200400" y="1234012"/>
            <a:chExt cx="1371600" cy="728138"/>
          </a:xfrm>
        </p:grpSpPr>
        <p:sp>
          <p:nvSpPr>
            <p:cNvPr id="13" name="Round Single Corner Rectangle 63"/>
            <p:cNvSpPr/>
            <p:nvPr/>
          </p:nvSpPr>
          <p:spPr>
            <a:xfrm>
              <a:off x="4114800" y="1234012"/>
              <a:ext cx="457200" cy="72813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14" name="Rectangle 76"/>
            <p:cNvSpPr/>
            <p:nvPr/>
          </p:nvSpPr>
          <p:spPr>
            <a:xfrm>
              <a:off x="3657600" y="1234012"/>
              <a:ext cx="457200" cy="72813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15" name="Round Single Corner Rectangle 73"/>
            <p:cNvSpPr/>
            <p:nvPr/>
          </p:nvSpPr>
          <p:spPr>
            <a:xfrm flipH="1">
              <a:off x="3200400" y="1234012"/>
              <a:ext cx="457200" cy="7281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grpSp>
      <p:grpSp>
        <p:nvGrpSpPr>
          <p:cNvPr id="16" name="Group 100"/>
          <p:cNvGrpSpPr/>
          <p:nvPr/>
        </p:nvGrpSpPr>
        <p:grpSpPr>
          <a:xfrm rot="16200000">
            <a:off x="7952526" y="3660227"/>
            <a:ext cx="632129" cy="948625"/>
            <a:chOff x="4257815" y="3604273"/>
            <a:chExt cx="632164" cy="948677"/>
          </a:xfrm>
        </p:grpSpPr>
        <p:grpSp>
          <p:nvGrpSpPr>
            <p:cNvPr id="17" name="Group 96"/>
            <p:cNvGrpSpPr/>
            <p:nvPr/>
          </p:nvGrpSpPr>
          <p:grpSpPr>
            <a:xfrm>
              <a:off x="4257815" y="3905805"/>
              <a:ext cx="632164" cy="647145"/>
              <a:chOff x="4107979" y="4055348"/>
              <a:chExt cx="966386" cy="788823"/>
            </a:xfrm>
          </p:grpSpPr>
          <p:sp>
            <p:nvSpPr>
              <p:cNvPr id="22" name="Isosceles Triangle 36"/>
              <p:cNvSpPr/>
              <p:nvPr/>
            </p:nvSpPr>
            <p:spPr bwMode="auto">
              <a:xfrm rot="10800000">
                <a:off x="4107979" y="4055348"/>
                <a:ext cx="966386" cy="785648"/>
              </a:xfrm>
              <a:prstGeom prst="triangle">
                <a:avLst/>
              </a:prstGeom>
              <a:gradFill>
                <a:gsLst>
                  <a:gs pos="0">
                    <a:schemeClr val="tx1">
                      <a:lumMod val="50000"/>
                      <a:lumOff val="50000"/>
                    </a:schemeClr>
                  </a:gs>
                  <a:gs pos="50000">
                    <a:schemeClr val="bg1">
                      <a:lumMod val="85000"/>
                    </a:schemeClr>
                  </a:gs>
                </a:gsLst>
                <a:lin ang="0" scaled="0"/>
              </a:gradFill>
              <a:ln w="9525">
                <a:noFill/>
                <a:round/>
              </a:ln>
            </p:spPr>
            <p:txBody>
              <a:bodyPr vert="horz" wrap="square" lIns="91435" tIns="45717" rIns="91435" bIns="45717" numCol="1" rtlCol="0" anchor="t" anchorCtr="0" compatLnSpc="1"/>
              <a:lstStyle/>
              <a:p>
                <a:pPr algn="ctr">
                  <a:lnSpc>
                    <a:spcPct val="150000"/>
                  </a:lnSpc>
                </a:pPr>
                <a:endParaRPr lang="en-US" sz="1200">
                  <a:solidFill>
                    <a:prstClr val="black"/>
                  </a:solidFill>
                  <a:ea typeface="微软雅黑" panose="020B0503020204020204" pitchFamily="34" charset="-122"/>
                  <a:cs typeface="+mn-ea"/>
                  <a:sym typeface="Arial" panose="020B0604020202020204" pitchFamily="34" charset="0"/>
                </a:endParaRPr>
              </a:p>
            </p:txBody>
          </p:sp>
          <p:sp>
            <p:nvSpPr>
              <p:cNvPr id="23" name="Isosceles Triangle 37"/>
              <p:cNvSpPr/>
              <p:nvPr/>
            </p:nvSpPr>
            <p:spPr bwMode="auto">
              <a:xfrm rot="10800000">
                <a:off x="4472566" y="4640971"/>
                <a:ext cx="237212" cy="203200"/>
              </a:xfrm>
              <a:prstGeom prst="triangle">
                <a:avLst/>
              </a:prstGeom>
              <a:solidFill>
                <a:schemeClr val="tx1">
                  <a:lumMod val="90000"/>
                  <a:lumOff val="10000"/>
                </a:schemeClr>
              </a:solidFill>
              <a:ln w="9525">
                <a:noFill/>
                <a:round/>
              </a:ln>
            </p:spPr>
            <p:txBody>
              <a:bodyPr vert="horz" wrap="square" lIns="91435" tIns="45717" rIns="91435" bIns="45717" numCol="1" rtlCol="0" anchor="t" anchorCtr="0" compatLnSpc="1"/>
              <a:lstStyle/>
              <a:p>
                <a:pPr algn="ct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18" name="Group 96"/>
            <p:cNvGrpSpPr/>
            <p:nvPr/>
          </p:nvGrpSpPr>
          <p:grpSpPr>
            <a:xfrm>
              <a:off x="4259771" y="3604273"/>
              <a:ext cx="630208" cy="416793"/>
              <a:chOff x="2514600" y="3103313"/>
              <a:chExt cx="914400" cy="604745"/>
            </a:xfrm>
          </p:grpSpPr>
          <p:sp>
            <p:nvSpPr>
              <p:cNvPr id="19" name="Pentagon 93"/>
              <p:cNvSpPr/>
              <p:nvPr/>
            </p:nvSpPr>
            <p:spPr>
              <a:xfrm rot="5400000">
                <a:off x="2364628" y="3253285"/>
                <a:ext cx="604743" cy="304800"/>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20" name="Pentagon 94"/>
              <p:cNvSpPr/>
              <p:nvPr/>
            </p:nvSpPr>
            <p:spPr>
              <a:xfrm rot="5400000">
                <a:off x="2669428" y="3253286"/>
                <a:ext cx="604743" cy="30480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21" name="Pentagon 95"/>
              <p:cNvSpPr/>
              <p:nvPr/>
            </p:nvSpPr>
            <p:spPr>
              <a:xfrm rot="5400000">
                <a:off x="2974228" y="3253287"/>
                <a:ext cx="604743" cy="304800"/>
              </a:xfrm>
              <a:prstGeom prst="homePlat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grpSp>
      </p:grpSp>
      <p:grpSp>
        <p:nvGrpSpPr>
          <p:cNvPr id="24" name="Group 120"/>
          <p:cNvGrpSpPr/>
          <p:nvPr/>
        </p:nvGrpSpPr>
        <p:grpSpPr>
          <a:xfrm rot="16200000" flipH="1">
            <a:off x="4300827" y="4331496"/>
            <a:ext cx="1452320" cy="418037"/>
            <a:chOff x="4889980" y="1620289"/>
            <a:chExt cx="1452400" cy="418060"/>
          </a:xfrm>
        </p:grpSpPr>
        <p:sp>
          <p:nvSpPr>
            <p:cNvPr id="25" name="Arc 121"/>
            <p:cNvSpPr/>
            <p:nvPr/>
          </p:nvSpPr>
          <p:spPr>
            <a:xfrm>
              <a:off x="5925370" y="1621338"/>
              <a:ext cx="417010" cy="417011"/>
            </a:xfrm>
            <a:prstGeom prst="arc">
              <a:avLst>
                <a:gd name="adj1" fmla="val 16003896"/>
                <a:gd name="adj2" fmla="val 5453928"/>
              </a:avLst>
            </a:prstGeom>
            <a:ln w="28575">
              <a:solidFill>
                <a:schemeClr val="accent2"/>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cxnSp>
          <p:nvCxnSpPr>
            <p:cNvPr id="26" name="Straight Connector 122"/>
            <p:cNvCxnSpPr/>
            <p:nvPr/>
          </p:nvCxnSpPr>
          <p:spPr>
            <a:xfrm flipH="1" flipV="1">
              <a:off x="4889980" y="1620289"/>
              <a:ext cx="1236500" cy="138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123"/>
            <p:cNvCxnSpPr/>
            <p:nvPr/>
          </p:nvCxnSpPr>
          <p:spPr>
            <a:xfrm flipH="1">
              <a:off x="4889980" y="2038323"/>
              <a:ext cx="1236500" cy="2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8" name="Group 74"/>
          <p:cNvGrpSpPr/>
          <p:nvPr/>
        </p:nvGrpSpPr>
        <p:grpSpPr>
          <a:xfrm rot="16200000">
            <a:off x="5960234" y="3923503"/>
            <a:ext cx="630173" cy="420116"/>
            <a:chOff x="3200400" y="1234012"/>
            <a:chExt cx="1371600" cy="728138"/>
          </a:xfrm>
        </p:grpSpPr>
        <p:sp>
          <p:nvSpPr>
            <p:cNvPr id="29" name="Round Single Corner Rectangle 63"/>
            <p:cNvSpPr/>
            <p:nvPr/>
          </p:nvSpPr>
          <p:spPr>
            <a:xfrm>
              <a:off x="4114800" y="1234012"/>
              <a:ext cx="457200" cy="72813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30" name="Rectangle 70"/>
            <p:cNvSpPr/>
            <p:nvPr/>
          </p:nvSpPr>
          <p:spPr>
            <a:xfrm>
              <a:off x="3657600" y="1234012"/>
              <a:ext cx="457200" cy="7281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31" name="Round Single Corner Rectangle 73"/>
            <p:cNvSpPr/>
            <p:nvPr/>
          </p:nvSpPr>
          <p:spPr>
            <a:xfrm flipH="1">
              <a:off x="3200400" y="1234012"/>
              <a:ext cx="457200" cy="72813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grpSp>
      <p:grpSp>
        <p:nvGrpSpPr>
          <p:cNvPr id="32" name="Group 74"/>
          <p:cNvGrpSpPr/>
          <p:nvPr/>
        </p:nvGrpSpPr>
        <p:grpSpPr>
          <a:xfrm rot="16200000">
            <a:off x="6821874" y="3923504"/>
            <a:ext cx="630173" cy="420116"/>
            <a:chOff x="3200400" y="1234012"/>
            <a:chExt cx="1371600" cy="728138"/>
          </a:xfrm>
        </p:grpSpPr>
        <p:sp>
          <p:nvSpPr>
            <p:cNvPr id="33" name="Round Single Corner Rectangle 63"/>
            <p:cNvSpPr/>
            <p:nvPr/>
          </p:nvSpPr>
          <p:spPr>
            <a:xfrm>
              <a:off x="4114800" y="1234012"/>
              <a:ext cx="457200" cy="7281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34" name="Rectangle 78"/>
            <p:cNvSpPr/>
            <p:nvPr/>
          </p:nvSpPr>
          <p:spPr>
            <a:xfrm>
              <a:off x="3657600" y="1234012"/>
              <a:ext cx="457200" cy="7281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sp>
          <p:nvSpPr>
            <p:cNvPr id="35" name="Round Single Corner Rectangle 73"/>
            <p:cNvSpPr/>
            <p:nvPr/>
          </p:nvSpPr>
          <p:spPr>
            <a:xfrm flipH="1">
              <a:off x="3200400" y="1234012"/>
              <a:ext cx="457200" cy="7281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a:solidFill>
                  <a:prstClr val="white"/>
                </a:solidFill>
                <a:ea typeface="微软雅黑" panose="020B0503020204020204" pitchFamily="34" charset="-122"/>
                <a:cs typeface="+mn-ea"/>
                <a:sym typeface="Arial" panose="020B0604020202020204" pitchFamily="34" charset="0"/>
              </a:endParaRPr>
            </a:p>
          </p:txBody>
        </p:sp>
      </p:grpSp>
      <p:grpSp>
        <p:nvGrpSpPr>
          <p:cNvPr id="36" name="Group 120"/>
          <p:cNvGrpSpPr/>
          <p:nvPr/>
        </p:nvGrpSpPr>
        <p:grpSpPr>
          <a:xfrm rot="5400000" flipH="1" flipV="1">
            <a:off x="5138979" y="3505368"/>
            <a:ext cx="1452320" cy="418037"/>
            <a:chOff x="4889980" y="1620289"/>
            <a:chExt cx="1452400" cy="418060"/>
          </a:xfrm>
        </p:grpSpPr>
        <p:sp>
          <p:nvSpPr>
            <p:cNvPr id="37" name="Arc 81"/>
            <p:cNvSpPr/>
            <p:nvPr/>
          </p:nvSpPr>
          <p:spPr>
            <a:xfrm>
              <a:off x="5925370" y="1621338"/>
              <a:ext cx="417010" cy="417011"/>
            </a:xfrm>
            <a:prstGeom prst="arc">
              <a:avLst>
                <a:gd name="adj1" fmla="val 16003896"/>
                <a:gd name="adj2" fmla="val 5453928"/>
              </a:avLst>
            </a:prstGeom>
            <a:ln w="28575">
              <a:solidFill>
                <a:schemeClr val="accent3"/>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cxnSp>
          <p:nvCxnSpPr>
            <p:cNvPr id="38" name="Straight Connector 82"/>
            <p:cNvCxnSpPr/>
            <p:nvPr/>
          </p:nvCxnSpPr>
          <p:spPr>
            <a:xfrm flipH="1" flipV="1">
              <a:off x="4889980" y="1620289"/>
              <a:ext cx="1236500" cy="138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83"/>
            <p:cNvCxnSpPr/>
            <p:nvPr/>
          </p:nvCxnSpPr>
          <p:spPr>
            <a:xfrm flipH="1">
              <a:off x="4889980" y="2038323"/>
              <a:ext cx="1236500" cy="26"/>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Group 120"/>
          <p:cNvGrpSpPr/>
          <p:nvPr/>
        </p:nvGrpSpPr>
        <p:grpSpPr>
          <a:xfrm rot="16200000" flipH="1">
            <a:off x="5980936" y="4331496"/>
            <a:ext cx="1452320" cy="418037"/>
            <a:chOff x="4889980" y="1620289"/>
            <a:chExt cx="1452400" cy="418060"/>
          </a:xfrm>
        </p:grpSpPr>
        <p:sp>
          <p:nvSpPr>
            <p:cNvPr id="41" name="Arc 85"/>
            <p:cNvSpPr/>
            <p:nvPr/>
          </p:nvSpPr>
          <p:spPr>
            <a:xfrm>
              <a:off x="5925370" y="1621338"/>
              <a:ext cx="417010" cy="417011"/>
            </a:xfrm>
            <a:prstGeom prst="arc">
              <a:avLst>
                <a:gd name="adj1" fmla="val 16003896"/>
                <a:gd name="adj2" fmla="val 5453928"/>
              </a:avLst>
            </a:prstGeom>
            <a:ln w="28575">
              <a:solidFill>
                <a:schemeClr val="accent4"/>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cxnSp>
          <p:nvCxnSpPr>
            <p:cNvPr id="42" name="Straight Connector 86"/>
            <p:cNvCxnSpPr/>
            <p:nvPr/>
          </p:nvCxnSpPr>
          <p:spPr>
            <a:xfrm flipH="1" flipV="1">
              <a:off x="4889980" y="1620289"/>
              <a:ext cx="1236500" cy="1389"/>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Straight Connector 87"/>
            <p:cNvCxnSpPr/>
            <p:nvPr/>
          </p:nvCxnSpPr>
          <p:spPr>
            <a:xfrm flipH="1">
              <a:off x="4889980" y="2038323"/>
              <a:ext cx="1236500" cy="26"/>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4" name="Group 120"/>
          <p:cNvGrpSpPr/>
          <p:nvPr/>
        </p:nvGrpSpPr>
        <p:grpSpPr>
          <a:xfrm rot="5400000" flipH="1" flipV="1">
            <a:off x="6842578" y="3505368"/>
            <a:ext cx="1452320" cy="418037"/>
            <a:chOff x="4889980" y="1620289"/>
            <a:chExt cx="1452400" cy="418060"/>
          </a:xfrm>
        </p:grpSpPr>
        <p:sp>
          <p:nvSpPr>
            <p:cNvPr id="45" name="Arc 89"/>
            <p:cNvSpPr/>
            <p:nvPr/>
          </p:nvSpPr>
          <p:spPr>
            <a:xfrm>
              <a:off x="5925370" y="1621338"/>
              <a:ext cx="417010" cy="417011"/>
            </a:xfrm>
            <a:prstGeom prst="arc">
              <a:avLst>
                <a:gd name="adj1" fmla="val 16003896"/>
                <a:gd name="adj2" fmla="val 5453928"/>
              </a:avLst>
            </a:prstGeom>
            <a:ln w="28575">
              <a:solidFill>
                <a:schemeClr val="accent5"/>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cxnSp>
          <p:nvCxnSpPr>
            <p:cNvPr id="46" name="Straight Connector 90"/>
            <p:cNvCxnSpPr/>
            <p:nvPr/>
          </p:nvCxnSpPr>
          <p:spPr>
            <a:xfrm flipH="1" flipV="1">
              <a:off x="4889980" y="1620289"/>
              <a:ext cx="1236500" cy="1389"/>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7" name="Straight Connector 91"/>
            <p:cNvCxnSpPr/>
            <p:nvPr/>
          </p:nvCxnSpPr>
          <p:spPr>
            <a:xfrm flipH="1">
              <a:off x="4889980" y="2038323"/>
              <a:ext cx="1236500" cy="2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48" name="Group 120"/>
          <p:cNvGrpSpPr/>
          <p:nvPr/>
        </p:nvGrpSpPr>
        <p:grpSpPr>
          <a:xfrm rot="5400000" flipH="1" flipV="1">
            <a:off x="3434725" y="3505368"/>
            <a:ext cx="1452320" cy="418037"/>
            <a:chOff x="4889980" y="1620289"/>
            <a:chExt cx="1452400" cy="418060"/>
          </a:xfrm>
        </p:grpSpPr>
        <p:sp>
          <p:nvSpPr>
            <p:cNvPr id="49" name="Arc 96"/>
            <p:cNvSpPr/>
            <p:nvPr/>
          </p:nvSpPr>
          <p:spPr>
            <a:xfrm>
              <a:off x="5925370" y="1621338"/>
              <a:ext cx="417010" cy="417011"/>
            </a:xfrm>
            <a:prstGeom prst="arc">
              <a:avLst>
                <a:gd name="adj1" fmla="val 16003896"/>
                <a:gd name="adj2" fmla="val 5453928"/>
              </a:avLst>
            </a:prstGeom>
            <a:ln w="28575">
              <a:solidFill>
                <a:schemeClr val="accent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cxnSp>
          <p:nvCxnSpPr>
            <p:cNvPr id="50" name="Straight Connector 97"/>
            <p:cNvCxnSpPr/>
            <p:nvPr/>
          </p:nvCxnSpPr>
          <p:spPr>
            <a:xfrm flipH="1" flipV="1">
              <a:off x="4889980" y="1620289"/>
              <a:ext cx="1236500" cy="1389"/>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98"/>
            <p:cNvCxnSpPr/>
            <p:nvPr/>
          </p:nvCxnSpPr>
          <p:spPr>
            <a:xfrm flipH="1">
              <a:off x="4889980" y="2038323"/>
              <a:ext cx="1236500" cy="2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2" name="Group 108"/>
          <p:cNvGrpSpPr/>
          <p:nvPr/>
        </p:nvGrpSpPr>
        <p:grpSpPr>
          <a:xfrm>
            <a:off x="5508348" y="2831012"/>
            <a:ext cx="764542" cy="742653"/>
            <a:chOff x="6299532" y="3384456"/>
            <a:chExt cx="469021" cy="455593"/>
          </a:xfrm>
        </p:grpSpPr>
        <p:sp>
          <p:nvSpPr>
            <p:cNvPr id="53" name="Oval 101"/>
            <p:cNvSpPr>
              <a:spLocks noChangeAspect="1"/>
            </p:cNvSpPr>
            <p:nvPr/>
          </p:nvSpPr>
          <p:spPr>
            <a:xfrm>
              <a:off x="6299532" y="3384456"/>
              <a:ext cx="469021" cy="4555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dirty="0">
                <a:solidFill>
                  <a:prstClr val="white"/>
                </a:solidFill>
                <a:ea typeface="微软雅黑" panose="020B0503020204020204" pitchFamily="34" charset="-122"/>
                <a:cs typeface="+mn-ea"/>
                <a:sym typeface="Arial" panose="020B0604020202020204" pitchFamily="34" charset="0"/>
              </a:endParaRPr>
            </a:p>
          </p:txBody>
        </p:sp>
        <p:sp>
          <p:nvSpPr>
            <p:cNvPr id="54" name="Freeform 36"/>
            <p:cNvSpPr>
              <a:spLocks noEditPoints="1"/>
            </p:cNvSpPr>
            <p:nvPr/>
          </p:nvSpPr>
          <p:spPr bwMode="auto">
            <a:xfrm>
              <a:off x="6435895" y="3505670"/>
              <a:ext cx="196295" cy="213164"/>
            </a:xfrm>
            <a:custGeom>
              <a:avLst/>
              <a:gdLst/>
              <a:ahLst/>
              <a:cxnLst>
                <a:cxn ang="0">
                  <a:pos x="55" y="64"/>
                </a:cxn>
                <a:cxn ang="0">
                  <a:pos x="0" y="59"/>
                </a:cxn>
                <a:cxn ang="0">
                  <a:pos x="4" y="9"/>
                </a:cxn>
                <a:cxn ang="0">
                  <a:pos x="9" y="5"/>
                </a:cxn>
                <a:cxn ang="0">
                  <a:pos x="17" y="0"/>
                </a:cxn>
                <a:cxn ang="0">
                  <a:pos x="23" y="9"/>
                </a:cxn>
                <a:cxn ang="0">
                  <a:pos x="36" y="5"/>
                </a:cxn>
                <a:cxn ang="0">
                  <a:pos x="44" y="0"/>
                </a:cxn>
                <a:cxn ang="0">
                  <a:pos x="50" y="9"/>
                </a:cxn>
                <a:cxn ang="0">
                  <a:pos x="59" y="13"/>
                </a:cxn>
                <a:cxn ang="0">
                  <a:pos x="15" y="33"/>
                </a:cxn>
                <a:cxn ang="0">
                  <a:pos x="4" y="23"/>
                </a:cxn>
                <a:cxn ang="0">
                  <a:pos x="15" y="33"/>
                </a:cxn>
                <a:cxn ang="0">
                  <a:pos x="15" y="35"/>
                </a:cxn>
                <a:cxn ang="0">
                  <a:pos x="4" y="47"/>
                </a:cxn>
                <a:cxn ang="0">
                  <a:pos x="15" y="59"/>
                </a:cxn>
                <a:cxn ang="0">
                  <a:pos x="4" y="49"/>
                </a:cxn>
                <a:cxn ang="0">
                  <a:pos x="15" y="59"/>
                </a:cxn>
                <a:cxn ang="0">
                  <a:pos x="17" y="4"/>
                </a:cxn>
                <a:cxn ang="0">
                  <a:pos x="13" y="5"/>
                </a:cxn>
                <a:cxn ang="0">
                  <a:pos x="15" y="17"/>
                </a:cxn>
                <a:cxn ang="0">
                  <a:pos x="18" y="16"/>
                </a:cxn>
                <a:cxn ang="0">
                  <a:pos x="28" y="33"/>
                </a:cxn>
                <a:cxn ang="0">
                  <a:pos x="17" y="23"/>
                </a:cxn>
                <a:cxn ang="0">
                  <a:pos x="28" y="33"/>
                </a:cxn>
                <a:cxn ang="0">
                  <a:pos x="28" y="35"/>
                </a:cxn>
                <a:cxn ang="0">
                  <a:pos x="17" y="47"/>
                </a:cxn>
                <a:cxn ang="0">
                  <a:pos x="28" y="59"/>
                </a:cxn>
                <a:cxn ang="0">
                  <a:pos x="17" y="49"/>
                </a:cxn>
                <a:cxn ang="0">
                  <a:pos x="28" y="59"/>
                </a:cxn>
                <a:cxn ang="0">
                  <a:pos x="42" y="23"/>
                </a:cxn>
                <a:cxn ang="0">
                  <a:pos x="31" y="33"/>
                </a:cxn>
                <a:cxn ang="0">
                  <a:pos x="42" y="47"/>
                </a:cxn>
                <a:cxn ang="0">
                  <a:pos x="31" y="35"/>
                </a:cxn>
                <a:cxn ang="0">
                  <a:pos x="42" y="47"/>
                </a:cxn>
                <a:cxn ang="0">
                  <a:pos x="42" y="49"/>
                </a:cxn>
                <a:cxn ang="0">
                  <a:pos x="31" y="59"/>
                </a:cxn>
                <a:cxn ang="0">
                  <a:pos x="45" y="5"/>
                </a:cxn>
                <a:cxn ang="0">
                  <a:pos x="42" y="4"/>
                </a:cxn>
                <a:cxn ang="0">
                  <a:pos x="41" y="16"/>
                </a:cxn>
                <a:cxn ang="0">
                  <a:pos x="44" y="17"/>
                </a:cxn>
                <a:cxn ang="0">
                  <a:pos x="45" y="5"/>
                </a:cxn>
                <a:cxn ang="0">
                  <a:pos x="55" y="23"/>
                </a:cxn>
                <a:cxn ang="0">
                  <a:pos x="44" y="33"/>
                </a:cxn>
                <a:cxn ang="0">
                  <a:pos x="55" y="47"/>
                </a:cxn>
                <a:cxn ang="0">
                  <a:pos x="44" y="35"/>
                </a:cxn>
                <a:cxn ang="0">
                  <a:pos x="55" y="47"/>
                </a:cxn>
                <a:cxn ang="0">
                  <a:pos x="55" y="49"/>
                </a:cxn>
                <a:cxn ang="0">
                  <a:pos x="44" y="59"/>
                </a:cxn>
              </a:cxnLst>
              <a:rect l="0" t="0" r="r" b="b"/>
              <a:pathLst>
                <a:path w="59" h="64">
                  <a:moveTo>
                    <a:pt x="59" y="59"/>
                  </a:moveTo>
                  <a:cubicBezTo>
                    <a:pt x="59" y="62"/>
                    <a:pt x="57" y="64"/>
                    <a:pt x="55" y="64"/>
                  </a:cubicBezTo>
                  <a:cubicBezTo>
                    <a:pt x="4" y="64"/>
                    <a:pt x="4" y="64"/>
                    <a:pt x="4" y="64"/>
                  </a:cubicBezTo>
                  <a:cubicBezTo>
                    <a:pt x="2" y="64"/>
                    <a:pt x="0" y="62"/>
                    <a:pt x="0" y="59"/>
                  </a:cubicBezTo>
                  <a:cubicBezTo>
                    <a:pt x="0" y="13"/>
                    <a:pt x="0" y="13"/>
                    <a:pt x="0" y="13"/>
                  </a:cubicBezTo>
                  <a:cubicBezTo>
                    <a:pt x="0" y="11"/>
                    <a:pt x="2" y="9"/>
                    <a:pt x="4" y="9"/>
                  </a:cubicBezTo>
                  <a:cubicBezTo>
                    <a:pt x="9" y="9"/>
                    <a:pt x="9" y="9"/>
                    <a:pt x="9" y="9"/>
                  </a:cubicBezTo>
                  <a:cubicBezTo>
                    <a:pt x="9" y="5"/>
                    <a:pt x="9" y="5"/>
                    <a:pt x="9" y="5"/>
                  </a:cubicBezTo>
                  <a:cubicBezTo>
                    <a:pt x="9" y="2"/>
                    <a:pt x="11" y="0"/>
                    <a:pt x="15" y="0"/>
                  </a:cubicBezTo>
                  <a:cubicBezTo>
                    <a:pt x="17" y="0"/>
                    <a:pt x="17" y="0"/>
                    <a:pt x="17" y="0"/>
                  </a:cubicBezTo>
                  <a:cubicBezTo>
                    <a:pt x="20" y="0"/>
                    <a:pt x="23" y="2"/>
                    <a:pt x="23" y="5"/>
                  </a:cubicBezTo>
                  <a:cubicBezTo>
                    <a:pt x="23" y="9"/>
                    <a:pt x="23" y="9"/>
                    <a:pt x="23" y="9"/>
                  </a:cubicBezTo>
                  <a:cubicBezTo>
                    <a:pt x="36" y="9"/>
                    <a:pt x="36" y="9"/>
                    <a:pt x="36" y="9"/>
                  </a:cubicBezTo>
                  <a:cubicBezTo>
                    <a:pt x="36" y="5"/>
                    <a:pt x="36" y="5"/>
                    <a:pt x="36" y="5"/>
                  </a:cubicBezTo>
                  <a:cubicBezTo>
                    <a:pt x="36" y="2"/>
                    <a:pt x="39" y="0"/>
                    <a:pt x="42" y="0"/>
                  </a:cubicBezTo>
                  <a:cubicBezTo>
                    <a:pt x="44" y="0"/>
                    <a:pt x="44" y="0"/>
                    <a:pt x="44" y="0"/>
                  </a:cubicBezTo>
                  <a:cubicBezTo>
                    <a:pt x="47" y="0"/>
                    <a:pt x="50" y="2"/>
                    <a:pt x="50" y="5"/>
                  </a:cubicBezTo>
                  <a:cubicBezTo>
                    <a:pt x="50" y="9"/>
                    <a:pt x="50" y="9"/>
                    <a:pt x="50" y="9"/>
                  </a:cubicBezTo>
                  <a:cubicBezTo>
                    <a:pt x="55" y="9"/>
                    <a:pt x="55" y="9"/>
                    <a:pt x="55" y="9"/>
                  </a:cubicBezTo>
                  <a:cubicBezTo>
                    <a:pt x="57" y="9"/>
                    <a:pt x="59" y="11"/>
                    <a:pt x="59" y="13"/>
                  </a:cubicBezTo>
                  <a:lnTo>
                    <a:pt x="59" y="59"/>
                  </a:lnTo>
                  <a:close/>
                  <a:moveTo>
                    <a:pt x="15" y="33"/>
                  </a:moveTo>
                  <a:cubicBezTo>
                    <a:pt x="15" y="23"/>
                    <a:pt x="15" y="23"/>
                    <a:pt x="15" y="23"/>
                  </a:cubicBezTo>
                  <a:cubicBezTo>
                    <a:pt x="4" y="23"/>
                    <a:pt x="4" y="23"/>
                    <a:pt x="4" y="23"/>
                  </a:cubicBezTo>
                  <a:cubicBezTo>
                    <a:pt x="4" y="33"/>
                    <a:pt x="4" y="33"/>
                    <a:pt x="4" y="33"/>
                  </a:cubicBezTo>
                  <a:lnTo>
                    <a:pt x="15" y="33"/>
                  </a:lnTo>
                  <a:close/>
                  <a:moveTo>
                    <a:pt x="15" y="47"/>
                  </a:moveTo>
                  <a:cubicBezTo>
                    <a:pt x="15" y="35"/>
                    <a:pt x="15" y="35"/>
                    <a:pt x="15" y="35"/>
                  </a:cubicBezTo>
                  <a:cubicBezTo>
                    <a:pt x="4" y="35"/>
                    <a:pt x="4" y="35"/>
                    <a:pt x="4" y="35"/>
                  </a:cubicBezTo>
                  <a:cubicBezTo>
                    <a:pt x="4" y="47"/>
                    <a:pt x="4" y="47"/>
                    <a:pt x="4" y="47"/>
                  </a:cubicBezTo>
                  <a:lnTo>
                    <a:pt x="15" y="47"/>
                  </a:lnTo>
                  <a:close/>
                  <a:moveTo>
                    <a:pt x="15" y="59"/>
                  </a:moveTo>
                  <a:cubicBezTo>
                    <a:pt x="15" y="49"/>
                    <a:pt x="15" y="49"/>
                    <a:pt x="15" y="49"/>
                  </a:cubicBezTo>
                  <a:cubicBezTo>
                    <a:pt x="4" y="49"/>
                    <a:pt x="4" y="49"/>
                    <a:pt x="4" y="49"/>
                  </a:cubicBezTo>
                  <a:cubicBezTo>
                    <a:pt x="4" y="59"/>
                    <a:pt x="4" y="59"/>
                    <a:pt x="4" y="59"/>
                  </a:cubicBezTo>
                  <a:lnTo>
                    <a:pt x="15" y="59"/>
                  </a:lnTo>
                  <a:close/>
                  <a:moveTo>
                    <a:pt x="18" y="5"/>
                  </a:moveTo>
                  <a:cubicBezTo>
                    <a:pt x="18" y="5"/>
                    <a:pt x="18" y="4"/>
                    <a:pt x="17" y="4"/>
                  </a:cubicBezTo>
                  <a:cubicBezTo>
                    <a:pt x="15" y="4"/>
                    <a:pt x="15" y="4"/>
                    <a:pt x="15" y="4"/>
                  </a:cubicBezTo>
                  <a:cubicBezTo>
                    <a:pt x="14" y="4"/>
                    <a:pt x="13" y="5"/>
                    <a:pt x="13" y="5"/>
                  </a:cubicBezTo>
                  <a:cubicBezTo>
                    <a:pt x="13" y="16"/>
                    <a:pt x="13" y="16"/>
                    <a:pt x="13" y="16"/>
                  </a:cubicBezTo>
                  <a:cubicBezTo>
                    <a:pt x="13" y="16"/>
                    <a:pt x="14" y="17"/>
                    <a:pt x="15" y="17"/>
                  </a:cubicBezTo>
                  <a:cubicBezTo>
                    <a:pt x="17" y="17"/>
                    <a:pt x="17" y="17"/>
                    <a:pt x="17" y="17"/>
                  </a:cubicBezTo>
                  <a:cubicBezTo>
                    <a:pt x="18" y="17"/>
                    <a:pt x="18" y="16"/>
                    <a:pt x="18" y="16"/>
                  </a:cubicBezTo>
                  <a:lnTo>
                    <a:pt x="18" y="5"/>
                  </a:lnTo>
                  <a:close/>
                  <a:moveTo>
                    <a:pt x="28" y="33"/>
                  </a:moveTo>
                  <a:cubicBezTo>
                    <a:pt x="28" y="23"/>
                    <a:pt x="28" y="23"/>
                    <a:pt x="28" y="23"/>
                  </a:cubicBezTo>
                  <a:cubicBezTo>
                    <a:pt x="17" y="23"/>
                    <a:pt x="17" y="23"/>
                    <a:pt x="17" y="23"/>
                  </a:cubicBezTo>
                  <a:cubicBezTo>
                    <a:pt x="17" y="33"/>
                    <a:pt x="17" y="33"/>
                    <a:pt x="17" y="33"/>
                  </a:cubicBezTo>
                  <a:lnTo>
                    <a:pt x="28" y="33"/>
                  </a:lnTo>
                  <a:close/>
                  <a:moveTo>
                    <a:pt x="28" y="47"/>
                  </a:moveTo>
                  <a:cubicBezTo>
                    <a:pt x="28" y="35"/>
                    <a:pt x="28" y="35"/>
                    <a:pt x="28" y="35"/>
                  </a:cubicBezTo>
                  <a:cubicBezTo>
                    <a:pt x="17" y="35"/>
                    <a:pt x="17" y="35"/>
                    <a:pt x="17" y="35"/>
                  </a:cubicBezTo>
                  <a:cubicBezTo>
                    <a:pt x="17" y="47"/>
                    <a:pt x="17" y="47"/>
                    <a:pt x="17" y="47"/>
                  </a:cubicBezTo>
                  <a:lnTo>
                    <a:pt x="28" y="47"/>
                  </a:lnTo>
                  <a:close/>
                  <a:moveTo>
                    <a:pt x="28" y="59"/>
                  </a:moveTo>
                  <a:cubicBezTo>
                    <a:pt x="28" y="49"/>
                    <a:pt x="28" y="49"/>
                    <a:pt x="28" y="49"/>
                  </a:cubicBezTo>
                  <a:cubicBezTo>
                    <a:pt x="17" y="49"/>
                    <a:pt x="17" y="49"/>
                    <a:pt x="17" y="49"/>
                  </a:cubicBezTo>
                  <a:cubicBezTo>
                    <a:pt x="17" y="59"/>
                    <a:pt x="17" y="59"/>
                    <a:pt x="17" y="59"/>
                  </a:cubicBezTo>
                  <a:lnTo>
                    <a:pt x="28" y="59"/>
                  </a:lnTo>
                  <a:close/>
                  <a:moveTo>
                    <a:pt x="42" y="33"/>
                  </a:moveTo>
                  <a:cubicBezTo>
                    <a:pt x="42" y="23"/>
                    <a:pt x="42" y="23"/>
                    <a:pt x="42" y="23"/>
                  </a:cubicBezTo>
                  <a:cubicBezTo>
                    <a:pt x="31" y="23"/>
                    <a:pt x="31" y="23"/>
                    <a:pt x="31" y="23"/>
                  </a:cubicBezTo>
                  <a:cubicBezTo>
                    <a:pt x="31" y="33"/>
                    <a:pt x="31" y="33"/>
                    <a:pt x="31" y="33"/>
                  </a:cubicBezTo>
                  <a:lnTo>
                    <a:pt x="42" y="33"/>
                  </a:lnTo>
                  <a:close/>
                  <a:moveTo>
                    <a:pt x="42" y="47"/>
                  </a:moveTo>
                  <a:cubicBezTo>
                    <a:pt x="42" y="35"/>
                    <a:pt x="42" y="35"/>
                    <a:pt x="42" y="35"/>
                  </a:cubicBezTo>
                  <a:cubicBezTo>
                    <a:pt x="31" y="35"/>
                    <a:pt x="31" y="35"/>
                    <a:pt x="31" y="35"/>
                  </a:cubicBezTo>
                  <a:cubicBezTo>
                    <a:pt x="31" y="47"/>
                    <a:pt x="31" y="47"/>
                    <a:pt x="31" y="47"/>
                  </a:cubicBezTo>
                  <a:lnTo>
                    <a:pt x="42" y="47"/>
                  </a:lnTo>
                  <a:close/>
                  <a:moveTo>
                    <a:pt x="42" y="59"/>
                  </a:moveTo>
                  <a:cubicBezTo>
                    <a:pt x="42" y="49"/>
                    <a:pt x="42" y="49"/>
                    <a:pt x="42" y="49"/>
                  </a:cubicBezTo>
                  <a:cubicBezTo>
                    <a:pt x="31" y="49"/>
                    <a:pt x="31" y="49"/>
                    <a:pt x="31" y="49"/>
                  </a:cubicBezTo>
                  <a:cubicBezTo>
                    <a:pt x="31" y="59"/>
                    <a:pt x="31" y="59"/>
                    <a:pt x="31" y="59"/>
                  </a:cubicBezTo>
                  <a:lnTo>
                    <a:pt x="42" y="59"/>
                  </a:lnTo>
                  <a:close/>
                  <a:moveTo>
                    <a:pt x="45" y="5"/>
                  </a:moveTo>
                  <a:cubicBezTo>
                    <a:pt x="45" y="5"/>
                    <a:pt x="45" y="4"/>
                    <a:pt x="44" y="4"/>
                  </a:cubicBezTo>
                  <a:cubicBezTo>
                    <a:pt x="42" y="4"/>
                    <a:pt x="42" y="4"/>
                    <a:pt x="42" y="4"/>
                  </a:cubicBezTo>
                  <a:cubicBezTo>
                    <a:pt x="41" y="4"/>
                    <a:pt x="41" y="5"/>
                    <a:pt x="41" y="5"/>
                  </a:cubicBezTo>
                  <a:cubicBezTo>
                    <a:pt x="41" y="16"/>
                    <a:pt x="41" y="16"/>
                    <a:pt x="41" y="16"/>
                  </a:cubicBezTo>
                  <a:cubicBezTo>
                    <a:pt x="41" y="16"/>
                    <a:pt x="41" y="17"/>
                    <a:pt x="42" y="17"/>
                  </a:cubicBezTo>
                  <a:cubicBezTo>
                    <a:pt x="44" y="17"/>
                    <a:pt x="44" y="17"/>
                    <a:pt x="44" y="17"/>
                  </a:cubicBezTo>
                  <a:cubicBezTo>
                    <a:pt x="45" y="17"/>
                    <a:pt x="45" y="16"/>
                    <a:pt x="45" y="16"/>
                  </a:cubicBezTo>
                  <a:lnTo>
                    <a:pt x="45" y="5"/>
                  </a:lnTo>
                  <a:close/>
                  <a:moveTo>
                    <a:pt x="55" y="33"/>
                  </a:moveTo>
                  <a:cubicBezTo>
                    <a:pt x="55" y="23"/>
                    <a:pt x="55" y="23"/>
                    <a:pt x="55" y="23"/>
                  </a:cubicBezTo>
                  <a:cubicBezTo>
                    <a:pt x="44" y="23"/>
                    <a:pt x="44" y="23"/>
                    <a:pt x="44" y="23"/>
                  </a:cubicBezTo>
                  <a:cubicBezTo>
                    <a:pt x="44" y="33"/>
                    <a:pt x="44" y="33"/>
                    <a:pt x="44" y="33"/>
                  </a:cubicBezTo>
                  <a:lnTo>
                    <a:pt x="55" y="33"/>
                  </a:lnTo>
                  <a:close/>
                  <a:moveTo>
                    <a:pt x="55" y="47"/>
                  </a:moveTo>
                  <a:cubicBezTo>
                    <a:pt x="55" y="35"/>
                    <a:pt x="55" y="35"/>
                    <a:pt x="55" y="35"/>
                  </a:cubicBezTo>
                  <a:cubicBezTo>
                    <a:pt x="44" y="35"/>
                    <a:pt x="44" y="35"/>
                    <a:pt x="44" y="35"/>
                  </a:cubicBezTo>
                  <a:cubicBezTo>
                    <a:pt x="44" y="47"/>
                    <a:pt x="44" y="47"/>
                    <a:pt x="44" y="47"/>
                  </a:cubicBezTo>
                  <a:lnTo>
                    <a:pt x="55" y="47"/>
                  </a:lnTo>
                  <a:close/>
                  <a:moveTo>
                    <a:pt x="55" y="59"/>
                  </a:moveTo>
                  <a:cubicBezTo>
                    <a:pt x="55" y="49"/>
                    <a:pt x="55" y="49"/>
                    <a:pt x="55" y="49"/>
                  </a:cubicBezTo>
                  <a:cubicBezTo>
                    <a:pt x="44" y="49"/>
                    <a:pt x="44" y="49"/>
                    <a:pt x="44" y="49"/>
                  </a:cubicBezTo>
                  <a:cubicBezTo>
                    <a:pt x="44" y="59"/>
                    <a:pt x="44" y="59"/>
                    <a:pt x="44" y="59"/>
                  </a:cubicBezTo>
                  <a:lnTo>
                    <a:pt x="55" y="59"/>
                  </a:ln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55" name="Group 111"/>
          <p:cNvGrpSpPr/>
          <p:nvPr/>
        </p:nvGrpSpPr>
        <p:grpSpPr>
          <a:xfrm>
            <a:off x="6337605" y="4740920"/>
            <a:ext cx="764542" cy="742653"/>
            <a:chOff x="630683" y="4190009"/>
            <a:chExt cx="469021" cy="455593"/>
          </a:xfrm>
        </p:grpSpPr>
        <p:sp>
          <p:nvSpPr>
            <p:cNvPr id="56" name="Oval 105"/>
            <p:cNvSpPr>
              <a:spLocks noChangeAspect="1"/>
            </p:cNvSpPr>
            <p:nvPr/>
          </p:nvSpPr>
          <p:spPr>
            <a:xfrm>
              <a:off x="630683" y="4190009"/>
              <a:ext cx="469021" cy="4555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dirty="0">
                <a:solidFill>
                  <a:prstClr val="white"/>
                </a:solidFill>
                <a:ea typeface="微软雅黑" panose="020B0503020204020204" pitchFamily="34" charset="-122"/>
                <a:cs typeface="+mn-ea"/>
                <a:sym typeface="Arial" panose="020B0604020202020204" pitchFamily="34" charset="0"/>
              </a:endParaRPr>
            </a:p>
          </p:txBody>
        </p:sp>
        <p:sp>
          <p:nvSpPr>
            <p:cNvPr id="57" name="Freeform 103"/>
            <p:cNvSpPr>
              <a:spLocks noEditPoints="1"/>
            </p:cNvSpPr>
            <p:nvPr/>
          </p:nvSpPr>
          <p:spPr bwMode="auto">
            <a:xfrm>
              <a:off x="765181" y="4270535"/>
              <a:ext cx="200025" cy="294541"/>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58" name="Group 114"/>
          <p:cNvGrpSpPr/>
          <p:nvPr/>
        </p:nvGrpSpPr>
        <p:grpSpPr>
          <a:xfrm>
            <a:off x="4656221" y="4740920"/>
            <a:ext cx="764542" cy="742653"/>
            <a:chOff x="3425803" y="3384456"/>
            <a:chExt cx="469021" cy="455593"/>
          </a:xfrm>
        </p:grpSpPr>
        <p:sp>
          <p:nvSpPr>
            <p:cNvPr id="59" name="Oval 108"/>
            <p:cNvSpPr>
              <a:spLocks noChangeAspect="1"/>
            </p:cNvSpPr>
            <p:nvPr/>
          </p:nvSpPr>
          <p:spPr>
            <a:xfrm>
              <a:off x="3425803" y="3384456"/>
              <a:ext cx="469021" cy="4555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dirty="0">
                <a:solidFill>
                  <a:prstClr val="white"/>
                </a:solidFill>
                <a:ea typeface="微软雅黑" panose="020B0503020204020204" pitchFamily="34" charset="-122"/>
                <a:cs typeface="+mn-ea"/>
                <a:sym typeface="Arial" panose="020B0604020202020204" pitchFamily="34" charset="0"/>
              </a:endParaRPr>
            </a:p>
          </p:txBody>
        </p:sp>
        <p:sp>
          <p:nvSpPr>
            <p:cNvPr id="60" name="Freeform 5"/>
            <p:cNvSpPr>
              <a:spLocks noEditPoints="1"/>
            </p:cNvSpPr>
            <p:nvPr/>
          </p:nvSpPr>
          <p:spPr bwMode="auto">
            <a:xfrm>
              <a:off x="3520613" y="3471340"/>
              <a:ext cx="279400" cy="279400"/>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61" name="Group 117"/>
          <p:cNvGrpSpPr/>
          <p:nvPr/>
        </p:nvGrpSpPr>
        <p:grpSpPr>
          <a:xfrm>
            <a:off x="3804093" y="2831012"/>
            <a:ext cx="764542" cy="742653"/>
            <a:chOff x="630683" y="3383511"/>
            <a:chExt cx="469021" cy="455593"/>
          </a:xfrm>
        </p:grpSpPr>
        <p:sp>
          <p:nvSpPr>
            <p:cNvPr id="62" name="Oval 111"/>
            <p:cNvSpPr>
              <a:spLocks noChangeAspect="1"/>
            </p:cNvSpPr>
            <p:nvPr/>
          </p:nvSpPr>
          <p:spPr>
            <a:xfrm>
              <a:off x="630683" y="3383511"/>
              <a:ext cx="469021" cy="4555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dirty="0">
                <a:solidFill>
                  <a:prstClr val="white"/>
                </a:solidFill>
                <a:ea typeface="微软雅黑" panose="020B0503020204020204" pitchFamily="34" charset="-122"/>
                <a:cs typeface="+mn-ea"/>
                <a:sym typeface="Arial" panose="020B0604020202020204" pitchFamily="34" charset="0"/>
              </a:endParaRPr>
            </a:p>
          </p:txBody>
        </p:sp>
        <p:sp>
          <p:nvSpPr>
            <p:cNvPr id="63" name="Freeform 117"/>
            <p:cNvSpPr/>
            <p:nvPr/>
          </p:nvSpPr>
          <p:spPr bwMode="auto">
            <a:xfrm>
              <a:off x="730012" y="3476126"/>
              <a:ext cx="270363" cy="270363"/>
            </a:xfrm>
            <a:custGeom>
              <a:avLst/>
              <a:gdLst/>
              <a:ahLst/>
              <a:cxnLst>
                <a:cxn ang="0">
                  <a:pos x="56" y="51"/>
                </a:cxn>
                <a:cxn ang="0">
                  <a:pos x="51" y="55"/>
                </a:cxn>
                <a:cxn ang="0">
                  <a:pos x="43" y="57"/>
                </a:cxn>
                <a:cxn ang="0">
                  <a:pos x="33" y="54"/>
                </a:cxn>
                <a:cxn ang="0">
                  <a:pos x="26" y="51"/>
                </a:cxn>
                <a:cxn ang="0">
                  <a:pos x="7" y="32"/>
                </a:cxn>
                <a:cxn ang="0">
                  <a:pos x="3" y="25"/>
                </a:cxn>
                <a:cxn ang="0">
                  <a:pos x="0" y="14"/>
                </a:cxn>
                <a:cxn ang="0">
                  <a:pos x="3" y="7"/>
                </a:cxn>
                <a:cxn ang="0">
                  <a:pos x="7" y="2"/>
                </a:cxn>
                <a:cxn ang="0">
                  <a:pos x="12" y="0"/>
                </a:cxn>
                <a:cxn ang="0">
                  <a:pos x="13" y="1"/>
                </a:cxn>
                <a:cxn ang="0">
                  <a:pos x="15" y="4"/>
                </a:cxn>
                <a:cxn ang="0">
                  <a:pos x="19" y="10"/>
                </a:cxn>
                <a:cxn ang="0">
                  <a:pos x="21" y="14"/>
                </a:cxn>
                <a:cxn ang="0">
                  <a:pos x="14" y="22"/>
                </a:cxn>
                <a:cxn ang="0">
                  <a:pos x="15" y="26"/>
                </a:cxn>
                <a:cxn ang="0">
                  <a:pos x="32" y="42"/>
                </a:cxn>
                <a:cxn ang="0">
                  <a:pos x="35" y="44"/>
                </a:cxn>
                <a:cxn ang="0">
                  <a:pos x="43" y="36"/>
                </a:cxn>
                <a:cxn ang="0">
                  <a:pos x="47" y="38"/>
                </a:cxn>
                <a:cxn ang="0">
                  <a:pos x="54" y="42"/>
                </a:cxn>
                <a:cxn ang="0">
                  <a:pos x="57" y="44"/>
                </a:cxn>
                <a:cxn ang="0">
                  <a:pos x="57" y="45"/>
                </a:cxn>
                <a:cxn ang="0">
                  <a:pos x="56" y="51"/>
                </a:cxn>
              </a:cxnLst>
              <a:rect l="0" t="0" r="r" b="b"/>
              <a:pathLst>
                <a:path w="57" h="57">
                  <a:moveTo>
                    <a:pt x="56" y="51"/>
                  </a:moveTo>
                  <a:cubicBezTo>
                    <a:pt x="55" y="53"/>
                    <a:pt x="53" y="54"/>
                    <a:pt x="51" y="55"/>
                  </a:cubicBezTo>
                  <a:cubicBezTo>
                    <a:pt x="49" y="56"/>
                    <a:pt x="46" y="57"/>
                    <a:pt x="43" y="57"/>
                  </a:cubicBezTo>
                  <a:cubicBezTo>
                    <a:pt x="40" y="57"/>
                    <a:pt x="36" y="55"/>
                    <a:pt x="33" y="54"/>
                  </a:cubicBezTo>
                  <a:cubicBezTo>
                    <a:pt x="30" y="53"/>
                    <a:pt x="28" y="52"/>
                    <a:pt x="26" y="51"/>
                  </a:cubicBezTo>
                  <a:cubicBezTo>
                    <a:pt x="19" y="47"/>
                    <a:pt x="11" y="38"/>
                    <a:pt x="7" y="32"/>
                  </a:cubicBezTo>
                  <a:cubicBezTo>
                    <a:pt x="5" y="29"/>
                    <a:pt x="4" y="27"/>
                    <a:pt x="3" y="25"/>
                  </a:cubicBezTo>
                  <a:cubicBezTo>
                    <a:pt x="2" y="21"/>
                    <a:pt x="0" y="18"/>
                    <a:pt x="0" y="14"/>
                  </a:cubicBezTo>
                  <a:cubicBezTo>
                    <a:pt x="0" y="11"/>
                    <a:pt x="1" y="9"/>
                    <a:pt x="3" y="7"/>
                  </a:cubicBezTo>
                  <a:cubicBezTo>
                    <a:pt x="4" y="5"/>
                    <a:pt x="5" y="3"/>
                    <a:pt x="7" y="2"/>
                  </a:cubicBezTo>
                  <a:cubicBezTo>
                    <a:pt x="8" y="1"/>
                    <a:pt x="11" y="0"/>
                    <a:pt x="12" y="0"/>
                  </a:cubicBezTo>
                  <a:cubicBezTo>
                    <a:pt x="13" y="0"/>
                    <a:pt x="13" y="0"/>
                    <a:pt x="13" y="1"/>
                  </a:cubicBezTo>
                  <a:cubicBezTo>
                    <a:pt x="14" y="1"/>
                    <a:pt x="15" y="3"/>
                    <a:pt x="15" y="4"/>
                  </a:cubicBezTo>
                  <a:cubicBezTo>
                    <a:pt x="17" y="6"/>
                    <a:pt x="18" y="8"/>
                    <a:pt x="19" y="10"/>
                  </a:cubicBezTo>
                  <a:cubicBezTo>
                    <a:pt x="20" y="12"/>
                    <a:pt x="21" y="13"/>
                    <a:pt x="21" y="14"/>
                  </a:cubicBezTo>
                  <a:cubicBezTo>
                    <a:pt x="21" y="17"/>
                    <a:pt x="14" y="20"/>
                    <a:pt x="14" y="22"/>
                  </a:cubicBezTo>
                  <a:cubicBezTo>
                    <a:pt x="14" y="23"/>
                    <a:pt x="15" y="25"/>
                    <a:pt x="15" y="26"/>
                  </a:cubicBezTo>
                  <a:cubicBezTo>
                    <a:pt x="19" y="33"/>
                    <a:pt x="24" y="38"/>
                    <a:pt x="32" y="42"/>
                  </a:cubicBezTo>
                  <a:cubicBezTo>
                    <a:pt x="33" y="43"/>
                    <a:pt x="34" y="44"/>
                    <a:pt x="35" y="44"/>
                  </a:cubicBezTo>
                  <a:cubicBezTo>
                    <a:pt x="37" y="44"/>
                    <a:pt x="41" y="36"/>
                    <a:pt x="43" y="36"/>
                  </a:cubicBezTo>
                  <a:cubicBezTo>
                    <a:pt x="45" y="36"/>
                    <a:pt x="46" y="38"/>
                    <a:pt x="47" y="38"/>
                  </a:cubicBezTo>
                  <a:cubicBezTo>
                    <a:pt x="49" y="40"/>
                    <a:pt x="52" y="41"/>
                    <a:pt x="54" y="42"/>
                  </a:cubicBezTo>
                  <a:cubicBezTo>
                    <a:pt x="55" y="43"/>
                    <a:pt x="57" y="43"/>
                    <a:pt x="57" y="44"/>
                  </a:cubicBezTo>
                  <a:cubicBezTo>
                    <a:pt x="57" y="45"/>
                    <a:pt x="57" y="45"/>
                    <a:pt x="57" y="45"/>
                  </a:cubicBezTo>
                  <a:cubicBezTo>
                    <a:pt x="57" y="47"/>
                    <a:pt x="56" y="49"/>
                    <a:pt x="56" y="51"/>
                  </a:cubicBez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grpSp>
        <p:nvGrpSpPr>
          <p:cNvPr id="64" name="Group 120"/>
          <p:cNvGrpSpPr/>
          <p:nvPr/>
        </p:nvGrpSpPr>
        <p:grpSpPr>
          <a:xfrm>
            <a:off x="7191858" y="2831012"/>
            <a:ext cx="764542" cy="742653"/>
            <a:chOff x="3428938" y="4190009"/>
            <a:chExt cx="469021" cy="455593"/>
          </a:xfrm>
        </p:grpSpPr>
        <p:sp>
          <p:nvSpPr>
            <p:cNvPr id="65" name="Oval 116"/>
            <p:cNvSpPr>
              <a:spLocks noChangeAspect="1"/>
            </p:cNvSpPr>
            <p:nvPr/>
          </p:nvSpPr>
          <p:spPr>
            <a:xfrm>
              <a:off x="3428938" y="4190009"/>
              <a:ext cx="469021" cy="45559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200" dirty="0">
                <a:solidFill>
                  <a:prstClr val="white"/>
                </a:solidFill>
                <a:ea typeface="微软雅黑" panose="020B0503020204020204" pitchFamily="34" charset="-122"/>
                <a:cs typeface="+mn-ea"/>
                <a:sym typeface="Arial" panose="020B0604020202020204" pitchFamily="34" charset="0"/>
              </a:endParaRPr>
            </a:p>
          </p:txBody>
        </p:sp>
        <p:sp>
          <p:nvSpPr>
            <p:cNvPr id="66" name="Freeform 83"/>
            <p:cNvSpPr>
              <a:spLocks noEditPoints="1"/>
            </p:cNvSpPr>
            <p:nvPr/>
          </p:nvSpPr>
          <p:spPr bwMode="auto">
            <a:xfrm>
              <a:off x="3571129" y="4279327"/>
              <a:ext cx="184638" cy="27695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91435" tIns="45717" rIns="91435" bIns="45717" numCol="1" anchor="t" anchorCtr="0" compatLnSpc="1"/>
            <a:lstStyle/>
            <a:p>
              <a:pPr>
                <a:lnSpc>
                  <a:spcPct val="150000"/>
                </a:lnSpc>
              </a:pPr>
              <a:endParaRPr lang="en-US" sz="1200" dirty="0">
                <a:solidFill>
                  <a:prstClr val="black"/>
                </a:solidFill>
                <a:ea typeface="微软雅黑" panose="020B0503020204020204" pitchFamily="34" charset="-122"/>
                <a:cs typeface="+mn-ea"/>
                <a:sym typeface="Arial" panose="020B0604020202020204" pitchFamily="34" charset="0"/>
              </a:endParaRPr>
            </a:p>
          </p:txBody>
        </p:sp>
      </p:grpSp>
      <p:sp>
        <p:nvSpPr>
          <p:cNvPr id="67" name="矩形 66"/>
          <p:cNvSpPr/>
          <p:nvPr/>
        </p:nvSpPr>
        <p:spPr>
          <a:xfrm>
            <a:off x="2664634" y="2322147"/>
            <a:ext cx="2153334"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68" name="矩形 67"/>
          <p:cNvSpPr/>
          <p:nvPr/>
        </p:nvSpPr>
        <p:spPr>
          <a:xfrm>
            <a:off x="2244263" y="4879437"/>
            <a:ext cx="2279741"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69" name="矩形 68"/>
          <p:cNvSpPr/>
          <p:nvPr/>
        </p:nvSpPr>
        <p:spPr>
          <a:xfrm>
            <a:off x="7119297" y="4924510"/>
            <a:ext cx="2279741"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70" name="矩形 69"/>
          <p:cNvSpPr/>
          <p:nvPr/>
        </p:nvSpPr>
        <p:spPr>
          <a:xfrm>
            <a:off x="5079677" y="2349015"/>
            <a:ext cx="2153334"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71" name="矩形 70"/>
          <p:cNvSpPr/>
          <p:nvPr/>
        </p:nvSpPr>
        <p:spPr>
          <a:xfrm>
            <a:off x="7424659" y="2341775"/>
            <a:ext cx="2153334"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72" name="文本框 71"/>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见证成长</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500"/>
                                        <p:tgtEl>
                                          <p:spTgt spid="6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fade">
                                      <p:cBhvr>
                                        <p:cTn id="11" dur="500"/>
                                        <p:tgtEl>
                                          <p:spTgt spid="5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fade">
                                      <p:cBhvr>
                                        <p:cTn id="23" dur="500"/>
                                        <p:tgtEl>
                                          <p:spTgt spid="6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fade">
                                      <p:cBhvr>
                                        <p:cTn id="35" dur="500"/>
                                        <p:tgtEl>
                                          <p:spTgt spid="7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485777" y="2358687"/>
            <a:ext cx="865584" cy="879872"/>
            <a:chOff x="5487988" y="1539876"/>
            <a:chExt cx="1154112" cy="1173163"/>
          </a:xfrm>
        </p:grpSpPr>
        <p:pic>
          <p:nvPicPr>
            <p:cNvPr id="3" name="MH_Other_2"/>
            <p:cNvPicPr>
              <a:picLocks noChangeAspect="1"/>
            </p:cNvPicPr>
            <p:nvPr>
              <p:custDataLst>
                <p:tags r:id="rId1"/>
              </p:custDataLst>
            </p:nvPr>
          </p:nvPicPr>
          <p:blipFill>
            <a:blip r:embed="rId2"/>
            <a:stretch>
              <a:fillRect/>
            </a:stretch>
          </p:blipFill>
          <p:spPr>
            <a:xfrm>
              <a:off x="5487988" y="1539876"/>
              <a:ext cx="1154112" cy="1173163"/>
            </a:xfrm>
            <a:prstGeom prst="rect">
              <a:avLst/>
            </a:prstGeom>
            <a:effectLst>
              <a:outerShdw blurRad="50800" dist="38100" dir="8100000" algn="tr" rotWithShape="0">
                <a:prstClr val="black">
                  <a:alpha val="40000"/>
                </a:prstClr>
              </a:outerShdw>
            </a:effectLst>
          </p:spPr>
        </p:pic>
        <p:sp>
          <p:nvSpPr>
            <p:cNvPr id="4" name="MH_Other_13"/>
            <p:cNvSpPr>
              <a:spLocks noEditPoints="1"/>
            </p:cNvSpPr>
            <p:nvPr>
              <p:custDataLst>
                <p:tags r:id="rId3"/>
              </p:custDataLst>
            </p:nvPr>
          </p:nvSpPr>
          <p:spPr bwMode="auto">
            <a:xfrm>
              <a:off x="5834063" y="2001838"/>
              <a:ext cx="138112" cy="247650"/>
            </a:xfrm>
            <a:custGeom>
              <a:avLst/>
              <a:gdLst>
                <a:gd name="T0" fmla="*/ 2147483646 w 46"/>
                <a:gd name="T1" fmla="*/ 0 h 82"/>
                <a:gd name="T2" fmla="*/ 2147483646 w 46"/>
                <a:gd name="T3" fmla="*/ 0 h 82"/>
                <a:gd name="T4" fmla="*/ 0 w 46"/>
                <a:gd name="T5" fmla="*/ 2147483646 h 82"/>
                <a:gd name="T6" fmla="*/ 0 w 46"/>
                <a:gd name="T7" fmla="*/ 2147483646 h 82"/>
                <a:gd name="T8" fmla="*/ 2147483646 w 46"/>
                <a:gd name="T9" fmla="*/ 2147483646 h 82"/>
                <a:gd name="T10" fmla="*/ 2147483646 w 46"/>
                <a:gd name="T11" fmla="*/ 2147483646 h 82"/>
                <a:gd name="T12" fmla="*/ 2147483646 w 46"/>
                <a:gd name="T13" fmla="*/ 2147483646 h 82"/>
                <a:gd name="T14" fmla="*/ 2147483646 w 46"/>
                <a:gd name="T15" fmla="*/ 2147483646 h 82"/>
                <a:gd name="T16" fmla="*/ 2147483646 w 46"/>
                <a:gd name="T17" fmla="*/ 0 h 82"/>
                <a:gd name="T18" fmla="*/ 2147483646 w 46"/>
                <a:gd name="T19" fmla="*/ 2147483646 h 82"/>
                <a:gd name="T20" fmla="*/ 2147483646 w 46"/>
                <a:gd name="T21" fmla="*/ 2147483646 h 82"/>
                <a:gd name="T22" fmla="*/ 2147483646 w 46"/>
                <a:gd name="T23" fmla="*/ 2147483646 h 82"/>
                <a:gd name="T24" fmla="*/ 2147483646 w 46"/>
                <a:gd name="T25" fmla="*/ 2147483646 h 82"/>
                <a:gd name="T26" fmla="*/ 2147483646 w 46"/>
                <a:gd name="T27" fmla="*/ 2147483646 h 82"/>
                <a:gd name="T28" fmla="*/ 2147483646 w 46"/>
                <a:gd name="T29" fmla="*/ 2147483646 h 82"/>
                <a:gd name="T30" fmla="*/ 2147483646 w 46"/>
                <a:gd name="T31" fmla="*/ 2147483646 h 82"/>
                <a:gd name="T32" fmla="*/ 2147483646 w 46"/>
                <a:gd name="T33" fmla="*/ 2147483646 h 82"/>
                <a:gd name="T34" fmla="*/ 2147483646 w 46"/>
                <a:gd name="T35" fmla="*/ 2147483646 h 82"/>
                <a:gd name="T36" fmla="*/ 2147483646 w 46"/>
                <a:gd name="T37" fmla="*/ 2147483646 h 82"/>
                <a:gd name="T38" fmla="*/ 2147483646 w 46"/>
                <a:gd name="T39" fmla="*/ 2147483646 h 82"/>
                <a:gd name="T40" fmla="*/ 2147483646 w 46"/>
                <a:gd name="T41" fmla="*/ 2147483646 h 82"/>
                <a:gd name="T42" fmla="*/ 2147483646 w 46"/>
                <a:gd name="T43" fmla="*/ 2147483646 h 82"/>
                <a:gd name="T44" fmla="*/ 2147483646 w 46"/>
                <a:gd name="T45" fmla="*/ 2147483646 h 82"/>
                <a:gd name="T46" fmla="*/ 2147483646 w 46"/>
                <a:gd name="T47" fmla="*/ 2147483646 h 82"/>
                <a:gd name="T48" fmla="*/ 2147483646 w 46"/>
                <a:gd name="T49" fmla="*/ 2147483646 h 82"/>
                <a:gd name="T50" fmla="*/ 2147483646 w 46"/>
                <a:gd name="T51" fmla="*/ 2147483646 h 82"/>
                <a:gd name="T52" fmla="*/ 2147483646 w 46"/>
                <a:gd name="T53" fmla="*/ 2147483646 h 82"/>
                <a:gd name="T54" fmla="*/ 2147483646 w 46"/>
                <a:gd name="T55" fmla="*/ 2147483646 h 82"/>
                <a:gd name="T56" fmla="*/ 2147483646 w 46"/>
                <a:gd name="T57" fmla="*/ 2147483646 h 82"/>
                <a:gd name="T58" fmla="*/ 2147483646 w 46"/>
                <a:gd name="T59" fmla="*/ 2147483646 h 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6" h="82">
                  <a:moveTo>
                    <a:pt x="36" y="0"/>
                  </a:moveTo>
                  <a:cubicBezTo>
                    <a:pt x="10" y="0"/>
                    <a:pt x="10" y="0"/>
                    <a:pt x="10" y="0"/>
                  </a:cubicBezTo>
                  <a:cubicBezTo>
                    <a:pt x="5" y="0"/>
                    <a:pt x="0" y="4"/>
                    <a:pt x="0" y="9"/>
                  </a:cubicBezTo>
                  <a:cubicBezTo>
                    <a:pt x="0" y="73"/>
                    <a:pt x="0" y="73"/>
                    <a:pt x="0" y="73"/>
                  </a:cubicBezTo>
                  <a:cubicBezTo>
                    <a:pt x="0" y="78"/>
                    <a:pt x="5" y="82"/>
                    <a:pt x="10" y="82"/>
                  </a:cubicBezTo>
                  <a:cubicBezTo>
                    <a:pt x="36" y="82"/>
                    <a:pt x="36" y="82"/>
                    <a:pt x="36" y="82"/>
                  </a:cubicBezTo>
                  <a:cubicBezTo>
                    <a:pt x="41" y="82"/>
                    <a:pt x="46" y="78"/>
                    <a:pt x="46" y="73"/>
                  </a:cubicBezTo>
                  <a:cubicBezTo>
                    <a:pt x="46" y="9"/>
                    <a:pt x="46" y="9"/>
                    <a:pt x="46" y="9"/>
                  </a:cubicBezTo>
                  <a:cubicBezTo>
                    <a:pt x="46" y="4"/>
                    <a:pt x="41" y="0"/>
                    <a:pt x="36" y="0"/>
                  </a:cubicBezTo>
                  <a:close/>
                  <a:moveTo>
                    <a:pt x="24" y="71"/>
                  </a:moveTo>
                  <a:cubicBezTo>
                    <a:pt x="23" y="71"/>
                    <a:pt x="23" y="71"/>
                    <a:pt x="23" y="71"/>
                  </a:cubicBezTo>
                  <a:cubicBezTo>
                    <a:pt x="21" y="71"/>
                    <a:pt x="19" y="69"/>
                    <a:pt x="19" y="67"/>
                  </a:cubicBezTo>
                  <a:cubicBezTo>
                    <a:pt x="19" y="65"/>
                    <a:pt x="21" y="63"/>
                    <a:pt x="23" y="63"/>
                  </a:cubicBezTo>
                  <a:cubicBezTo>
                    <a:pt x="24" y="63"/>
                    <a:pt x="24" y="63"/>
                    <a:pt x="24" y="63"/>
                  </a:cubicBezTo>
                  <a:cubicBezTo>
                    <a:pt x="26" y="63"/>
                    <a:pt x="28" y="65"/>
                    <a:pt x="28" y="67"/>
                  </a:cubicBezTo>
                  <a:cubicBezTo>
                    <a:pt x="28" y="69"/>
                    <a:pt x="26" y="71"/>
                    <a:pt x="24" y="71"/>
                  </a:cubicBezTo>
                  <a:close/>
                  <a:moveTo>
                    <a:pt x="36" y="26"/>
                  </a:moveTo>
                  <a:cubicBezTo>
                    <a:pt x="10" y="26"/>
                    <a:pt x="10" y="26"/>
                    <a:pt x="10" y="26"/>
                  </a:cubicBezTo>
                  <a:cubicBezTo>
                    <a:pt x="8" y="26"/>
                    <a:pt x="7" y="25"/>
                    <a:pt x="7" y="23"/>
                  </a:cubicBezTo>
                  <a:cubicBezTo>
                    <a:pt x="7" y="21"/>
                    <a:pt x="8" y="20"/>
                    <a:pt x="10" y="20"/>
                  </a:cubicBezTo>
                  <a:cubicBezTo>
                    <a:pt x="36" y="20"/>
                    <a:pt x="36" y="20"/>
                    <a:pt x="36" y="20"/>
                  </a:cubicBezTo>
                  <a:cubicBezTo>
                    <a:pt x="37" y="20"/>
                    <a:pt x="39" y="21"/>
                    <a:pt x="39" y="23"/>
                  </a:cubicBezTo>
                  <a:cubicBezTo>
                    <a:pt x="39" y="25"/>
                    <a:pt x="37" y="26"/>
                    <a:pt x="36" y="26"/>
                  </a:cubicBezTo>
                  <a:close/>
                  <a:moveTo>
                    <a:pt x="36" y="16"/>
                  </a:moveTo>
                  <a:cubicBezTo>
                    <a:pt x="10" y="16"/>
                    <a:pt x="10" y="16"/>
                    <a:pt x="10" y="16"/>
                  </a:cubicBezTo>
                  <a:cubicBezTo>
                    <a:pt x="8" y="16"/>
                    <a:pt x="7" y="15"/>
                    <a:pt x="7" y="13"/>
                  </a:cubicBezTo>
                  <a:cubicBezTo>
                    <a:pt x="7" y="11"/>
                    <a:pt x="8" y="10"/>
                    <a:pt x="10" y="10"/>
                  </a:cubicBezTo>
                  <a:cubicBezTo>
                    <a:pt x="36" y="10"/>
                    <a:pt x="36" y="10"/>
                    <a:pt x="36" y="10"/>
                  </a:cubicBezTo>
                  <a:cubicBezTo>
                    <a:pt x="37" y="10"/>
                    <a:pt x="39" y="11"/>
                    <a:pt x="39" y="13"/>
                  </a:cubicBezTo>
                  <a:cubicBezTo>
                    <a:pt x="39" y="15"/>
                    <a:pt x="37" y="16"/>
                    <a:pt x="36" y="1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5" name="MH_Other_14"/>
            <p:cNvSpPr>
              <a:spLocks noEditPoints="1"/>
            </p:cNvSpPr>
            <p:nvPr>
              <p:custDataLst>
                <p:tags r:id="rId4"/>
              </p:custDataLst>
            </p:nvPr>
          </p:nvSpPr>
          <p:spPr bwMode="auto">
            <a:xfrm>
              <a:off x="5989639" y="1998663"/>
              <a:ext cx="306387" cy="207962"/>
            </a:xfrm>
            <a:custGeom>
              <a:avLst/>
              <a:gdLst>
                <a:gd name="T0" fmla="*/ 2147483646 w 102"/>
                <a:gd name="T1" fmla="*/ 0 h 69"/>
                <a:gd name="T2" fmla="*/ 2147483646 w 102"/>
                <a:gd name="T3" fmla="*/ 0 h 69"/>
                <a:gd name="T4" fmla="*/ 0 w 102"/>
                <a:gd name="T5" fmla="*/ 2147483646 h 69"/>
                <a:gd name="T6" fmla="*/ 0 w 102"/>
                <a:gd name="T7" fmla="*/ 2147483646 h 69"/>
                <a:gd name="T8" fmla="*/ 2147483646 w 102"/>
                <a:gd name="T9" fmla="*/ 2147483646 h 69"/>
                <a:gd name="T10" fmla="*/ 2147483646 w 102"/>
                <a:gd name="T11" fmla="*/ 2147483646 h 69"/>
                <a:gd name="T12" fmla="*/ 2147483646 w 102"/>
                <a:gd name="T13" fmla="*/ 2147483646 h 69"/>
                <a:gd name="T14" fmla="*/ 2147483646 w 102"/>
                <a:gd name="T15" fmla="*/ 2147483646 h 69"/>
                <a:gd name="T16" fmla="*/ 2147483646 w 102"/>
                <a:gd name="T17" fmla="*/ 0 h 69"/>
                <a:gd name="T18" fmla="*/ 2147483646 w 102"/>
                <a:gd name="T19" fmla="*/ 2147483646 h 69"/>
                <a:gd name="T20" fmla="*/ 2147483646 w 102"/>
                <a:gd name="T21" fmla="*/ 2147483646 h 69"/>
                <a:gd name="T22" fmla="*/ 2147483646 w 102"/>
                <a:gd name="T23" fmla="*/ 2147483646 h 69"/>
                <a:gd name="T24" fmla="*/ 2147483646 w 102"/>
                <a:gd name="T25" fmla="*/ 2147483646 h 69"/>
                <a:gd name="T26" fmla="*/ 2147483646 w 102"/>
                <a:gd name="T27" fmla="*/ 2147483646 h 69"/>
                <a:gd name="T28" fmla="*/ 2147483646 w 102"/>
                <a:gd name="T29" fmla="*/ 2147483646 h 69"/>
                <a:gd name="T30" fmla="*/ 2147483646 w 102"/>
                <a:gd name="T31" fmla="*/ 2147483646 h 69"/>
                <a:gd name="T32" fmla="*/ 2147483646 w 102"/>
                <a:gd name="T33" fmla="*/ 2147483646 h 69"/>
                <a:gd name="T34" fmla="*/ 2147483646 w 102"/>
                <a:gd name="T35" fmla="*/ 2147483646 h 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2" h="69">
                  <a:moveTo>
                    <a:pt x="90" y="0"/>
                  </a:moveTo>
                  <a:cubicBezTo>
                    <a:pt x="12" y="0"/>
                    <a:pt x="12" y="0"/>
                    <a:pt x="12" y="0"/>
                  </a:cubicBezTo>
                  <a:cubicBezTo>
                    <a:pt x="5" y="0"/>
                    <a:pt x="0" y="6"/>
                    <a:pt x="0" y="12"/>
                  </a:cubicBezTo>
                  <a:cubicBezTo>
                    <a:pt x="0" y="56"/>
                    <a:pt x="0" y="56"/>
                    <a:pt x="0" y="56"/>
                  </a:cubicBezTo>
                  <a:cubicBezTo>
                    <a:pt x="0" y="63"/>
                    <a:pt x="5" y="69"/>
                    <a:pt x="12" y="69"/>
                  </a:cubicBezTo>
                  <a:cubicBezTo>
                    <a:pt x="90" y="69"/>
                    <a:pt x="90" y="69"/>
                    <a:pt x="90" y="69"/>
                  </a:cubicBezTo>
                  <a:cubicBezTo>
                    <a:pt x="97" y="69"/>
                    <a:pt x="102" y="63"/>
                    <a:pt x="102" y="56"/>
                  </a:cubicBezTo>
                  <a:cubicBezTo>
                    <a:pt x="102" y="12"/>
                    <a:pt x="102" y="12"/>
                    <a:pt x="102" y="12"/>
                  </a:cubicBezTo>
                  <a:cubicBezTo>
                    <a:pt x="102" y="6"/>
                    <a:pt x="97" y="0"/>
                    <a:pt x="90" y="0"/>
                  </a:cubicBezTo>
                  <a:close/>
                  <a:moveTo>
                    <a:pt x="98" y="56"/>
                  </a:moveTo>
                  <a:cubicBezTo>
                    <a:pt x="98" y="60"/>
                    <a:pt x="94" y="64"/>
                    <a:pt x="90" y="64"/>
                  </a:cubicBezTo>
                  <a:cubicBezTo>
                    <a:pt x="12" y="64"/>
                    <a:pt x="12" y="64"/>
                    <a:pt x="12" y="64"/>
                  </a:cubicBezTo>
                  <a:cubicBezTo>
                    <a:pt x="8" y="64"/>
                    <a:pt x="5" y="60"/>
                    <a:pt x="5" y="56"/>
                  </a:cubicBezTo>
                  <a:cubicBezTo>
                    <a:pt x="5" y="12"/>
                    <a:pt x="5" y="12"/>
                    <a:pt x="5" y="12"/>
                  </a:cubicBezTo>
                  <a:cubicBezTo>
                    <a:pt x="5" y="8"/>
                    <a:pt x="8" y="5"/>
                    <a:pt x="12" y="5"/>
                  </a:cubicBezTo>
                  <a:cubicBezTo>
                    <a:pt x="90" y="5"/>
                    <a:pt x="90" y="5"/>
                    <a:pt x="90" y="5"/>
                  </a:cubicBezTo>
                  <a:cubicBezTo>
                    <a:pt x="94" y="5"/>
                    <a:pt x="98" y="8"/>
                    <a:pt x="98" y="12"/>
                  </a:cubicBezTo>
                  <a:lnTo>
                    <a:pt x="98" y="56"/>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6" name="MH_Other_15"/>
            <p:cNvSpPr/>
            <p:nvPr>
              <p:custDataLst>
                <p:tags r:id="rId5"/>
              </p:custDataLst>
            </p:nvPr>
          </p:nvSpPr>
          <p:spPr bwMode="auto">
            <a:xfrm>
              <a:off x="6113464" y="2216150"/>
              <a:ext cx="53975" cy="39688"/>
            </a:xfrm>
            <a:custGeom>
              <a:avLst/>
              <a:gdLst>
                <a:gd name="T0" fmla="*/ 2147483646 w 18"/>
                <a:gd name="T1" fmla="*/ 0 h 13"/>
                <a:gd name="T2" fmla="*/ 2147483646 w 18"/>
                <a:gd name="T3" fmla="*/ 0 h 13"/>
                <a:gd name="T4" fmla="*/ 0 w 18"/>
                <a:gd name="T5" fmla="*/ 2147483646 h 13"/>
                <a:gd name="T6" fmla="*/ 2147483646 w 18"/>
                <a:gd name="T7" fmla="*/ 2147483646 h 13"/>
                <a:gd name="T8" fmla="*/ 2147483646 w 18"/>
                <a:gd name="T9" fmla="*/ 2147483646 h 13"/>
                <a:gd name="T10" fmla="*/ 2147483646 w 18"/>
                <a:gd name="T11" fmla="*/ 2147483646 h 13"/>
                <a:gd name="T12" fmla="*/ 2147483646 w 18"/>
                <a:gd name="T13" fmla="*/ 0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13">
                  <a:moveTo>
                    <a:pt x="12" y="0"/>
                  </a:moveTo>
                  <a:cubicBezTo>
                    <a:pt x="7" y="0"/>
                    <a:pt x="7" y="0"/>
                    <a:pt x="7" y="0"/>
                  </a:cubicBezTo>
                  <a:cubicBezTo>
                    <a:pt x="3" y="0"/>
                    <a:pt x="0" y="3"/>
                    <a:pt x="0" y="7"/>
                  </a:cubicBezTo>
                  <a:cubicBezTo>
                    <a:pt x="0" y="10"/>
                    <a:pt x="3" y="13"/>
                    <a:pt x="7" y="13"/>
                  </a:cubicBezTo>
                  <a:cubicBezTo>
                    <a:pt x="12" y="13"/>
                    <a:pt x="12" y="13"/>
                    <a:pt x="12" y="13"/>
                  </a:cubicBezTo>
                  <a:cubicBezTo>
                    <a:pt x="15" y="13"/>
                    <a:pt x="18" y="10"/>
                    <a:pt x="18" y="7"/>
                  </a:cubicBezTo>
                  <a:cubicBezTo>
                    <a:pt x="18" y="3"/>
                    <a:pt x="15" y="0"/>
                    <a:pt x="1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grpSp>
      <p:grpSp>
        <p:nvGrpSpPr>
          <p:cNvPr id="7" name="组合 6"/>
          <p:cNvGrpSpPr/>
          <p:nvPr/>
        </p:nvGrpSpPr>
        <p:grpSpPr>
          <a:xfrm>
            <a:off x="4255861" y="3019482"/>
            <a:ext cx="866775" cy="881063"/>
            <a:chOff x="3848100" y="2420938"/>
            <a:chExt cx="1155700" cy="1174750"/>
          </a:xfrm>
        </p:grpSpPr>
        <p:pic>
          <p:nvPicPr>
            <p:cNvPr id="8" name="MH_Other_1"/>
            <p:cNvPicPr>
              <a:picLocks noChangeAspect="1"/>
            </p:cNvPicPr>
            <p:nvPr>
              <p:custDataLst>
                <p:tags r:id="rId6"/>
              </p:custDataLst>
            </p:nvPr>
          </p:nvPicPr>
          <p:blipFill>
            <a:blip r:embed="rId2"/>
            <a:stretch>
              <a:fillRect/>
            </a:stretch>
          </p:blipFill>
          <p:spPr>
            <a:xfrm>
              <a:off x="3848100" y="2420938"/>
              <a:ext cx="1155700" cy="1174750"/>
            </a:xfrm>
            <a:prstGeom prst="rect">
              <a:avLst/>
            </a:prstGeom>
            <a:effectLst>
              <a:outerShdw blurRad="50800" dist="38100" dir="8100000" algn="tr" rotWithShape="0">
                <a:prstClr val="black">
                  <a:alpha val="40000"/>
                </a:prstClr>
              </a:outerShdw>
            </a:effectLst>
          </p:spPr>
        </p:pic>
        <p:sp>
          <p:nvSpPr>
            <p:cNvPr id="9" name="MH_Other_16"/>
            <p:cNvSpPr/>
            <p:nvPr>
              <p:custDataLst>
                <p:tags r:id="rId7"/>
              </p:custDataLst>
            </p:nvPr>
          </p:nvSpPr>
          <p:spPr bwMode="auto">
            <a:xfrm>
              <a:off x="4256088" y="2841626"/>
              <a:ext cx="341312" cy="333375"/>
            </a:xfrm>
            <a:custGeom>
              <a:avLst/>
              <a:gdLst>
                <a:gd name="T0" fmla="*/ 173585 w 342470"/>
                <a:gd name="T1" fmla="*/ 57494 h 333044"/>
                <a:gd name="T2" fmla="*/ 269144 w 342470"/>
                <a:gd name="T3" fmla="*/ 57494 h 333044"/>
                <a:gd name="T4" fmla="*/ 329956 w 342470"/>
                <a:gd name="T5" fmla="*/ 118700 h 333044"/>
                <a:gd name="T6" fmla="*/ 329956 w 342470"/>
                <a:gd name="T7" fmla="*/ 167663 h 333044"/>
                <a:gd name="T8" fmla="*/ 280728 w 342470"/>
                <a:gd name="T9" fmla="*/ 228870 h 333044"/>
                <a:gd name="T10" fmla="*/ 295206 w 342470"/>
                <a:gd name="T11" fmla="*/ 320680 h 333044"/>
                <a:gd name="T12" fmla="*/ 248873 w 342470"/>
                <a:gd name="T13" fmla="*/ 228870 h 333044"/>
                <a:gd name="T14" fmla="*/ 173585 w 342470"/>
                <a:gd name="T15" fmla="*/ 228870 h 333044"/>
                <a:gd name="T16" fmla="*/ 115668 w 342470"/>
                <a:gd name="T17" fmla="*/ 167663 h 333044"/>
                <a:gd name="T18" fmla="*/ 115668 w 342470"/>
                <a:gd name="T19" fmla="*/ 118700 h 333044"/>
                <a:gd name="T20" fmla="*/ 173585 w 342470"/>
                <a:gd name="T21" fmla="*/ 57494 h 333044"/>
                <a:gd name="T22" fmla="*/ 60791 w 342470"/>
                <a:gd name="T23" fmla="*/ 0 h 333044"/>
                <a:gd name="T24" fmla="*/ 225795 w 342470"/>
                <a:gd name="T25" fmla="*/ 0 h 333044"/>
                <a:gd name="T26" fmla="*/ 283690 w 342470"/>
                <a:gd name="T27" fmla="*/ 48880 h 333044"/>
                <a:gd name="T28" fmla="*/ 275005 w 342470"/>
                <a:gd name="T29" fmla="*/ 45824 h 333044"/>
                <a:gd name="T30" fmla="*/ 170791 w 342470"/>
                <a:gd name="T31" fmla="*/ 45824 h 333044"/>
                <a:gd name="T32" fmla="*/ 104213 w 342470"/>
                <a:gd name="T33" fmla="*/ 116095 h 333044"/>
                <a:gd name="T34" fmla="*/ 104213 w 342470"/>
                <a:gd name="T35" fmla="*/ 168035 h 333044"/>
                <a:gd name="T36" fmla="*/ 144739 w 342470"/>
                <a:gd name="T37" fmla="*/ 232192 h 333044"/>
                <a:gd name="T38" fmla="*/ 31843 w 342470"/>
                <a:gd name="T39" fmla="*/ 336067 h 333044"/>
                <a:gd name="T40" fmla="*/ 86848 w 342470"/>
                <a:gd name="T41" fmla="*/ 232192 h 333044"/>
                <a:gd name="T42" fmla="*/ 60791 w 342470"/>
                <a:gd name="T43" fmla="*/ 232192 h 333044"/>
                <a:gd name="T44" fmla="*/ 0 w 342470"/>
                <a:gd name="T45" fmla="*/ 168035 h 333044"/>
                <a:gd name="T46" fmla="*/ 0 w 342470"/>
                <a:gd name="T47" fmla="*/ 61102 h 333044"/>
                <a:gd name="T48" fmla="*/ 60791 w 342470"/>
                <a:gd name="T49" fmla="*/ 0 h 3330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2470" h="333044">
                  <a:moveTo>
                    <a:pt x="180167" y="56867"/>
                  </a:moveTo>
                  <a:cubicBezTo>
                    <a:pt x="180167" y="56867"/>
                    <a:pt x="180167" y="56867"/>
                    <a:pt x="279352" y="56867"/>
                  </a:cubicBezTo>
                  <a:cubicBezTo>
                    <a:pt x="312414" y="56867"/>
                    <a:pt x="342470" y="84111"/>
                    <a:pt x="342470" y="117409"/>
                  </a:cubicBezTo>
                  <a:cubicBezTo>
                    <a:pt x="342470" y="117409"/>
                    <a:pt x="342470" y="117409"/>
                    <a:pt x="342470" y="165842"/>
                  </a:cubicBezTo>
                  <a:cubicBezTo>
                    <a:pt x="342470" y="196112"/>
                    <a:pt x="318425" y="220329"/>
                    <a:pt x="291375" y="226383"/>
                  </a:cubicBezTo>
                  <a:cubicBezTo>
                    <a:pt x="285363" y="256654"/>
                    <a:pt x="306403" y="317195"/>
                    <a:pt x="306403" y="317195"/>
                  </a:cubicBezTo>
                  <a:cubicBezTo>
                    <a:pt x="270335" y="308114"/>
                    <a:pt x="261318" y="247573"/>
                    <a:pt x="258313" y="226383"/>
                  </a:cubicBezTo>
                  <a:cubicBezTo>
                    <a:pt x="258313" y="226383"/>
                    <a:pt x="258313" y="226383"/>
                    <a:pt x="180167" y="226383"/>
                  </a:cubicBezTo>
                  <a:cubicBezTo>
                    <a:pt x="147105" y="226383"/>
                    <a:pt x="120054" y="199139"/>
                    <a:pt x="120054" y="165842"/>
                  </a:cubicBezTo>
                  <a:cubicBezTo>
                    <a:pt x="120054" y="165842"/>
                    <a:pt x="120054" y="165842"/>
                    <a:pt x="120054" y="117409"/>
                  </a:cubicBezTo>
                  <a:cubicBezTo>
                    <a:pt x="120054" y="84111"/>
                    <a:pt x="147105" y="56867"/>
                    <a:pt x="180167" y="56867"/>
                  </a:cubicBezTo>
                  <a:close/>
                  <a:moveTo>
                    <a:pt x="63096" y="0"/>
                  </a:moveTo>
                  <a:cubicBezTo>
                    <a:pt x="63096" y="0"/>
                    <a:pt x="63096" y="0"/>
                    <a:pt x="234358" y="0"/>
                  </a:cubicBezTo>
                  <a:cubicBezTo>
                    <a:pt x="264403" y="0"/>
                    <a:pt x="288440" y="21154"/>
                    <a:pt x="294449" y="48351"/>
                  </a:cubicBezTo>
                  <a:cubicBezTo>
                    <a:pt x="291445" y="48351"/>
                    <a:pt x="288440" y="45329"/>
                    <a:pt x="285435" y="45329"/>
                  </a:cubicBezTo>
                  <a:cubicBezTo>
                    <a:pt x="285435" y="45329"/>
                    <a:pt x="285435" y="45329"/>
                    <a:pt x="177270" y="45329"/>
                  </a:cubicBezTo>
                  <a:cubicBezTo>
                    <a:pt x="138211" y="45329"/>
                    <a:pt x="108165" y="75549"/>
                    <a:pt x="108165" y="114834"/>
                  </a:cubicBezTo>
                  <a:cubicBezTo>
                    <a:pt x="108165" y="114834"/>
                    <a:pt x="108165" y="114834"/>
                    <a:pt x="108165" y="166208"/>
                  </a:cubicBezTo>
                  <a:cubicBezTo>
                    <a:pt x="108165" y="196427"/>
                    <a:pt x="126193" y="220603"/>
                    <a:pt x="150229" y="229669"/>
                  </a:cubicBezTo>
                  <a:cubicBezTo>
                    <a:pt x="120183" y="347525"/>
                    <a:pt x="33051" y="332415"/>
                    <a:pt x="33051" y="332415"/>
                  </a:cubicBezTo>
                  <a:cubicBezTo>
                    <a:pt x="78119" y="320328"/>
                    <a:pt x="87133" y="256866"/>
                    <a:pt x="90138" y="229669"/>
                  </a:cubicBezTo>
                  <a:cubicBezTo>
                    <a:pt x="90138" y="229669"/>
                    <a:pt x="90138" y="229669"/>
                    <a:pt x="63096" y="229669"/>
                  </a:cubicBezTo>
                  <a:cubicBezTo>
                    <a:pt x="27041" y="229669"/>
                    <a:pt x="0" y="202471"/>
                    <a:pt x="0" y="166208"/>
                  </a:cubicBezTo>
                  <a:cubicBezTo>
                    <a:pt x="0" y="166208"/>
                    <a:pt x="0" y="166208"/>
                    <a:pt x="0" y="60439"/>
                  </a:cubicBezTo>
                  <a:cubicBezTo>
                    <a:pt x="0" y="27198"/>
                    <a:pt x="27041" y="0"/>
                    <a:pt x="6309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grpSp>
      <p:grpSp>
        <p:nvGrpSpPr>
          <p:cNvPr id="10" name="组合 9"/>
          <p:cNvGrpSpPr/>
          <p:nvPr/>
        </p:nvGrpSpPr>
        <p:grpSpPr>
          <a:xfrm>
            <a:off x="7101456" y="4323218"/>
            <a:ext cx="865585" cy="879872"/>
            <a:chOff x="7642226" y="4159251"/>
            <a:chExt cx="1154113" cy="1173163"/>
          </a:xfrm>
        </p:grpSpPr>
        <p:pic>
          <p:nvPicPr>
            <p:cNvPr id="11" name="MH_Other_4"/>
            <p:cNvPicPr>
              <a:picLocks noChangeAspect="1"/>
            </p:cNvPicPr>
            <p:nvPr>
              <p:custDataLst>
                <p:tags r:id="rId8"/>
              </p:custDataLst>
            </p:nvPr>
          </p:nvPicPr>
          <p:blipFill>
            <a:blip r:embed="rId2"/>
            <a:stretch>
              <a:fillRect/>
            </a:stretch>
          </p:blipFill>
          <p:spPr>
            <a:xfrm>
              <a:off x="7642226" y="4159251"/>
              <a:ext cx="1154113" cy="1173163"/>
            </a:xfrm>
            <a:prstGeom prst="rect">
              <a:avLst/>
            </a:prstGeom>
            <a:effectLst>
              <a:outerShdw blurRad="50800" dist="38100" dir="8100000" algn="tr" rotWithShape="0">
                <a:prstClr val="black">
                  <a:alpha val="40000"/>
                </a:prstClr>
              </a:outerShdw>
            </a:effectLst>
          </p:spPr>
        </p:pic>
        <p:sp>
          <p:nvSpPr>
            <p:cNvPr id="12" name="MH_Other_31"/>
            <p:cNvSpPr/>
            <p:nvPr>
              <p:custDataLst>
                <p:tags r:id="rId9"/>
              </p:custDataLst>
            </p:nvPr>
          </p:nvSpPr>
          <p:spPr bwMode="auto">
            <a:xfrm>
              <a:off x="8050213" y="4586289"/>
              <a:ext cx="336550" cy="319087"/>
            </a:xfrm>
            <a:custGeom>
              <a:avLst/>
              <a:gdLst>
                <a:gd name="T0" fmla="*/ 312022 w 336152"/>
                <a:gd name="T1" fmla="*/ 294158 h 318969"/>
                <a:gd name="T2" fmla="*/ 260870 w 336152"/>
                <a:gd name="T3" fmla="*/ 294158 h 318969"/>
                <a:gd name="T4" fmla="*/ 156010 w 336152"/>
                <a:gd name="T5" fmla="*/ 268157 h 318969"/>
                <a:gd name="T6" fmla="*/ 156010 w 336152"/>
                <a:gd name="T7" fmla="*/ 320159 h 318969"/>
                <a:gd name="T8" fmla="*/ 156010 w 336152"/>
                <a:gd name="T9" fmla="*/ 268157 h 318969"/>
                <a:gd name="T10" fmla="*/ 263428 w 336152"/>
                <a:gd name="T11" fmla="*/ 186977 h 318969"/>
                <a:gd name="T12" fmla="*/ 230179 w 336152"/>
                <a:gd name="T13" fmla="*/ 186977 h 318969"/>
                <a:gd name="T14" fmla="*/ 192456 w 336152"/>
                <a:gd name="T15" fmla="*/ 171753 h 318969"/>
                <a:gd name="T16" fmla="*/ 192456 w 336152"/>
                <a:gd name="T17" fmla="*/ 202193 h 318969"/>
                <a:gd name="T18" fmla="*/ 192456 w 336152"/>
                <a:gd name="T19" fmla="*/ 171753 h 318969"/>
                <a:gd name="T20" fmla="*/ 291561 w 336152"/>
                <a:gd name="T21" fmla="*/ 133701 h 318969"/>
                <a:gd name="T22" fmla="*/ 258311 w 336152"/>
                <a:gd name="T23" fmla="*/ 133701 h 318969"/>
                <a:gd name="T24" fmla="*/ 162404 w 336152"/>
                <a:gd name="T25" fmla="*/ 117212 h 318969"/>
                <a:gd name="T26" fmla="*/ 162404 w 336152"/>
                <a:gd name="T27" fmla="*/ 150190 h 318969"/>
                <a:gd name="T28" fmla="*/ 162404 w 336152"/>
                <a:gd name="T29" fmla="*/ 117212 h 318969"/>
                <a:gd name="T30" fmla="*/ 6072 w 336152"/>
                <a:gd name="T31" fmla="*/ 53786 h 318969"/>
                <a:gd name="T32" fmla="*/ 94149 w 336152"/>
                <a:gd name="T33" fmla="*/ 53786 h 318969"/>
                <a:gd name="T34" fmla="*/ 164002 w 336152"/>
                <a:gd name="T35" fmla="*/ 223173 h 318969"/>
                <a:gd name="T36" fmla="*/ 279411 w 336152"/>
                <a:gd name="T37" fmla="*/ 220149 h 318969"/>
                <a:gd name="T38" fmla="*/ 315857 w 336152"/>
                <a:gd name="T39" fmla="*/ 117310 h 318969"/>
                <a:gd name="T40" fmla="*/ 340152 w 336152"/>
                <a:gd name="T41" fmla="*/ 129404 h 318969"/>
                <a:gd name="T42" fmla="*/ 297634 w 336152"/>
                <a:gd name="T43" fmla="*/ 250394 h 318969"/>
                <a:gd name="T44" fmla="*/ 142743 w 336152"/>
                <a:gd name="T45" fmla="*/ 247371 h 318969"/>
                <a:gd name="T46" fmla="*/ 72889 w 336152"/>
                <a:gd name="T47" fmla="*/ 81008 h 318969"/>
                <a:gd name="T48" fmla="*/ 0 w 336152"/>
                <a:gd name="T49" fmla="*/ 77984 h 318969"/>
                <a:gd name="T50" fmla="*/ 218447 w 336152"/>
                <a:gd name="T51" fmla="*/ 2275 h 318969"/>
                <a:gd name="T52" fmla="*/ 254475 w 336152"/>
                <a:gd name="T53" fmla="*/ 53787 h 318969"/>
                <a:gd name="T54" fmla="*/ 236461 w 336152"/>
                <a:gd name="T55" fmla="*/ 56815 h 318969"/>
                <a:gd name="T56" fmla="*/ 233457 w 336152"/>
                <a:gd name="T57" fmla="*/ 159843 h 318969"/>
                <a:gd name="T58" fmla="*/ 209440 w 336152"/>
                <a:gd name="T59" fmla="*/ 162877 h 318969"/>
                <a:gd name="T60" fmla="*/ 206438 w 336152"/>
                <a:gd name="T61" fmla="*/ 56815 h 318969"/>
                <a:gd name="T62" fmla="*/ 188424 w 336152"/>
                <a:gd name="T63" fmla="*/ 53787 h 3189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6152" h="318969">
                  <a:moveTo>
                    <a:pt x="283076" y="267157"/>
                  </a:moveTo>
                  <a:cubicBezTo>
                    <a:pt x="297035" y="267157"/>
                    <a:pt x="308351" y="278756"/>
                    <a:pt x="308351" y="293063"/>
                  </a:cubicBezTo>
                  <a:cubicBezTo>
                    <a:pt x="308351" y="307370"/>
                    <a:pt x="297035" y="318969"/>
                    <a:pt x="283076" y="318969"/>
                  </a:cubicBezTo>
                  <a:cubicBezTo>
                    <a:pt x="269117" y="318969"/>
                    <a:pt x="257801" y="307370"/>
                    <a:pt x="257801" y="293063"/>
                  </a:cubicBezTo>
                  <a:cubicBezTo>
                    <a:pt x="257801" y="278756"/>
                    <a:pt x="269117" y="267157"/>
                    <a:pt x="283076" y="267157"/>
                  </a:cubicBezTo>
                  <a:close/>
                  <a:moveTo>
                    <a:pt x="154175" y="267157"/>
                  </a:moveTo>
                  <a:cubicBezTo>
                    <a:pt x="168134" y="267157"/>
                    <a:pt x="179450" y="278756"/>
                    <a:pt x="179450" y="293063"/>
                  </a:cubicBezTo>
                  <a:cubicBezTo>
                    <a:pt x="179450" y="307370"/>
                    <a:pt x="168134" y="318969"/>
                    <a:pt x="154175" y="318969"/>
                  </a:cubicBezTo>
                  <a:cubicBezTo>
                    <a:pt x="140216" y="318969"/>
                    <a:pt x="128900" y="307370"/>
                    <a:pt x="128900" y="293063"/>
                  </a:cubicBezTo>
                  <a:cubicBezTo>
                    <a:pt x="128900" y="278756"/>
                    <a:pt x="140216" y="267157"/>
                    <a:pt x="154175" y="267157"/>
                  </a:cubicBezTo>
                  <a:close/>
                  <a:moveTo>
                    <a:pt x="243900" y="171113"/>
                  </a:moveTo>
                  <a:cubicBezTo>
                    <a:pt x="252973" y="171113"/>
                    <a:pt x="260329" y="177903"/>
                    <a:pt x="260329" y="186278"/>
                  </a:cubicBezTo>
                  <a:cubicBezTo>
                    <a:pt x="260329" y="194653"/>
                    <a:pt x="252973" y="201443"/>
                    <a:pt x="243900" y="201443"/>
                  </a:cubicBezTo>
                  <a:cubicBezTo>
                    <a:pt x="234827" y="201443"/>
                    <a:pt x="227471" y="194653"/>
                    <a:pt x="227471" y="186278"/>
                  </a:cubicBezTo>
                  <a:cubicBezTo>
                    <a:pt x="227471" y="177903"/>
                    <a:pt x="234827" y="171113"/>
                    <a:pt x="243900" y="171113"/>
                  </a:cubicBezTo>
                  <a:close/>
                  <a:moveTo>
                    <a:pt x="190192" y="171113"/>
                  </a:moveTo>
                  <a:cubicBezTo>
                    <a:pt x="199615" y="171113"/>
                    <a:pt x="207253" y="177903"/>
                    <a:pt x="207253" y="186278"/>
                  </a:cubicBezTo>
                  <a:cubicBezTo>
                    <a:pt x="207253" y="194653"/>
                    <a:pt x="199615" y="201443"/>
                    <a:pt x="190192" y="201443"/>
                  </a:cubicBezTo>
                  <a:cubicBezTo>
                    <a:pt x="180769" y="201443"/>
                    <a:pt x="173131" y="194653"/>
                    <a:pt x="173131" y="186278"/>
                  </a:cubicBezTo>
                  <a:cubicBezTo>
                    <a:pt x="173131" y="177903"/>
                    <a:pt x="180769" y="171113"/>
                    <a:pt x="190192" y="171113"/>
                  </a:cubicBezTo>
                  <a:close/>
                  <a:moveTo>
                    <a:pt x="271702" y="116772"/>
                  </a:moveTo>
                  <a:cubicBezTo>
                    <a:pt x="280775" y="116772"/>
                    <a:pt x="288131" y="124128"/>
                    <a:pt x="288131" y="133201"/>
                  </a:cubicBezTo>
                  <a:cubicBezTo>
                    <a:pt x="288131" y="142274"/>
                    <a:pt x="280775" y="149630"/>
                    <a:pt x="271702" y="149630"/>
                  </a:cubicBezTo>
                  <a:cubicBezTo>
                    <a:pt x="262629" y="149630"/>
                    <a:pt x="255273" y="142274"/>
                    <a:pt x="255273" y="133201"/>
                  </a:cubicBezTo>
                  <a:cubicBezTo>
                    <a:pt x="255273" y="124128"/>
                    <a:pt x="262629" y="116772"/>
                    <a:pt x="271702" y="116772"/>
                  </a:cubicBezTo>
                  <a:close/>
                  <a:moveTo>
                    <a:pt x="160494" y="116772"/>
                  </a:moveTo>
                  <a:cubicBezTo>
                    <a:pt x="169567" y="116772"/>
                    <a:pt x="176923" y="124128"/>
                    <a:pt x="176923" y="133201"/>
                  </a:cubicBezTo>
                  <a:cubicBezTo>
                    <a:pt x="176923" y="142274"/>
                    <a:pt x="169567" y="149630"/>
                    <a:pt x="160494" y="149630"/>
                  </a:cubicBezTo>
                  <a:cubicBezTo>
                    <a:pt x="151421" y="149630"/>
                    <a:pt x="144065" y="142274"/>
                    <a:pt x="144065" y="133201"/>
                  </a:cubicBezTo>
                  <a:cubicBezTo>
                    <a:pt x="144065" y="124128"/>
                    <a:pt x="151421" y="116772"/>
                    <a:pt x="160494" y="116772"/>
                  </a:cubicBezTo>
                  <a:close/>
                  <a:moveTo>
                    <a:pt x="3001" y="53586"/>
                  </a:moveTo>
                  <a:cubicBezTo>
                    <a:pt x="3001" y="53586"/>
                    <a:pt x="3001" y="53586"/>
                    <a:pt x="6002" y="53586"/>
                  </a:cubicBezTo>
                  <a:cubicBezTo>
                    <a:pt x="90040" y="53586"/>
                    <a:pt x="90040" y="53586"/>
                    <a:pt x="90040" y="53586"/>
                  </a:cubicBezTo>
                  <a:cubicBezTo>
                    <a:pt x="90040" y="53586"/>
                    <a:pt x="93042" y="53586"/>
                    <a:pt x="93042" y="53586"/>
                  </a:cubicBezTo>
                  <a:cubicBezTo>
                    <a:pt x="159072" y="219329"/>
                    <a:pt x="159072" y="219329"/>
                    <a:pt x="159072" y="219329"/>
                  </a:cubicBezTo>
                  <a:cubicBezTo>
                    <a:pt x="159072" y="219329"/>
                    <a:pt x="159072" y="222343"/>
                    <a:pt x="162073" y="222343"/>
                  </a:cubicBezTo>
                  <a:cubicBezTo>
                    <a:pt x="273124" y="222343"/>
                    <a:pt x="273124" y="222343"/>
                    <a:pt x="273124" y="222343"/>
                  </a:cubicBezTo>
                  <a:cubicBezTo>
                    <a:pt x="273124" y="222343"/>
                    <a:pt x="276125" y="219329"/>
                    <a:pt x="276125" y="219329"/>
                  </a:cubicBezTo>
                  <a:cubicBezTo>
                    <a:pt x="309140" y="119883"/>
                    <a:pt x="309140" y="119883"/>
                    <a:pt x="309140" y="119883"/>
                  </a:cubicBezTo>
                  <a:cubicBezTo>
                    <a:pt x="309140" y="116870"/>
                    <a:pt x="312141" y="116870"/>
                    <a:pt x="312141" y="116870"/>
                  </a:cubicBezTo>
                  <a:lnTo>
                    <a:pt x="333151" y="125910"/>
                  </a:lnTo>
                  <a:cubicBezTo>
                    <a:pt x="336152" y="125910"/>
                    <a:pt x="336152" y="125910"/>
                    <a:pt x="336152" y="128924"/>
                  </a:cubicBezTo>
                  <a:cubicBezTo>
                    <a:pt x="294133" y="246451"/>
                    <a:pt x="294133" y="246451"/>
                    <a:pt x="294133" y="246451"/>
                  </a:cubicBezTo>
                  <a:cubicBezTo>
                    <a:pt x="294133" y="246451"/>
                    <a:pt x="294133" y="249464"/>
                    <a:pt x="294133" y="249464"/>
                  </a:cubicBezTo>
                  <a:cubicBezTo>
                    <a:pt x="141064" y="249464"/>
                    <a:pt x="141064" y="249464"/>
                    <a:pt x="141064" y="249464"/>
                  </a:cubicBezTo>
                  <a:cubicBezTo>
                    <a:pt x="141064" y="249464"/>
                    <a:pt x="141064" y="246451"/>
                    <a:pt x="141064" y="246451"/>
                  </a:cubicBezTo>
                  <a:cubicBezTo>
                    <a:pt x="75034" y="80708"/>
                    <a:pt x="75034" y="80708"/>
                    <a:pt x="75034" y="80708"/>
                  </a:cubicBezTo>
                  <a:cubicBezTo>
                    <a:pt x="72032" y="80708"/>
                    <a:pt x="72032" y="80708"/>
                    <a:pt x="72032" y="80708"/>
                  </a:cubicBezTo>
                  <a:cubicBezTo>
                    <a:pt x="6002" y="80708"/>
                    <a:pt x="6002" y="80708"/>
                    <a:pt x="6002" y="80708"/>
                  </a:cubicBezTo>
                  <a:cubicBezTo>
                    <a:pt x="3001" y="80708"/>
                    <a:pt x="3001" y="80708"/>
                    <a:pt x="0" y="77694"/>
                  </a:cubicBezTo>
                  <a:cubicBezTo>
                    <a:pt x="3001" y="53586"/>
                    <a:pt x="3001" y="53586"/>
                    <a:pt x="3001" y="53586"/>
                  </a:cubicBezTo>
                  <a:close/>
                  <a:moveTo>
                    <a:pt x="215877" y="2265"/>
                  </a:moveTo>
                  <a:cubicBezTo>
                    <a:pt x="218844" y="-754"/>
                    <a:pt x="218844" y="-754"/>
                    <a:pt x="218844" y="2265"/>
                  </a:cubicBezTo>
                  <a:cubicBezTo>
                    <a:pt x="251481" y="53587"/>
                    <a:pt x="251481" y="53587"/>
                    <a:pt x="251481" y="53587"/>
                  </a:cubicBezTo>
                  <a:cubicBezTo>
                    <a:pt x="251481" y="56605"/>
                    <a:pt x="251481" y="56605"/>
                    <a:pt x="248514" y="56605"/>
                  </a:cubicBezTo>
                  <a:cubicBezTo>
                    <a:pt x="233679" y="56605"/>
                    <a:pt x="233679" y="56605"/>
                    <a:pt x="233679" y="56605"/>
                  </a:cubicBezTo>
                  <a:cubicBezTo>
                    <a:pt x="230712" y="56605"/>
                    <a:pt x="230712" y="56605"/>
                    <a:pt x="230712" y="56605"/>
                  </a:cubicBezTo>
                  <a:cubicBezTo>
                    <a:pt x="230712" y="159248"/>
                    <a:pt x="230712" y="159248"/>
                    <a:pt x="230712" y="159248"/>
                  </a:cubicBezTo>
                  <a:cubicBezTo>
                    <a:pt x="230712" y="162267"/>
                    <a:pt x="230712" y="162267"/>
                    <a:pt x="230712" y="162267"/>
                  </a:cubicBezTo>
                  <a:lnTo>
                    <a:pt x="206976" y="162267"/>
                  </a:lnTo>
                  <a:cubicBezTo>
                    <a:pt x="204009" y="162267"/>
                    <a:pt x="204009" y="162267"/>
                    <a:pt x="204009" y="159248"/>
                  </a:cubicBezTo>
                  <a:cubicBezTo>
                    <a:pt x="204009" y="56605"/>
                    <a:pt x="204009" y="56605"/>
                    <a:pt x="204009" y="56605"/>
                  </a:cubicBezTo>
                  <a:cubicBezTo>
                    <a:pt x="186207" y="56605"/>
                    <a:pt x="186207" y="56605"/>
                    <a:pt x="186207" y="56605"/>
                  </a:cubicBezTo>
                  <a:cubicBezTo>
                    <a:pt x="186207" y="56605"/>
                    <a:pt x="183240" y="56605"/>
                    <a:pt x="186207" y="53587"/>
                  </a:cubicBezTo>
                  <a:cubicBezTo>
                    <a:pt x="215877" y="2265"/>
                    <a:pt x="215877" y="2265"/>
                    <a:pt x="215877" y="2265"/>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grpSp>
      <p:grpSp>
        <p:nvGrpSpPr>
          <p:cNvPr id="13" name="组合 12"/>
          <p:cNvGrpSpPr/>
          <p:nvPr/>
        </p:nvGrpSpPr>
        <p:grpSpPr>
          <a:xfrm>
            <a:off x="3916533" y="4323218"/>
            <a:ext cx="865584" cy="879872"/>
            <a:chOff x="3395663" y="4159251"/>
            <a:chExt cx="1154112" cy="1173163"/>
          </a:xfrm>
        </p:grpSpPr>
        <p:pic>
          <p:nvPicPr>
            <p:cNvPr id="14" name="MH_Other_5"/>
            <p:cNvPicPr>
              <a:picLocks noChangeAspect="1"/>
            </p:cNvPicPr>
            <p:nvPr>
              <p:custDataLst>
                <p:tags r:id="rId10"/>
              </p:custDataLst>
            </p:nvPr>
          </p:nvPicPr>
          <p:blipFill>
            <a:blip r:embed="rId2"/>
            <a:stretch>
              <a:fillRect/>
            </a:stretch>
          </p:blipFill>
          <p:spPr>
            <a:xfrm>
              <a:off x="3395663" y="4159251"/>
              <a:ext cx="1154112" cy="1173163"/>
            </a:xfrm>
            <a:prstGeom prst="rect">
              <a:avLst/>
            </a:prstGeom>
            <a:effectLst>
              <a:outerShdw blurRad="50800" dist="38100" dir="8100000" algn="tr" rotWithShape="0">
                <a:prstClr val="black">
                  <a:alpha val="40000"/>
                </a:prstClr>
              </a:outerShdw>
            </a:effectLst>
          </p:spPr>
        </p:pic>
        <p:sp>
          <p:nvSpPr>
            <p:cNvPr id="15" name="MH_Other_32"/>
            <p:cNvSpPr/>
            <p:nvPr>
              <p:custDataLst>
                <p:tags r:id="rId11"/>
              </p:custDataLst>
            </p:nvPr>
          </p:nvSpPr>
          <p:spPr bwMode="auto">
            <a:xfrm flipH="1">
              <a:off x="3848100" y="4565651"/>
              <a:ext cx="249238" cy="360363"/>
            </a:xfrm>
            <a:custGeom>
              <a:avLst/>
              <a:gdLst>
                <a:gd name="T0" fmla="*/ 1112819 w 1519238"/>
                <a:gd name="T1" fmla="*/ 1659429 h 2201863"/>
                <a:gd name="T2" fmla="*/ 665489 w 1519238"/>
                <a:gd name="T3" fmla="*/ 1481972 h 2201863"/>
                <a:gd name="T4" fmla="*/ 263714 w 1519238"/>
                <a:gd name="T5" fmla="*/ 1362218 h 2201863"/>
                <a:gd name="T6" fmla="*/ 1202097 w 1519238"/>
                <a:gd name="T7" fmla="*/ 1234102 h 2201863"/>
                <a:gd name="T8" fmla="*/ 1186988 w 1519238"/>
                <a:gd name="T9" fmla="*/ 1231904 h 2201863"/>
                <a:gd name="T10" fmla="*/ 1132872 w 1519238"/>
                <a:gd name="T11" fmla="*/ 1234102 h 2201863"/>
                <a:gd name="T12" fmla="*/ 1115566 w 1519238"/>
                <a:gd name="T13" fmla="*/ 1233003 h 2201863"/>
                <a:gd name="T14" fmla="*/ 1099908 w 1519238"/>
                <a:gd name="T15" fmla="*/ 1222288 h 2201863"/>
                <a:gd name="T16" fmla="*/ 1094139 w 1519238"/>
                <a:gd name="T17" fmla="*/ 1231355 h 2201863"/>
                <a:gd name="T18" fmla="*/ 1074360 w 1519238"/>
                <a:gd name="T19" fmla="*/ 1230256 h 2201863"/>
                <a:gd name="T20" fmla="*/ 1070790 w 1519238"/>
                <a:gd name="T21" fmla="*/ 1222838 h 2201863"/>
                <a:gd name="T22" fmla="*/ 1052110 w 1519238"/>
                <a:gd name="T23" fmla="*/ 1231904 h 2201863"/>
                <a:gd name="T24" fmla="*/ 1044968 w 1519238"/>
                <a:gd name="T25" fmla="*/ 1222288 h 2201863"/>
                <a:gd name="T26" fmla="*/ 267010 w 1519238"/>
                <a:gd name="T27" fmla="*/ 1230256 h 2201863"/>
                <a:gd name="T28" fmla="*/ 262889 w 1519238"/>
                <a:gd name="T29" fmla="*/ 1222563 h 2201863"/>
                <a:gd name="T30" fmla="*/ 246682 w 1519238"/>
                <a:gd name="T31" fmla="*/ 1234102 h 2201863"/>
                <a:gd name="T32" fmla="*/ 228003 w 1519238"/>
                <a:gd name="T33" fmla="*/ 1222838 h 2201863"/>
                <a:gd name="T34" fmla="*/ 224157 w 1519238"/>
                <a:gd name="T35" fmla="*/ 1224212 h 2201863"/>
                <a:gd name="T36" fmla="*/ 204378 w 1519238"/>
                <a:gd name="T37" fmla="*/ 1230805 h 2201863"/>
                <a:gd name="T38" fmla="*/ 196961 w 1519238"/>
                <a:gd name="T39" fmla="*/ 1222288 h 2201863"/>
                <a:gd name="T40" fmla="*/ 182952 w 1519238"/>
                <a:gd name="T41" fmla="*/ 1222288 h 2201863"/>
                <a:gd name="T42" fmla="*/ 118122 w 1519238"/>
                <a:gd name="T43" fmla="*/ 1223387 h 2201863"/>
                <a:gd name="T44" fmla="*/ 112353 w 1519238"/>
                <a:gd name="T45" fmla="*/ 1222288 h 2201863"/>
                <a:gd name="T46" fmla="*/ 707618 w 1519238"/>
                <a:gd name="T47" fmla="*/ 1031689 h 2201863"/>
                <a:gd name="T48" fmla="*/ 753371 w 1519238"/>
                <a:gd name="T49" fmla="*/ 858417 h 2201863"/>
                <a:gd name="T50" fmla="*/ 572108 w 1519238"/>
                <a:gd name="T51" fmla="*/ 866060 h 2201863"/>
                <a:gd name="T52" fmla="*/ 730708 w 1519238"/>
                <a:gd name="T53" fmla="*/ 865285 h 2201863"/>
                <a:gd name="T54" fmla="*/ 723340 w 1519238"/>
                <a:gd name="T55" fmla="*/ 863087 h 2201863"/>
                <a:gd name="T56" fmla="*/ 595105 w 1519238"/>
                <a:gd name="T57" fmla="*/ 854846 h 2201863"/>
                <a:gd name="T58" fmla="*/ 852126 w 1519238"/>
                <a:gd name="T59" fmla="*/ 800731 h 2201863"/>
                <a:gd name="T60" fmla="*/ 730801 w 1519238"/>
                <a:gd name="T61" fmla="*/ 756780 h 2201863"/>
                <a:gd name="T62" fmla="*/ 572474 w 1519238"/>
                <a:gd name="T63" fmla="*/ 758423 h 2201863"/>
                <a:gd name="T64" fmla="*/ 712394 w 1519238"/>
                <a:gd name="T65" fmla="*/ 365034 h 2201863"/>
                <a:gd name="T66" fmla="*/ 601801 w 1519238"/>
                <a:gd name="T67" fmla="*/ 360115 h 2201863"/>
                <a:gd name="T68" fmla="*/ 622417 w 1519238"/>
                <a:gd name="T69" fmla="*/ 349650 h 2201863"/>
                <a:gd name="T70" fmla="*/ 659011 w 1519238"/>
                <a:gd name="T71" fmla="*/ 27748 h 2201863"/>
                <a:gd name="T72" fmla="*/ 718071 w 1519238"/>
                <a:gd name="T73" fmla="*/ 297536 h 2201863"/>
                <a:gd name="T74" fmla="*/ 728236 w 1519238"/>
                <a:gd name="T75" fmla="*/ 341219 h 2201863"/>
                <a:gd name="T76" fmla="*/ 747190 w 1519238"/>
                <a:gd name="T77" fmla="*/ 486002 h 2201863"/>
                <a:gd name="T78" fmla="*/ 820536 w 1519238"/>
                <a:gd name="T79" fmla="*/ 575291 h 2201863"/>
                <a:gd name="T80" fmla="*/ 868334 w 1519238"/>
                <a:gd name="T81" fmla="*/ 639029 h 2201863"/>
                <a:gd name="T82" fmla="*/ 903221 w 1519238"/>
                <a:gd name="T83" fmla="*/ 711833 h 2201863"/>
                <a:gd name="T84" fmla="*/ 912286 w 1519238"/>
                <a:gd name="T85" fmla="*/ 763208 h 2201863"/>
                <a:gd name="T86" fmla="*/ 922725 w 1519238"/>
                <a:gd name="T87" fmla="*/ 789308 h 2201863"/>
                <a:gd name="T88" fmla="*/ 933439 w 1519238"/>
                <a:gd name="T89" fmla="*/ 852772 h 2201863"/>
                <a:gd name="T90" fmla="*/ 1000740 w 1519238"/>
                <a:gd name="T91" fmla="*/ 966237 h 2201863"/>
                <a:gd name="T92" fmla="*/ 982885 w 1519238"/>
                <a:gd name="T93" fmla="*/ 999204 h 2201863"/>
                <a:gd name="T94" fmla="*/ 978764 w 1519238"/>
                <a:gd name="T95" fmla="*/ 1033272 h 2201863"/>
                <a:gd name="T96" fmla="*/ 1277915 w 1519238"/>
                <a:gd name="T97" fmla="*/ 1867087 h 2201863"/>
                <a:gd name="T98" fmla="*/ 335686 w 1519238"/>
                <a:gd name="T99" fmla="*/ 1040414 h 2201863"/>
                <a:gd name="T100" fmla="*/ 331016 w 1519238"/>
                <a:gd name="T101" fmla="*/ 1004424 h 2201863"/>
                <a:gd name="T102" fmla="*/ 314809 w 1519238"/>
                <a:gd name="T103" fmla="*/ 977501 h 2201863"/>
                <a:gd name="T104" fmla="*/ 370024 w 1519238"/>
                <a:gd name="T105" fmla="*/ 875849 h 2201863"/>
                <a:gd name="T106" fmla="*/ 387330 w 1519238"/>
                <a:gd name="T107" fmla="*/ 794528 h 2201863"/>
                <a:gd name="T108" fmla="*/ 407384 w 1519238"/>
                <a:gd name="T109" fmla="*/ 772000 h 2201863"/>
                <a:gd name="T110" fmla="*/ 408207 w 1519238"/>
                <a:gd name="T111" fmla="*/ 715405 h 2201863"/>
                <a:gd name="T112" fmla="*/ 447215 w 1519238"/>
                <a:gd name="T113" fmla="*/ 644249 h 2201863"/>
                <a:gd name="T114" fmla="*/ 491717 w 1519238"/>
                <a:gd name="T115" fmla="*/ 583259 h 2201863"/>
                <a:gd name="T116" fmla="*/ 567260 w 1519238"/>
                <a:gd name="T117" fmla="*/ 507981 h 2201863"/>
                <a:gd name="T118" fmla="*/ 579072 w 1519238"/>
                <a:gd name="T119" fmla="*/ 358802 h 2201863"/>
                <a:gd name="T120" fmla="*/ 591159 w 1519238"/>
                <a:gd name="T121" fmla="*/ 293689 h 2201863"/>
                <a:gd name="T122" fmla="*/ 643352 w 1519238"/>
                <a:gd name="T123" fmla="*/ 89288 h 220186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19238" h="2201863">
                  <a:moveTo>
                    <a:pt x="745439" y="1962150"/>
                  </a:moveTo>
                  <a:lnTo>
                    <a:pt x="739140" y="1962469"/>
                  </a:lnTo>
                  <a:lnTo>
                    <a:pt x="733471" y="1962788"/>
                  </a:lnTo>
                  <a:lnTo>
                    <a:pt x="728117" y="1963426"/>
                  </a:lnTo>
                  <a:lnTo>
                    <a:pt x="723078" y="1964383"/>
                  </a:lnTo>
                  <a:lnTo>
                    <a:pt x="714890" y="1966296"/>
                  </a:lnTo>
                  <a:lnTo>
                    <a:pt x="708591" y="1968209"/>
                  </a:lnTo>
                  <a:lnTo>
                    <a:pt x="704181" y="1969804"/>
                  </a:lnTo>
                  <a:lnTo>
                    <a:pt x="700087" y="1971398"/>
                  </a:lnTo>
                  <a:lnTo>
                    <a:pt x="700087" y="2179638"/>
                  </a:lnTo>
                  <a:lnTo>
                    <a:pt x="748589" y="2179638"/>
                  </a:lnTo>
                  <a:lnTo>
                    <a:pt x="769060" y="2179638"/>
                  </a:lnTo>
                  <a:lnTo>
                    <a:pt x="817562" y="2179638"/>
                  </a:lnTo>
                  <a:lnTo>
                    <a:pt x="817562" y="1971398"/>
                  </a:lnTo>
                  <a:lnTo>
                    <a:pt x="813468" y="1969804"/>
                  </a:lnTo>
                  <a:lnTo>
                    <a:pt x="808744" y="1968209"/>
                  </a:lnTo>
                  <a:lnTo>
                    <a:pt x="802760" y="1966296"/>
                  </a:lnTo>
                  <a:lnTo>
                    <a:pt x="794256" y="1964383"/>
                  </a:lnTo>
                  <a:lnTo>
                    <a:pt x="789532" y="1963426"/>
                  </a:lnTo>
                  <a:lnTo>
                    <a:pt x="784178" y="1962788"/>
                  </a:lnTo>
                  <a:lnTo>
                    <a:pt x="778509" y="1962469"/>
                  </a:lnTo>
                  <a:lnTo>
                    <a:pt x="772210" y="1962150"/>
                  </a:lnTo>
                  <a:lnTo>
                    <a:pt x="765596" y="1962150"/>
                  </a:lnTo>
                  <a:lnTo>
                    <a:pt x="758667" y="1962469"/>
                  </a:lnTo>
                  <a:lnTo>
                    <a:pt x="751738" y="1962150"/>
                  </a:lnTo>
                  <a:lnTo>
                    <a:pt x="745439" y="1962150"/>
                  </a:lnTo>
                  <a:close/>
                  <a:moveTo>
                    <a:pt x="1243330" y="1914525"/>
                  </a:moveTo>
                  <a:lnTo>
                    <a:pt x="1238568" y="1914843"/>
                  </a:lnTo>
                  <a:lnTo>
                    <a:pt x="1234758" y="1915161"/>
                  </a:lnTo>
                  <a:lnTo>
                    <a:pt x="1227138" y="1916116"/>
                  </a:lnTo>
                  <a:lnTo>
                    <a:pt x="1220788" y="1918024"/>
                  </a:lnTo>
                  <a:lnTo>
                    <a:pt x="1216025" y="1919614"/>
                  </a:lnTo>
                  <a:lnTo>
                    <a:pt x="1212533" y="1920886"/>
                  </a:lnTo>
                  <a:lnTo>
                    <a:pt x="1209675" y="1922159"/>
                  </a:lnTo>
                  <a:lnTo>
                    <a:pt x="1209675" y="2095500"/>
                  </a:lnTo>
                  <a:lnTo>
                    <a:pt x="1245553" y="2095500"/>
                  </a:lnTo>
                  <a:lnTo>
                    <a:pt x="1261111" y="2095500"/>
                  </a:lnTo>
                  <a:lnTo>
                    <a:pt x="1296988" y="2095500"/>
                  </a:lnTo>
                  <a:lnTo>
                    <a:pt x="1296988" y="1922159"/>
                  </a:lnTo>
                  <a:lnTo>
                    <a:pt x="1294131" y="1920886"/>
                  </a:lnTo>
                  <a:lnTo>
                    <a:pt x="1290956" y="1919614"/>
                  </a:lnTo>
                  <a:lnTo>
                    <a:pt x="1286193" y="1918024"/>
                  </a:lnTo>
                  <a:lnTo>
                    <a:pt x="1279843" y="1916116"/>
                  </a:lnTo>
                  <a:lnTo>
                    <a:pt x="1272541" y="1915161"/>
                  </a:lnTo>
                  <a:lnTo>
                    <a:pt x="1268096" y="1914843"/>
                  </a:lnTo>
                  <a:lnTo>
                    <a:pt x="1263651" y="1914525"/>
                  </a:lnTo>
                  <a:lnTo>
                    <a:pt x="1258571" y="1914525"/>
                  </a:lnTo>
                  <a:lnTo>
                    <a:pt x="1253490" y="1914525"/>
                  </a:lnTo>
                  <a:lnTo>
                    <a:pt x="1248410" y="1914525"/>
                  </a:lnTo>
                  <a:lnTo>
                    <a:pt x="1243330" y="1914525"/>
                  </a:lnTo>
                  <a:close/>
                  <a:moveTo>
                    <a:pt x="255588" y="1914525"/>
                  </a:moveTo>
                  <a:lnTo>
                    <a:pt x="251143" y="1914843"/>
                  </a:lnTo>
                  <a:lnTo>
                    <a:pt x="246698" y="1915161"/>
                  </a:lnTo>
                  <a:lnTo>
                    <a:pt x="239395" y="1916116"/>
                  </a:lnTo>
                  <a:lnTo>
                    <a:pt x="233045" y="1918024"/>
                  </a:lnTo>
                  <a:lnTo>
                    <a:pt x="228600" y="1919614"/>
                  </a:lnTo>
                  <a:lnTo>
                    <a:pt x="224790" y="1920886"/>
                  </a:lnTo>
                  <a:lnTo>
                    <a:pt x="222250" y="1922159"/>
                  </a:lnTo>
                  <a:lnTo>
                    <a:pt x="222250" y="2095500"/>
                  </a:lnTo>
                  <a:lnTo>
                    <a:pt x="258128" y="2095500"/>
                  </a:lnTo>
                  <a:lnTo>
                    <a:pt x="273685" y="2095500"/>
                  </a:lnTo>
                  <a:lnTo>
                    <a:pt x="309563" y="2095500"/>
                  </a:lnTo>
                  <a:lnTo>
                    <a:pt x="309563" y="1922159"/>
                  </a:lnTo>
                  <a:lnTo>
                    <a:pt x="306388" y="1920886"/>
                  </a:lnTo>
                  <a:lnTo>
                    <a:pt x="303213" y="1919614"/>
                  </a:lnTo>
                  <a:lnTo>
                    <a:pt x="298451" y="1918024"/>
                  </a:lnTo>
                  <a:lnTo>
                    <a:pt x="292101" y="1916116"/>
                  </a:lnTo>
                  <a:lnTo>
                    <a:pt x="284798" y="1915161"/>
                  </a:lnTo>
                  <a:lnTo>
                    <a:pt x="280670" y="1914843"/>
                  </a:lnTo>
                  <a:lnTo>
                    <a:pt x="275908" y="1914525"/>
                  </a:lnTo>
                  <a:lnTo>
                    <a:pt x="271145" y="1914525"/>
                  </a:lnTo>
                  <a:lnTo>
                    <a:pt x="265748" y="1914525"/>
                  </a:lnTo>
                  <a:lnTo>
                    <a:pt x="260668" y="1914525"/>
                  </a:lnTo>
                  <a:lnTo>
                    <a:pt x="255588" y="1914525"/>
                  </a:lnTo>
                  <a:close/>
                  <a:moveTo>
                    <a:pt x="745294" y="1574800"/>
                  </a:moveTo>
                  <a:lnTo>
                    <a:pt x="733515" y="1575116"/>
                  </a:lnTo>
                  <a:lnTo>
                    <a:pt x="723327" y="1576064"/>
                  </a:lnTo>
                  <a:lnTo>
                    <a:pt x="714732" y="1577013"/>
                  </a:lnTo>
                  <a:lnTo>
                    <a:pt x="708364" y="1578593"/>
                  </a:lnTo>
                  <a:lnTo>
                    <a:pt x="703907" y="1579857"/>
                  </a:lnTo>
                  <a:lnTo>
                    <a:pt x="700087" y="1580805"/>
                  </a:lnTo>
                  <a:lnTo>
                    <a:pt x="700087" y="1712913"/>
                  </a:lnTo>
                  <a:lnTo>
                    <a:pt x="748478" y="1712913"/>
                  </a:lnTo>
                  <a:lnTo>
                    <a:pt x="769171" y="1712913"/>
                  </a:lnTo>
                  <a:lnTo>
                    <a:pt x="817562" y="1712913"/>
                  </a:lnTo>
                  <a:lnTo>
                    <a:pt x="817562" y="1580805"/>
                  </a:lnTo>
                  <a:lnTo>
                    <a:pt x="813742" y="1579857"/>
                  </a:lnTo>
                  <a:lnTo>
                    <a:pt x="808966" y="1578593"/>
                  </a:lnTo>
                  <a:lnTo>
                    <a:pt x="802918" y="1577013"/>
                  </a:lnTo>
                  <a:lnTo>
                    <a:pt x="794322" y="1576064"/>
                  </a:lnTo>
                  <a:lnTo>
                    <a:pt x="784453" y="1575116"/>
                  </a:lnTo>
                  <a:lnTo>
                    <a:pt x="772355" y="1574800"/>
                  </a:lnTo>
                  <a:lnTo>
                    <a:pt x="758665" y="1574800"/>
                  </a:lnTo>
                  <a:lnTo>
                    <a:pt x="745294" y="1574800"/>
                  </a:lnTo>
                  <a:close/>
                  <a:moveTo>
                    <a:pt x="1245919" y="1568450"/>
                  </a:moveTo>
                  <a:lnTo>
                    <a:pt x="1237883" y="1569087"/>
                  </a:lnTo>
                  <a:lnTo>
                    <a:pt x="1231454" y="1569723"/>
                  </a:lnTo>
                  <a:lnTo>
                    <a:pt x="1225668" y="1571314"/>
                  </a:lnTo>
                  <a:lnTo>
                    <a:pt x="1221811" y="1572269"/>
                  </a:lnTo>
                  <a:lnTo>
                    <a:pt x="1218275" y="1573542"/>
                  </a:lnTo>
                  <a:lnTo>
                    <a:pt x="1216025" y="1574497"/>
                  </a:lnTo>
                  <a:lnTo>
                    <a:pt x="1216025" y="1704975"/>
                  </a:lnTo>
                  <a:lnTo>
                    <a:pt x="1248169" y="1704975"/>
                  </a:lnTo>
                  <a:lnTo>
                    <a:pt x="1261669" y="1704975"/>
                  </a:lnTo>
                  <a:lnTo>
                    <a:pt x="1293813" y="1704975"/>
                  </a:lnTo>
                  <a:lnTo>
                    <a:pt x="1293813" y="1574497"/>
                  </a:lnTo>
                  <a:lnTo>
                    <a:pt x="1291242" y="1573542"/>
                  </a:lnTo>
                  <a:lnTo>
                    <a:pt x="1288349" y="1572269"/>
                  </a:lnTo>
                  <a:lnTo>
                    <a:pt x="1283849" y="1571314"/>
                  </a:lnTo>
                  <a:lnTo>
                    <a:pt x="1278706" y="1569723"/>
                  </a:lnTo>
                  <a:lnTo>
                    <a:pt x="1271955" y="1569087"/>
                  </a:lnTo>
                  <a:lnTo>
                    <a:pt x="1264241" y="1568450"/>
                  </a:lnTo>
                  <a:lnTo>
                    <a:pt x="1255241" y="1568768"/>
                  </a:lnTo>
                  <a:lnTo>
                    <a:pt x="1245919" y="1568450"/>
                  </a:lnTo>
                  <a:close/>
                  <a:moveTo>
                    <a:pt x="257030" y="1568450"/>
                  </a:moveTo>
                  <a:lnTo>
                    <a:pt x="248961" y="1569087"/>
                  </a:lnTo>
                  <a:lnTo>
                    <a:pt x="242505" y="1569723"/>
                  </a:lnTo>
                  <a:lnTo>
                    <a:pt x="236695" y="1571314"/>
                  </a:lnTo>
                  <a:lnTo>
                    <a:pt x="232176" y="1572269"/>
                  </a:lnTo>
                  <a:lnTo>
                    <a:pt x="229272" y="1573542"/>
                  </a:lnTo>
                  <a:lnTo>
                    <a:pt x="227012" y="1574497"/>
                  </a:lnTo>
                  <a:lnTo>
                    <a:pt x="227012" y="1704975"/>
                  </a:lnTo>
                  <a:lnTo>
                    <a:pt x="258967" y="1704975"/>
                  </a:lnTo>
                  <a:lnTo>
                    <a:pt x="272846" y="1704975"/>
                  </a:lnTo>
                  <a:lnTo>
                    <a:pt x="304800" y="1704975"/>
                  </a:lnTo>
                  <a:lnTo>
                    <a:pt x="304800" y="1574497"/>
                  </a:lnTo>
                  <a:lnTo>
                    <a:pt x="302541" y="1573542"/>
                  </a:lnTo>
                  <a:lnTo>
                    <a:pt x="299636" y="1572269"/>
                  </a:lnTo>
                  <a:lnTo>
                    <a:pt x="295117" y="1571314"/>
                  </a:lnTo>
                  <a:lnTo>
                    <a:pt x="289630" y="1569723"/>
                  </a:lnTo>
                  <a:lnTo>
                    <a:pt x="282852" y="1569087"/>
                  </a:lnTo>
                  <a:lnTo>
                    <a:pt x="275105" y="1568450"/>
                  </a:lnTo>
                  <a:lnTo>
                    <a:pt x="266068" y="1568768"/>
                  </a:lnTo>
                  <a:lnTo>
                    <a:pt x="257030" y="1568450"/>
                  </a:lnTo>
                  <a:close/>
                  <a:moveTo>
                    <a:pt x="1395413" y="1412762"/>
                  </a:moveTo>
                  <a:lnTo>
                    <a:pt x="1394778" y="1413079"/>
                  </a:lnTo>
                  <a:lnTo>
                    <a:pt x="1394143" y="1414032"/>
                  </a:lnTo>
                  <a:lnTo>
                    <a:pt x="1394143" y="1414667"/>
                  </a:lnTo>
                  <a:lnTo>
                    <a:pt x="1394143" y="1414985"/>
                  </a:lnTo>
                  <a:lnTo>
                    <a:pt x="1394143" y="1421971"/>
                  </a:lnTo>
                  <a:lnTo>
                    <a:pt x="1394778" y="1422606"/>
                  </a:lnTo>
                  <a:lnTo>
                    <a:pt x="1395413" y="1423876"/>
                  </a:lnTo>
                  <a:lnTo>
                    <a:pt x="1395413" y="1425146"/>
                  </a:lnTo>
                  <a:lnTo>
                    <a:pt x="1395413" y="1426416"/>
                  </a:lnTo>
                  <a:lnTo>
                    <a:pt x="1397001" y="1426416"/>
                  </a:lnTo>
                  <a:lnTo>
                    <a:pt x="1397318" y="1426416"/>
                  </a:lnTo>
                  <a:lnTo>
                    <a:pt x="1397001" y="1425146"/>
                  </a:lnTo>
                  <a:lnTo>
                    <a:pt x="1397318" y="1423876"/>
                  </a:lnTo>
                  <a:lnTo>
                    <a:pt x="1397953" y="1422606"/>
                  </a:lnTo>
                  <a:lnTo>
                    <a:pt x="1398271" y="1421971"/>
                  </a:lnTo>
                  <a:lnTo>
                    <a:pt x="1398271" y="1414985"/>
                  </a:lnTo>
                  <a:lnTo>
                    <a:pt x="1398271" y="1414667"/>
                  </a:lnTo>
                  <a:lnTo>
                    <a:pt x="1398271" y="1414032"/>
                  </a:lnTo>
                  <a:lnTo>
                    <a:pt x="1397636" y="1413079"/>
                  </a:lnTo>
                  <a:lnTo>
                    <a:pt x="1397001" y="1412762"/>
                  </a:lnTo>
                  <a:lnTo>
                    <a:pt x="1396366" y="1412762"/>
                  </a:lnTo>
                  <a:lnTo>
                    <a:pt x="1395413" y="1412762"/>
                  </a:lnTo>
                  <a:close/>
                  <a:moveTo>
                    <a:pt x="1387793" y="1412762"/>
                  </a:moveTo>
                  <a:lnTo>
                    <a:pt x="1387158" y="1413079"/>
                  </a:lnTo>
                  <a:lnTo>
                    <a:pt x="1386523" y="1414032"/>
                  </a:lnTo>
                  <a:lnTo>
                    <a:pt x="1386206" y="1414667"/>
                  </a:lnTo>
                  <a:lnTo>
                    <a:pt x="1386206" y="1414985"/>
                  </a:lnTo>
                  <a:lnTo>
                    <a:pt x="1386206" y="1421971"/>
                  </a:lnTo>
                  <a:lnTo>
                    <a:pt x="1386841" y="1422606"/>
                  </a:lnTo>
                  <a:lnTo>
                    <a:pt x="1387476" y="1423876"/>
                  </a:lnTo>
                  <a:lnTo>
                    <a:pt x="1387793" y="1425146"/>
                  </a:lnTo>
                  <a:lnTo>
                    <a:pt x="1387476" y="1426416"/>
                  </a:lnTo>
                  <a:lnTo>
                    <a:pt x="1389381" y="1426416"/>
                  </a:lnTo>
                  <a:lnTo>
                    <a:pt x="1389381" y="1425146"/>
                  </a:lnTo>
                  <a:lnTo>
                    <a:pt x="1389381" y="1423876"/>
                  </a:lnTo>
                  <a:lnTo>
                    <a:pt x="1390016" y="1422606"/>
                  </a:lnTo>
                  <a:lnTo>
                    <a:pt x="1390651" y="1421971"/>
                  </a:lnTo>
                  <a:lnTo>
                    <a:pt x="1390651" y="1414985"/>
                  </a:lnTo>
                  <a:lnTo>
                    <a:pt x="1390651" y="1414667"/>
                  </a:lnTo>
                  <a:lnTo>
                    <a:pt x="1390333" y="1414032"/>
                  </a:lnTo>
                  <a:lnTo>
                    <a:pt x="1389698" y="1413079"/>
                  </a:lnTo>
                  <a:lnTo>
                    <a:pt x="1389381" y="1412762"/>
                  </a:lnTo>
                  <a:lnTo>
                    <a:pt x="1388428" y="1412762"/>
                  </a:lnTo>
                  <a:lnTo>
                    <a:pt x="1387793" y="1412762"/>
                  </a:lnTo>
                  <a:close/>
                  <a:moveTo>
                    <a:pt x="1379856" y="1412762"/>
                  </a:moveTo>
                  <a:lnTo>
                    <a:pt x="1379221" y="1413079"/>
                  </a:lnTo>
                  <a:lnTo>
                    <a:pt x="1378586" y="1414032"/>
                  </a:lnTo>
                  <a:lnTo>
                    <a:pt x="1378586" y="1414667"/>
                  </a:lnTo>
                  <a:lnTo>
                    <a:pt x="1378586" y="1414985"/>
                  </a:lnTo>
                  <a:lnTo>
                    <a:pt x="1378586" y="1421971"/>
                  </a:lnTo>
                  <a:lnTo>
                    <a:pt x="1379221" y="1422606"/>
                  </a:lnTo>
                  <a:lnTo>
                    <a:pt x="1379856" y="1423876"/>
                  </a:lnTo>
                  <a:lnTo>
                    <a:pt x="1379856" y="1425146"/>
                  </a:lnTo>
                  <a:lnTo>
                    <a:pt x="1379856" y="1426416"/>
                  </a:lnTo>
                  <a:lnTo>
                    <a:pt x="1381443" y="1426416"/>
                  </a:lnTo>
                  <a:lnTo>
                    <a:pt x="1381761" y="1426416"/>
                  </a:lnTo>
                  <a:lnTo>
                    <a:pt x="1381443" y="1425146"/>
                  </a:lnTo>
                  <a:lnTo>
                    <a:pt x="1381443" y="1423876"/>
                  </a:lnTo>
                  <a:lnTo>
                    <a:pt x="1382078" y="1422606"/>
                  </a:lnTo>
                  <a:lnTo>
                    <a:pt x="1382713" y="1421971"/>
                  </a:lnTo>
                  <a:lnTo>
                    <a:pt x="1382713" y="1414985"/>
                  </a:lnTo>
                  <a:lnTo>
                    <a:pt x="1382713" y="1414667"/>
                  </a:lnTo>
                  <a:lnTo>
                    <a:pt x="1382713" y="1414032"/>
                  </a:lnTo>
                  <a:lnTo>
                    <a:pt x="1382078" y="1413079"/>
                  </a:lnTo>
                  <a:lnTo>
                    <a:pt x="1381443" y="1412762"/>
                  </a:lnTo>
                  <a:lnTo>
                    <a:pt x="1380808" y="1412762"/>
                  </a:lnTo>
                  <a:lnTo>
                    <a:pt x="1379856" y="1412762"/>
                  </a:lnTo>
                  <a:close/>
                  <a:moveTo>
                    <a:pt x="1371918" y="1412762"/>
                  </a:moveTo>
                  <a:lnTo>
                    <a:pt x="1371283" y="1413079"/>
                  </a:lnTo>
                  <a:lnTo>
                    <a:pt x="1370648" y="1414032"/>
                  </a:lnTo>
                  <a:lnTo>
                    <a:pt x="1370648" y="1414667"/>
                  </a:lnTo>
                  <a:lnTo>
                    <a:pt x="1370648" y="1414985"/>
                  </a:lnTo>
                  <a:lnTo>
                    <a:pt x="1370648" y="1421971"/>
                  </a:lnTo>
                  <a:lnTo>
                    <a:pt x="1371283" y="1422606"/>
                  </a:lnTo>
                  <a:lnTo>
                    <a:pt x="1371918" y="1423876"/>
                  </a:lnTo>
                  <a:lnTo>
                    <a:pt x="1371918" y="1425146"/>
                  </a:lnTo>
                  <a:lnTo>
                    <a:pt x="1371918" y="1426416"/>
                  </a:lnTo>
                  <a:lnTo>
                    <a:pt x="1373506" y="1426416"/>
                  </a:lnTo>
                  <a:lnTo>
                    <a:pt x="1373823" y="1426416"/>
                  </a:lnTo>
                  <a:lnTo>
                    <a:pt x="1373506" y="1425146"/>
                  </a:lnTo>
                  <a:lnTo>
                    <a:pt x="1373823" y="1423876"/>
                  </a:lnTo>
                  <a:lnTo>
                    <a:pt x="1374141" y="1422606"/>
                  </a:lnTo>
                  <a:lnTo>
                    <a:pt x="1374776" y="1421971"/>
                  </a:lnTo>
                  <a:lnTo>
                    <a:pt x="1374776" y="1414985"/>
                  </a:lnTo>
                  <a:lnTo>
                    <a:pt x="1374776" y="1414667"/>
                  </a:lnTo>
                  <a:lnTo>
                    <a:pt x="1374776" y="1414032"/>
                  </a:lnTo>
                  <a:lnTo>
                    <a:pt x="1374141" y="1413079"/>
                  </a:lnTo>
                  <a:lnTo>
                    <a:pt x="1373506" y="1412762"/>
                  </a:lnTo>
                  <a:lnTo>
                    <a:pt x="1372871" y="1412762"/>
                  </a:lnTo>
                  <a:lnTo>
                    <a:pt x="1371918" y="1412762"/>
                  </a:lnTo>
                  <a:close/>
                  <a:moveTo>
                    <a:pt x="1364933" y="1412762"/>
                  </a:moveTo>
                  <a:lnTo>
                    <a:pt x="1364933" y="1426416"/>
                  </a:lnTo>
                  <a:lnTo>
                    <a:pt x="1366203" y="1426416"/>
                  </a:lnTo>
                  <a:lnTo>
                    <a:pt x="1366203" y="1425146"/>
                  </a:lnTo>
                  <a:lnTo>
                    <a:pt x="1366203" y="1423876"/>
                  </a:lnTo>
                  <a:lnTo>
                    <a:pt x="1366838" y="1422606"/>
                  </a:lnTo>
                  <a:lnTo>
                    <a:pt x="1367473" y="1421971"/>
                  </a:lnTo>
                  <a:lnTo>
                    <a:pt x="1367473" y="1414985"/>
                  </a:lnTo>
                  <a:lnTo>
                    <a:pt x="1367473" y="1414667"/>
                  </a:lnTo>
                  <a:lnTo>
                    <a:pt x="1367473" y="1414032"/>
                  </a:lnTo>
                  <a:lnTo>
                    <a:pt x="1366838" y="1413079"/>
                  </a:lnTo>
                  <a:lnTo>
                    <a:pt x="1366203" y="1412762"/>
                  </a:lnTo>
                  <a:lnTo>
                    <a:pt x="1365251" y="1412762"/>
                  </a:lnTo>
                  <a:lnTo>
                    <a:pt x="1364933" y="1412762"/>
                  </a:lnTo>
                  <a:close/>
                  <a:moveTo>
                    <a:pt x="1307783" y="1412762"/>
                  </a:moveTo>
                  <a:lnTo>
                    <a:pt x="1307148" y="1413079"/>
                  </a:lnTo>
                  <a:lnTo>
                    <a:pt x="1306513" y="1413397"/>
                  </a:lnTo>
                  <a:lnTo>
                    <a:pt x="1306196" y="1414032"/>
                  </a:lnTo>
                  <a:lnTo>
                    <a:pt x="1305878" y="1414667"/>
                  </a:lnTo>
                  <a:lnTo>
                    <a:pt x="1305878" y="1414985"/>
                  </a:lnTo>
                  <a:lnTo>
                    <a:pt x="1305878" y="1421971"/>
                  </a:lnTo>
                  <a:lnTo>
                    <a:pt x="1306831" y="1422606"/>
                  </a:lnTo>
                  <a:lnTo>
                    <a:pt x="1307466" y="1423241"/>
                  </a:lnTo>
                  <a:lnTo>
                    <a:pt x="1307783" y="1423876"/>
                  </a:lnTo>
                  <a:lnTo>
                    <a:pt x="1307783" y="1425146"/>
                  </a:lnTo>
                  <a:lnTo>
                    <a:pt x="1307783" y="1426416"/>
                  </a:lnTo>
                  <a:lnTo>
                    <a:pt x="1309371" y="1426416"/>
                  </a:lnTo>
                  <a:lnTo>
                    <a:pt x="1309371" y="1412762"/>
                  </a:lnTo>
                  <a:lnTo>
                    <a:pt x="1309053" y="1412762"/>
                  </a:lnTo>
                  <a:lnTo>
                    <a:pt x="1307783" y="1412762"/>
                  </a:lnTo>
                  <a:close/>
                  <a:moveTo>
                    <a:pt x="1298893" y="1412762"/>
                  </a:moveTo>
                  <a:lnTo>
                    <a:pt x="1298258" y="1413079"/>
                  </a:lnTo>
                  <a:lnTo>
                    <a:pt x="1297306" y="1413397"/>
                  </a:lnTo>
                  <a:lnTo>
                    <a:pt x="1296988" y="1414032"/>
                  </a:lnTo>
                  <a:lnTo>
                    <a:pt x="1296988" y="1414667"/>
                  </a:lnTo>
                  <a:lnTo>
                    <a:pt x="1296988" y="1414985"/>
                  </a:lnTo>
                  <a:lnTo>
                    <a:pt x="1296988" y="1421971"/>
                  </a:lnTo>
                  <a:lnTo>
                    <a:pt x="1297623" y="1422606"/>
                  </a:lnTo>
                  <a:lnTo>
                    <a:pt x="1298258" y="1423241"/>
                  </a:lnTo>
                  <a:lnTo>
                    <a:pt x="1298576" y="1423876"/>
                  </a:lnTo>
                  <a:lnTo>
                    <a:pt x="1298893" y="1425146"/>
                  </a:lnTo>
                  <a:lnTo>
                    <a:pt x="1298576" y="1426416"/>
                  </a:lnTo>
                  <a:lnTo>
                    <a:pt x="1298893" y="1426416"/>
                  </a:lnTo>
                  <a:lnTo>
                    <a:pt x="1300798" y="1426416"/>
                  </a:lnTo>
                  <a:lnTo>
                    <a:pt x="1301116" y="1426416"/>
                  </a:lnTo>
                  <a:lnTo>
                    <a:pt x="1300798" y="1425146"/>
                  </a:lnTo>
                  <a:lnTo>
                    <a:pt x="1301116" y="1423876"/>
                  </a:lnTo>
                  <a:lnTo>
                    <a:pt x="1301433" y="1423241"/>
                  </a:lnTo>
                  <a:lnTo>
                    <a:pt x="1301751" y="1422606"/>
                  </a:lnTo>
                  <a:lnTo>
                    <a:pt x="1302386" y="1421971"/>
                  </a:lnTo>
                  <a:lnTo>
                    <a:pt x="1302386" y="1414985"/>
                  </a:lnTo>
                  <a:lnTo>
                    <a:pt x="1302386" y="1414667"/>
                  </a:lnTo>
                  <a:lnTo>
                    <a:pt x="1302386" y="1414032"/>
                  </a:lnTo>
                  <a:lnTo>
                    <a:pt x="1302068" y="1413397"/>
                  </a:lnTo>
                  <a:lnTo>
                    <a:pt x="1301433" y="1413079"/>
                  </a:lnTo>
                  <a:lnTo>
                    <a:pt x="1300798" y="1412762"/>
                  </a:lnTo>
                  <a:lnTo>
                    <a:pt x="1299846" y="1412762"/>
                  </a:lnTo>
                  <a:lnTo>
                    <a:pt x="1298893" y="1412762"/>
                  </a:lnTo>
                  <a:close/>
                  <a:moveTo>
                    <a:pt x="1289368" y="1412762"/>
                  </a:moveTo>
                  <a:lnTo>
                    <a:pt x="1288733" y="1413079"/>
                  </a:lnTo>
                  <a:lnTo>
                    <a:pt x="1288416" y="1413397"/>
                  </a:lnTo>
                  <a:lnTo>
                    <a:pt x="1288098" y="1414032"/>
                  </a:lnTo>
                  <a:lnTo>
                    <a:pt x="1287781" y="1414667"/>
                  </a:lnTo>
                  <a:lnTo>
                    <a:pt x="1287781" y="1414985"/>
                  </a:lnTo>
                  <a:lnTo>
                    <a:pt x="1287781" y="1421971"/>
                  </a:lnTo>
                  <a:lnTo>
                    <a:pt x="1288733" y="1422606"/>
                  </a:lnTo>
                  <a:lnTo>
                    <a:pt x="1289051" y="1423241"/>
                  </a:lnTo>
                  <a:lnTo>
                    <a:pt x="1289368" y="1423876"/>
                  </a:lnTo>
                  <a:lnTo>
                    <a:pt x="1289368" y="1425146"/>
                  </a:lnTo>
                  <a:lnTo>
                    <a:pt x="1289368" y="1426416"/>
                  </a:lnTo>
                  <a:lnTo>
                    <a:pt x="1291908" y="1426416"/>
                  </a:lnTo>
                  <a:lnTo>
                    <a:pt x="1291908" y="1425146"/>
                  </a:lnTo>
                  <a:lnTo>
                    <a:pt x="1291908" y="1423876"/>
                  </a:lnTo>
                  <a:lnTo>
                    <a:pt x="1292861" y="1422606"/>
                  </a:lnTo>
                  <a:lnTo>
                    <a:pt x="1293496" y="1421971"/>
                  </a:lnTo>
                  <a:lnTo>
                    <a:pt x="1293496" y="1414985"/>
                  </a:lnTo>
                  <a:lnTo>
                    <a:pt x="1293496" y="1414667"/>
                  </a:lnTo>
                  <a:lnTo>
                    <a:pt x="1293496" y="1414032"/>
                  </a:lnTo>
                  <a:lnTo>
                    <a:pt x="1293178" y="1413397"/>
                  </a:lnTo>
                  <a:lnTo>
                    <a:pt x="1292543" y="1413079"/>
                  </a:lnTo>
                  <a:lnTo>
                    <a:pt x="1291908" y="1412762"/>
                  </a:lnTo>
                  <a:lnTo>
                    <a:pt x="1290638" y="1412762"/>
                  </a:lnTo>
                  <a:lnTo>
                    <a:pt x="1290321" y="1412762"/>
                  </a:lnTo>
                  <a:lnTo>
                    <a:pt x="1289368" y="1412762"/>
                  </a:lnTo>
                  <a:close/>
                  <a:moveTo>
                    <a:pt x="1280161" y="1412762"/>
                  </a:moveTo>
                  <a:lnTo>
                    <a:pt x="1279526" y="1413079"/>
                  </a:lnTo>
                  <a:lnTo>
                    <a:pt x="1278891" y="1413397"/>
                  </a:lnTo>
                  <a:lnTo>
                    <a:pt x="1278573" y="1414032"/>
                  </a:lnTo>
                  <a:lnTo>
                    <a:pt x="1278573" y="1414667"/>
                  </a:lnTo>
                  <a:lnTo>
                    <a:pt x="1278573" y="1414985"/>
                  </a:lnTo>
                  <a:lnTo>
                    <a:pt x="1278573" y="1421971"/>
                  </a:lnTo>
                  <a:lnTo>
                    <a:pt x="1279208" y="1422606"/>
                  </a:lnTo>
                  <a:lnTo>
                    <a:pt x="1279843" y="1423241"/>
                  </a:lnTo>
                  <a:lnTo>
                    <a:pt x="1280161" y="1423876"/>
                  </a:lnTo>
                  <a:lnTo>
                    <a:pt x="1280161" y="1425146"/>
                  </a:lnTo>
                  <a:lnTo>
                    <a:pt x="1280161" y="1426416"/>
                  </a:lnTo>
                  <a:lnTo>
                    <a:pt x="1282383" y="1426416"/>
                  </a:lnTo>
                  <a:lnTo>
                    <a:pt x="1282066" y="1425146"/>
                  </a:lnTo>
                  <a:lnTo>
                    <a:pt x="1282383" y="1423876"/>
                  </a:lnTo>
                  <a:lnTo>
                    <a:pt x="1282701" y="1423241"/>
                  </a:lnTo>
                  <a:lnTo>
                    <a:pt x="1283018" y="1422606"/>
                  </a:lnTo>
                  <a:lnTo>
                    <a:pt x="1284288" y="1421971"/>
                  </a:lnTo>
                  <a:lnTo>
                    <a:pt x="1284288" y="1414985"/>
                  </a:lnTo>
                  <a:lnTo>
                    <a:pt x="1284288" y="1414667"/>
                  </a:lnTo>
                  <a:lnTo>
                    <a:pt x="1283971" y="1414032"/>
                  </a:lnTo>
                  <a:lnTo>
                    <a:pt x="1283336" y="1413397"/>
                  </a:lnTo>
                  <a:lnTo>
                    <a:pt x="1283018" y="1413079"/>
                  </a:lnTo>
                  <a:lnTo>
                    <a:pt x="1282066" y="1412762"/>
                  </a:lnTo>
                  <a:lnTo>
                    <a:pt x="1281113" y="1412762"/>
                  </a:lnTo>
                  <a:lnTo>
                    <a:pt x="1280161" y="1412762"/>
                  </a:lnTo>
                  <a:close/>
                  <a:moveTo>
                    <a:pt x="1271271" y="1412762"/>
                  </a:moveTo>
                  <a:lnTo>
                    <a:pt x="1270318" y="1413079"/>
                  </a:lnTo>
                  <a:lnTo>
                    <a:pt x="1270001" y="1413397"/>
                  </a:lnTo>
                  <a:lnTo>
                    <a:pt x="1269683" y="1414032"/>
                  </a:lnTo>
                  <a:lnTo>
                    <a:pt x="1269048" y="1414667"/>
                  </a:lnTo>
                  <a:lnTo>
                    <a:pt x="1269048" y="1414985"/>
                  </a:lnTo>
                  <a:lnTo>
                    <a:pt x="1269048" y="1421971"/>
                  </a:lnTo>
                  <a:lnTo>
                    <a:pt x="1270318" y="1422606"/>
                  </a:lnTo>
                  <a:lnTo>
                    <a:pt x="1270636" y="1423241"/>
                  </a:lnTo>
                  <a:lnTo>
                    <a:pt x="1270953" y="1423876"/>
                  </a:lnTo>
                  <a:lnTo>
                    <a:pt x="1271271" y="1425146"/>
                  </a:lnTo>
                  <a:lnTo>
                    <a:pt x="1270953" y="1426416"/>
                  </a:lnTo>
                  <a:lnTo>
                    <a:pt x="1271271" y="1426416"/>
                  </a:lnTo>
                  <a:lnTo>
                    <a:pt x="1273176" y="1426416"/>
                  </a:lnTo>
                  <a:lnTo>
                    <a:pt x="1273493" y="1426416"/>
                  </a:lnTo>
                  <a:lnTo>
                    <a:pt x="1273176" y="1425146"/>
                  </a:lnTo>
                  <a:lnTo>
                    <a:pt x="1273493" y="1423876"/>
                  </a:lnTo>
                  <a:lnTo>
                    <a:pt x="1274128" y="1422606"/>
                  </a:lnTo>
                  <a:lnTo>
                    <a:pt x="1274763" y="1421971"/>
                  </a:lnTo>
                  <a:lnTo>
                    <a:pt x="1274763" y="1414985"/>
                  </a:lnTo>
                  <a:lnTo>
                    <a:pt x="1274763" y="1414667"/>
                  </a:lnTo>
                  <a:lnTo>
                    <a:pt x="1274763" y="1414032"/>
                  </a:lnTo>
                  <a:lnTo>
                    <a:pt x="1274446" y="1413397"/>
                  </a:lnTo>
                  <a:lnTo>
                    <a:pt x="1273811" y="1413079"/>
                  </a:lnTo>
                  <a:lnTo>
                    <a:pt x="1273176" y="1412762"/>
                  </a:lnTo>
                  <a:lnTo>
                    <a:pt x="1272223" y="1412762"/>
                  </a:lnTo>
                  <a:lnTo>
                    <a:pt x="1271271" y="1412762"/>
                  </a:lnTo>
                  <a:close/>
                  <a:moveTo>
                    <a:pt x="1261746" y="1412762"/>
                  </a:moveTo>
                  <a:lnTo>
                    <a:pt x="1261111" y="1413079"/>
                  </a:lnTo>
                  <a:lnTo>
                    <a:pt x="1260793" y="1413397"/>
                  </a:lnTo>
                  <a:lnTo>
                    <a:pt x="1260476" y="1414032"/>
                  </a:lnTo>
                  <a:lnTo>
                    <a:pt x="1260158" y="1414667"/>
                  </a:lnTo>
                  <a:lnTo>
                    <a:pt x="1260158" y="1414985"/>
                  </a:lnTo>
                  <a:lnTo>
                    <a:pt x="1260158" y="1421971"/>
                  </a:lnTo>
                  <a:lnTo>
                    <a:pt x="1260793" y="1422606"/>
                  </a:lnTo>
                  <a:lnTo>
                    <a:pt x="1261428" y="1423241"/>
                  </a:lnTo>
                  <a:lnTo>
                    <a:pt x="1261746" y="1423876"/>
                  </a:lnTo>
                  <a:lnTo>
                    <a:pt x="1261746" y="1425146"/>
                  </a:lnTo>
                  <a:lnTo>
                    <a:pt x="1261746" y="1426416"/>
                  </a:lnTo>
                  <a:lnTo>
                    <a:pt x="1264286" y="1426416"/>
                  </a:lnTo>
                  <a:lnTo>
                    <a:pt x="1264286" y="1425146"/>
                  </a:lnTo>
                  <a:lnTo>
                    <a:pt x="1264286" y="1423876"/>
                  </a:lnTo>
                  <a:lnTo>
                    <a:pt x="1264603" y="1423241"/>
                  </a:lnTo>
                  <a:lnTo>
                    <a:pt x="1265238" y="1422606"/>
                  </a:lnTo>
                  <a:lnTo>
                    <a:pt x="1265873" y="1421971"/>
                  </a:lnTo>
                  <a:lnTo>
                    <a:pt x="1265873" y="1414985"/>
                  </a:lnTo>
                  <a:lnTo>
                    <a:pt x="1265873" y="1414667"/>
                  </a:lnTo>
                  <a:lnTo>
                    <a:pt x="1265556" y="1414032"/>
                  </a:lnTo>
                  <a:lnTo>
                    <a:pt x="1265556" y="1413397"/>
                  </a:lnTo>
                  <a:lnTo>
                    <a:pt x="1264921" y="1413079"/>
                  </a:lnTo>
                  <a:lnTo>
                    <a:pt x="1264286" y="1412762"/>
                  </a:lnTo>
                  <a:lnTo>
                    <a:pt x="1263333" y="1412762"/>
                  </a:lnTo>
                  <a:lnTo>
                    <a:pt x="1261746" y="1412762"/>
                  </a:lnTo>
                  <a:close/>
                  <a:moveTo>
                    <a:pt x="1252538" y="1412762"/>
                  </a:moveTo>
                  <a:lnTo>
                    <a:pt x="1251903" y="1413079"/>
                  </a:lnTo>
                  <a:lnTo>
                    <a:pt x="1251268" y="1413397"/>
                  </a:lnTo>
                  <a:lnTo>
                    <a:pt x="1250951" y="1414032"/>
                  </a:lnTo>
                  <a:lnTo>
                    <a:pt x="1250951" y="1414667"/>
                  </a:lnTo>
                  <a:lnTo>
                    <a:pt x="1250951" y="1414985"/>
                  </a:lnTo>
                  <a:lnTo>
                    <a:pt x="1250951" y="1421971"/>
                  </a:lnTo>
                  <a:lnTo>
                    <a:pt x="1251586" y="1422606"/>
                  </a:lnTo>
                  <a:lnTo>
                    <a:pt x="1252221" y="1423876"/>
                  </a:lnTo>
                  <a:lnTo>
                    <a:pt x="1252538" y="1425146"/>
                  </a:lnTo>
                  <a:lnTo>
                    <a:pt x="1252221" y="1426416"/>
                  </a:lnTo>
                  <a:lnTo>
                    <a:pt x="1252538" y="1426416"/>
                  </a:lnTo>
                  <a:lnTo>
                    <a:pt x="1255078" y="1426416"/>
                  </a:lnTo>
                  <a:lnTo>
                    <a:pt x="1254443" y="1425146"/>
                  </a:lnTo>
                  <a:lnTo>
                    <a:pt x="1255078" y="1423876"/>
                  </a:lnTo>
                  <a:lnTo>
                    <a:pt x="1255713" y="1422606"/>
                  </a:lnTo>
                  <a:lnTo>
                    <a:pt x="1256666" y="1421971"/>
                  </a:lnTo>
                  <a:lnTo>
                    <a:pt x="1256666" y="1414985"/>
                  </a:lnTo>
                  <a:lnTo>
                    <a:pt x="1256666" y="1414667"/>
                  </a:lnTo>
                  <a:lnTo>
                    <a:pt x="1256348" y="1414032"/>
                  </a:lnTo>
                  <a:lnTo>
                    <a:pt x="1256031" y="1413397"/>
                  </a:lnTo>
                  <a:lnTo>
                    <a:pt x="1255713" y="1413079"/>
                  </a:lnTo>
                  <a:lnTo>
                    <a:pt x="1254443" y="1412762"/>
                  </a:lnTo>
                  <a:lnTo>
                    <a:pt x="1253491" y="1412762"/>
                  </a:lnTo>
                  <a:lnTo>
                    <a:pt x="1252538" y="1412762"/>
                  </a:lnTo>
                  <a:close/>
                  <a:moveTo>
                    <a:pt x="1243648" y="1412762"/>
                  </a:moveTo>
                  <a:lnTo>
                    <a:pt x="1242696" y="1413079"/>
                  </a:lnTo>
                  <a:lnTo>
                    <a:pt x="1242378" y="1413397"/>
                  </a:lnTo>
                  <a:lnTo>
                    <a:pt x="1242061" y="1414032"/>
                  </a:lnTo>
                  <a:lnTo>
                    <a:pt x="1241743" y="1414667"/>
                  </a:lnTo>
                  <a:lnTo>
                    <a:pt x="1241743" y="1414985"/>
                  </a:lnTo>
                  <a:lnTo>
                    <a:pt x="1241743" y="1421971"/>
                  </a:lnTo>
                  <a:lnTo>
                    <a:pt x="1242696" y="1422606"/>
                  </a:lnTo>
                  <a:lnTo>
                    <a:pt x="1243013" y="1423241"/>
                  </a:lnTo>
                  <a:lnTo>
                    <a:pt x="1243331" y="1423876"/>
                  </a:lnTo>
                  <a:lnTo>
                    <a:pt x="1243648" y="1425146"/>
                  </a:lnTo>
                  <a:lnTo>
                    <a:pt x="1243331" y="1426416"/>
                  </a:lnTo>
                  <a:lnTo>
                    <a:pt x="1243648" y="1426416"/>
                  </a:lnTo>
                  <a:lnTo>
                    <a:pt x="1245553" y="1426416"/>
                  </a:lnTo>
                  <a:lnTo>
                    <a:pt x="1245871" y="1426416"/>
                  </a:lnTo>
                  <a:lnTo>
                    <a:pt x="1245553" y="1425146"/>
                  </a:lnTo>
                  <a:lnTo>
                    <a:pt x="1245871" y="1423876"/>
                  </a:lnTo>
                  <a:lnTo>
                    <a:pt x="1245871" y="1423241"/>
                  </a:lnTo>
                  <a:lnTo>
                    <a:pt x="1246506" y="1422606"/>
                  </a:lnTo>
                  <a:lnTo>
                    <a:pt x="1247141" y="1421971"/>
                  </a:lnTo>
                  <a:lnTo>
                    <a:pt x="1247141" y="1414985"/>
                  </a:lnTo>
                  <a:lnTo>
                    <a:pt x="1247141" y="1414667"/>
                  </a:lnTo>
                  <a:lnTo>
                    <a:pt x="1247141" y="1414032"/>
                  </a:lnTo>
                  <a:lnTo>
                    <a:pt x="1246823" y="1413397"/>
                  </a:lnTo>
                  <a:lnTo>
                    <a:pt x="1246188" y="1413079"/>
                  </a:lnTo>
                  <a:lnTo>
                    <a:pt x="1245553" y="1412762"/>
                  </a:lnTo>
                  <a:lnTo>
                    <a:pt x="1244601" y="1412762"/>
                  </a:lnTo>
                  <a:lnTo>
                    <a:pt x="1243648" y="1412762"/>
                  </a:lnTo>
                  <a:close/>
                  <a:moveTo>
                    <a:pt x="1234441" y="1412762"/>
                  </a:moveTo>
                  <a:lnTo>
                    <a:pt x="1233806" y="1413079"/>
                  </a:lnTo>
                  <a:lnTo>
                    <a:pt x="1232853" y="1413397"/>
                  </a:lnTo>
                  <a:lnTo>
                    <a:pt x="1232853" y="1414032"/>
                  </a:lnTo>
                  <a:lnTo>
                    <a:pt x="1232536" y="1414667"/>
                  </a:lnTo>
                  <a:lnTo>
                    <a:pt x="1232536" y="1414985"/>
                  </a:lnTo>
                  <a:lnTo>
                    <a:pt x="1232536" y="1421971"/>
                  </a:lnTo>
                  <a:lnTo>
                    <a:pt x="1233171" y="1422606"/>
                  </a:lnTo>
                  <a:lnTo>
                    <a:pt x="1234441" y="1423876"/>
                  </a:lnTo>
                  <a:lnTo>
                    <a:pt x="1234441" y="1425146"/>
                  </a:lnTo>
                  <a:lnTo>
                    <a:pt x="1234441" y="1426416"/>
                  </a:lnTo>
                  <a:lnTo>
                    <a:pt x="1236663" y="1426416"/>
                  </a:lnTo>
                  <a:lnTo>
                    <a:pt x="1236663" y="1425146"/>
                  </a:lnTo>
                  <a:lnTo>
                    <a:pt x="1236663" y="1423876"/>
                  </a:lnTo>
                  <a:lnTo>
                    <a:pt x="1236981" y="1423241"/>
                  </a:lnTo>
                  <a:lnTo>
                    <a:pt x="1237616" y="1422606"/>
                  </a:lnTo>
                  <a:lnTo>
                    <a:pt x="1238251" y="1421971"/>
                  </a:lnTo>
                  <a:lnTo>
                    <a:pt x="1238251" y="1414985"/>
                  </a:lnTo>
                  <a:lnTo>
                    <a:pt x="1238251" y="1414667"/>
                  </a:lnTo>
                  <a:lnTo>
                    <a:pt x="1237933" y="1414032"/>
                  </a:lnTo>
                  <a:lnTo>
                    <a:pt x="1237616" y="1413397"/>
                  </a:lnTo>
                  <a:lnTo>
                    <a:pt x="1237298" y="1413079"/>
                  </a:lnTo>
                  <a:lnTo>
                    <a:pt x="1236663" y="1412762"/>
                  </a:lnTo>
                  <a:lnTo>
                    <a:pt x="1235711" y="1412762"/>
                  </a:lnTo>
                  <a:lnTo>
                    <a:pt x="1235393" y="1412762"/>
                  </a:lnTo>
                  <a:lnTo>
                    <a:pt x="1234441" y="1412762"/>
                  </a:lnTo>
                  <a:close/>
                  <a:moveTo>
                    <a:pt x="1224916" y="1412762"/>
                  </a:moveTo>
                  <a:lnTo>
                    <a:pt x="1224281" y="1413079"/>
                  </a:lnTo>
                  <a:lnTo>
                    <a:pt x="1223646" y="1413397"/>
                  </a:lnTo>
                  <a:lnTo>
                    <a:pt x="1223328" y="1414032"/>
                  </a:lnTo>
                  <a:lnTo>
                    <a:pt x="1223328" y="1414667"/>
                  </a:lnTo>
                  <a:lnTo>
                    <a:pt x="1223328" y="1414985"/>
                  </a:lnTo>
                  <a:lnTo>
                    <a:pt x="1223328" y="1421971"/>
                  </a:lnTo>
                  <a:lnTo>
                    <a:pt x="1223963" y="1422606"/>
                  </a:lnTo>
                  <a:lnTo>
                    <a:pt x="1224281" y="1423241"/>
                  </a:lnTo>
                  <a:lnTo>
                    <a:pt x="1224598" y="1423876"/>
                  </a:lnTo>
                  <a:lnTo>
                    <a:pt x="1224916" y="1425146"/>
                  </a:lnTo>
                  <a:lnTo>
                    <a:pt x="1224598" y="1426416"/>
                  </a:lnTo>
                  <a:lnTo>
                    <a:pt x="1224916" y="1426416"/>
                  </a:lnTo>
                  <a:lnTo>
                    <a:pt x="1227456" y="1426416"/>
                  </a:lnTo>
                  <a:lnTo>
                    <a:pt x="1227138" y="1425146"/>
                  </a:lnTo>
                  <a:lnTo>
                    <a:pt x="1227456" y="1423876"/>
                  </a:lnTo>
                  <a:lnTo>
                    <a:pt x="1227773" y="1423241"/>
                  </a:lnTo>
                  <a:lnTo>
                    <a:pt x="1228091" y="1422606"/>
                  </a:lnTo>
                  <a:lnTo>
                    <a:pt x="1229043" y="1421971"/>
                  </a:lnTo>
                  <a:lnTo>
                    <a:pt x="1229043" y="1414985"/>
                  </a:lnTo>
                  <a:lnTo>
                    <a:pt x="1229043" y="1414667"/>
                  </a:lnTo>
                  <a:lnTo>
                    <a:pt x="1228726" y="1414032"/>
                  </a:lnTo>
                  <a:lnTo>
                    <a:pt x="1228408" y="1413397"/>
                  </a:lnTo>
                  <a:lnTo>
                    <a:pt x="1228091" y="1413079"/>
                  </a:lnTo>
                  <a:lnTo>
                    <a:pt x="1227138" y="1412762"/>
                  </a:lnTo>
                  <a:lnTo>
                    <a:pt x="1225868" y="1412762"/>
                  </a:lnTo>
                  <a:lnTo>
                    <a:pt x="1224916" y="1412762"/>
                  </a:lnTo>
                  <a:close/>
                  <a:moveTo>
                    <a:pt x="1216343" y="1412762"/>
                  </a:moveTo>
                  <a:lnTo>
                    <a:pt x="1215391" y="1413079"/>
                  </a:lnTo>
                  <a:lnTo>
                    <a:pt x="1215073" y="1413397"/>
                  </a:lnTo>
                  <a:lnTo>
                    <a:pt x="1214756" y="1414032"/>
                  </a:lnTo>
                  <a:lnTo>
                    <a:pt x="1214438" y="1414667"/>
                  </a:lnTo>
                  <a:lnTo>
                    <a:pt x="1214438" y="1414985"/>
                  </a:lnTo>
                  <a:lnTo>
                    <a:pt x="1214438" y="1421971"/>
                  </a:lnTo>
                  <a:lnTo>
                    <a:pt x="1215391" y="1422606"/>
                  </a:lnTo>
                  <a:lnTo>
                    <a:pt x="1215708" y="1423241"/>
                  </a:lnTo>
                  <a:lnTo>
                    <a:pt x="1216026" y="1423876"/>
                  </a:lnTo>
                  <a:lnTo>
                    <a:pt x="1216343" y="1425146"/>
                  </a:lnTo>
                  <a:lnTo>
                    <a:pt x="1216026" y="1426416"/>
                  </a:lnTo>
                  <a:lnTo>
                    <a:pt x="1218248" y="1426416"/>
                  </a:lnTo>
                  <a:lnTo>
                    <a:pt x="1218248" y="1425146"/>
                  </a:lnTo>
                  <a:lnTo>
                    <a:pt x="1218248" y="1423876"/>
                  </a:lnTo>
                  <a:lnTo>
                    <a:pt x="1218566" y="1423241"/>
                  </a:lnTo>
                  <a:lnTo>
                    <a:pt x="1219518" y="1422606"/>
                  </a:lnTo>
                  <a:lnTo>
                    <a:pt x="1220153" y="1421971"/>
                  </a:lnTo>
                  <a:lnTo>
                    <a:pt x="1220153" y="1414985"/>
                  </a:lnTo>
                  <a:lnTo>
                    <a:pt x="1220153" y="1414667"/>
                  </a:lnTo>
                  <a:lnTo>
                    <a:pt x="1220153" y="1414032"/>
                  </a:lnTo>
                  <a:lnTo>
                    <a:pt x="1219836" y="1413397"/>
                  </a:lnTo>
                  <a:lnTo>
                    <a:pt x="1219201" y="1413079"/>
                  </a:lnTo>
                  <a:lnTo>
                    <a:pt x="1218248" y="1412762"/>
                  </a:lnTo>
                  <a:lnTo>
                    <a:pt x="1217296" y="1412762"/>
                  </a:lnTo>
                  <a:lnTo>
                    <a:pt x="1216343" y="1412762"/>
                  </a:lnTo>
                  <a:close/>
                  <a:moveTo>
                    <a:pt x="1206818" y="1412762"/>
                  </a:moveTo>
                  <a:lnTo>
                    <a:pt x="1206183" y="1413079"/>
                  </a:lnTo>
                  <a:lnTo>
                    <a:pt x="1205548" y="1413397"/>
                  </a:lnTo>
                  <a:lnTo>
                    <a:pt x="1205548" y="1414032"/>
                  </a:lnTo>
                  <a:lnTo>
                    <a:pt x="1205231" y="1414667"/>
                  </a:lnTo>
                  <a:lnTo>
                    <a:pt x="1205231" y="1414985"/>
                  </a:lnTo>
                  <a:lnTo>
                    <a:pt x="1205231" y="1421971"/>
                  </a:lnTo>
                  <a:lnTo>
                    <a:pt x="1205866" y="1422606"/>
                  </a:lnTo>
                  <a:lnTo>
                    <a:pt x="1206501" y="1423241"/>
                  </a:lnTo>
                  <a:lnTo>
                    <a:pt x="1206818" y="1423876"/>
                  </a:lnTo>
                  <a:lnTo>
                    <a:pt x="1206818" y="1425146"/>
                  </a:lnTo>
                  <a:lnTo>
                    <a:pt x="1206818" y="1426416"/>
                  </a:lnTo>
                  <a:lnTo>
                    <a:pt x="1209041" y="1426416"/>
                  </a:lnTo>
                  <a:lnTo>
                    <a:pt x="1209041" y="1425146"/>
                  </a:lnTo>
                  <a:lnTo>
                    <a:pt x="1209041" y="1423876"/>
                  </a:lnTo>
                  <a:lnTo>
                    <a:pt x="1209358" y="1423241"/>
                  </a:lnTo>
                  <a:lnTo>
                    <a:pt x="1209676" y="1422606"/>
                  </a:lnTo>
                  <a:lnTo>
                    <a:pt x="1210628" y="1421971"/>
                  </a:lnTo>
                  <a:lnTo>
                    <a:pt x="1210628" y="1414985"/>
                  </a:lnTo>
                  <a:lnTo>
                    <a:pt x="1210628" y="1414667"/>
                  </a:lnTo>
                  <a:lnTo>
                    <a:pt x="1210311" y="1414032"/>
                  </a:lnTo>
                  <a:lnTo>
                    <a:pt x="1209993" y="1413397"/>
                  </a:lnTo>
                  <a:lnTo>
                    <a:pt x="1209676" y="1413079"/>
                  </a:lnTo>
                  <a:lnTo>
                    <a:pt x="1209041" y="1412762"/>
                  </a:lnTo>
                  <a:lnTo>
                    <a:pt x="1208088" y="1412762"/>
                  </a:lnTo>
                  <a:lnTo>
                    <a:pt x="1207771" y="1412762"/>
                  </a:lnTo>
                  <a:lnTo>
                    <a:pt x="1206818" y="1412762"/>
                  </a:lnTo>
                  <a:close/>
                  <a:moveTo>
                    <a:pt x="1198881" y="1412762"/>
                  </a:moveTo>
                  <a:lnTo>
                    <a:pt x="1198881" y="1426416"/>
                  </a:lnTo>
                  <a:lnTo>
                    <a:pt x="1200468" y="1426416"/>
                  </a:lnTo>
                  <a:lnTo>
                    <a:pt x="1200786" y="1426416"/>
                  </a:lnTo>
                  <a:lnTo>
                    <a:pt x="1200468" y="1425146"/>
                  </a:lnTo>
                  <a:lnTo>
                    <a:pt x="1200786" y="1423876"/>
                  </a:lnTo>
                  <a:lnTo>
                    <a:pt x="1201103" y="1423241"/>
                  </a:lnTo>
                  <a:lnTo>
                    <a:pt x="1201738" y="1422606"/>
                  </a:lnTo>
                  <a:lnTo>
                    <a:pt x="1202691" y="1421971"/>
                  </a:lnTo>
                  <a:lnTo>
                    <a:pt x="1202691" y="1414985"/>
                  </a:lnTo>
                  <a:lnTo>
                    <a:pt x="1202691" y="1414667"/>
                  </a:lnTo>
                  <a:lnTo>
                    <a:pt x="1202373" y="1414032"/>
                  </a:lnTo>
                  <a:lnTo>
                    <a:pt x="1202056" y="1413397"/>
                  </a:lnTo>
                  <a:lnTo>
                    <a:pt x="1201421" y="1413079"/>
                  </a:lnTo>
                  <a:lnTo>
                    <a:pt x="1200468" y="1412762"/>
                  </a:lnTo>
                  <a:lnTo>
                    <a:pt x="1199198" y="1412762"/>
                  </a:lnTo>
                  <a:lnTo>
                    <a:pt x="1198881" y="1412762"/>
                  </a:lnTo>
                  <a:close/>
                  <a:moveTo>
                    <a:pt x="318770" y="1412762"/>
                  </a:moveTo>
                  <a:lnTo>
                    <a:pt x="317817" y="1413079"/>
                  </a:lnTo>
                  <a:lnTo>
                    <a:pt x="317182" y="1413397"/>
                  </a:lnTo>
                  <a:lnTo>
                    <a:pt x="316865" y="1414032"/>
                  </a:lnTo>
                  <a:lnTo>
                    <a:pt x="316547" y="1414667"/>
                  </a:lnTo>
                  <a:lnTo>
                    <a:pt x="316547" y="1414985"/>
                  </a:lnTo>
                  <a:lnTo>
                    <a:pt x="316547" y="1421971"/>
                  </a:lnTo>
                  <a:lnTo>
                    <a:pt x="317500" y="1422606"/>
                  </a:lnTo>
                  <a:lnTo>
                    <a:pt x="318135" y="1423241"/>
                  </a:lnTo>
                  <a:lnTo>
                    <a:pt x="318452" y="1423876"/>
                  </a:lnTo>
                  <a:lnTo>
                    <a:pt x="318770" y="1425146"/>
                  </a:lnTo>
                  <a:lnTo>
                    <a:pt x="318452" y="1426416"/>
                  </a:lnTo>
                  <a:lnTo>
                    <a:pt x="318770" y="1426416"/>
                  </a:lnTo>
                  <a:lnTo>
                    <a:pt x="320675" y="1426416"/>
                  </a:lnTo>
                  <a:lnTo>
                    <a:pt x="320675" y="1412762"/>
                  </a:lnTo>
                  <a:lnTo>
                    <a:pt x="320040" y="1412762"/>
                  </a:lnTo>
                  <a:lnTo>
                    <a:pt x="318770" y="1412762"/>
                  </a:lnTo>
                  <a:close/>
                  <a:moveTo>
                    <a:pt x="310197" y="1412762"/>
                  </a:moveTo>
                  <a:lnTo>
                    <a:pt x="309562" y="1413079"/>
                  </a:lnTo>
                  <a:lnTo>
                    <a:pt x="309245" y="1413397"/>
                  </a:lnTo>
                  <a:lnTo>
                    <a:pt x="308927" y="1414032"/>
                  </a:lnTo>
                  <a:lnTo>
                    <a:pt x="308610" y="1414667"/>
                  </a:lnTo>
                  <a:lnTo>
                    <a:pt x="308610" y="1414985"/>
                  </a:lnTo>
                  <a:lnTo>
                    <a:pt x="308610" y="1421971"/>
                  </a:lnTo>
                  <a:lnTo>
                    <a:pt x="309245" y="1422606"/>
                  </a:lnTo>
                  <a:lnTo>
                    <a:pt x="309880" y="1423241"/>
                  </a:lnTo>
                  <a:lnTo>
                    <a:pt x="310197" y="1423876"/>
                  </a:lnTo>
                  <a:lnTo>
                    <a:pt x="310197" y="1425146"/>
                  </a:lnTo>
                  <a:lnTo>
                    <a:pt x="310197" y="1426416"/>
                  </a:lnTo>
                  <a:lnTo>
                    <a:pt x="312420" y="1426416"/>
                  </a:lnTo>
                  <a:lnTo>
                    <a:pt x="312420" y="1425146"/>
                  </a:lnTo>
                  <a:lnTo>
                    <a:pt x="312420" y="1423876"/>
                  </a:lnTo>
                  <a:lnTo>
                    <a:pt x="312737" y="1423241"/>
                  </a:lnTo>
                  <a:lnTo>
                    <a:pt x="313690" y="1422606"/>
                  </a:lnTo>
                  <a:lnTo>
                    <a:pt x="314325" y="1421971"/>
                  </a:lnTo>
                  <a:lnTo>
                    <a:pt x="314325" y="1414985"/>
                  </a:lnTo>
                  <a:lnTo>
                    <a:pt x="314325" y="1414667"/>
                  </a:lnTo>
                  <a:lnTo>
                    <a:pt x="314007" y="1414032"/>
                  </a:lnTo>
                  <a:lnTo>
                    <a:pt x="313690" y="1413397"/>
                  </a:lnTo>
                  <a:lnTo>
                    <a:pt x="313055" y="1413079"/>
                  </a:lnTo>
                  <a:lnTo>
                    <a:pt x="312420" y="1412762"/>
                  </a:lnTo>
                  <a:lnTo>
                    <a:pt x="311467" y="1412762"/>
                  </a:lnTo>
                  <a:lnTo>
                    <a:pt x="311150" y="1412762"/>
                  </a:lnTo>
                  <a:lnTo>
                    <a:pt x="310197" y="1412762"/>
                  </a:lnTo>
                  <a:close/>
                  <a:moveTo>
                    <a:pt x="300990" y="1412762"/>
                  </a:moveTo>
                  <a:lnTo>
                    <a:pt x="300355" y="1413079"/>
                  </a:lnTo>
                  <a:lnTo>
                    <a:pt x="299720" y="1413397"/>
                  </a:lnTo>
                  <a:lnTo>
                    <a:pt x="299402" y="1414032"/>
                  </a:lnTo>
                  <a:lnTo>
                    <a:pt x="299402" y="1414667"/>
                  </a:lnTo>
                  <a:lnTo>
                    <a:pt x="299402" y="1414985"/>
                  </a:lnTo>
                  <a:lnTo>
                    <a:pt x="299402" y="1421971"/>
                  </a:lnTo>
                  <a:lnTo>
                    <a:pt x="300037" y="1422606"/>
                  </a:lnTo>
                  <a:lnTo>
                    <a:pt x="300672" y="1423876"/>
                  </a:lnTo>
                  <a:lnTo>
                    <a:pt x="300990" y="1425146"/>
                  </a:lnTo>
                  <a:lnTo>
                    <a:pt x="300990" y="1426416"/>
                  </a:lnTo>
                  <a:lnTo>
                    <a:pt x="303212" y="1426416"/>
                  </a:lnTo>
                  <a:lnTo>
                    <a:pt x="302895" y="1425146"/>
                  </a:lnTo>
                  <a:lnTo>
                    <a:pt x="303212" y="1423876"/>
                  </a:lnTo>
                  <a:lnTo>
                    <a:pt x="303530" y="1423241"/>
                  </a:lnTo>
                  <a:lnTo>
                    <a:pt x="303847" y="1422606"/>
                  </a:lnTo>
                  <a:lnTo>
                    <a:pt x="304800" y="1421971"/>
                  </a:lnTo>
                  <a:lnTo>
                    <a:pt x="304800" y="1414985"/>
                  </a:lnTo>
                  <a:lnTo>
                    <a:pt x="304800" y="1414667"/>
                  </a:lnTo>
                  <a:lnTo>
                    <a:pt x="304482" y="1414032"/>
                  </a:lnTo>
                  <a:lnTo>
                    <a:pt x="304165" y="1413397"/>
                  </a:lnTo>
                  <a:lnTo>
                    <a:pt x="303847" y="1413079"/>
                  </a:lnTo>
                  <a:lnTo>
                    <a:pt x="302895" y="1412762"/>
                  </a:lnTo>
                  <a:lnTo>
                    <a:pt x="301942" y="1412762"/>
                  </a:lnTo>
                  <a:lnTo>
                    <a:pt x="300990" y="1412762"/>
                  </a:lnTo>
                  <a:close/>
                  <a:moveTo>
                    <a:pt x="292417" y="1412762"/>
                  </a:moveTo>
                  <a:lnTo>
                    <a:pt x="291147" y="1413079"/>
                  </a:lnTo>
                  <a:lnTo>
                    <a:pt x="290830" y="1413397"/>
                  </a:lnTo>
                  <a:lnTo>
                    <a:pt x="290512" y="1414032"/>
                  </a:lnTo>
                  <a:lnTo>
                    <a:pt x="290195" y="1414667"/>
                  </a:lnTo>
                  <a:lnTo>
                    <a:pt x="290195" y="1414985"/>
                  </a:lnTo>
                  <a:lnTo>
                    <a:pt x="290195" y="1421971"/>
                  </a:lnTo>
                  <a:lnTo>
                    <a:pt x="291147" y="1422606"/>
                  </a:lnTo>
                  <a:lnTo>
                    <a:pt x="292100" y="1423876"/>
                  </a:lnTo>
                  <a:lnTo>
                    <a:pt x="292417" y="1425146"/>
                  </a:lnTo>
                  <a:lnTo>
                    <a:pt x="292100" y="1426416"/>
                  </a:lnTo>
                  <a:lnTo>
                    <a:pt x="294322" y="1426416"/>
                  </a:lnTo>
                  <a:lnTo>
                    <a:pt x="294640" y="1426416"/>
                  </a:lnTo>
                  <a:lnTo>
                    <a:pt x="294322" y="1425146"/>
                  </a:lnTo>
                  <a:lnTo>
                    <a:pt x="294640" y="1423876"/>
                  </a:lnTo>
                  <a:lnTo>
                    <a:pt x="294640" y="1423241"/>
                  </a:lnTo>
                  <a:lnTo>
                    <a:pt x="295275" y="1422606"/>
                  </a:lnTo>
                  <a:lnTo>
                    <a:pt x="295910" y="1421971"/>
                  </a:lnTo>
                  <a:lnTo>
                    <a:pt x="295910" y="1414985"/>
                  </a:lnTo>
                  <a:lnTo>
                    <a:pt x="295910" y="1414667"/>
                  </a:lnTo>
                  <a:lnTo>
                    <a:pt x="295910" y="1414032"/>
                  </a:lnTo>
                  <a:lnTo>
                    <a:pt x="295592" y="1413397"/>
                  </a:lnTo>
                  <a:lnTo>
                    <a:pt x="294957" y="1413079"/>
                  </a:lnTo>
                  <a:lnTo>
                    <a:pt x="294322" y="1412762"/>
                  </a:lnTo>
                  <a:lnTo>
                    <a:pt x="293370" y="1412762"/>
                  </a:lnTo>
                  <a:lnTo>
                    <a:pt x="292417" y="1412762"/>
                  </a:lnTo>
                  <a:close/>
                  <a:moveTo>
                    <a:pt x="282575" y="1412762"/>
                  </a:moveTo>
                  <a:lnTo>
                    <a:pt x="281940" y="1413079"/>
                  </a:lnTo>
                  <a:lnTo>
                    <a:pt x="281305" y="1413397"/>
                  </a:lnTo>
                  <a:lnTo>
                    <a:pt x="281305" y="1414032"/>
                  </a:lnTo>
                  <a:lnTo>
                    <a:pt x="280987" y="1414667"/>
                  </a:lnTo>
                  <a:lnTo>
                    <a:pt x="280987" y="1414985"/>
                  </a:lnTo>
                  <a:lnTo>
                    <a:pt x="280987" y="1421971"/>
                  </a:lnTo>
                  <a:lnTo>
                    <a:pt x="281622" y="1422606"/>
                  </a:lnTo>
                  <a:lnTo>
                    <a:pt x="282257" y="1423241"/>
                  </a:lnTo>
                  <a:lnTo>
                    <a:pt x="282575" y="1423876"/>
                  </a:lnTo>
                  <a:lnTo>
                    <a:pt x="282575" y="1425146"/>
                  </a:lnTo>
                  <a:lnTo>
                    <a:pt x="282575" y="1426416"/>
                  </a:lnTo>
                  <a:lnTo>
                    <a:pt x="285115" y="1426416"/>
                  </a:lnTo>
                  <a:lnTo>
                    <a:pt x="285115" y="1425146"/>
                  </a:lnTo>
                  <a:lnTo>
                    <a:pt x="285115" y="1423876"/>
                  </a:lnTo>
                  <a:lnTo>
                    <a:pt x="286067" y="1422606"/>
                  </a:lnTo>
                  <a:lnTo>
                    <a:pt x="286702" y="1421971"/>
                  </a:lnTo>
                  <a:lnTo>
                    <a:pt x="286702" y="1414985"/>
                  </a:lnTo>
                  <a:lnTo>
                    <a:pt x="286702" y="1414667"/>
                  </a:lnTo>
                  <a:lnTo>
                    <a:pt x="286385" y="1414032"/>
                  </a:lnTo>
                  <a:lnTo>
                    <a:pt x="286067" y="1413397"/>
                  </a:lnTo>
                  <a:lnTo>
                    <a:pt x="285750" y="1413079"/>
                  </a:lnTo>
                  <a:lnTo>
                    <a:pt x="285115" y="1412762"/>
                  </a:lnTo>
                  <a:lnTo>
                    <a:pt x="283527" y="1412762"/>
                  </a:lnTo>
                  <a:lnTo>
                    <a:pt x="282575" y="1412762"/>
                  </a:lnTo>
                  <a:close/>
                  <a:moveTo>
                    <a:pt x="273685" y="1412762"/>
                  </a:moveTo>
                  <a:lnTo>
                    <a:pt x="273050" y="1413079"/>
                  </a:lnTo>
                  <a:lnTo>
                    <a:pt x="272415" y="1413397"/>
                  </a:lnTo>
                  <a:lnTo>
                    <a:pt x="272097" y="1414032"/>
                  </a:lnTo>
                  <a:lnTo>
                    <a:pt x="272097" y="1414667"/>
                  </a:lnTo>
                  <a:lnTo>
                    <a:pt x="272097" y="1414985"/>
                  </a:lnTo>
                  <a:lnTo>
                    <a:pt x="272097" y="1421971"/>
                  </a:lnTo>
                  <a:lnTo>
                    <a:pt x="272732" y="1422606"/>
                  </a:lnTo>
                  <a:lnTo>
                    <a:pt x="273367" y="1423876"/>
                  </a:lnTo>
                  <a:lnTo>
                    <a:pt x="273685" y="1425146"/>
                  </a:lnTo>
                  <a:lnTo>
                    <a:pt x="273367" y="1426416"/>
                  </a:lnTo>
                  <a:lnTo>
                    <a:pt x="273685" y="1426416"/>
                  </a:lnTo>
                  <a:lnTo>
                    <a:pt x="275590" y="1426416"/>
                  </a:lnTo>
                  <a:lnTo>
                    <a:pt x="275907" y="1426416"/>
                  </a:lnTo>
                  <a:lnTo>
                    <a:pt x="275590" y="1425146"/>
                  </a:lnTo>
                  <a:lnTo>
                    <a:pt x="275907" y="1423876"/>
                  </a:lnTo>
                  <a:lnTo>
                    <a:pt x="276225" y="1423241"/>
                  </a:lnTo>
                  <a:lnTo>
                    <a:pt x="276542" y="1422606"/>
                  </a:lnTo>
                  <a:lnTo>
                    <a:pt x="277812" y="1421971"/>
                  </a:lnTo>
                  <a:lnTo>
                    <a:pt x="277812" y="1414985"/>
                  </a:lnTo>
                  <a:lnTo>
                    <a:pt x="277812" y="1414667"/>
                  </a:lnTo>
                  <a:lnTo>
                    <a:pt x="277495" y="1414032"/>
                  </a:lnTo>
                  <a:lnTo>
                    <a:pt x="276860" y="1413397"/>
                  </a:lnTo>
                  <a:lnTo>
                    <a:pt x="276542" y="1413079"/>
                  </a:lnTo>
                  <a:lnTo>
                    <a:pt x="275590" y="1412762"/>
                  </a:lnTo>
                  <a:lnTo>
                    <a:pt x="274637" y="1412762"/>
                  </a:lnTo>
                  <a:lnTo>
                    <a:pt x="273685" y="1412762"/>
                  </a:lnTo>
                  <a:close/>
                  <a:moveTo>
                    <a:pt x="264795" y="1412762"/>
                  </a:moveTo>
                  <a:lnTo>
                    <a:pt x="263842" y="1413079"/>
                  </a:lnTo>
                  <a:lnTo>
                    <a:pt x="263525" y="1413397"/>
                  </a:lnTo>
                  <a:lnTo>
                    <a:pt x="263207" y="1414032"/>
                  </a:lnTo>
                  <a:lnTo>
                    <a:pt x="262572" y="1414667"/>
                  </a:lnTo>
                  <a:lnTo>
                    <a:pt x="262572" y="1414985"/>
                  </a:lnTo>
                  <a:lnTo>
                    <a:pt x="262572" y="1421971"/>
                  </a:lnTo>
                  <a:lnTo>
                    <a:pt x="263842" y="1422606"/>
                  </a:lnTo>
                  <a:lnTo>
                    <a:pt x="264160" y="1423241"/>
                  </a:lnTo>
                  <a:lnTo>
                    <a:pt x="264477" y="1423876"/>
                  </a:lnTo>
                  <a:lnTo>
                    <a:pt x="264795" y="1425146"/>
                  </a:lnTo>
                  <a:lnTo>
                    <a:pt x="264477" y="1426416"/>
                  </a:lnTo>
                  <a:lnTo>
                    <a:pt x="266700" y="1426416"/>
                  </a:lnTo>
                  <a:lnTo>
                    <a:pt x="267017" y="1426416"/>
                  </a:lnTo>
                  <a:lnTo>
                    <a:pt x="266700" y="1425146"/>
                  </a:lnTo>
                  <a:lnTo>
                    <a:pt x="266700" y="1423876"/>
                  </a:lnTo>
                  <a:lnTo>
                    <a:pt x="267652" y="1422606"/>
                  </a:lnTo>
                  <a:lnTo>
                    <a:pt x="268287" y="1421971"/>
                  </a:lnTo>
                  <a:lnTo>
                    <a:pt x="268287" y="1414985"/>
                  </a:lnTo>
                  <a:lnTo>
                    <a:pt x="268287" y="1414667"/>
                  </a:lnTo>
                  <a:lnTo>
                    <a:pt x="268287" y="1414032"/>
                  </a:lnTo>
                  <a:lnTo>
                    <a:pt x="267970" y="1413397"/>
                  </a:lnTo>
                  <a:lnTo>
                    <a:pt x="267335" y="1413079"/>
                  </a:lnTo>
                  <a:lnTo>
                    <a:pt x="266700" y="1412762"/>
                  </a:lnTo>
                  <a:lnTo>
                    <a:pt x="265747" y="1412762"/>
                  </a:lnTo>
                  <a:lnTo>
                    <a:pt x="264795" y="1412762"/>
                  </a:lnTo>
                  <a:close/>
                  <a:moveTo>
                    <a:pt x="254952" y="1412762"/>
                  </a:moveTo>
                  <a:lnTo>
                    <a:pt x="254317" y="1413079"/>
                  </a:lnTo>
                  <a:lnTo>
                    <a:pt x="253682" y="1413397"/>
                  </a:lnTo>
                  <a:lnTo>
                    <a:pt x="253365" y="1414032"/>
                  </a:lnTo>
                  <a:lnTo>
                    <a:pt x="253365" y="1414667"/>
                  </a:lnTo>
                  <a:lnTo>
                    <a:pt x="253365" y="1414985"/>
                  </a:lnTo>
                  <a:lnTo>
                    <a:pt x="253365" y="1421971"/>
                  </a:lnTo>
                  <a:lnTo>
                    <a:pt x="254000" y="1422606"/>
                  </a:lnTo>
                  <a:lnTo>
                    <a:pt x="254635" y="1423241"/>
                  </a:lnTo>
                  <a:lnTo>
                    <a:pt x="254952" y="1423876"/>
                  </a:lnTo>
                  <a:lnTo>
                    <a:pt x="254952" y="1425146"/>
                  </a:lnTo>
                  <a:lnTo>
                    <a:pt x="254952" y="1426416"/>
                  </a:lnTo>
                  <a:lnTo>
                    <a:pt x="257492" y="1426416"/>
                  </a:lnTo>
                  <a:lnTo>
                    <a:pt x="257492" y="1425146"/>
                  </a:lnTo>
                  <a:lnTo>
                    <a:pt x="257492" y="1423876"/>
                  </a:lnTo>
                  <a:lnTo>
                    <a:pt x="257810" y="1423241"/>
                  </a:lnTo>
                  <a:lnTo>
                    <a:pt x="258127" y="1422606"/>
                  </a:lnTo>
                  <a:lnTo>
                    <a:pt x="259080" y="1421971"/>
                  </a:lnTo>
                  <a:lnTo>
                    <a:pt x="259080" y="1414985"/>
                  </a:lnTo>
                  <a:lnTo>
                    <a:pt x="259080" y="1414667"/>
                  </a:lnTo>
                  <a:lnTo>
                    <a:pt x="258762" y="1414032"/>
                  </a:lnTo>
                  <a:lnTo>
                    <a:pt x="258445" y="1413397"/>
                  </a:lnTo>
                  <a:lnTo>
                    <a:pt x="258127" y="1413079"/>
                  </a:lnTo>
                  <a:lnTo>
                    <a:pt x="257492" y="1412762"/>
                  </a:lnTo>
                  <a:lnTo>
                    <a:pt x="256222" y="1412762"/>
                  </a:lnTo>
                  <a:lnTo>
                    <a:pt x="254952" y="1412762"/>
                  </a:lnTo>
                  <a:close/>
                  <a:moveTo>
                    <a:pt x="246062" y="1412762"/>
                  </a:moveTo>
                  <a:lnTo>
                    <a:pt x="245427" y="1413079"/>
                  </a:lnTo>
                  <a:lnTo>
                    <a:pt x="244792" y="1413397"/>
                  </a:lnTo>
                  <a:lnTo>
                    <a:pt x="244475" y="1414032"/>
                  </a:lnTo>
                  <a:lnTo>
                    <a:pt x="244475" y="1414667"/>
                  </a:lnTo>
                  <a:lnTo>
                    <a:pt x="244475" y="1414985"/>
                  </a:lnTo>
                  <a:lnTo>
                    <a:pt x="244475" y="1421971"/>
                  </a:lnTo>
                  <a:lnTo>
                    <a:pt x="245110" y="1422606"/>
                  </a:lnTo>
                  <a:lnTo>
                    <a:pt x="245745" y="1423876"/>
                  </a:lnTo>
                  <a:lnTo>
                    <a:pt x="246062" y="1425146"/>
                  </a:lnTo>
                  <a:lnTo>
                    <a:pt x="245745" y="1426416"/>
                  </a:lnTo>
                  <a:lnTo>
                    <a:pt x="246062" y="1426416"/>
                  </a:lnTo>
                  <a:lnTo>
                    <a:pt x="247967" y="1426416"/>
                  </a:lnTo>
                  <a:lnTo>
                    <a:pt x="248285" y="1426416"/>
                  </a:lnTo>
                  <a:lnTo>
                    <a:pt x="247967" y="1425146"/>
                  </a:lnTo>
                  <a:lnTo>
                    <a:pt x="248285" y="1423876"/>
                  </a:lnTo>
                  <a:lnTo>
                    <a:pt x="248920" y="1423241"/>
                  </a:lnTo>
                  <a:lnTo>
                    <a:pt x="249237" y="1422606"/>
                  </a:lnTo>
                  <a:lnTo>
                    <a:pt x="249872" y="1421971"/>
                  </a:lnTo>
                  <a:lnTo>
                    <a:pt x="249872" y="1414985"/>
                  </a:lnTo>
                  <a:lnTo>
                    <a:pt x="250190" y="1414667"/>
                  </a:lnTo>
                  <a:lnTo>
                    <a:pt x="249872" y="1414032"/>
                  </a:lnTo>
                  <a:lnTo>
                    <a:pt x="249555" y="1413397"/>
                  </a:lnTo>
                  <a:lnTo>
                    <a:pt x="249237" y="1413079"/>
                  </a:lnTo>
                  <a:lnTo>
                    <a:pt x="247967" y="1412762"/>
                  </a:lnTo>
                  <a:lnTo>
                    <a:pt x="247015" y="1412762"/>
                  </a:lnTo>
                  <a:lnTo>
                    <a:pt x="246062" y="1412762"/>
                  </a:lnTo>
                  <a:close/>
                  <a:moveTo>
                    <a:pt x="236855" y="1412762"/>
                  </a:moveTo>
                  <a:lnTo>
                    <a:pt x="236220" y="1413079"/>
                  </a:lnTo>
                  <a:lnTo>
                    <a:pt x="235902" y="1413397"/>
                  </a:lnTo>
                  <a:lnTo>
                    <a:pt x="235585" y="1414032"/>
                  </a:lnTo>
                  <a:lnTo>
                    <a:pt x="235267" y="1414667"/>
                  </a:lnTo>
                  <a:lnTo>
                    <a:pt x="235267" y="1414985"/>
                  </a:lnTo>
                  <a:lnTo>
                    <a:pt x="235267" y="1421971"/>
                  </a:lnTo>
                  <a:lnTo>
                    <a:pt x="236220" y="1422606"/>
                  </a:lnTo>
                  <a:lnTo>
                    <a:pt x="236537" y="1423241"/>
                  </a:lnTo>
                  <a:lnTo>
                    <a:pt x="236855" y="1423876"/>
                  </a:lnTo>
                  <a:lnTo>
                    <a:pt x="237172" y="1425146"/>
                  </a:lnTo>
                  <a:lnTo>
                    <a:pt x="236855" y="1426416"/>
                  </a:lnTo>
                  <a:lnTo>
                    <a:pt x="239077" y="1426416"/>
                  </a:lnTo>
                  <a:lnTo>
                    <a:pt x="239077" y="1425146"/>
                  </a:lnTo>
                  <a:lnTo>
                    <a:pt x="239077" y="1423876"/>
                  </a:lnTo>
                  <a:lnTo>
                    <a:pt x="240030" y="1422606"/>
                  </a:lnTo>
                  <a:lnTo>
                    <a:pt x="240665" y="1421971"/>
                  </a:lnTo>
                  <a:lnTo>
                    <a:pt x="240665" y="1414985"/>
                  </a:lnTo>
                  <a:lnTo>
                    <a:pt x="240665" y="1414667"/>
                  </a:lnTo>
                  <a:lnTo>
                    <a:pt x="240665" y="1414032"/>
                  </a:lnTo>
                  <a:lnTo>
                    <a:pt x="240347" y="1413397"/>
                  </a:lnTo>
                  <a:lnTo>
                    <a:pt x="239712" y="1413079"/>
                  </a:lnTo>
                  <a:lnTo>
                    <a:pt x="239077" y="1412762"/>
                  </a:lnTo>
                  <a:lnTo>
                    <a:pt x="238125" y="1412762"/>
                  </a:lnTo>
                  <a:lnTo>
                    <a:pt x="236855" y="1412762"/>
                  </a:lnTo>
                  <a:close/>
                  <a:moveTo>
                    <a:pt x="227647" y="1412762"/>
                  </a:moveTo>
                  <a:lnTo>
                    <a:pt x="226695" y="1413079"/>
                  </a:lnTo>
                  <a:lnTo>
                    <a:pt x="226060" y="1413397"/>
                  </a:lnTo>
                  <a:lnTo>
                    <a:pt x="225742" y="1414032"/>
                  </a:lnTo>
                  <a:lnTo>
                    <a:pt x="225742" y="1414667"/>
                  </a:lnTo>
                  <a:lnTo>
                    <a:pt x="225742" y="1414985"/>
                  </a:lnTo>
                  <a:lnTo>
                    <a:pt x="225742" y="1421971"/>
                  </a:lnTo>
                  <a:lnTo>
                    <a:pt x="226377" y="1422606"/>
                  </a:lnTo>
                  <a:lnTo>
                    <a:pt x="227647" y="1423876"/>
                  </a:lnTo>
                  <a:lnTo>
                    <a:pt x="227647" y="1425146"/>
                  </a:lnTo>
                  <a:lnTo>
                    <a:pt x="227647" y="1426416"/>
                  </a:lnTo>
                  <a:lnTo>
                    <a:pt x="229870" y="1426416"/>
                  </a:lnTo>
                  <a:lnTo>
                    <a:pt x="229552" y="1425146"/>
                  </a:lnTo>
                  <a:lnTo>
                    <a:pt x="229870" y="1423876"/>
                  </a:lnTo>
                  <a:lnTo>
                    <a:pt x="230187" y="1423241"/>
                  </a:lnTo>
                  <a:lnTo>
                    <a:pt x="230505" y="1422606"/>
                  </a:lnTo>
                  <a:lnTo>
                    <a:pt x="231457" y="1421971"/>
                  </a:lnTo>
                  <a:lnTo>
                    <a:pt x="231457" y="1414985"/>
                  </a:lnTo>
                  <a:lnTo>
                    <a:pt x="231457" y="1414667"/>
                  </a:lnTo>
                  <a:lnTo>
                    <a:pt x="231140" y="1414032"/>
                  </a:lnTo>
                  <a:lnTo>
                    <a:pt x="230822" y="1413397"/>
                  </a:lnTo>
                  <a:lnTo>
                    <a:pt x="230505" y="1413079"/>
                  </a:lnTo>
                  <a:lnTo>
                    <a:pt x="229870" y="1412762"/>
                  </a:lnTo>
                  <a:lnTo>
                    <a:pt x="228600" y="1412762"/>
                  </a:lnTo>
                  <a:lnTo>
                    <a:pt x="227647" y="1412762"/>
                  </a:lnTo>
                  <a:close/>
                  <a:moveTo>
                    <a:pt x="218440" y="1412762"/>
                  </a:moveTo>
                  <a:lnTo>
                    <a:pt x="217805" y="1413079"/>
                  </a:lnTo>
                  <a:lnTo>
                    <a:pt x="217170" y="1413397"/>
                  </a:lnTo>
                  <a:lnTo>
                    <a:pt x="216852" y="1414032"/>
                  </a:lnTo>
                  <a:lnTo>
                    <a:pt x="216852" y="1414667"/>
                  </a:lnTo>
                  <a:lnTo>
                    <a:pt x="216852" y="1414985"/>
                  </a:lnTo>
                  <a:lnTo>
                    <a:pt x="216852" y="1421971"/>
                  </a:lnTo>
                  <a:lnTo>
                    <a:pt x="217487" y="1422606"/>
                  </a:lnTo>
                  <a:lnTo>
                    <a:pt x="217805" y="1423241"/>
                  </a:lnTo>
                  <a:lnTo>
                    <a:pt x="218122" y="1423876"/>
                  </a:lnTo>
                  <a:lnTo>
                    <a:pt x="218440" y="1425146"/>
                  </a:lnTo>
                  <a:lnTo>
                    <a:pt x="218122" y="1426416"/>
                  </a:lnTo>
                  <a:lnTo>
                    <a:pt x="218440" y="1426416"/>
                  </a:lnTo>
                  <a:lnTo>
                    <a:pt x="220662" y="1426416"/>
                  </a:lnTo>
                  <a:lnTo>
                    <a:pt x="220980" y="1426416"/>
                  </a:lnTo>
                  <a:lnTo>
                    <a:pt x="220662" y="1425146"/>
                  </a:lnTo>
                  <a:lnTo>
                    <a:pt x="220980" y="1423876"/>
                  </a:lnTo>
                  <a:lnTo>
                    <a:pt x="221297" y="1423241"/>
                  </a:lnTo>
                  <a:lnTo>
                    <a:pt x="221615" y="1422606"/>
                  </a:lnTo>
                  <a:lnTo>
                    <a:pt x="222250" y="1421971"/>
                  </a:lnTo>
                  <a:lnTo>
                    <a:pt x="222250" y="1414985"/>
                  </a:lnTo>
                  <a:lnTo>
                    <a:pt x="222250" y="1414667"/>
                  </a:lnTo>
                  <a:lnTo>
                    <a:pt x="222250" y="1414032"/>
                  </a:lnTo>
                  <a:lnTo>
                    <a:pt x="221932" y="1413397"/>
                  </a:lnTo>
                  <a:lnTo>
                    <a:pt x="221297" y="1413079"/>
                  </a:lnTo>
                  <a:lnTo>
                    <a:pt x="220662" y="1412762"/>
                  </a:lnTo>
                  <a:lnTo>
                    <a:pt x="219392" y="1412762"/>
                  </a:lnTo>
                  <a:lnTo>
                    <a:pt x="218440" y="1412762"/>
                  </a:lnTo>
                  <a:close/>
                  <a:moveTo>
                    <a:pt x="209867" y="1412762"/>
                  </a:moveTo>
                  <a:lnTo>
                    <a:pt x="209867" y="1426416"/>
                  </a:lnTo>
                  <a:lnTo>
                    <a:pt x="211455" y="1426416"/>
                  </a:lnTo>
                  <a:lnTo>
                    <a:pt x="211137" y="1425146"/>
                  </a:lnTo>
                  <a:lnTo>
                    <a:pt x="211455" y="1423876"/>
                  </a:lnTo>
                  <a:lnTo>
                    <a:pt x="211772" y="1423241"/>
                  </a:lnTo>
                  <a:lnTo>
                    <a:pt x="212407" y="1422606"/>
                  </a:lnTo>
                  <a:lnTo>
                    <a:pt x="213677" y="1421971"/>
                  </a:lnTo>
                  <a:lnTo>
                    <a:pt x="213677" y="1414985"/>
                  </a:lnTo>
                  <a:lnTo>
                    <a:pt x="213677" y="1414667"/>
                  </a:lnTo>
                  <a:lnTo>
                    <a:pt x="213360" y="1414032"/>
                  </a:lnTo>
                  <a:lnTo>
                    <a:pt x="213042" y="1413397"/>
                  </a:lnTo>
                  <a:lnTo>
                    <a:pt x="212090" y="1413079"/>
                  </a:lnTo>
                  <a:lnTo>
                    <a:pt x="211455" y="1412762"/>
                  </a:lnTo>
                  <a:lnTo>
                    <a:pt x="210185" y="1412762"/>
                  </a:lnTo>
                  <a:lnTo>
                    <a:pt x="209867" y="1412762"/>
                  </a:lnTo>
                  <a:close/>
                  <a:moveTo>
                    <a:pt x="153035" y="1412762"/>
                  </a:moveTo>
                  <a:lnTo>
                    <a:pt x="152400" y="1413079"/>
                  </a:lnTo>
                  <a:lnTo>
                    <a:pt x="151765" y="1414032"/>
                  </a:lnTo>
                  <a:lnTo>
                    <a:pt x="151765" y="1414667"/>
                  </a:lnTo>
                  <a:lnTo>
                    <a:pt x="151765" y="1414985"/>
                  </a:lnTo>
                  <a:lnTo>
                    <a:pt x="151765" y="1421971"/>
                  </a:lnTo>
                  <a:lnTo>
                    <a:pt x="152400" y="1422606"/>
                  </a:lnTo>
                  <a:lnTo>
                    <a:pt x="153035" y="1423876"/>
                  </a:lnTo>
                  <a:lnTo>
                    <a:pt x="153035" y="1425146"/>
                  </a:lnTo>
                  <a:lnTo>
                    <a:pt x="153035" y="1426416"/>
                  </a:lnTo>
                  <a:lnTo>
                    <a:pt x="154305" y="1426416"/>
                  </a:lnTo>
                  <a:lnTo>
                    <a:pt x="154305" y="1412762"/>
                  </a:lnTo>
                  <a:lnTo>
                    <a:pt x="153987" y="1412762"/>
                  </a:lnTo>
                  <a:lnTo>
                    <a:pt x="153035" y="1412762"/>
                  </a:lnTo>
                  <a:close/>
                  <a:moveTo>
                    <a:pt x="145732" y="1412762"/>
                  </a:moveTo>
                  <a:lnTo>
                    <a:pt x="145097" y="1413079"/>
                  </a:lnTo>
                  <a:lnTo>
                    <a:pt x="144462" y="1414032"/>
                  </a:lnTo>
                  <a:lnTo>
                    <a:pt x="144462" y="1414667"/>
                  </a:lnTo>
                  <a:lnTo>
                    <a:pt x="144462" y="1414985"/>
                  </a:lnTo>
                  <a:lnTo>
                    <a:pt x="144462" y="1421971"/>
                  </a:lnTo>
                  <a:lnTo>
                    <a:pt x="145097" y="1422606"/>
                  </a:lnTo>
                  <a:lnTo>
                    <a:pt x="145415" y="1423876"/>
                  </a:lnTo>
                  <a:lnTo>
                    <a:pt x="145732" y="1425146"/>
                  </a:lnTo>
                  <a:lnTo>
                    <a:pt x="145415" y="1426416"/>
                  </a:lnTo>
                  <a:lnTo>
                    <a:pt x="145732" y="1426416"/>
                  </a:lnTo>
                  <a:lnTo>
                    <a:pt x="147320" y="1426416"/>
                  </a:lnTo>
                  <a:lnTo>
                    <a:pt x="147320" y="1425146"/>
                  </a:lnTo>
                  <a:lnTo>
                    <a:pt x="147320" y="1423876"/>
                  </a:lnTo>
                  <a:lnTo>
                    <a:pt x="148272" y="1422606"/>
                  </a:lnTo>
                  <a:lnTo>
                    <a:pt x="148907" y="1421971"/>
                  </a:lnTo>
                  <a:lnTo>
                    <a:pt x="148907" y="1414985"/>
                  </a:lnTo>
                  <a:lnTo>
                    <a:pt x="148907" y="1414667"/>
                  </a:lnTo>
                  <a:lnTo>
                    <a:pt x="148907" y="1414032"/>
                  </a:lnTo>
                  <a:lnTo>
                    <a:pt x="148272" y="1413079"/>
                  </a:lnTo>
                  <a:lnTo>
                    <a:pt x="147320" y="1412762"/>
                  </a:lnTo>
                  <a:lnTo>
                    <a:pt x="146367" y="1412762"/>
                  </a:lnTo>
                  <a:lnTo>
                    <a:pt x="145732" y="1412762"/>
                  </a:lnTo>
                  <a:close/>
                  <a:moveTo>
                    <a:pt x="137795" y="1412762"/>
                  </a:moveTo>
                  <a:lnTo>
                    <a:pt x="137160" y="1413079"/>
                  </a:lnTo>
                  <a:lnTo>
                    <a:pt x="136525" y="1414032"/>
                  </a:lnTo>
                  <a:lnTo>
                    <a:pt x="136525" y="1414667"/>
                  </a:lnTo>
                  <a:lnTo>
                    <a:pt x="136525" y="1414985"/>
                  </a:lnTo>
                  <a:lnTo>
                    <a:pt x="136525" y="1421971"/>
                  </a:lnTo>
                  <a:lnTo>
                    <a:pt x="137160" y="1422606"/>
                  </a:lnTo>
                  <a:lnTo>
                    <a:pt x="137477" y="1423876"/>
                  </a:lnTo>
                  <a:lnTo>
                    <a:pt x="137795" y="1425146"/>
                  </a:lnTo>
                  <a:lnTo>
                    <a:pt x="137477" y="1426416"/>
                  </a:lnTo>
                  <a:lnTo>
                    <a:pt x="137795" y="1426416"/>
                  </a:lnTo>
                  <a:lnTo>
                    <a:pt x="139382" y="1426416"/>
                  </a:lnTo>
                  <a:lnTo>
                    <a:pt x="139382" y="1425146"/>
                  </a:lnTo>
                  <a:lnTo>
                    <a:pt x="139382" y="1423876"/>
                  </a:lnTo>
                  <a:lnTo>
                    <a:pt x="140017" y="1422606"/>
                  </a:lnTo>
                  <a:lnTo>
                    <a:pt x="140970" y="1421971"/>
                  </a:lnTo>
                  <a:lnTo>
                    <a:pt x="140970" y="1414985"/>
                  </a:lnTo>
                  <a:lnTo>
                    <a:pt x="140970" y="1414667"/>
                  </a:lnTo>
                  <a:lnTo>
                    <a:pt x="140970" y="1414032"/>
                  </a:lnTo>
                  <a:lnTo>
                    <a:pt x="140017" y="1413079"/>
                  </a:lnTo>
                  <a:lnTo>
                    <a:pt x="139382" y="1412762"/>
                  </a:lnTo>
                  <a:lnTo>
                    <a:pt x="138430" y="1412762"/>
                  </a:lnTo>
                  <a:lnTo>
                    <a:pt x="137795" y="1412762"/>
                  </a:lnTo>
                  <a:close/>
                  <a:moveTo>
                    <a:pt x="129857" y="1412762"/>
                  </a:moveTo>
                  <a:lnTo>
                    <a:pt x="129540" y="1413079"/>
                  </a:lnTo>
                  <a:lnTo>
                    <a:pt x="128905" y="1414032"/>
                  </a:lnTo>
                  <a:lnTo>
                    <a:pt x="128587" y="1414667"/>
                  </a:lnTo>
                  <a:lnTo>
                    <a:pt x="128587" y="1414985"/>
                  </a:lnTo>
                  <a:lnTo>
                    <a:pt x="128587" y="1421971"/>
                  </a:lnTo>
                  <a:lnTo>
                    <a:pt x="129222" y="1422606"/>
                  </a:lnTo>
                  <a:lnTo>
                    <a:pt x="129857" y="1423876"/>
                  </a:lnTo>
                  <a:lnTo>
                    <a:pt x="129857" y="1425146"/>
                  </a:lnTo>
                  <a:lnTo>
                    <a:pt x="129857" y="1426416"/>
                  </a:lnTo>
                  <a:lnTo>
                    <a:pt x="131762" y="1426416"/>
                  </a:lnTo>
                  <a:lnTo>
                    <a:pt x="131445" y="1425146"/>
                  </a:lnTo>
                  <a:lnTo>
                    <a:pt x="131762" y="1423876"/>
                  </a:lnTo>
                  <a:lnTo>
                    <a:pt x="132397" y="1422606"/>
                  </a:lnTo>
                  <a:lnTo>
                    <a:pt x="133032" y="1421971"/>
                  </a:lnTo>
                  <a:lnTo>
                    <a:pt x="133032" y="1414985"/>
                  </a:lnTo>
                  <a:lnTo>
                    <a:pt x="133032" y="1414667"/>
                  </a:lnTo>
                  <a:lnTo>
                    <a:pt x="132715" y="1414032"/>
                  </a:lnTo>
                  <a:lnTo>
                    <a:pt x="132080" y="1413079"/>
                  </a:lnTo>
                  <a:lnTo>
                    <a:pt x="131445" y="1412762"/>
                  </a:lnTo>
                  <a:lnTo>
                    <a:pt x="130810" y="1412762"/>
                  </a:lnTo>
                  <a:lnTo>
                    <a:pt x="129857" y="1412762"/>
                  </a:lnTo>
                  <a:close/>
                  <a:moveTo>
                    <a:pt x="122237" y="1412762"/>
                  </a:moveTo>
                  <a:lnTo>
                    <a:pt x="121602" y="1413079"/>
                  </a:lnTo>
                  <a:lnTo>
                    <a:pt x="120967" y="1414032"/>
                  </a:lnTo>
                  <a:lnTo>
                    <a:pt x="120967" y="1414667"/>
                  </a:lnTo>
                  <a:lnTo>
                    <a:pt x="120967" y="1414985"/>
                  </a:lnTo>
                  <a:lnTo>
                    <a:pt x="120967" y="1421971"/>
                  </a:lnTo>
                  <a:lnTo>
                    <a:pt x="121285" y="1422606"/>
                  </a:lnTo>
                  <a:lnTo>
                    <a:pt x="121920" y="1423876"/>
                  </a:lnTo>
                  <a:lnTo>
                    <a:pt x="122237" y="1425146"/>
                  </a:lnTo>
                  <a:lnTo>
                    <a:pt x="121920" y="1426416"/>
                  </a:lnTo>
                  <a:lnTo>
                    <a:pt x="122237" y="1426416"/>
                  </a:lnTo>
                  <a:lnTo>
                    <a:pt x="123825" y="1426416"/>
                  </a:lnTo>
                  <a:lnTo>
                    <a:pt x="123825" y="1425146"/>
                  </a:lnTo>
                  <a:lnTo>
                    <a:pt x="123825" y="1423876"/>
                  </a:lnTo>
                  <a:lnTo>
                    <a:pt x="124460" y="1422606"/>
                  </a:lnTo>
                  <a:lnTo>
                    <a:pt x="125095" y="1421971"/>
                  </a:lnTo>
                  <a:lnTo>
                    <a:pt x="125095" y="1414985"/>
                  </a:lnTo>
                  <a:lnTo>
                    <a:pt x="125095" y="1414667"/>
                  </a:lnTo>
                  <a:lnTo>
                    <a:pt x="125095" y="1414032"/>
                  </a:lnTo>
                  <a:lnTo>
                    <a:pt x="124460" y="1413079"/>
                  </a:lnTo>
                  <a:lnTo>
                    <a:pt x="123825" y="1412762"/>
                  </a:lnTo>
                  <a:lnTo>
                    <a:pt x="122872" y="1412762"/>
                  </a:lnTo>
                  <a:lnTo>
                    <a:pt x="122237" y="1412762"/>
                  </a:lnTo>
                  <a:close/>
                  <a:moveTo>
                    <a:pt x="1008062" y="1235075"/>
                  </a:moveTo>
                  <a:lnTo>
                    <a:pt x="1008062" y="1284288"/>
                  </a:lnTo>
                  <a:lnTo>
                    <a:pt x="1019175" y="1284288"/>
                  </a:lnTo>
                  <a:lnTo>
                    <a:pt x="1019175" y="1247702"/>
                  </a:lnTo>
                  <a:lnTo>
                    <a:pt x="1015134" y="1242846"/>
                  </a:lnTo>
                  <a:lnTo>
                    <a:pt x="1011767" y="1238313"/>
                  </a:lnTo>
                  <a:lnTo>
                    <a:pt x="1008062" y="1235075"/>
                  </a:lnTo>
                  <a:close/>
                  <a:moveTo>
                    <a:pt x="511175" y="1235075"/>
                  </a:moveTo>
                  <a:lnTo>
                    <a:pt x="507702" y="1238313"/>
                  </a:lnTo>
                  <a:lnTo>
                    <a:pt x="503882" y="1242846"/>
                  </a:lnTo>
                  <a:lnTo>
                    <a:pt x="500062" y="1247702"/>
                  </a:lnTo>
                  <a:lnTo>
                    <a:pt x="500062" y="1284288"/>
                  </a:lnTo>
                  <a:lnTo>
                    <a:pt x="511175" y="1284288"/>
                  </a:lnTo>
                  <a:lnTo>
                    <a:pt x="511175" y="1235075"/>
                  </a:lnTo>
                  <a:close/>
                  <a:moveTo>
                    <a:pt x="837366" y="1189037"/>
                  </a:moveTo>
                  <a:lnTo>
                    <a:pt x="832962" y="1189349"/>
                  </a:lnTo>
                  <a:lnTo>
                    <a:pt x="828873" y="1190282"/>
                  </a:lnTo>
                  <a:lnTo>
                    <a:pt x="821952" y="1191527"/>
                  </a:lnTo>
                  <a:lnTo>
                    <a:pt x="817863" y="1192461"/>
                  </a:lnTo>
                  <a:lnTo>
                    <a:pt x="815975" y="1193084"/>
                  </a:lnTo>
                  <a:lnTo>
                    <a:pt x="815975" y="1209270"/>
                  </a:lnTo>
                  <a:lnTo>
                    <a:pt x="884238" y="1236662"/>
                  </a:lnTo>
                  <a:lnTo>
                    <a:pt x="884238" y="1201177"/>
                  </a:lnTo>
                  <a:lnTo>
                    <a:pt x="877947" y="1197753"/>
                  </a:lnTo>
                  <a:lnTo>
                    <a:pt x="871655" y="1194640"/>
                  </a:lnTo>
                  <a:lnTo>
                    <a:pt x="865364" y="1192773"/>
                  </a:lnTo>
                  <a:lnTo>
                    <a:pt x="859701" y="1191216"/>
                  </a:lnTo>
                  <a:lnTo>
                    <a:pt x="853724" y="1190282"/>
                  </a:lnTo>
                  <a:lnTo>
                    <a:pt x="848062" y="1189349"/>
                  </a:lnTo>
                  <a:lnTo>
                    <a:pt x="842400" y="1189037"/>
                  </a:lnTo>
                  <a:lnTo>
                    <a:pt x="837366" y="1189037"/>
                  </a:lnTo>
                  <a:close/>
                  <a:moveTo>
                    <a:pt x="671195" y="1189037"/>
                  </a:moveTo>
                  <a:lnTo>
                    <a:pt x="665480" y="1189357"/>
                  </a:lnTo>
                  <a:lnTo>
                    <a:pt x="659765" y="1189996"/>
                  </a:lnTo>
                  <a:lnTo>
                    <a:pt x="654685" y="1191275"/>
                  </a:lnTo>
                  <a:lnTo>
                    <a:pt x="650240" y="1192553"/>
                  </a:lnTo>
                  <a:lnTo>
                    <a:pt x="646430" y="1194151"/>
                  </a:lnTo>
                  <a:lnTo>
                    <a:pt x="642620" y="1196069"/>
                  </a:lnTo>
                  <a:lnTo>
                    <a:pt x="640080" y="1197667"/>
                  </a:lnTo>
                  <a:lnTo>
                    <a:pt x="637857" y="1198946"/>
                  </a:lnTo>
                  <a:lnTo>
                    <a:pt x="634365" y="1201183"/>
                  </a:lnTo>
                  <a:lnTo>
                    <a:pt x="633412" y="1202142"/>
                  </a:lnTo>
                  <a:lnTo>
                    <a:pt x="633412" y="1236662"/>
                  </a:lnTo>
                  <a:lnTo>
                    <a:pt x="701675" y="1207576"/>
                  </a:lnTo>
                  <a:lnTo>
                    <a:pt x="701675" y="1192553"/>
                  </a:lnTo>
                  <a:lnTo>
                    <a:pt x="693103" y="1190635"/>
                  </a:lnTo>
                  <a:lnTo>
                    <a:pt x="685165" y="1189677"/>
                  </a:lnTo>
                  <a:lnTo>
                    <a:pt x="677862" y="1189037"/>
                  </a:lnTo>
                  <a:lnTo>
                    <a:pt x="671195" y="1189037"/>
                  </a:lnTo>
                  <a:close/>
                  <a:moveTo>
                    <a:pt x="870744" y="992187"/>
                  </a:moveTo>
                  <a:lnTo>
                    <a:pt x="870744" y="993113"/>
                  </a:lnTo>
                  <a:lnTo>
                    <a:pt x="870744" y="993422"/>
                  </a:lnTo>
                  <a:lnTo>
                    <a:pt x="870744" y="1000831"/>
                  </a:lnTo>
                  <a:lnTo>
                    <a:pt x="870215" y="1001757"/>
                  </a:lnTo>
                  <a:lnTo>
                    <a:pt x="869950" y="1002683"/>
                  </a:lnTo>
                  <a:lnTo>
                    <a:pt x="874713" y="1003300"/>
                  </a:lnTo>
                  <a:lnTo>
                    <a:pt x="874449" y="1002683"/>
                  </a:lnTo>
                  <a:lnTo>
                    <a:pt x="873655" y="1001757"/>
                  </a:lnTo>
                  <a:lnTo>
                    <a:pt x="873655" y="994039"/>
                  </a:lnTo>
                  <a:lnTo>
                    <a:pt x="873655" y="992805"/>
                  </a:lnTo>
                  <a:lnTo>
                    <a:pt x="870744" y="992187"/>
                  </a:lnTo>
                  <a:close/>
                  <a:moveTo>
                    <a:pt x="648448" y="992187"/>
                  </a:moveTo>
                  <a:lnTo>
                    <a:pt x="645366" y="992805"/>
                  </a:lnTo>
                  <a:lnTo>
                    <a:pt x="645366" y="994039"/>
                  </a:lnTo>
                  <a:lnTo>
                    <a:pt x="645366" y="1001757"/>
                  </a:lnTo>
                  <a:lnTo>
                    <a:pt x="644805" y="1002683"/>
                  </a:lnTo>
                  <a:lnTo>
                    <a:pt x="644525" y="1003300"/>
                  </a:lnTo>
                  <a:lnTo>
                    <a:pt x="649288" y="1002683"/>
                  </a:lnTo>
                  <a:lnTo>
                    <a:pt x="649008" y="1001757"/>
                  </a:lnTo>
                  <a:lnTo>
                    <a:pt x="648448" y="1000831"/>
                  </a:lnTo>
                  <a:lnTo>
                    <a:pt x="648448" y="993422"/>
                  </a:lnTo>
                  <a:lnTo>
                    <a:pt x="648448" y="992187"/>
                  </a:lnTo>
                  <a:close/>
                  <a:moveTo>
                    <a:pt x="862806" y="990600"/>
                  </a:moveTo>
                  <a:lnTo>
                    <a:pt x="862806" y="991603"/>
                  </a:lnTo>
                  <a:lnTo>
                    <a:pt x="862806" y="992271"/>
                  </a:lnTo>
                  <a:lnTo>
                    <a:pt x="862806" y="1000292"/>
                  </a:lnTo>
                  <a:lnTo>
                    <a:pt x="862541" y="1000961"/>
                  </a:lnTo>
                  <a:lnTo>
                    <a:pt x="862012" y="1002632"/>
                  </a:lnTo>
                  <a:lnTo>
                    <a:pt x="866775" y="1003300"/>
                  </a:lnTo>
                  <a:lnTo>
                    <a:pt x="866511" y="1002298"/>
                  </a:lnTo>
                  <a:lnTo>
                    <a:pt x="865717" y="1001295"/>
                  </a:lnTo>
                  <a:lnTo>
                    <a:pt x="865717" y="993274"/>
                  </a:lnTo>
                  <a:lnTo>
                    <a:pt x="865717" y="992606"/>
                  </a:lnTo>
                  <a:lnTo>
                    <a:pt x="865981" y="991269"/>
                  </a:lnTo>
                  <a:lnTo>
                    <a:pt x="862806" y="990600"/>
                  </a:lnTo>
                  <a:close/>
                  <a:moveTo>
                    <a:pt x="855486" y="990600"/>
                  </a:moveTo>
                  <a:lnTo>
                    <a:pt x="855486" y="991577"/>
                  </a:lnTo>
                  <a:lnTo>
                    <a:pt x="855486" y="999718"/>
                  </a:lnTo>
                  <a:lnTo>
                    <a:pt x="854781" y="1000369"/>
                  </a:lnTo>
                  <a:lnTo>
                    <a:pt x="854428" y="1001346"/>
                  </a:lnTo>
                  <a:lnTo>
                    <a:pt x="854075" y="1002323"/>
                  </a:lnTo>
                  <a:lnTo>
                    <a:pt x="860425" y="1003300"/>
                  </a:lnTo>
                  <a:lnTo>
                    <a:pt x="859720" y="1001672"/>
                  </a:lnTo>
                  <a:lnTo>
                    <a:pt x="859014" y="1001021"/>
                  </a:lnTo>
                  <a:lnTo>
                    <a:pt x="859014" y="993205"/>
                  </a:lnTo>
                  <a:lnTo>
                    <a:pt x="859014" y="992554"/>
                  </a:lnTo>
                  <a:lnTo>
                    <a:pt x="859367" y="991252"/>
                  </a:lnTo>
                  <a:lnTo>
                    <a:pt x="855486" y="990600"/>
                  </a:lnTo>
                  <a:close/>
                  <a:moveTo>
                    <a:pt x="664042" y="990600"/>
                  </a:moveTo>
                  <a:lnTo>
                    <a:pt x="660960" y="991252"/>
                  </a:lnTo>
                  <a:lnTo>
                    <a:pt x="661241" y="992554"/>
                  </a:lnTo>
                  <a:lnTo>
                    <a:pt x="661241" y="993205"/>
                  </a:lnTo>
                  <a:lnTo>
                    <a:pt x="661241" y="1001021"/>
                  </a:lnTo>
                  <a:lnTo>
                    <a:pt x="660680" y="1001672"/>
                  </a:lnTo>
                  <a:lnTo>
                    <a:pt x="660400" y="1003300"/>
                  </a:lnTo>
                  <a:lnTo>
                    <a:pt x="665163" y="1002323"/>
                  </a:lnTo>
                  <a:lnTo>
                    <a:pt x="664883" y="1001346"/>
                  </a:lnTo>
                  <a:lnTo>
                    <a:pt x="664603" y="1000369"/>
                  </a:lnTo>
                  <a:lnTo>
                    <a:pt x="664042" y="999718"/>
                  </a:lnTo>
                  <a:lnTo>
                    <a:pt x="664042" y="991577"/>
                  </a:lnTo>
                  <a:lnTo>
                    <a:pt x="664042" y="990600"/>
                  </a:lnTo>
                  <a:close/>
                  <a:moveTo>
                    <a:pt x="656385" y="990600"/>
                  </a:moveTo>
                  <a:lnTo>
                    <a:pt x="653022" y="991269"/>
                  </a:lnTo>
                  <a:lnTo>
                    <a:pt x="653303" y="992606"/>
                  </a:lnTo>
                  <a:lnTo>
                    <a:pt x="653303" y="993274"/>
                  </a:lnTo>
                  <a:lnTo>
                    <a:pt x="653303" y="1001295"/>
                  </a:lnTo>
                  <a:lnTo>
                    <a:pt x="652742" y="1002298"/>
                  </a:lnTo>
                  <a:lnTo>
                    <a:pt x="652462" y="1003300"/>
                  </a:lnTo>
                  <a:lnTo>
                    <a:pt x="657225" y="1002632"/>
                  </a:lnTo>
                  <a:lnTo>
                    <a:pt x="656665" y="1000961"/>
                  </a:lnTo>
                  <a:lnTo>
                    <a:pt x="656385" y="1000292"/>
                  </a:lnTo>
                  <a:lnTo>
                    <a:pt x="656385" y="992271"/>
                  </a:lnTo>
                  <a:lnTo>
                    <a:pt x="656385" y="991603"/>
                  </a:lnTo>
                  <a:lnTo>
                    <a:pt x="656385" y="990600"/>
                  </a:lnTo>
                  <a:close/>
                  <a:moveTo>
                    <a:pt x="847474" y="989012"/>
                  </a:moveTo>
                  <a:lnTo>
                    <a:pt x="847474" y="990015"/>
                  </a:lnTo>
                  <a:lnTo>
                    <a:pt x="847474" y="998036"/>
                  </a:lnTo>
                  <a:lnTo>
                    <a:pt x="846806" y="999039"/>
                  </a:lnTo>
                  <a:lnTo>
                    <a:pt x="846471" y="1000041"/>
                  </a:lnTo>
                  <a:lnTo>
                    <a:pt x="846137" y="1001044"/>
                  </a:lnTo>
                  <a:lnTo>
                    <a:pt x="852487" y="1001712"/>
                  </a:lnTo>
                  <a:lnTo>
                    <a:pt x="852487" y="1001044"/>
                  </a:lnTo>
                  <a:lnTo>
                    <a:pt x="851819" y="1000041"/>
                  </a:lnTo>
                  <a:lnTo>
                    <a:pt x="851484" y="999373"/>
                  </a:lnTo>
                  <a:lnTo>
                    <a:pt x="851484" y="991018"/>
                  </a:lnTo>
                  <a:lnTo>
                    <a:pt x="851484" y="990683"/>
                  </a:lnTo>
                  <a:lnTo>
                    <a:pt x="851484" y="989681"/>
                  </a:lnTo>
                  <a:lnTo>
                    <a:pt x="847474" y="989012"/>
                  </a:lnTo>
                  <a:close/>
                  <a:moveTo>
                    <a:pt x="839537" y="989012"/>
                  </a:moveTo>
                  <a:lnTo>
                    <a:pt x="839537" y="989305"/>
                  </a:lnTo>
                  <a:lnTo>
                    <a:pt x="839537" y="996323"/>
                  </a:lnTo>
                  <a:lnTo>
                    <a:pt x="838869" y="997201"/>
                  </a:lnTo>
                  <a:lnTo>
                    <a:pt x="838534" y="998371"/>
                  </a:lnTo>
                  <a:lnTo>
                    <a:pt x="838200" y="999540"/>
                  </a:lnTo>
                  <a:lnTo>
                    <a:pt x="844550" y="1000125"/>
                  </a:lnTo>
                  <a:lnTo>
                    <a:pt x="844550" y="999248"/>
                  </a:lnTo>
                  <a:lnTo>
                    <a:pt x="843882" y="998371"/>
                  </a:lnTo>
                  <a:lnTo>
                    <a:pt x="843547" y="997493"/>
                  </a:lnTo>
                  <a:lnTo>
                    <a:pt x="843547" y="990474"/>
                  </a:lnTo>
                  <a:lnTo>
                    <a:pt x="843547" y="989305"/>
                  </a:lnTo>
                  <a:lnTo>
                    <a:pt x="839537" y="989012"/>
                  </a:lnTo>
                  <a:close/>
                  <a:moveTo>
                    <a:pt x="679767" y="989012"/>
                  </a:moveTo>
                  <a:lnTo>
                    <a:pt x="675640" y="989305"/>
                  </a:lnTo>
                  <a:lnTo>
                    <a:pt x="675640" y="990474"/>
                  </a:lnTo>
                  <a:lnTo>
                    <a:pt x="675640" y="997493"/>
                  </a:lnTo>
                  <a:lnTo>
                    <a:pt x="675322" y="998371"/>
                  </a:lnTo>
                  <a:lnTo>
                    <a:pt x="674687" y="999248"/>
                  </a:lnTo>
                  <a:lnTo>
                    <a:pt x="674687" y="1000125"/>
                  </a:lnTo>
                  <a:lnTo>
                    <a:pt x="681037" y="999540"/>
                  </a:lnTo>
                  <a:lnTo>
                    <a:pt x="680720" y="998371"/>
                  </a:lnTo>
                  <a:lnTo>
                    <a:pt x="680402" y="997201"/>
                  </a:lnTo>
                  <a:lnTo>
                    <a:pt x="679767" y="996323"/>
                  </a:lnTo>
                  <a:lnTo>
                    <a:pt x="679767" y="989305"/>
                  </a:lnTo>
                  <a:lnTo>
                    <a:pt x="679767" y="989012"/>
                  </a:lnTo>
                  <a:close/>
                  <a:moveTo>
                    <a:pt x="671513" y="989012"/>
                  </a:moveTo>
                  <a:lnTo>
                    <a:pt x="667703" y="989681"/>
                  </a:lnTo>
                  <a:lnTo>
                    <a:pt x="667703" y="990683"/>
                  </a:lnTo>
                  <a:lnTo>
                    <a:pt x="667703" y="991018"/>
                  </a:lnTo>
                  <a:lnTo>
                    <a:pt x="667703" y="999373"/>
                  </a:lnTo>
                  <a:lnTo>
                    <a:pt x="667385" y="1000041"/>
                  </a:lnTo>
                  <a:lnTo>
                    <a:pt x="666750" y="1001044"/>
                  </a:lnTo>
                  <a:lnTo>
                    <a:pt x="666750" y="1001712"/>
                  </a:lnTo>
                  <a:lnTo>
                    <a:pt x="673100" y="1001044"/>
                  </a:lnTo>
                  <a:lnTo>
                    <a:pt x="672783" y="1000041"/>
                  </a:lnTo>
                  <a:lnTo>
                    <a:pt x="672148" y="999039"/>
                  </a:lnTo>
                  <a:lnTo>
                    <a:pt x="671513" y="998036"/>
                  </a:lnTo>
                  <a:lnTo>
                    <a:pt x="671513" y="990015"/>
                  </a:lnTo>
                  <a:lnTo>
                    <a:pt x="671513" y="989012"/>
                  </a:lnTo>
                  <a:close/>
                  <a:moveTo>
                    <a:pt x="831705" y="987425"/>
                  </a:moveTo>
                  <a:lnTo>
                    <a:pt x="831705" y="988060"/>
                  </a:lnTo>
                  <a:lnTo>
                    <a:pt x="831705" y="995680"/>
                  </a:lnTo>
                  <a:lnTo>
                    <a:pt x="831128" y="996633"/>
                  </a:lnTo>
                  <a:lnTo>
                    <a:pt x="830551" y="997903"/>
                  </a:lnTo>
                  <a:lnTo>
                    <a:pt x="830262" y="999490"/>
                  </a:lnTo>
                  <a:lnTo>
                    <a:pt x="836612" y="1000125"/>
                  </a:lnTo>
                  <a:lnTo>
                    <a:pt x="836323" y="998855"/>
                  </a:lnTo>
                  <a:lnTo>
                    <a:pt x="836035" y="997585"/>
                  </a:lnTo>
                  <a:lnTo>
                    <a:pt x="835458" y="996633"/>
                  </a:lnTo>
                  <a:lnTo>
                    <a:pt x="835458" y="989013"/>
                  </a:lnTo>
                  <a:lnTo>
                    <a:pt x="835458" y="988060"/>
                  </a:lnTo>
                  <a:lnTo>
                    <a:pt x="831705" y="987425"/>
                  </a:lnTo>
                  <a:close/>
                  <a:moveTo>
                    <a:pt x="823595" y="987425"/>
                  </a:moveTo>
                  <a:lnTo>
                    <a:pt x="823595" y="987995"/>
                  </a:lnTo>
                  <a:lnTo>
                    <a:pt x="823595" y="995119"/>
                  </a:lnTo>
                  <a:lnTo>
                    <a:pt x="822960" y="995689"/>
                  </a:lnTo>
                  <a:lnTo>
                    <a:pt x="822643" y="996829"/>
                  </a:lnTo>
                  <a:lnTo>
                    <a:pt x="822325" y="997968"/>
                  </a:lnTo>
                  <a:lnTo>
                    <a:pt x="828675" y="998538"/>
                  </a:lnTo>
                  <a:lnTo>
                    <a:pt x="828358" y="997398"/>
                  </a:lnTo>
                  <a:lnTo>
                    <a:pt x="828040" y="996259"/>
                  </a:lnTo>
                  <a:lnTo>
                    <a:pt x="827405" y="995404"/>
                  </a:lnTo>
                  <a:lnTo>
                    <a:pt x="827405" y="988565"/>
                  </a:lnTo>
                  <a:lnTo>
                    <a:pt x="827405" y="987710"/>
                  </a:lnTo>
                  <a:lnTo>
                    <a:pt x="823595" y="987425"/>
                  </a:lnTo>
                  <a:close/>
                  <a:moveTo>
                    <a:pt x="695642" y="987425"/>
                  </a:moveTo>
                  <a:lnTo>
                    <a:pt x="691832" y="987710"/>
                  </a:lnTo>
                  <a:lnTo>
                    <a:pt x="691832" y="988565"/>
                  </a:lnTo>
                  <a:lnTo>
                    <a:pt x="691832" y="995404"/>
                  </a:lnTo>
                  <a:lnTo>
                    <a:pt x="691197" y="996259"/>
                  </a:lnTo>
                  <a:lnTo>
                    <a:pt x="690880" y="997398"/>
                  </a:lnTo>
                  <a:lnTo>
                    <a:pt x="690562" y="998538"/>
                  </a:lnTo>
                  <a:lnTo>
                    <a:pt x="696912" y="997968"/>
                  </a:lnTo>
                  <a:lnTo>
                    <a:pt x="696595" y="996829"/>
                  </a:lnTo>
                  <a:lnTo>
                    <a:pt x="696277" y="995689"/>
                  </a:lnTo>
                  <a:lnTo>
                    <a:pt x="695642" y="995119"/>
                  </a:lnTo>
                  <a:lnTo>
                    <a:pt x="695642" y="987995"/>
                  </a:lnTo>
                  <a:lnTo>
                    <a:pt x="695642" y="987425"/>
                  </a:lnTo>
                  <a:close/>
                  <a:moveTo>
                    <a:pt x="687821" y="987425"/>
                  </a:moveTo>
                  <a:lnTo>
                    <a:pt x="683780" y="988060"/>
                  </a:lnTo>
                  <a:lnTo>
                    <a:pt x="683780" y="989013"/>
                  </a:lnTo>
                  <a:lnTo>
                    <a:pt x="683780" y="996633"/>
                  </a:lnTo>
                  <a:lnTo>
                    <a:pt x="683202" y="997585"/>
                  </a:lnTo>
                  <a:lnTo>
                    <a:pt x="682914" y="998855"/>
                  </a:lnTo>
                  <a:lnTo>
                    <a:pt x="682625" y="1000125"/>
                  </a:lnTo>
                  <a:lnTo>
                    <a:pt x="688975" y="999490"/>
                  </a:lnTo>
                  <a:lnTo>
                    <a:pt x="688686" y="997903"/>
                  </a:lnTo>
                  <a:lnTo>
                    <a:pt x="688109" y="996633"/>
                  </a:lnTo>
                  <a:lnTo>
                    <a:pt x="687821" y="995680"/>
                  </a:lnTo>
                  <a:lnTo>
                    <a:pt x="687821" y="988060"/>
                  </a:lnTo>
                  <a:lnTo>
                    <a:pt x="687821" y="987425"/>
                  </a:lnTo>
                  <a:close/>
                  <a:moveTo>
                    <a:pt x="984885" y="925512"/>
                  </a:moveTo>
                  <a:lnTo>
                    <a:pt x="983297" y="926147"/>
                  </a:lnTo>
                  <a:lnTo>
                    <a:pt x="981710" y="926782"/>
                  </a:lnTo>
                  <a:lnTo>
                    <a:pt x="980440" y="927735"/>
                  </a:lnTo>
                  <a:lnTo>
                    <a:pt x="979487" y="928687"/>
                  </a:lnTo>
                  <a:lnTo>
                    <a:pt x="977900" y="931227"/>
                  </a:lnTo>
                  <a:lnTo>
                    <a:pt x="976947" y="933450"/>
                  </a:lnTo>
                  <a:lnTo>
                    <a:pt x="976312" y="935672"/>
                  </a:lnTo>
                  <a:lnTo>
                    <a:pt x="981392" y="939165"/>
                  </a:lnTo>
                  <a:lnTo>
                    <a:pt x="981392" y="943292"/>
                  </a:lnTo>
                  <a:lnTo>
                    <a:pt x="978217" y="945197"/>
                  </a:lnTo>
                  <a:lnTo>
                    <a:pt x="979170" y="946785"/>
                  </a:lnTo>
                  <a:lnTo>
                    <a:pt x="979805" y="948372"/>
                  </a:lnTo>
                  <a:lnTo>
                    <a:pt x="980440" y="950277"/>
                  </a:lnTo>
                  <a:lnTo>
                    <a:pt x="980757" y="952500"/>
                  </a:lnTo>
                  <a:lnTo>
                    <a:pt x="981075" y="956310"/>
                  </a:lnTo>
                  <a:lnTo>
                    <a:pt x="980757" y="960755"/>
                  </a:lnTo>
                  <a:lnTo>
                    <a:pt x="980440" y="964248"/>
                  </a:lnTo>
                  <a:lnTo>
                    <a:pt x="980122" y="967423"/>
                  </a:lnTo>
                  <a:lnTo>
                    <a:pt x="979487" y="969963"/>
                  </a:lnTo>
                  <a:lnTo>
                    <a:pt x="1006475" y="977900"/>
                  </a:lnTo>
                  <a:lnTo>
                    <a:pt x="1006475" y="969645"/>
                  </a:lnTo>
                  <a:lnTo>
                    <a:pt x="1003618" y="967105"/>
                  </a:lnTo>
                  <a:lnTo>
                    <a:pt x="1003618" y="964565"/>
                  </a:lnTo>
                  <a:lnTo>
                    <a:pt x="1006475" y="962343"/>
                  </a:lnTo>
                  <a:lnTo>
                    <a:pt x="1006158" y="957263"/>
                  </a:lnTo>
                  <a:lnTo>
                    <a:pt x="1005840" y="952818"/>
                  </a:lnTo>
                  <a:lnTo>
                    <a:pt x="1005205" y="948690"/>
                  </a:lnTo>
                  <a:lnTo>
                    <a:pt x="1004253" y="945197"/>
                  </a:lnTo>
                  <a:lnTo>
                    <a:pt x="1002983" y="941705"/>
                  </a:lnTo>
                  <a:lnTo>
                    <a:pt x="1002030" y="939165"/>
                  </a:lnTo>
                  <a:lnTo>
                    <a:pt x="1000760" y="936307"/>
                  </a:lnTo>
                  <a:lnTo>
                    <a:pt x="999808" y="934402"/>
                  </a:lnTo>
                  <a:lnTo>
                    <a:pt x="997585" y="931227"/>
                  </a:lnTo>
                  <a:lnTo>
                    <a:pt x="995045" y="928687"/>
                  </a:lnTo>
                  <a:lnTo>
                    <a:pt x="993775" y="927735"/>
                  </a:lnTo>
                  <a:lnTo>
                    <a:pt x="993140" y="927417"/>
                  </a:lnTo>
                  <a:lnTo>
                    <a:pt x="990917" y="926147"/>
                  </a:lnTo>
                  <a:lnTo>
                    <a:pt x="988377" y="925512"/>
                  </a:lnTo>
                  <a:lnTo>
                    <a:pt x="986472" y="925512"/>
                  </a:lnTo>
                  <a:lnTo>
                    <a:pt x="984885" y="925512"/>
                  </a:lnTo>
                  <a:close/>
                  <a:moveTo>
                    <a:pt x="531614" y="925512"/>
                  </a:moveTo>
                  <a:lnTo>
                    <a:pt x="529299" y="926147"/>
                  </a:lnTo>
                  <a:lnTo>
                    <a:pt x="526653" y="927417"/>
                  </a:lnTo>
                  <a:lnTo>
                    <a:pt x="525991" y="927735"/>
                  </a:lnTo>
                  <a:lnTo>
                    <a:pt x="524668" y="928687"/>
                  </a:lnTo>
                  <a:lnTo>
                    <a:pt x="522353" y="931227"/>
                  </a:lnTo>
                  <a:lnTo>
                    <a:pt x="519707" y="934402"/>
                  </a:lnTo>
                  <a:lnTo>
                    <a:pt x="518385" y="936307"/>
                  </a:lnTo>
                  <a:lnTo>
                    <a:pt x="517392" y="939165"/>
                  </a:lnTo>
                  <a:lnTo>
                    <a:pt x="516400" y="941705"/>
                  </a:lnTo>
                  <a:lnTo>
                    <a:pt x="515408" y="945197"/>
                  </a:lnTo>
                  <a:lnTo>
                    <a:pt x="514416" y="948690"/>
                  </a:lnTo>
                  <a:lnTo>
                    <a:pt x="513424" y="952818"/>
                  </a:lnTo>
                  <a:lnTo>
                    <a:pt x="513093" y="957263"/>
                  </a:lnTo>
                  <a:lnTo>
                    <a:pt x="512762" y="962343"/>
                  </a:lnTo>
                  <a:lnTo>
                    <a:pt x="515739" y="964565"/>
                  </a:lnTo>
                  <a:lnTo>
                    <a:pt x="515739" y="967105"/>
                  </a:lnTo>
                  <a:lnTo>
                    <a:pt x="512762" y="969645"/>
                  </a:lnTo>
                  <a:lnTo>
                    <a:pt x="512762" y="977900"/>
                  </a:lnTo>
                  <a:lnTo>
                    <a:pt x="540874" y="969963"/>
                  </a:lnTo>
                  <a:lnTo>
                    <a:pt x="540213" y="967423"/>
                  </a:lnTo>
                  <a:lnTo>
                    <a:pt x="539882" y="964248"/>
                  </a:lnTo>
                  <a:lnTo>
                    <a:pt x="539551" y="960755"/>
                  </a:lnTo>
                  <a:lnTo>
                    <a:pt x="539220" y="956310"/>
                  </a:lnTo>
                  <a:lnTo>
                    <a:pt x="539551" y="952500"/>
                  </a:lnTo>
                  <a:lnTo>
                    <a:pt x="539882" y="950277"/>
                  </a:lnTo>
                  <a:lnTo>
                    <a:pt x="540543" y="948372"/>
                  </a:lnTo>
                  <a:lnTo>
                    <a:pt x="541205" y="946785"/>
                  </a:lnTo>
                  <a:lnTo>
                    <a:pt x="542197" y="945197"/>
                  </a:lnTo>
                  <a:lnTo>
                    <a:pt x="538890" y="943292"/>
                  </a:lnTo>
                  <a:lnTo>
                    <a:pt x="538890" y="939165"/>
                  </a:lnTo>
                  <a:lnTo>
                    <a:pt x="544512" y="935672"/>
                  </a:lnTo>
                  <a:lnTo>
                    <a:pt x="543520" y="933450"/>
                  </a:lnTo>
                  <a:lnTo>
                    <a:pt x="542528" y="931227"/>
                  </a:lnTo>
                  <a:lnTo>
                    <a:pt x="540874" y="928687"/>
                  </a:lnTo>
                  <a:lnTo>
                    <a:pt x="539882" y="927735"/>
                  </a:lnTo>
                  <a:lnTo>
                    <a:pt x="538559" y="926782"/>
                  </a:lnTo>
                  <a:lnTo>
                    <a:pt x="537236" y="926147"/>
                  </a:lnTo>
                  <a:lnTo>
                    <a:pt x="535252" y="925512"/>
                  </a:lnTo>
                  <a:lnTo>
                    <a:pt x="533598" y="925512"/>
                  </a:lnTo>
                  <a:lnTo>
                    <a:pt x="531614" y="925512"/>
                  </a:lnTo>
                  <a:close/>
                  <a:moveTo>
                    <a:pt x="844658" y="874712"/>
                  </a:moveTo>
                  <a:lnTo>
                    <a:pt x="841429" y="875029"/>
                  </a:lnTo>
                  <a:lnTo>
                    <a:pt x="837877" y="875662"/>
                  </a:lnTo>
                  <a:lnTo>
                    <a:pt x="833680" y="876928"/>
                  </a:lnTo>
                  <a:lnTo>
                    <a:pt x="831420" y="877878"/>
                  </a:lnTo>
                  <a:lnTo>
                    <a:pt x="829159" y="878827"/>
                  </a:lnTo>
                  <a:lnTo>
                    <a:pt x="827222" y="880410"/>
                  </a:lnTo>
                  <a:lnTo>
                    <a:pt x="825285" y="881992"/>
                  </a:lnTo>
                  <a:lnTo>
                    <a:pt x="823993" y="883892"/>
                  </a:lnTo>
                  <a:lnTo>
                    <a:pt x="822379" y="886107"/>
                  </a:lnTo>
                  <a:lnTo>
                    <a:pt x="821410" y="888956"/>
                  </a:lnTo>
                  <a:lnTo>
                    <a:pt x="820765" y="892121"/>
                  </a:lnTo>
                  <a:lnTo>
                    <a:pt x="824962" y="892121"/>
                  </a:lnTo>
                  <a:lnTo>
                    <a:pt x="823993" y="897819"/>
                  </a:lnTo>
                  <a:lnTo>
                    <a:pt x="822379" y="900668"/>
                  </a:lnTo>
                  <a:lnTo>
                    <a:pt x="821087" y="903516"/>
                  </a:lnTo>
                  <a:lnTo>
                    <a:pt x="820119" y="904782"/>
                  </a:lnTo>
                  <a:lnTo>
                    <a:pt x="819150" y="905732"/>
                  </a:lnTo>
                  <a:lnTo>
                    <a:pt x="819796" y="971253"/>
                  </a:lnTo>
                  <a:lnTo>
                    <a:pt x="839492" y="973152"/>
                  </a:lnTo>
                  <a:lnTo>
                    <a:pt x="855313" y="975051"/>
                  </a:lnTo>
                  <a:lnTo>
                    <a:pt x="867582" y="976634"/>
                  </a:lnTo>
                  <a:lnTo>
                    <a:pt x="875977" y="977900"/>
                  </a:lnTo>
                  <a:lnTo>
                    <a:pt x="876300" y="919343"/>
                  </a:lnTo>
                  <a:lnTo>
                    <a:pt x="873394" y="913645"/>
                  </a:lnTo>
                  <a:lnTo>
                    <a:pt x="871780" y="909530"/>
                  </a:lnTo>
                  <a:lnTo>
                    <a:pt x="875654" y="902567"/>
                  </a:lnTo>
                  <a:lnTo>
                    <a:pt x="875654" y="901301"/>
                  </a:lnTo>
                  <a:lnTo>
                    <a:pt x="874686" y="897819"/>
                  </a:lnTo>
                  <a:lnTo>
                    <a:pt x="872748" y="893071"/>
                  </a:lnTo>
                  <a:lnTo>
                    <a:pt x="871457" y="890539"/>
                  </a:lnTo>
                  <a:lnTo>
                    <a:pt x="870165" y="888006"/>
                  </a:lnTo>
                  <a:lnTo>
                    <a:pt x="868551" y="885158"/>
                  </a:lnTo>
                  <a:lnTo>
                    <a:pt x="865968" y="882625"/>
                  </a:lnTo>
                  <a:lnTo>
                    <a:pt x="863708" y="880410"/>
                  </a:lnTo>
                  <a:lnTo>
                    <a:pt x="860802" y="878194"/>
                  </a:lnTo>
                  <a:lnTo>
                    <a:pt x="857573" y="876611"/>
                  </a:lnTo>
                  <a:lnTo>
                    <a:pt x="854021" y="875345"/>
                  </a:lnTo>
                  <a:lnTo>
                    <a:pt x="849501" y="874712"/>
                  </a:lnTo>
                  <a:lnTo>
                    <a:pt x="844658" y="874712"/>
                  </a:lnTo>
                  <a:close/>
                  <a:moveTo>
                    <a:pt x="669736" y="874712"/>
                  </a:moveTo>
                  <a:lnTo>
                    <a:pt x="665216" y="875345"/>
                  </a:lnTo>
                  <a:lnTo>
                    <a:pt x="661664" y="876611"/>
                  </a:lnTo>
                  <a:lnTo>
                    <a:pt x="658758" y="878194"/>
                  </a:lnTo>
                  <a:lnTo>
                    <a:pt x="655529" y="880410"/>
                  </a:lnTo>
                  <a:lnTo>
                    <a:pt x="653269" y="882625"/>
                  </a:lnTo>
                  <a:lnTo>
                    <a:pt x="650686" y="885158"/>
                  </a:lnTo>
                  <a:lnTo>
                    <a:pt x="649072" y="888006"/>
                  </a:lnTo>
                  <a:lnTo>
                    <a:pt x="647780" y="890539"/>
                  </a:lnTo>
                  <a:lnTo>
                    <a:pt x="646489" y="893071"/>
                  </a:lnTo>
                  <a:lnTo>
                    <a:pt x="644874" y="897819"/>
                  </a:lnTo>
                  <a:lnTo>
                    <a:pt x="643906" y="901301"/>
                  </a:lnTo>
                  <a:lnTo>
                    <a:pt x="643906" y="902567"/>
                  </a:lnTo>
                  <a:lnTo>
                    <a:pt x="647780" y="909530"/>
                  </a:lnTo>
                  <a:lnTo>
                    <a:pt x="645520" y="913645"/>
                  </a:lnTo>
                  <a:lnTo>
                    <a:pt x="642937" y="919343"/>
                  </a:lnTo>
                  <a:lnTo>
                    <a:pt x="643260" y="977900"/>
                  </a:lnTo>
                  <a:lnTo>
                    <a:pt x="651978" y="976634"/>
                  </a:lnTo>
                  <a:lnTo>
                    <a:pt x="663924" y="975051"/>
                  </a:lnTo>
                  <a:lnTo>
                    <a:pt x="679746" y="973152"/>
                  </a:lnTo>
                  <a:lnTo>
                    <a:pt x="699441" y="971253"/>
                  </a:lnTo>
                  <a:lnTo>
                    <a:pt x="700087" y="905732"/>
                  </a:lnTo>
                  <a:lnTo>
                    <a:pt x="699118" y="904782"/>
                  </a:lnTo>
                  <a:lnTo>
                    <a:pt x="698150" y="903516"/>
                  </a:lnTo>
                  <a:lnTo>
                    <a:pt x="696858" y="900668"/>
                  </a:lnTo>
                  <a:lnTo>
                    <a:pt x="695567" y="897819"/>
                  </a:lnTo>
                  <a:lnTo>
                    <a:pt x="694275" y="892121"/>
                  </a:lnTo>
                  <a:lnTo>
                    <a:pt x="698473" y="892121"/>
                  </a:lnTo>
                  <a:lnTo>
                    <a:pt x="697827" y="888956"/>
                  </a:lnTo>
                  <a:lnTo>
                    <a:pt x="696858" y="886107"/>
                  </a:lnTo>
                  <a:lnTo>
                    <a:pt x="695567" y="883892"/>
                  </a:lnTo>
                  <a:lnTo>
                    <a:pt x="693952" y="881992"/>
                  </a:lnTo>
                  <a:lnTo>
                    <a:pt x="692015" y="880410"/>
                  </a:lnTo>
                  <a:lnTo>
                    <a:pt x="690078" y="878827"/>
                  </a:lnTo>
                  <a:lnTo>
                    <a:pt x="688141" y="877878"/>
                  </a:lnTo>
                  <a:lnTo>
                    <a:pt x="685557" y="876928"/>
                  </a:lnTo>
                  <a:lnTo>
                    <a:pt x="681683" y="875662"/>
                  </a:lnTo>
                  <a:lnTo>
                    <a:pt x="677808" y="875029"/>
                  </a:lnTo>
                  <a:lnTo>
                    <a:pt x="674579" y="874712"/>
                  </a:lnTo>
                  <a:lnTo>
                    <a:pt x="669736" y="874712"/>
                  </a:lnTo>
                  <a:close/>
                  <a:moveTo>
                    <a:pt x="820737" y="414337"/>
                  </a:moveTo>
                  <a:lnTo>
                    <a:pt x="820737" y="416233"/>
                  </a:lnTo>
                  <a:lnTo>
                    <a:pt x="823971" y="416233"/>
                  </a:lnTo>
                  <a:lnTo>
                    <a:pt x="823971" y="420656"/>
                  </a:lnTo>
                  <a:lnTo>
                    <a:pt x="823383" y="421919"/>
                  </a:lnTo>
                  <a:lnTo>
                    <a:pt x="822795" y="422551"/>
                  </a:lnTo>
                  <a:lnTo>
                    <a:pt x="821913" y="423815"/>
                  </a:lnTo>
                  <a:lnTo>
                    <a:pt x="821031" y="424447"/>
                  </a:lnTo>
                  <a:lnTo>
                    <a:pt x="820737" y="424763"/>
                  </a:lnTo>
                  <a:lnTo>
                    <a:pt x="820737" y="472783"/>
                  </a:lnTo>
                  <a:lnTo>
                    <a:pt x="823383" y="474362"/>
                  </a:lnTo>
                  <a:lnTo>
                    <a:pt x="826323" y="475942"/>
                  </a:lnTo>
                  <a:lnTo>
                    <a:pt x="828675" y="477837"/>
                  </a:lnTo>
                  <a:lnTo>
                    <a:pt x="828675" y="424763"/>
                  </a:lnTo>
                  <a:lnTo>
                    <a:pt x="828087" y="424447"/>
                  </a:lnTo>
                  <a:lnTo>
                    <a:pt x="827499" y="423815"/>
                  </a:lnTo>
                  <a:lnTo>
                    <a:pt x="826911" y="422551"/>
                  </a:lnTo>
                  <a:lnTo>
                    <a:pt x="826911" y="421287"/>
                  </a:lnTo>
                  <a:lnTo>
                    <a:pt x="826911" y="420972"/>
                  </a:lnTo>
                  <a:lnTo>
                    <a:pt x="826323" y="420340"/>
                  </a:lnTo>
                  <a:lnTo>
                    <a:pt x="825735" y="419392"/>
                  </a:lnTo>
                  <a:lnTo>
                    <a:pt x="825441" y="416865"/>
                  </a:lnTo>
                  <a:lnTo>
                    <a:pt x="825441" y="415285"/>
                  </a:lnTo>
                  <a:lnTo>
                    <a:pt x="825441" y="414337"/>
                  </a:lnTo>
                  <a:lnTo>
                    <a:pt x="820737" y="414337"/>
                  </a:lnTo>
                  <a:close/>
                  <a:moveTo>
                    <a:pt x="693796" y="414337"/>
                  </a:moveTo>
                  <a:lnTo>
                    <a:pt x="693796" y="415285"/>
                  </a:lnTo>
                  <a:lnTo>
                    <a:pt x="693796" y="416865"/>
                  </a:lnTo>
                  <a:lnTo>
                    <a:pt x="693502" y="419392"/>
                  </a:lnTo>
                  <a:lnTo>
                    <a:pt x="692914" y="420340"/>
                  </a:lnTo>
                  <a:lnTo>
                    <a:pt x="692326" y="420972"/>
                  </a:lnTo>
                  <a:lnTo>
                    <a:pt x="692326" y="421287"/>
                  </a:lnTo>
                  <a:lnTo>
                    <a:pt x="692326" y="422551"/>
                  </a:lnTo>
                  <a:lnTo>
                    <a:pt x="691738" y="423815"/>
                  </a:lnTo>
                  <a:lnTo>
                    <a:pt x="691150" y="424447"/>
                  </a:lnTo>
                  <a:lnTo>
                    <a:pt x="690562" y="424763"/>
                  </a:lnTo>
                  <a:lnTo>
                    <a:pt x="690562" y="477837"/>
                  </a:lnTo>
                  <a:lnTo>
                    <a:pt x="692914" y="475942"/>
                  </a:lnTo>
                  <a:lnTo>
                    <a:pt x="695560" y="474362"/>
                  </a:lnTo>
                  <a:lnTo>
                    <a:pt x="698500" y="472783"/>
                  </a:lnTo>
                  <a:lnTo>
                    <a:pt x="698500" y="424763"/>
                  </a:lnTo>
                  <a:lnTo>
                    <a:pt x="698206" y="424447"/>
                  </a:lnTo>
                  <a:lnTo>
                    <a:pt x="697324" y="423815"/>
                  </a:lnTo>
                  <a:lnTo>
                    <a:pt x="696442" y="422551"/>
                  </a:lnTo>
                  <a:lnTo>
                    <a:pt x="695854" y="421919"/>
                  </a:lnTo>
                  <a:lnTo>
                    <a:pt x="695560" y="420656"/>
                  </a:lnTo>
                  <a:lnTo>
                    <a:pt x="695560" y="416233"/>
                  </a:lnTo>
                  <a:lnTo>
                    <a:pt x="698206" y="416233"/>
                  </a:lnTo>
                  <a:lnTo>
                    <a:pt x="698206" y="414337"/>
                  </a:lnTo>
                  <a:lnTo>
                    <a:pt x="693796" y="414337"/>
                  </a:lnTo>
                  <a:close/>
                  <a:moveTo>
                    <a:pt x="788353" y="395287"/>
                  </a:moveTo>
                  <a:lnTo>
                    <a:pt x="786765" y="395603"/>
                  </a:lnTo>
                  <a:lnTo>
                    <a:pt x="785813" y="396235"/>
                  </a:lnTo>
                  <a:lnTo>
                    <a:pt x="784543" y="397184"/>
                  </a:lnTo>
                  <a:lnTo>
                    <a:pt x="783908" y="398764"/>
                  </a:lnTo>
                  <a:lnTo>
                    <a:pt x="782638" y="400976"/>
                  </a:lnTo>
                  <a:lnTo>
                    <a:pt x="781685" y="403189"/>
                  </a:lnTo>
                  <a:lnTo>
                    <a:pt x="781050" y="406033"/>
                  </a:lnTo>
                  <a:lnTo>
                    <a:pt x="783590" y="406982"/>
                  </a:lnTo>
                  <a:lnTo>
                    <a:pt x="781368" y="416463"/>
                  </a:lnTo>
                  <a:lnTo>
                    <a:pt x="781368" y="457236"/>
                  </a:lnTo>
                  <a:lnTo>
                    <a:pt x="785178" y="458500"/>
                  </a:lnTo>
                  <a:lnTo>
                    <a:pt x="785178" y="461028"/>
                  </a:lnTo>
                  <a:lnTo>
                    <a:pt x="794068" y="462609"/>
                  </a:lnTo>
                  <a:lnTo>
                    <a:pt x="800101" y="463873"/>
                  </a:lnTo>
                  <a:lnTo>
                    <a:pt x="803276" y="464821"/>
                  </a:lnTo>
                  <a:lnTo>
                    <a:pt x="804228" y="465137"/>
                  </a:lnTo>
                  <a:lnTo>
                    <a:pt x="803911" y="437008"/>
                  </a:lnTo>
                  <a:lnTo>
                    <a:pt x="802006" y="434163"/>
                  </a:lnTo>
                  <a:lnTo>
                    <a:pt x="802006" y="431951"/>
                  </a:lnTo>
                  <a:lnTo>
                    <a:pt x="804863" y="430054"/>
                  </a:lnTo>
                  <a:lnTo>
                    <a:pt x="804228" y="421204"/>
                  </a:lnTo>
                  <a:lnTo>
                    <a:pt x="802958" y="414251"/>
                  </a:lnTo>
                  <a:lnTo>
                    <a:pt x="801371" y="408562"/>
                  </a:lnTo>
                  <a:lnTo>
                    <a:pt x="799783" y="404137"/>
                  </a:lnTo>
                  <a:lnTo>
                    <a:pt x="798195" y="401292"/>
                  </a:lnTo>
                  <a:lnTo>
                    <a:pt x="796925" y="399396"/>
                  </a:lnTo>
                  <a:lnTo>
                    <a:pt x="795655" y="398132"/>
                  </a:lnTo>
                  <a:lnTo>
                    <a:pt x="793433" y="396552"/>
                  </a:lnTo>
                  <a:lnTo>
                    <a:pt x="791528" y="395603"/>
                  </a:lnTo>
                  <a:lnTo>
                    <a:pt x="789940" y="395287"/>
                  </a:lnTo>
                  <a:lnTo>
                    <a:pt x="788353" y="395287"/>
                  </a:lnTo>
                  <a:close/>
                  <a:moveTo>
                    <a:pt x="729102" y="395287"/>
                  </a:moveTo>
                  <a:lnTo>
                    <a:pt x="727535" y="395603"/>
                  </a:lnTo>
                  <a:lnTo>
                    <a:pt x="725655" y="396552"/>
                  </a:lnTo>
                  <a:lnTo>
                    <a:pt x="723775" y="398132"/>
                  </a:lnTo>
                  <a:lnTo>
                    <a:pt x="722208" y="399396"/>
                  </a:lnTo>
                  <a:lnTo>
                    <a:pt x="720955" y="401292"/>
                  </a:lnTo>
                  <a:lnTo>
                    <a:pt x="719388" y="404137"/>
                  </a:lnTo>
                  <a:lnTo>
                    <a:pt x="717822" y="408562"/>
                  </a:lnTo>
                  <a:lnTo>
                    <a:pt x="716568" y="414251"/>
                  </a:lnTo>
                  <a:lnTo>
                    <a:pt x="715002" y="421204"/>
                  </a:lnTo>
                  <a:lnTo>
                    <a:pt x="714375" y="430054"/>
                  </a:lnTo>
                  <a:lnTo>
                    <a:pt x="717508" y="431951"/>
                  </a:lnTo>
                  <a:lnTo>
                    <a:pt x="717508" y="434163"/>
                  </a:lnTo>
                  <a:lnTo>
                    <a:pt x="715315" y="437008"/>
                  </a:lnTo>
                  <a:lnTo>
                    <a:pt x="715002" y="465137"/>
                  </a:lnTo>
                  <a:lnTo>
                    <a:pt x="716255" y="464821"/>
                  </a:lnTo>
                  <a:lnTo>
                    <a:pt x="719075" y="463873"/>
                  </a:lnTo>
                  <a:lnTo>
                    <a:pt x="725028" y="462609"/>
                  </a:lnTo>
                  <a:lnTo>
                    <a:pt x="733802" y="461028"/>
                  </a:lnTo>
                  <a:lnTo>
                    <a:pt x="733802" y="458500"/>
                  </a:lnTo>
                  <a:lnTo>
                    <a:pt x="737875" y="457236"/>
                  </a:lnTo>
                  <a:lnTo>
                    <a:pt x="737875" y="416463"/>
                  </a:lnTo>
                  <a:lnTo>
                    <a:pt x="735368" y="406982"/>
                  </a:lnTo>
                  <a:lnTo>
                    <a:pt x="738188" y="406033"/>
                  </a:lnTo>
                  <a:lnTo>
                    <a:pt x="737561" y="403189"/>
                  </a:lnTo>
                  <a:lnTo>
                    <a:pt x="736308" y="400976"/>
                  </a:lnTo>
                  <a:lnTo>
                    <a:pt x="735055" y="398764"/>
                  </a:lnTo>
                  <a:lnTo>
                    <a:pt x="734428" y="397184"/>
                  </a:lnTo>
                  <a:lnTo>
                    <a:pt x="733175" y="396235"/>
                  </a:lnTo>
                  <a:lnTo>
                    <a:pt x="732235" y="395603"/>
                  </a:lnTo>
                  <a:lnTo>
                    <a:pt x="730982" y="395287"/>
                  </a:lnTo>
                  <a:lnTo>
                    <a:pt x="729102" y="395287"/>
                  </a:lnTo>
                  <a:close/>
                  <a:moveTo>
                    <a:pt x="759460" y="0"/>
                  </a:moveTo>
                  <a:lnTo>
                    <a:pt x="760095" y="0"/>
                  </a:lnTo>
                  <a:lnTo>
                    <a:pt x="760095" y="1270"/>
                  </a:lnTo>
                  <a:lnTo>
                    <a:pt x="760730" y="1588"/>
                  </a:lnTo>
                  <a:lnTo>
                    <a:pt x="761365" y="2223"/>
                  </a:lnTo>
                  <a:lnTo>
                    <a:pt x="761683" y="2858"/>
                  </a:lnTo>
                  <a:lnTo>
                    <a:pt x="761683" y="3493"/>
                  </a:lnTo>
                  <a:lnTo>
                    <a:pt x="761683" y="4128"/>
                  </a:lnTo>
                  <a:lnTo>
                    <a:pt x="761365" y="4763"/>
                  </a:lnTo>
                  <a:lnTo>
                    <a:pt x="760730" y="5398"/>
                  </a:lnTo>
                  <a:lnTo>
                    <a:pt x="760095" y="5398"/>
                  </a:lnTo>
                  <a:lnTo>
                    <a:pt x="760095" y="14289"/>
                  </a:lnTo>
                  <a:lnTo>
                    <a:pt x="761683" y="14289"/>
                  </a:lnTo>
                  <a:lnTo>
                    <a:pt x="761683" y="27626"/>
                  </a:lnTo>
                  <a:lnTo>
                    <a:pt x="777558" y="27626"/>
                  </a:lnTo>
                  <a:lnTo>
                    <a:pt x="777558" y="32072"/>
                  </a:lnTo>
                  <a:lnTo>
                    <a:pt x="761683" y="32072"/>
                  </a:lnTo>
                  <a:lnTo>
                    <a:pt x="761683" y="85102"/>
                  </a:lnTo>
                  <a:lnTo>
                    <a:pt x="766763" y="90183"/>
                  </a:lnTo>
                  <a:lnTo>
                    <a:pt x="769938" y="93358"/>
                  </a:lnTo>
                  <a:lnTo>
                    <a:pt x="772478" y="96851"/>
                  </a:lnTo>
                  <a:lnTo>
                    <a:pt x="774383" y="100027"/>
                  </a:lnTo>
                  <a:lnTo>
                    <a:pt x="775653" y="103202"/>
                  </a:lnTo>
                  <a:lnTo>
                    <a:pt x="776288" y="106060"/>
                  </a:lnTo>
                  <a:lnTo>
                    <a:pt x="776288" y="108601"/>
                  </a:lnTo>
                  <a:lnTo>
                    <a:pt x="776288" y="111458"/>
                  </a:lnTo>
                  <a:lnTo>
                    <a:pt x="775653" y="113681"/>
                  </a:lnTo>
                  <a:lnTo>
                    <a:pt x="775018" y="115587"/>
                  </a:lnTo>
                  <a:lnTo>
                    <a:pt x="774065" y="117809"/>
                  </a:lnTo>
                  <a:lnTo>
                    <a:pt x="771843" y="120667"/>
                  </a:lnTo>
                  <a:lnTo>
                    <a:pt x="770255" y="122573"/>
                  </a:lnTo>
                  <a:lnTo>
                    <a:pt x="769620" y="123208"/>
                  </a:lnTo>
                  <a:lnTo>
                    <a:pt x="768668" y="127018"/>
                  </a:lnTo>
                  <a:lnTo>
                    <a:pt x="786130" y="327707"/>
                  </a:lnTo>
                  <a:lnTo>
                    <a:pt x="798513" y="341362"/>
                  </a:lnTo>
                  <a:lnTo>
                    <a:pt x="798513" y="362002"/>
                  </a:lnTo>
                  <a:lnTo>
                    <a:pt x="803275" y="364542"/>
                  </a:lnTo>
                  <a:lnTo>
                    <a:pt x="807403" y="367718"/>
                  </a:lnTo>
                  <a:lnTo>
                    <a:pt x="811530" y="371211"/>
                  </a:lnTo>
                  <a:lnTo>
                    <a:pt x="815023" y="374704"/>
                  </a:lnTo>
                  <a:lnTo>
                    <a:pt x="820420" y="380420"/>
                  </a:lnTo>
                  <a:lnTo>
                    <a:pt x="822325" y="382643"/>
                  </a:lnTo>
                  <a:lnTo>
                    <a:pt x="823278" y="380737"/>
                  </a:lnTo>
                  <a:lnTo>
                    <a:pt x="824230" y="378514"/>
                  </a:lnTo>
                  <a:lnTo>
                    <a:pt x="824548" y="376292"/>
                  </a:lnTo>
                  <a:lnTo>
                    <a:pt x="824548" y="373434"/>
                  </a:lnTo>
                  <a:lnTo>
                    <a:pt x="824548" y="369306"/>
                  </a:lnTo>
                  <a:lnTo>
                    <a:pt x="824548" y="367400"/>
                  </a:lnTo>
                  <a:lnTo>
                    <a:pt x="824230" y="364860"/>
                  </a:lnTo>
                  <a:lnTo>
                    <a:pt x="824230" y="362002"/>
                  </a:lnTo>
                  <a:lnTo>
                    <a:pt x="824548" y="359144"/>
                  </a:lnTo>
                  <a:lnTo>
                    <a:pt x="824865" y="356921"/>
                  </a:lnTo>
                  <a:lnTo>
                    <a:pt x="825818" y="352793"/>
                  </a:lnTo>
                  <a:lnTo>
                    <a:pt x="826453" y="351523"/>
                  </a:lnTo>
                  <a:lnTo>
                    <a:pt x="826770" y="348983"/>
                  </a:lnTo>
                  <a:lnTo>
                    <a:pt x="827405" y="346760"/>
                  </a:lnTo>
                  <a:lnTo>
                    <a:pt x="828040" y="345172"/>
                  </a:lnTo>
                  <a:lnTo>
                    <a:pt x="828993" y="344219"/>
                  </a:lnTo>
                  <a:lnTo>
                    <a:pt x="829945" y="343902"/>
                  </a:lnTo>
                  <a:lnTo>
                    <a:pt x="830580" y="343584"/>
                  </a:lnTo>
                  <a:lnTo>
                    <a:pt x="831533" y="343267"/>
                  </a:lnTo>
                  <a:lnTo>
                    <a:pt x="832803" y="341044"/>
                  </a:lnTo>
                  <a:lnTo>
                    <a:pt x="834073" y="339774"/>
                  </a:lnTo>
                  <a:lnTo>
                    <a:pt x="835025" y="339139"/>
                  </a:lnTo>
                  <a:lnTo>
                    <a:pt x="835978" y="339456"/>
                  </a:lnTo>
                  <a:lnTo>
                    <a:pt x="836930" y="339774"/>
                  </a:lnTo>
                  <a:lnTo>
                    <a:pt x="838200" y="341679"/>
                  </a:lnTo>
                  <a:lnTo>
                    <a:pt x="838518" y="342314"/>
                  </a:lnTo>
                  <a:lnTo>
                    <a:pt x="838518" y="343584"/>
                  </a:lnTo>
                  <a:lnTo>
                    <a:pt x="838518" y="344855"/>
                  </a:lnTo>
                  <a:lnTo>
                    <a:pt x="837565" y="346760"/>
                  </a:lnTo>
                  <a:lnTo>
                    <a:pt x="836613" y="348348"/>
                  </a:lnTo>
                  <a:lnTo>
                    <a:pt x="836295" y="348983"/>
                  </a:lnTo>
                  <a:lnTo>
                    <a:pt x="836613" y="349935"/>
                  </a:lnTo>
                  <a:lnTo>
                    <a:pt x="836930" y="351205"/>
                  </a:lnTo>
                  <a:lnTo>
                    <a:pt x="837565" y="353746"/>
                  </a:lnTo>
                  <a:lnTo>
                    <a:pt x="837565" y="356921"/>
                  </a:lnTo>
                  <a:lnTo>
                    <a:pt x="837565" y="358827"/>
                  </a:lnTo>
                  <a:lnTo>
                    <a:pt x="838518" y="360732"/>
                  </a:lnTo>
                  <a:lnTo>
                    <a:pt x="839470" y="362637"/>
                  </a:lnTo>
                  <a:lnTo>
                    <a:pt x="840105" y="364225"/>
                  </a:lnTo>
                  <a:lnTo>
                    <a:pt x="840105" y="365495"/>
                  </a:lnTo>
                  <a:lnTo>
                    <a:pt x="840105" y="367718"/>
                  </a:lnTo>
                  <a:lnTo>
                    <a:pt x="839470" y="368988"/>
                  </a:lnTo>
                  <a:lnTo>
                    <a:pt x="839153" y="369623"/>
                  </a:lnTo>
                  <a:lnTo>
                    <a:pt x="839470" y="378197"/>
                  </a:lnTo>
                  <a:lnTo>
                    <a:pt x="840423" y="378832"/>
                  </a:lnTo>
                  <a:lnTo>
                    <a:pt x="840740" y="379467"/>
                  </a:lnTo>
                  <a:lnTo>
                    <a:pt x="841058" y="380102"/>
                  </a:lnTo>
                  <a:lnTo>
                    <a:pt x="841058" y="381055"/>
                  </a:lnTo>
                  <a:lnTo>
                    <a:pt x="840740" y="382325"/>
                  </a:lnTo>
                  <a:lnTo>
                    <a:pt x="840423" y="382960"/>
                  </a:lnTo>
                  <a:lnTo>
                    <a:pt x="839788" y="385818"/>
                  </a:lnTo>
                  <a:lnTo>
                    <a:pt x="839470" y="388041"/>
                  </a:lnTo>
                  <a:lnTo>
                    <a:pt x="839153" y="389946"/>
                  </a:lnTo>
                  <a:lnTo>
                    <a:pt x="840423" y="390581"/>
                  </a:lnTo>
                  <a:lnTo>
                    <a:pt x="841375" y="391216"/>
                  </a:lnTo>
                  <a:lnTo>
                    <a:pt x="842010" y="391851"/>
                  </a:lnTo>
                  <a:lnTo>
                    <a:pt x="842010" y="392486"/>
                  </a:lnTo>
                  <a:lnTo>
                    <a:pt x="842010" y="394074"/>
                  </a:lnTo>
                  <a:lnTo>
                    <a:pt x="841693" y="394392"/>
                  </a:lnTo>
                  <a:lnTo>
                    <a:pt x="848995" y="394392"/>
                  </a:lnTo>
                  <a:lnTo>
                    <a:pt x="850265" y="398520"/>
                  </a:lnTo>
                  <a:lnTo>
                    <a:pt x="850900" y="402013"/>
                  </a:lnTo>
                  <a:lnTo>
                    <a:pt x="850900" y="405823"/>
                  </a:lnTo>
                  <a:lnTo>
                    <a:pt x="850900" y="409316"/>
                  </a:lnTo>
                  <a:lnTo>
                    <a:pt x="849948" y="414715"/>
                  </a:lnTo>
                  <a:lnTo>
                    <a:pt x="849313" y="416620"/>
                  </a:lnTo>
                  <a:lnTo>
                    <a:pt x="846773" y="416620"/>
                  </a:lnTo>
                  <a:lnTo>
                    <a:pt x="845820" y="417890"/>
                  </a:lnTo>
                  <a:lnTo>
                    <a:pt x="841375" y="418525"/>
                  </a:lnTo>
                  <a:lnTo>
                    <a:pt x="841693" y="424241"/>
                  </a:lnTo>
                  <a:lnTo>
                    <a:pt x="842328" y="424559"/>
                  </a:lnTo>
                  <a:lnTo>
                    <a:pt x="842645" y="425194"/>
                  </a:lnTo>
                  <a:lnTo>
                    <a:pt x="842645" y="426146"/>
                  </a:lnTo>
                  <a:lnTo>
                    <a:pt x="842645" y="427734"/>
                  </a:lnTo>
                  <a:lnTo>
                    <a:pt x="842010" y="429957"/>
                  </a:lnTo>
                  <a:lnTo>
                    <a:pt x="841693" y="431227"/>
                  </a:lnTo>
                  <a:lnTo>
                    <a:pt x="842010" y="432180"/>
                  </a:lnTo>
                  <a:lnTo>
                    <a:pt x="842328" y="433767"/>
                  </a:lnTo>
                  <a:lnTo>
                    <a:pt x="842010" y="436308"/>
                  </a:lnTo>
                  <a:lnTo>
                    <a:pt x="841693" y="439483"/>
                  </a:lnTo>
                  <a:lnTo>
                    <a:pt x="840423" y="439166"/>
                  </a:lnTo>
                  <a:lnTo>
                    <a:pt x="840423" y="441389"/>
                  </a:lnTo>
                  <a:lnTo>
                    <a:pt x="840105" y="442024"/>
                  </a:lnTo>
                  <a:lnTo>
                    <a:pt x="839788" y="442659"/>
                  </a:lnTo>
                  <a:lnTo>
                    <a:pt x="839470" y="442659"/>
                  </a:lnTo>
                  <a:lnTo>
                    <a:pt x="839470" y="503310"/>
                  </a:lnTo>
                  <a:lnTo>
                    <a:pt x="843598" y="507438"/>
                  </a:lnTo>
                  <a:lnTo>
                    <a:pt x="847725" y="511566"/>
                  </a:lnTo>
                  <a:lnTo>
                    <a:pt x="850583" y="515694"/>
                  </a:lnTo>
                  <a:lnTo>
                    <a:pt x="853440" y="519505"/>
                  </a:lnTo>
                  <a:lnTo>
                    <a:pt x="855345" y="523950"/>
                  </a:lnTo>
                  <a:lnTo>
                    <a:pt x="856933" y="528079"/>
                  </a:lnTo>
                  <a:lnTo>
                    <a:pt x="858203" y="531572"/>
                  </a:lnTo>
                  <a:lnTo>
                    <a:pt x="859155" y="535382"/>
                  </a:lnTo>
                  <a:lnTo>
                    <a:pt x="860108" y="538558"/>
                  </a:lnTo>
                  <a:lnTo>
                    <a:pt x="860425" y="542051"/>
                  </a:lnTo>
                  <a:lnTo>
                    <a:pt x="860425" y="546814"/>
                  </a:lnTo>
                  <a:lnTo>
                    <a:pt x="860425" y="550307"/>
                  </a:lnTo>
                  <a:lnTo>
                    <a:pt x="860108" y="551577"/>
                  </a:lnTo>
                  <a:lnTo>
                    <a:pt x="862330" y="556975"/>
                  </a:lnTo>
                  <a:lnTo>
                    <a:pt x="863600" y="561738"/>
                  </a:lnTo>
                  <a:lnTo>
                    <a:pt x="864553" y="566502"/>
                  </a:lnTo>
                  <a:lnTo>
                    <a:pt x="865188" y="571265"/>
                  </a:lnTo>
                  <a:lnTo>
                    <a:pt x="865188" y="575393"/>
                  </a:lnTo>
                  <a:lnTo>
                    <a:pt x="864870" y="579839"/>
                  </a:lnTo>
                  <a:lnTo>
                    <a:pt x="864235" y="583332"/>
                  </a:lnTo>
                  <a:lnTo>
                    <a:pt x="863600" y="587142"/>
                  </a:lnTo>
                  <a:lnTo>
                    <a:pt x="862648" y="590000"/>
                  </a:lnTo>
                  <a:lnTo>
                    <a:pt x="861378" y="593175"/>
                  </a:lnTo>
                  <a:lnTo>
                    <a:pt x="859155" y="597621"/>
                  </a:lnTo>
                  <a:lnTo>
                    <a:pt x="857568" y="600479"/>
                  </a:lnTo>
                  <a:lnTo>
                    <a:pt x="856933" y="601432"/>
                  </a:lnTo>
                  <a:lnTo>
                    <a:pt x="855663" y="606512"/>
                  </a:lnTo>
                  <a:lnTo>
                    <a:pt x="861378" y="609370"/>
                  </a:lnTo>
                  <a:lnTo>
                    <a:pt x="867093" y="612546"/>
                  </a:lnTo>
                  <a:lnTo>
                    <a:pt x="873125" y="616674"/>
                  </a:lnTo>
                  <a:lnTo>
                    <a:pt x="879475" y="621119"/>
                  </a:lnTo>
                  <a:lnTo>
                    <a:pt x="892493" y="630328"/>
                  </a:lnTo>
                  <a:lnTo>
                    <a:pt x="904875" y="640172"/>
                  </a:lnTo>
                  <a:lnTo>
                    <a:pt x="915670" y="649699"/>
                  </a:lnTo>
                  <a:lnTo>
                    <a:pt x="924878" y="657320"/>
                  </a:lnTo>
                  <a:lnTo>
                    <a:pt x="932815" y="664623"/>
                  </a:lnTo>
                  <a:lnTo>
                    <a:pt x="934720" y="662400"/>
                  </a:lnTo>
                  <a:lnTo>
                    <a:pt x="934403" y="661130"/>
                  </a:lnTo>
                  <a:lnTo>
                    <a:pt x="934085" y="660495"/>
                  </a:lnTo>
                  <a:lnTo>
                    <a:pt x="934085" y="659225"/>
                  </a:lnTo>
                  <a:lnTo>
                    <a:pt x="934403" y="658272"/>
                  </a:lnTo>
                  <a:lnTo>
                    <a:pt x="934720" y="658272"/>
                  </a:lnTo>
                  <a:lnTo>
                    <a:pt x="936308" y="657320"/>
                  </a:lnTo>
                  <a:lnTo>
                    <a:pt x="937260" y="657320"/>
                  </a:lnTo>
                  <a:lnTo>
                    <a:pt x="938213" y="657637"/>
                  </a:lnTo>
                  <a:lnTo>
                    <a:pt x="938848" y="658272"/>
                  </a:lnTo>
                  <a:lnTo>
                    <a:pt x="938848" y="659860"/>
                  </a:lnTo>
                  <a:lnTo>
                    <a:pt x="938848" y="660813"/>
                  </a:lnTo>
                  <a:lnTo>
                    <a:pt x="940435" y="660178"/>
                  </a:lnTo>
                  <a:lnTo>
                    <a:pt x="942023" y="659860"/>
                  </a:lnTo>
                  <a:lnTo>
                    <a:pt x="943293" y="659860"/>
                  </a:lnTo>
                  <a:lnTo>
                    <a:pt x="944245" y="659860"/>
                  </a:lnTo>
                  <a:lnTo>
                    <a:pt x="945198" y="660178"/>
                  </a:lnTo>
                  <a:lnTo>
                    <a:pt x="946468" y="660813"/>
                  </a:lnTo>
                  <a:lnTo>
                    <a:pt x="947420" y="662083"/>
                  </a:lnTo>
                  <a:lnTo>
                    <a:pt x="948055" y="663353"/>
                  </a:lnTo>
                  <a:lnTo>
                    <a:pt x="948373" y="664941"/>
                  </a:lnTo>
                  <a:lnTo>
                    <a:pt x="948373" y="666529"/>
                  </a:lnTo>
                  <a:lnTo>
                    <a:pt x="949960" y="666846"/>
                  </a:lnTo>
                  <a:lnTo>
                    <a:pt x="951230" y="667799"/>
                  </a:lnTo>
                  <a:lnTo>
                    <a:pt x="951548" y="669069"/>
                  </a:lnTo>
                  <a:lnTo>
                    <a:pt x="951865" y="670339"/>
                  </a:lnTo>
                  <a:lnTo>
                    <a:pt x="951230" y="673197"/>
                  </a:lnTo>
                  <a:lnTo>
                    <a:pt x="950913" y="674150"/>
                  </a:lnTo>
                  <a:lnTo>
                    <a:pt x="951865" y="675420"/>
                  </a:lnTo>
                  <a:lnTo>
                    <a:pt x="952818" y="676372"/>
                  </a:lnTo>
                  <a:lnTo>
                    <a:pt x="955358" y="677960"/>
                  </a:lnTo>
                  <a:lnTo>
                    <a:pt x="957263" y="678913"/>
                  </a:lnTo>
                  <a:lnTo>
                    <a:pt x="957898" y="679230"/>
                  </a:lnTo>
                  <a:lnTo>
                    <a:pt x="958533" y="680818"/>
                  </a:lnTo>
                  <a:lnTo>
                    <a:pt x="958851" y="682406"/>
                  </a:lnTo>
                  <a:lnTo>
                    <a:pt x="958533" y="683994"/>
                  </a:lnTo>
                  <a:lnTo>
                    <a:pt x="958216" y="685264"/>
                  </a:lnTo>
                  <a:lnTo>
                    <a:pt x="957581" y="687804"/>
                  </a:lnTo>
                  <a:lnTo>
                    <a:pt x="956946" y="688439"/>
                  </a:lnTo>
                  <a:lnTo>
                    <a:pt x="959486" y="690662"/>
                  </a:lnTo>
                  <a:lnTo>
                    <a:pt x="962343" y="693520"/>
                  </a:lnTo>
                  <a:lnTo>
                    <a:pt x="968058" y="700506"/>
                  </a:lnTo>
                  <a:lnTo>
                    <a:pt x="973773" y="708127"/>
                  </a:lnTo>
                  <a:lnTo>
                    <a:pt x="979488" y="716383"/>
                  </a:lnTo>
                  <a:lnTo>
                    <a:pt x="988696" y="730355"/>
                  </a:lnTo>
                  <a:lnTo>
                    <a:pt x="992506" y="736389"/>
                  </a:lnTo>
                  <a:lnTo>
                    <a:pt x="997586" y="735436"/>
                  </a:lnTo>
                  <a:lnTo>
                    <a:pt x="997903" y="733848"/>
                  </a:lnTo>
                  <a:lnTo>
                    <a:pt x="998221" y="732896"/>
                  </a:lnTo>
                  <a:lnTo>
                    <a:pt x="998856" y="731943"/>
                  </a:lnTo>
                  <a:lnTo>
                    <a:pt x="999491" y="731625"/>
                  </a:lnTo>
                  <a:lnTo>
                    <a:pt x="1000443" y="730990"/>
                  </a:lnTo>
                  <a:lnTo>
                    <a:pt x="1000761" y="730990"/>
                  </a:lnTo>
                  <a:lnTo>
                    <a:pt x="1002031" y="730355"/>
                  </a:lnTo>
                  <a:lnTo>
                    <a:pt x="1002666" y="730355"/>
                  </a:lnTo>
                  <a:lnTo>
                    <a:pt x="1002983" y="730673"/>
                  </a:lnTo>
                  <a:lnTo>
                    <a:pt x="1003618" y="730990"/>
                  </a:lnTo>
                  <a:lnTo>
                    <a:pt x="1003618" y="732261"/>
                  </a:lnTo>
                  <a:lnTo>
                    <a:pt x="1002983" y="732578"/>
                  </a:lnTo>
                  <a:lnTo>
                    <a:pt x="1002348" y="734801"/>
                  </a:lnTo>
                  <a:lnTo>
                    <a:pt x="1002348" y="736706"/>
                  </a:lnTo>
                  <a:lnTo>
                    <a:pt x="1002348" y="738294"/>
                  </a:lnTo>
                  <a:lnTo>
                    <a:pt x="1003618" y="738611"/>
                  </a:lnTo>
                  <a:lnTo>
                    <a:pt x="1004253" y="738929"/>
                  </a:lnTo>
                  <a:lnTo>
                    <a:pt x="1004253" y="739564"/>
                  </a:lnTo>
                  <a:lnTo>
                    <a:pt x="1004253" y="740199"/>
                  </a:lnTo>
                  <a:lnTo>
                    <a:pt x="1003936" y="741787"/>
                  </a:lnTo>
                  <a:lnTo>
                    <a:pt x="1003618" y="742422"/>
                  </a:lnTo>
                  <a:lnTo>
                    <a:pt x="1002666" y="743692"/>
                  </a:lnTo>
                  <a:lnTo>
                    <a:pt x="1002348" y="744645"/>
                  </a:lnTo>
                  <a:lnTo>
                    <a:pt x="1002348" y="746550"/>
                  </a:lnTo>
                  <a:lnTo>
                    <a:pt x="1002348" y="748138"/>
                  </a:lnTo>
                  <a:lnTo>
                    <a:pt x="1002666" y="748773"/>
                  </a:lnTo>
                  <a:lnTo>
                    <a:pt x="1004571" y="748773"/>
                  </a:lnTo>
                  <a:lnTo>
                    <a:pt x="1005841" y="749726"/>
                  </a:lnTo>
                  <a:lnTo>
                    <a:pt x="1006793" y="750996"/>
                  </a:lnTo>
                  <a:lnTo>
                    <a:pt x="1008063" y="750678"/>
                  </a:lnTo>
                  <a:lnTo>
                    <a:pt x="1009333" y="750678"/>
                  </a:lnTo>
                  <a:lnTo>
                    <a:pt x="1010286" y="751313"/>
                  </a:lnTo>
                  <a:lnTo>
                    <a:pt x="1011873" y="752266"/>
                  </a:lnTo>
                  <a:lnTo>
                    <a:pt x="1013143" y="754489"/>
                  </a:lnTo>
                  <a:lnTo>
                    <a:pt x="1013778" y="755441"/>
                  </a:lnTo>
                  <a:lnTo>
                    <a:pt x="1014731" y="756712"/>
                  </a:lnTo>
                  <a:lnTo>
                    <a:pt x="1015048" y="757982"/>
                  </a:lnTo>
                  <a:lnTo>
                    <a:pt x="1014731" y="758934"/>
                  </a:lnTo>
                  <a:lnTo>
                    <a:pt x="1014413" y="759569"/>
                  </a:lnTo>
                  <a:lnTo>
                    <a:pt x="1012826" y="760840"/>
                  </a:lnTo>
                  <a:lnTo>
                    <a:pt x="1012191" y="761157"/>
                  </a:lnTo>
                  <a:lnTo>
                    <a:pt x="1009651" y="766238"/>
                  </a:lnTo>
                  <a:lnTo>
                    <a:pt x="1013143" y="772906"/>
                  </a:lnTo>
                  <a:lnTo>
                    <a:pt x="1016636" y="781480"/>
                  </a:lnTo>
                  <a:lnTo>
                    <a:pt x="1020763" y="791324"/>
                  </a:lnTo>
                  <a:lnTo>
                    <a:pt x="1023938" y="801486"/>
                  </a:lnTo>
                  <a:lnTo>
                    <a:pt x="1029971" y="817998"/>
                  </a:lnTo>
                  <a:lnTo>
                    <a:pt x="1032511" y="825301"/>
                  </a:lnTo>
                  <a:lnTo>
                    <a:pt x="1033781" y="822761"/>
                  </a:lnTo>
                  <a:lnTo>
                    <a:pt x="1035051" y="821173"/>
                  </a:lnTo>
                  <a:lnTo>
                    <a:pt x="1036321" y="820538"/>
                  </a:lnTo>
                  <a:lnTo>
                    <a:pt x="1037591" y="820538"/>
                  </a:lnTo>
                  <a:lnTo>
                    <a:pt x="1038861" y="821173"/>
                  </a:lnTo>
                  <a:lnTo>
                    <a:pt x="1041083" y="822761"/>
                  </a:lnTo>
                  <a:lnTo>
                    <a:pt x="1042036" y="823714"/>
                  </a:lnTo>
                  <a:lnTo>
                    <a:pt x="1042671" y="822761"/>
                  </a:lnTo>
                  <a:lnTo>
                    <a:pt x="1043306" y="822761"/>
                  </a:lnTo>
                  <a:lnTo>
                    <a:pt x="1043941" y="822761"/>
                  </a:lnTo>
                  <a:lnTo>
                    <a:pt x="1044258" y="823079"/>
                  </a:lnTo>
                  <a:lnTo>
                    <a:pt x="1044893" y="823714"/>
                  </a:lnTo>
                  <a:lnTo>
                    <a:pt x="1045211" y="824031"/>
                  </a:lnTo>
                  <a:lnTo>
                    <a:pt x="1045846" y="824349"/>
                  </a:lnTo>
                  <a:lnTo>
                    <a:pt x="1046798" y="824666"/>
                  </a:lnTo>
                  <a:lnTo>
                    <a:pt x="1047433" y="825619"/>
                  </a:lnTo>
                  <a:lnTo>
                    <a:pt x="1047751" y="826889"/>
                  </a:lnTo>
                  <a:lnTo>
                    <a:pt x="1047751" y="828477"/>
                  </a:lnTo>
                  <a:lnTo>
                    <a:pt x="1047433" y="831970"/>
                  </a:lnTo>
                  <a:lnTo>
                    <a:pt x="1047116" y="833240"/>
                  </a:lnTo>
                  <a:lnTo>
                    <a:pt x="1048068" y="832923"/>
                  </a:lnTo>
                  <a:lnTo>
                    <a:pt x="1048386" y="832923"/>
                  </a:lnTo>
                  <a:lnTo>
                    <a:pt x="1048386" y="833240"/>
                  </a:lnTo>
                  <a:lnTo>
                    <a:pt x="1048703" y="834510"/>
                  </a:lnTo>
                  <a:lnTo>
                    <a:pt x="1048386" y="835780"/>
                  </a:lnTo>
                  <a:lnTo>
                    <a:pt x="1047751" y="838956"/>
                  </a:lnTo>
                  <a:lnTo>
                    <a:pt x="1047433" y="840226"/>
                  </a:lnTo>
                  <a:lnTo>
                    <a:pt x="1048386" y="840544"/>
                  </a:lnTo>
                  <a:lnTo>
                    <a:pt x="1049021" y="841179"/>
                  </a:lnTo>
                  <a:lnTo>
                    <a:pt x="1049656" y="842449"/>
                  </a:lnTo>
                  <a:lnTo>
                    <a:pt x="1049973" y="843402"/>
                  </a:lnTo>
                  <a:lnTo>
                    <a:pt x="1049973" y="844354"/>
                  </a:lnTo>
                  <a:lnTo>
                    <a:pt x="1050608" y="845624"/>
                  </a:lnTo>
                  <a:lnTo>
                    <a:pt x="1050291" y="846895"/>
                  </a:lnTo>
                  <a:lnTo>
                    <a:pt x="1049973" y="848482"/>
                  </a:lnTo>
                  <a:lnTo>
                    <a:pt x="1049021" y="849753"/>
                  </a:lnTo>
                  <a:lnTo>
                    <a:pt x="1047433" y="852610"/>
                  </a:lnTo>
                  <a:lnTo>
                    <a:pt x="1046163" y="853563"/>
                  </a:lnTo>
                  <a:lnTo>
                    <a:pt x="1046798" y="857056"/>
                  </a:lnTo>
                  <a:lnTo>
                    <a:pt x="1047433" y="860867"/>
                  </a:lnTo>
                  <a:lnTo>
                    <a:pt x="1049021" y="866900"/>
                  </a:lnTo>
                  <a:lnTo>
                    <a:pt x="1050608" y="871028"/>
                  </a:lnTo>
                  <a:lnTo>
                    <a:pt x="1051243" y="872933"/>
                  </a:lnTo>
                  <a:lnTo>
                    <a:pt x="1052513" y="873251"/>
                  </a:lnTo>
                  <a:lnTo>
                    <a:pt x="1054101" y="873886"/>
                  </a:lnTo>
                  <a:lnTo>
                    <a:pt x="1054736" y="874839"/>
                  </a:lnTo>
                  <a:lnTo>
                    <a:pt x="1055371" y="875474"/>
                  </a:lnTo>
                  <a:lnTo>
                    <a:pt x="1055688" y="876426"/>
                  </a:lnTo>
                  <a:lnTo>
                    <a:pt x="1055688" y="877061"/>
                  </a:lnTo>
                  <a:lnTo>
                    <a:pt x="1055688" y="878967"/>
                  </a:lnTo>
                  <a:lnTo>
                    <a:pt x="1055053" y="880872"/>
                  </a:lnTo>
                  <a:lnTo>
                    <a:pt x="1054418" y="882142"/>
                  </a:lnTo>
                  <a:lnTo>
                    <a:pt x="1053148" y="883412"/>
                  </a:lnTo>
                  <a:lnTo>
                    <a:pt x="1052831" y="885635"/>
                  </a:lnTo>
                  <a:lnTo>
                    <a:pt x="1052196" y="887858"/>
                  </a:lnTo>
                  <a:lnTo>
                    <a:pt x="1051243" y="889446"/>
                  </a:lnTo>
                  <a:lnTo>
                    <a:pt x="1050608" y="890716"/>
                  </a:lnTo>
                  <a:lnTo>
                    <a:pt x="1049021" y="891986"/>
                  </a:lnTo>
                  <a:lnTo>
                    <a:pt x="1048386" y="892304"/>
                  </a:lnTo>
                  <a:lnTo>
                    <a:pt x="1049338" y="893891"/>
                  </a:lnTo>
                  <a:lnTo>
                    <a:pt x="1049973" y="895797"/>
                  </a:lnTo>
                  <a:lnTo>
                    <a:pt x="1050291" y="897384"/>
                  </a:lnTo>
                  <a:lnTo>
                    <a:pt x="1050291" y="898655"/>
                  </a:lnTo>
                  <a:lnTo>
                    <a:pt x="1050291" y="900877"/>
                  </a:lnTo>
                  <a:lnTo>
                    <a:pt x="1050291" y="902148"/>
                  </a:lnTo>
                  <a:lnTo>
                    <a:pt x="1056641" y="909134"/>
                  </a:lnTo>
                  <a:lnTo>
                    <a:pt x="1057593" y="907228"/>
                  </a:lnTo>
                  <a:lnTo>
                    <a:pt x="1058546" y="906593"/>
                  </a:lnTo>
                  <a:lnTo>
                    <a:pt x="1059498" y="905958"/>
                  </a:lnTo>
                  <a:lnTo>
                    <a:pt x="1060451" y="905958"/>
                  </a:lnTo>
                  <a:lnTo>
                    <a:pt x="1061721" y="906276"/>
                  </a:lnTo>
                  <a:lnTo>
                    <a:pt x="1062038" y="906593"/>
                  </a:lnTo>
                  <a:lnTo>
                    <a:pt x="1062038" y="908816"/>
                  </a:lnTo>
                  <a:lnTo>
                    <a:pt x="1061721" y="910086"/>
                  </a:lnTo>
                  <a:lnTo>
                    <a:pt x="1061403" y="911039"/>
                  </a:lnTo>
                  <a:lnTo>
                    <a:pt x="1060451" y="911674"/>
                  </a:lnTo>
                  <a:lnTo>
                    <a:pt x="1059498" y="911991"/>
                  </a:lnTo>
                  <a:lnTo>
                    <a:pt x="1058863" y="911991"/>
                  </a:lnTo>
                  <a:lnTo>
                    <a:pt x="1059181" y="912944"/>
                  </a:lnTo>
                  <a:lnTo>
                    <a:pt x="1059498" y="914214"/>
                  </a:lnTo>
                  <a:lnTo>
                    <a:pt x="1059181" y="916755"/>
                  </a:lnTo>
                  <a:lnTo>
                    <a:pt x="1058863" y="918978"/>
                  </a:lnTo>
                  <a:lnTo>
                    <a:pt x="1061721" y="921200"/>
                  </a:lnTo>
                  <a:lnTo>
                    <a:pt x="1061721" y="918660"/>
                  </a:lnTo>
                  <a:lnTo>
                    <a:pt x="1061721" y="917390"/>
                  </a:lnTo>
                  <a:lnTo>
                    <a:pt x="1061721" y="916120"/>
                  </a:lnTo>
                  <a:lnTo>
                    <a:pt x="1062356" y="914849"/>
                  </a:lnTo>
                  <a:lnTo>
                    <a:pt x="1062991" y="913897"/>
                  </a:lnTo>
                  <a:lnTo>
                    <a:pt x="1063943" y="912944"/>
                  </a:lnTo>
                  <a:lnTo>
                    <a:pt x="1064578" y="912627"/>
                  </a:lnTo>
                  <a:lnTo>
                    <a:pt x="1065213" y="911674"/>
                  </a:lnTo>
                  <a:lnTo>
                    <a:pt x="1065848" y="911674"/>
                  </a:lnTo>
                  <a:lnTo>
                    <a:pt x="1066166" y="911991"/>
                  </a:lnTo>
                  <a:lnTo>
                    <a:pt x="1066483" y="912309"/>
                  </a:lnTo>
                  <a:lnTo>
                    <a:pt x="1066801" y="911674"/>
                  </a:lnTo>
                  <a:lnTo>
                    <a:pt x="1067118" y="911674"/>
                  </a:lnTo>
                  <a:lnTo>
                    <a:pt x="1067753" y="911991"/>
                  </a:lnTo>
                  <a:lnTo>
                    <a:pt x="1069023" y="912944"/>
                  </a:lnTo>
                  <a:lnTo>
                    <a:pt x="1069658" y="913897"/>
                  </a:lnTo>
                  <a:lnTo>
                    <a:pt x="1071246" y="917072"/>
                  </a:lnTo>
                  <a:lnTo>
                    <a:pt x="1071563" y="918342"/>
                  </a:lnTo>
                  <a:lnTo>
                    <a:pt x="1072198" y="920565"/>
                  </a:lnTo>
                  <a:lnTo>
                    <a:pt x="1072516" y="922471"/>
                  </a:lnTo>
                  <a:lnTo>
                    <a:pt x="1072516" y="924376"/>
                  </a:lnTo>
                  <a:lnTo>
                    <a:pt x="1072198" y="925646"/>
                  </a:lnTo>
                  <a:lnTo>
                    <a:pt x="1071563" y="926916"/>
                  </a:lnTo>
                  <a:lnTo>
                    <a:pt x="1071246" y="927234"/>
                  </a:lnTo>
                  <a:lnTo>
                    <a:pt x="1072516" y="928504"/>
                  </a:lnTo>
                  <a:lnTo>
                    <a:pt x="1073151" y="929774"/>
                  </a:lnTo>
                  <a:lnTo>
                    <a:pt x="1073468" y="931362"/>
                  </a:lnTo>
                  <a:lnTo>
                    <a:pt x="1073468" y="932632"/>
                  </a:lnTo>
                  <a:lnTo>
                    <a:pt x="1073151" y="934855"/>
                  </a:lnTo>
                  <a:lnTo>
                    <a:pt x="1072833" y="935807"/>
                  </a:lnTo>
                  <a:lnTo>
                    <a:pt x="1076326" y="940571"/>
                  </a:lnTo>
                  <a:lnTo>
                    <a:pt x="1070928" y="944064"/>
                  </a:lnTo>
                  <a:lnTo>
                    <a:pt x="1071881" y="948827"/>
                  </a:lnTo>
                  <a:lnTo>
                    <a:pt x="1072833" y="952637"/>
                  </a:lnTo>
                  <a:lnTo>
                    <a:pt x="1074103" y="955178"/>
                  </a:lnTo>
                  <a:lnTo>
                    <a:pt x="1075691" y="956765"/>
                  </a:lnTo>
                  <a:lnTo>
                    <a:pt x="1076643" y="957718"/>
                  </a:lnTo>
                  <a:lnTo>
                    <a:pt x="1077596" y="958353"/>
                  </a:lnTo>
                  <a:lnTo>
                    <a:pt x="1078231" y="958353"/>
                  </a:lnTo>
                  <a:lnTo>
                    <a:pt x="1078231" y="960894"/>
                  </a:lnTo>
                  <a:lnTo>
                    <a:pt x="1079818" y="961211"/>
                  </a:lnTo>
                  <a:lnTo>
                    <a:pt x="1079818" y="962799"/>
                  </a:lnTo>
                  <a:lnTo>
                    <a:pt x="1079501" y="964069"/>
                  </a:lnTo>
                  <a:lnTo>
                    <a:pt x="1079183" y="965022"/>
                  </a:lnTo>
                  <a:lnTo>
                    <a:pt x="1078866" y="965657"/>
                  </a:lnTo>
                  <a:lnTo>
                    <a:pt x="1077913" y="966927"/>
                  </a:lnTo>
                  <a:lnTo>
                    <a:pt x="1077596" y="966927"/>
                  </a:lnTo>
                  <a:lnTo>
                    <a:pt x="1077278" y="969150"/>
                  </a:lnTo>
                  <a:lnTo>
                    <a:pt x="1076961" y="970737"/>
                  </a:lnTo>
                  <a:lnTo>
                    <a:pt x="1076326" y="972008"/>
                  </a:lnTo>
                  <a:lnTo>
                    <a:pt x="1077278" y="975501"/>
                  </a:lnTo>
                  <a:lnTo>
                    <a:pt x="1077913" y="978676"/>
                  </a:lnTo>
                  <a:lnTo>
                    <a:pt x="1078866" y="985662"/>
                  </a:lnTo>
                  <a:lnTo>
                    <a:pt x="1079183" y="991378"/>
                  </a:lnTo>
                  <a:lnTo>
                    <a:pt x="1079183" y="993283"/>
                  </a:lnTo>
                  <a:lnTo>
                    <a:pt x="1082993" y="993283"/>
                  </a:lnTo>
                  <a:lnTo>
                    <a:pt x="1082993" y="1003127"/>
                  </a:lnTo>
                  <a:lnTo>
                    <a:pt x="1092836" y="1001857"/>
                  </a:lnTo>
                  <a:lnTo>
                    <a:pt x="1092518" y="1006620"/>
                  </a:lnTo>
                  <a:lnTo>
                    <a:pt x="1091566" y="1012336"/>
                  </a:lnTo>
                  <a:lnTo>
                    <a:pt x="1089978" y="1019322"/>
                  </a:lnTo>
                  <a:lnTo>
                    <a:pt x="1092836" y="1020910"/>
                  </a:lnTo>
                  <a:lnTo>
                    <a:pt x="1095376" y="1021545"/>
                  </a:lnTo>
                  <a:lnTo>
                    <a:pt x="1097281" y="1022497"/>
                  </a:lnTo>
                  <a:lnTo>
                    <a:pt x="1098233" y="1024085"/>
                  </a:lnTo>
                  <a:lnTo>
                    <a:pt x="1098551" y="1025355"/>
                  </a:lnTo>
                  <a:lnTo>
                    <a:pt x="1098868" y="1026943"/>
                  </a:lnTo>
                  <a:lnTo>
                    <a:pt x="1098868" y="1027896"/>
                  </a:lnTo>
                  <a:lnTo>
                    <a:pt x="1098551" y="1029166"/>
                  </a:lnTo>
                  <a:lnTo>
                    <a:pt x="1101091" y="1032341"/>
                  </a:lnTo>
                  <a:lnTo>
                    <a:pt x="1102678" y="1035517"/>
                  </a:lnTo>
                  <a:lnTo>
                    <a:pt x="1104266" y="1038375"/>
                  </a:lnTo>
                  <a:lnTo>
                    <a:pt x="1104583" y="1040915"/>
                  </a:lnTo>
                  <a:lnTo>
                    <a:pt x="1104901" y="1043138"/>
                  </a:lnTo>
                  <a:lnTo>
                    <a:pt x="1104901" y="1044726"/>
                  </a:lnTo>
                  <a:lnTo>
                    <a:pt x="1104583" y="1046631"/>
                  </a:lnTo>
                  <a:lnTo>
                    <a:pt x="1109663" y="1045043"/>
                  </a:lnTo>
                  <a:lnTo>
                    <a:pt x="1116331" y="1051394"/>
                  </a:lnTo>
                  <a:lnTo>
                    <a:pt x="1122046" y="1057110"/>
                  </a:lnTo>
                  <a:lnTo>
                    <a:pt x="1126808" y="1062826"/>
                  </a:lnTo>
                  <a:lnTo>
                    <a:pt x="1130301" y="1067907"/>
                  </a:lnTo>
                  <a:lnTo>
                    <a:pt x="1133476" y="1071717"/>
                  </a:lnTo>
                  <a:lnTo>
                    <a:pt x="1135381" y="1075210"/>
                  </a:lnTo>
                  <a:lnTo>
                    <a:pt x="1136651" y="1078068"/>
                  </a:lnTo>
                  <a:lnTo>
                    <a:pt x="1135063" y="1079021"/>
                  </a:lnTo>
                  <a:lnTo>
                    <a:pt x="1134746" y="1080608"/>
                  </a:lnTo>
                  <a:lnTo>
                    <a:pt x="1130936" y="1081879"/>
                  </a:lnTo>
                  <a:lnTo>
                    <a:pt x="1130936" y="1087912"/>
                  </a:lnTo>
                  <a:lnTo>
                    <a:pt x="1134746" y="1090452"/>
                  </a:lnTo>
                  <a:lnTo>
                    <a:pt x="1137921" y="1092993"/>
                  </a:lnTo>
                  <a:lnTo>
                    <a:pt x="1141096" y="1096168"/>
                  </a:lnTo>
                  <a:lnTo>
                    <a:pt x="1143953" y="1099026"/>
                  </a:lnTo>
                  <a:lnTo>
                    <a:pt x="1149351" y="1105377"/>
                  </a:lnTo>
                  <a:lnTo>
                    <a:pt x="1153161" y="1111410"/>
                  </a:lnTo>
                  <a:lnTo>
                    <a:pt x="1156653" y="1116809"/>
                  </a:lnTo>
                  <a:lnTo>
                    <a:pt x="1159193" y="1121254"/>
                  </a:lnTo>
                  <a:lnTo>
                    <a:pt x="1160781" y="1125382"/>
                  </a:lnTo>
                  <a:lnTo>
                    <a:pt x="1159511" y="1126017"/>
                  </a:lnTo>
                  <a:lnTo>
                    <a:pt x="1158241" y="1126653"/>
                  </a:lnTo>
                  <a:lnTo>
                    <a:pt x="1156653" y="1128240"/>
                  </a:lnTo>
                  <a:lnTo>
                    <a:pt x="1155701" y="1129193"/>
                  </a:lnTo>
                  <a:lnTo>
                    <a:pt x="1155383" y="1129828"/>
                  </a:lnTo>
                  <a:lnTo>
                    <a:pt x="1156018" y="1131416"/>
                  </a:lnTo>
                  <a:lnTo>
                    <a:pt x="1155701" y="1132686"/>
                  </a:lnTo>
                  <a:lnTo>
                    <a:pt x="1155066" y="1133003"/>
                  </a:lnTo>
                  <a:lnTo>
                    <a:pt x="1152843" y="1133003"/>
                  </a:lnTo>
                  <a:lnTo>
                    <a:pt x="1151573" y="1133003"/>
                  </a:lnTo>
                  <a:lnTo>
                    <a:pt x="1150303" y="1133639"/>
                  </a:lnTo>
                  <a:lnTo>
                    <a:pt x="1149668" y="1133956"/>
                  </a:lnTo>
                  <a:lnTo>
                    <a:pt x="1148398" y="1134909"/>
                  </a:lnTo>
                  <a:lnTo>
                    <a:pt x="1148398" y="1135544"/>
                  </a:lnTo>
                  <a:lnTo>
                    <a:pt x="1148398" y="1136496"/>
                  </a:lnTo>
                  <a:lnTo>
                    <a:pt x="1148081" y="1136814"/>
                  </a:lnTo>
                  <a:lnTo>
                    <a:pt x="1147446" y="1137132"/>
                  </a:lnTo>
                  <a:lnTo>
                    <a:pt x="1146811" y="1137132"/>
                  </a:lnTo>
                  <a:lnTo>
                    <a:pt x="1146176" y="1136814"/>
                  </a:lnTo>
                  <a:lnTo>
                    <a:pt x="1145223" y="1137132"/>
                  </a:lnTo>
                  <a:lnTo>
                    <a:pt x="1144588" y="1137767"/>
                  </a:lnTo>
                  <a:lnTo>
                    <a:pt x="1143953" y="1138402"/>
                  </a:lnTo>
                  <a:lnTo>
                    <a:pt x="1143953" y="1138719"/>
                  </a:lnTo>
                  <a:lnTo>
                    <a:pt x="1143953" y="1139989"/>
                  </a:lnTo>
                  <a:lnTo>
                    <a:pt x="1143636" y="1140625"/>
                  </a:lnTo>
                  <a:lnTo>
                    <a:pt x="1143001" y="1140942"/>
                  </a:lnTo>
                  <a:lnTo>
                    <a:pt x="1142366" y="1141260"/>
                  </a:lnTo>
                  <a:lnTo>
                    <a:pt x="1141096" y="1141577"/>
                  </a:lnTo>
                  <a:lnTo>
                    <a:pt x="1140461" y="1141577"/>
                  </a:lnTo>
                  <a:lnTo>
                    <a:pt x="1137603" y="1138402"/>
                  </a:lnTo>
                  <a:lnTo>
                    <a:pt x="1136968" y="1138402"/>
                  </a:lnTo>
                  <a:lnTo>
                    <a:pt x="1136016" y="1138719"/>
                  </a:lnTo>
                  <a:lnTo>
                    <a:pt x="1134428" y="1139989"/>
                  </a:lnTo>
                  <a:lnTo>
                    <a:pt x="1133158" y="1141260"/>
                  </a:lnTo>
                  <a:lnTo>
                    <a:pt x="1135381" y="1144118"/>
                  </a:lnTo>
                  <a:lnTo>
                    <a:pt x="1136333" y="1146975"/>
                  </a:lnTo>
                  <a:lnTo>
                    <a:pt x="1136968" y="1149516"/>
                  </a:lnTo>
                  <a:lnTo>
                    <a:pt x="1136968" y="1151421"/>
                  </a:lnTo>
                  <a:lnTo>
                    <a:pt x="1136651" y="1153644"/>
                  </a:lnTo>
                  <a:lnTo>
                    <a:pt x="1136016" y="1154914"/>
                  </a:lnTo>
                  <a:lnTo>
                    <a:pt x="1135381" y="1156184"/>
                  </a:lnTo>
                  <a:lnTo>
                    <a:pt x="1136968" y="1157454"/>
                  </a:lnTo>
                  <a:lnTo>
                    <a:pt x="1137603" y="1158725"/>
                  </a:lnTo>
                  <a:lnTo>
                    <a:pt x="1137921" y="1159677"/>
                  </a:lnTo>
                  <a:lnTo>
                    <a:pt x="1137603" y="1159995"/>
                  </a:lnTo>
                  <a:lnTo>
                    <a:pt x="1137286" y="1160947"/>
                  </a:lnTo>
                  <a:lnTo>
                    <a:pt x="1136651" y="1160947"/>
                  </a:lnTo>
                  <a:lnTo>
                    <a:pt x="1136016" y="1161265"/>
                  </a:lnTo>
                  <a:lnTo>
                    <a:pt x="1133793" y="1162853"/>
                  </a:lnTo>
                  <a:lnTo>
                    <a:pt x="1134111" y="1169521"/>
                  </a:lnTo>
                  <a:lnTo>
                    <a:pt x="1135698" y="1169521"/>
                  </a:lnTo>
                  <a:lnTo>
                    <a:pt x="1136651" y="1170156"/>
                  </a:lnTo>
                  <a:lnTo>
                    <a:pt x="1136968" y="1170791"/>
                  </a:lnTo>
                  <a:lnTo>
                    <a:pt x="1136968" y="1171426"/>
                  </a:lnTo>
                  <a:lnTo>
                    <a:pt x="1136333" y="1172697"/>
                  </a:lnTo>
                  <a:lnTo>
                    <a:pt x="1135698" y="1173332"/>
                  </a:lnTo>
                  <a:lnTo>
                    <a:pt x="1141731" y="1175555"/>
                  </a:lnTo>
                  <a:lnTo>
                    <a:pt x="1139508" y="1177777"/>
                  </a:lnTo>
                  <a:lnTo>
                    <a:pt x="1139191" y="1179683"/>
                  </a:lnTo>
                  <a:lnTo>
                    <a:pt x="1140143" y="1180635"/>
                  </a:lnTo>
                  <a:lnTo>
                    <a:pt x="1140461" y="1181271"/>
                  </a:lnTo>
                  <a:lnTo>
                    <a:pt x="1140461" y="1181906"/>
                  </a:lnTo>
                  <a:lnTo>
                    <a:pt x="1140143" y="1182859"/>
                  </a:lnTo>
                  <a:lnTo>
                    <a:pt x="1139191" y="1183811"/>
                  </a:lnTo>
                  <a:lnTo>
                    <a:pt x="1138556" y="1184129"/>
                  </a:lnTo>
                  <a:lnTo>
                    <a:pt x="1138238" y="1185399"/>
                  </a:lnTo>
                  <a:lnTo>
                    <a:pt x="1137603" y="1186669"/>
                  </a:lnTo>
                  <a:lnTo>
                    <a:pt x="1136333" y="1187622"/>
                  </a:lnTo>
                  <a:lnTo>
                    <a:pt x="1135063" y="1188574"/>
                  </a:lnTo>
                  <a:lnTo>
                    <a:pt x="1132523" y="1190480"/>
                  </a:lnTo>
                  <a:lnTo>
                    <a:pt x="1131571" y="1191115"/>
                  </a:lnTo>
                  <a:lnTo>
                    <a:pt x="1133476" y="1191115"/>
                  </a:lnTo>
                  <a:lnTo>
                    <a:pt x="1134428" y="1191432"/>
                  </a:lnTo>
                  <a:lnTo>
                    <a:pt x="1134746" y="1191750"/>
                  </a:lnTo>
                  <a:lnTo>
                    <a:pt x="1135063" y="1192385"/>
                  </a:lnTo>
                  <a:lnTo>
                    <a:pt x="1134746" y="1193655"/>
                  </a:lnTo>
                  <a:lnTo>
                    <a:pt x="1134428" y="1194290"/>
                  </a:lnTo>
                  <a:lnTo>
                    <a:pt x="1133793" y="1193655"/>
                  </a:lnTo>
                  <a:lnTo>
                    <a:pt x="1133158" y="1193338"/>
                  </a:lnTo>
                  <a:lnTo>
                    <a:pt x="1132523" y="1193655"/>
                  </a:lnTo>
                  <a:lnTo>
                    <a:pt x="1131888" y="1193655"/>
                  </a:lnTo>
                  <a:lnTo>
                    <a:pt x="1131253" y="1194290"/>
                  </a:lnTo>
                  <a:lnTo>
                    <a:pt x="1130936" y="1194925"/>
                  </a:lnTo>
                  <a:lnTo>
                    <a:pt x="1131253" y="1198418"/>
                  </a:lnTo>
                  <a:lnTo>
                    <a:pt x="1131888" y="1198736"/>
                  </a:lnTo>
                  <a:lnTo>
                    <a:pt x="1132206" y="1199371"/>
                  </a:lnTo>
                  <a:lnTo>
                    <a:pt x="1132206" y="1200324"/>
                  </a:lnTo>
                  <a:lnTo>
                    <a:pt x="1131888" y="1201276"/>
                  </a:lnTo>
                  <a:lnTo>
                    <a:pt x="1131253" y="1202546"/>
                  </a:lnTo>
                  <a:lnTo>
                    <a:pt x="1130936" y="1203499"/>
                  </a:lnTo>
                  <a:lnTo>
                    <a:pt x="1130936" y="1272406"/>
                  </a:lnTo>
                  <a:lnTo>
                    <a:pt x="1131253" y="1272406"/>
                  </a:lnTo>
                  <a:lnTo>
                    <a:pt x="1151256" y="1272406"/>
                  </a:lnTo>
                  <a:lnTo>
                    <a:pt x="1151256" y="1294000"/>
                  </a:lnTo>
                  <a:lnTo>
                    <a:pt x="1188403" y="1294000"/>
                  </a:lnTo>
                  <a:lnTo>
                    <a:pt x="1178878" y="1312100"/>
                  </a:lnTo>
                  <a:lnTo>
                    <a:pt x="1189991" y="1312100"/>
                  </a:lnTo>
                  <a:lnTo>
                    <a:pt x="1184911" y="1328295"/>
                  </a:lnTo>
                  <a:lnTo>
                    <a:pt x="1162686" y="1374974"/>
                  </a:lnTo>
                  <a:lnTo>
                    <a:pt x="1155066" y="1404188"/>
                  </a:lnTo>
                  <a:lnTo>
                    <a:pt x="1476058" y="1404188"/>
                  </a:lnTo>
                  <a:lnTo>
                    <a:pt x="1469391" y="1414667"/>
                  </a:lnTo>
                  <a:lnTo>
                    <a:pt x="1469391" y="1449597"/>
                  </a:lnTo>
                  <a:lnTo>
                    <a:pt x="1495426" y="1449597"/>
                  </a:lnTo>
                  <a:lnTo>
                    <a:pt x="1488123" y="1463887"/>
                  </a:lnTo>
                  <a:lnTo>
                    <a:pt x="1474153" y="1480081"/>
                  </a:lnTo>
                  <a:lnTo>
                    <a:pt x="1474153" y="1703634"/>
                  </a:lnTo>
                  <a:lnTo>
                    <a:pt x="1479233" y="1703634"/>
                  </a:lnTo>
                  <a:lnTo>
                    <a:pt x="1479233" y="1709032"/>
                  </a:lnTo>
                  <a:lnTo>
                    <a:pt x="1472566" y="1715700"/>
                  </a:lnTo>
                  <a:lnTo>
                    <a:pt x="1472566" y="1744915"/>
                  </a:lnTo>
                  <a:lnTo>
                    <a:pt x="1477011" y="1749043"/>
                  </a:lnTo>
                  <a:lnTo>
                    <a:pt x="1477011" y="1768413"/>
                  </a:lnTo>
                  <a:lnTo>
                    <a:pt x="1519238" y="1768413"/>
                  </a:lnTo>
                  <a:lnTo>
                    <a:pt x="1507491" y="1783338"/>
                  </a:lnTo>
                  <a:lnTo>
                    <a:pt x="1488123" y="1800485"/>
                  </a:lnTo>
                  <a:lnTo>
                    <a:pt x="1475423" y="1800485"/>
                  </a:lnTo>
                  <a:lnTo>
                    <a:pt x="1475423" y="1827794"/>
                  </a:lnTo>
                  <a:lnTo>
                    <a:pt x="1478598" y="1827794"/>
                  </a:lnTo>
                  <a:lnTo>
                    <a:pt x="1478598" y="1846529"/>
                  </a:lnTo>
                  <a:lnTo>
                    <a:pt x="1473201" y="1846529"/>
                  </a:lnTo>
                  <a:lnTo>
                    <a:pt x="1473201" y="2130415"/>
                  </a:lnTo>
                  <a:lnTo>
                    <a:pt x="1477011" y="2130415"/>
                  </a:lnTo>
                  <a:lnTo>
                    <a:pt x="1477011" y="2158042"/>
                  </a:lnTo>
                  <a:lnTo>
                    <a:pt x="1479868" y="2158042"/>
                  </a:lnTo>
                  <a:lnTo>
                    <a:pt x="1479868" y="2201863"/>
                  </a:lnTo>
                  <a:lnTo>
                    <a:pt x="793433" y="2201863"/>
                  </a:lnTo>
                  <a:lnTo>
                    <a:pt x="725805" y="2201863"/>
                  </a:lnTo>
                  <a:lnTo>
                    <a:pt x="39370" y="2201863"/>
                  </a:lnTo>
                  <a:lnTo>
                    <a:pt x="39370" y="2158042"/>
                  </a:lnTo>
                  <a:lnTo>
                    <a:pt x="42227" y="2158042"/>
                  </a:lnTo>
                  <a:lnTo>
                    <a:pt x="42227" y="2130415"/>
                  </a:lnTo>
                  <a:lnTo>
                    <a:pt x="46037" y="2130415"/>
                  </a:lnTo>
                  <a:lnTo>
                    <a:pt x="46037" y="1846529"/>
                  </a:lnTo>
                  <a:lnTo>
                    <a:pt x="40957" y="1846529"/>
                  </a:lnTo>
                  <a:lnTo>
                    <a:pt x="40957" y="1827794"/>
                  </a:lnTo>
                  <a:lnTo>
                    <a:pt x="43815" y="1827794"/>
                  </a:lnTo>
                  <a:lnTo>
                    <a:pt x="43815" y="1800485"/>
                  </a:lnTo>
                  <a:lnTo>
                    <a:pt x="31115" y="1800485"/>
                  </a:lnTo>
                  <a:lnTo>
                    <a:pt x="12065" y="1783338"/>
                  </a:lnTo>
                  <a:lnTo>
                    <a:pt x="0" y="1768413"/>
                  </a:lnTo>
                  <a:lnTo>
                    <a:pt x="42227" y="1768413"/>
                  </a:lnTo>
                  <a:lnTo>
                    <a:pt x="42227" y="1749043"/>
                  </a:lnTo>
                  <a:lnTo>
                    <a:pt x="46672" y="1744915"/>
                  </a:lnTo>
                  <a:lnTo>
                    <a:pt x="46672" y="1715700"/>
                  </a:lnTo>
                  <a:lnTo>
                    <a:pt x="40322" y="1709032"/>
                  </a:lnTo>
                  <a:lnTo>
                    <a:pt x="40322" y="1703634"/>
                  </a:lnTo>
                  <a:lnTo>
                    <a:pt x="45085" y="1703634"/>
                  </a:lnTo>
                  <a:lnTo>
                    <a:pt x="45085" y="1480081"/>
                  </a:lnTo>
                  <a:lnTo>
                    <a:pt x="31115" y="1463887"/>
                  </a:lnTo>
                  <a:lnTo>
                    <a:pt x="23812" y="1449597"/>
                  </a:lnTo>
                  <a:lnTo>
                    <a:pt x="49847" y="1449597"/>
                  </a:lnTo>
                  <a:lnTo>
                    <a:pt x="49847" y="1414667"/>
                  </a:lnTo>
                  <a:lnTo>
                    <a:pt x="43180" y="1404188"/>
                  </a:lnTo>
                  <a:lnTo>
                    <a:pt x="364172" y="1404188"/>
                  </a:lnTo>
                  <a:lnTo>
                    <a:pt x="356870" y="1374974"/>
                  </a:lnTo>
                  <a:lnTo>
                    <a:pt x="334327" y="1328295"/>
                  </a:lnTo>
                  <a:lnTo>
                    <a:pt x="329247" y="1312100"/>
                  </a:lnTo>
                  <a:lnTo>
                    <a:pt x="340360" y="1312100"/>
                  </a:lnTo>
                  <a:lnTo>
                    <a:pt x="330835" y="1294000"/>
                  </a:lnTo>
                  <a:lnTo>
                    <a:pt x="367982" y="1294000"/>
                  </a:lnTo>
                  <a:lnTo>
                    <a:pt x="367982" y="1272406"/>
                  </a:lnTo>
                  <a:lnTo>
                    <a:pt x="387985" y="1272406"/>
                  </a:lnTo>
                  <a:lnTo>
                    <a:pt x="388302" y="1272406"/>
                  </a:lnTo>
                  <a:lnTo>
                    <a:pt x="388302" y="1203499"/>
                  </a:lnTo>
                  <a:lnTo>
                    <a:pt x="387985" y="1202546"/>
                  </a:lnTo>
                  <a:lnTo>
                    <a:pt x="387350" y="1201276"/>
                  </a:lnTo>
                  <a:lnTo>
                    <a:pt x="387032" y="1200324"/>
                  </a:lnTo>
                  <a:lnTo>
                    <a:pt x="387032" y="1199371"/>
                  </a:lnTo>
                  <a:lnTo>
                    <a:pt x="387350" y="1198736"/>
                  </a:lnTo>
                  <a:lnTo>
                    <a:pt x="387985" y="1198418"/>
                  </a:lnTo>
                  <a:lnTo>
                    <a:pt x="388302" y="1194925"/>
                  </a:lnTo>
                  <a:lnTo>
                    <a:pt x="387985" y="1194290"/>
                  </a:lnTo>
                  <a:lnTo>
                    <a:pt x="387350" y="1193655"/>
                  </a:lnTo>
                  <a:lnTo>
                    <a:pt x="386715" y="1193655"/>
                  </a:lnTo>
                  <a:lnTo>
                    <a:pt x="386397" y="1193338"/>
                  </a:lnTo>
                  <a:lnTo>
                    <a:pt x="385762" y="1193655"/>
                  </a:lnTo>
                  <a:lnTo>
                    <a:pt x="384810" y="1194290"/>
                  </a:lnTo>
                  <a:lnTo>
                    <a:pt x="384492" y="1193655"/>
                  </a:lnTo>
                  <a:lnTo>
                    <a:pt x="384175" y="1192385"/>
                  </a:lnTo>
                  <a:lnTo>
                    <a:pt x="384175" y="1191750"/>
                  </a:lnTo>
                  <a:lnTo>
                    <a:pt x="384810" y="1191432"/>
                  </a:lnTo>
                  <a:lnTo>
                    <a:pt x="386080" y="1191115"/>
                  </a:lnTo>
                  <a:lnTo>
                    <a:pt x="387667" y="1191115"/>
                  </a:lnTo>
                  <a:lnTo>
                    <a:pt x="386397" y="1190480"/>
                  </a:lnTo>
                  <a:lnTo>
                    <a:pt x="384175" y="1188574"/>
                  </a:lnTo>
                  <a:lnTo>
                    <a:pt x="382905" y="1187622"/>
                  </a:lnTo>
                  <a:lnTo>
                    <a:pt x="381635" y="1186669"/>
                  </a:lnTo>
                  <a:lnTo>
                    <a:pt x="381000" y="1185399"/>
                  </a:lnTo>
                  <a:lnTo>
                    <a:pt x="380682" y="1184129"/>
                  </a:lnTo>
                  <a:lnTo>
                    <a:pt x="380047" y="1183811"/>
                  </a:lnTo>
                  <a:lnTo>
                    <a:pt x="379412" y="1182859"/>
                  </a:lnTo>
                  <a:lnTo>
                    <a:pt x="379095" y="1181906"/>
                  </a:lnTo>
                  <a:lnTo>
                    <a:pt x="379095" y="1181271"/>
                  </a:lnTo>
                  <a:lnTo>
                    <a:pt x="379412" y="1180635"/>
                  </a:lnTo>
                  <a:lnTo>
                    <a:pt x="380047" y="1179683"/>
                  </a:lnTo>
                  <a:lnTo>
                    <a:pt x="379730" y="1177777"/>
                  </a:lnTo>
                  <a:lnTo>
                    <a:pt x="377507" y="1175555"/>
                  </a:lnTo>
                  <a:lnTo>
                    <a:pt x="383540" y="1173332"/>
                  </a:lnTo>
                  <a:lnTo>
                    <a:pt x="382905" y="1172697"/>
                  </a:lnTo>
                  <a:lnTo>
                    <a:pt x="382270" y="1171426"/>
                  </a:lnTo>
                  <a:lnTo>
                    <a:pt x="382270" y="1170791"/>
                  </a:lnTo>
                  <a:lnTo>
                    <a:pt x="382587" y="1170156"/>
                  </a:lnTo>
                  <a:lnTo>
                    <a:pt x="383540" y="1169521"/>
                  </a:lnTo>
                  <a:lnTo>
                    <a:pt x="385445" y="1169521"/>
                  </a:lnTo>
                  <a:lnTo>
                    <a:pt x="385762" y="1162853"/>
                  </a:lnTo>
                  <a:lnTo>
                    <a:pt x="383222" y="1161265"/>
                  </a:lnTo>
                  <a:lnTo>
                    <a:pt x="382587" y="1160947"/>
                  </a:lnTo>
                  <a:lnTo>
                    <a:pt x="381952" y="1160947"/>
                  </a:lnTo>
                  <a:lnTo>
                    <a:pt x="381635" y="1159995"/>
                  </a:lnTo>
                  <a:lnTo>
                    <a:pt x="381317" y="1159677"/>
                  </a:lnTo>
                  <a:lnTo>
                    <a:pt x="381635" y="1158725"/>
                  </a:lnTo>
                  <a:lnTo>
                    <a:pt x="382270" y="1157454"/>
                  </a:lnTo>
                  <a:lnTo>
                    <a:pt x="383857" y="1156184"/>
                  </a:lnTo>
                  <a:lnTo>
                    <a:pt x="383222" y="1154914"/>
                  </a:lnTo>
                  <a:lnTo>
                    <a:pt x="382587" y="1153644"/>
                  </a:lnTo>
                  <a:lnTo>
                    <a:pt x="382270" y="1151421"/>
                  </a:lnTo>
                  <a:lnTo>
                    <a:pt x="382270" y="1149516"/>
                  </a:lnTo>
                  <a:lnTo>
                    <a:pt x="382905" y="1146975"/>
                  </a:lnTo>
                  <a:lnTo>
                    <a:pt x="383857" y="1144118"/>
                  </a:lnTo>
                  <a:lnTo>
                    <a:pt x="386397" y="1141260"/>
                  </a:lnTo>
                  <a:lnTo>
                    <a:pt x="384810" y="1139989"/>
                  </a:lnTo>
                  <a:lnTo>
                    <a:pt x="383222" y="1138719"/>
                  </a:lnTo>
                  <a:lnTo>
                    <a:pt x="382270" y="1138402"/>
                  </a:lnTo>
                  <a:lnTo>
                    <a:pt x="381635" y="1138402"/>
                  </a:lnTo>
                  <a:lnTo>
                    <a:pt x="379095" y="1141577"/>
                  </a:lnTo>
                  <a:lnTo>
                    <a:pt x="378460" y="1141577"/>
                  </a:lnTo>
                  <a:lnTo>
                    <a:pt x="376872" y="1141260"/>
                  </a:lnTo>
                  <a:lnTo>
                    <a:pt x="375920" y="1140942"/>
                  </a:lnTo>
                  <a:lnTo>
                    <a:pt x="375602" y="1140625"/>
                  </a:lnTo>
                  <a:lnTo>
                    <a:pt x="375285" y="1139989"/>
                  </a:lnTo>
                  <a:lnTo>
                    <a:pt x="375285" y="1138719"/>
                  </a:lnTo>
                  <a:lnTo>
                    <a:pt x="375285" y="1138402"/>
                  </a:lnTo>
                  <a:lnTo>
                    <a:pt x="374650" y="1137767"/>
                  </a:lnTo>
                  <a:lnTo>
                    <a:pt x="374015" y="1137132"/>
                  </a:lnTo>
                  <a:lnTo>
                    <a:pt x="373062" y="1136814"/>
                  </a:lnTo>
                  <a:lnTo>
                    <a:pt x="372427" y="1137132"/>
                  </a:lnTo>
                  <a:lnTo>
                    <a:pt x="372110" y="1137132"/>
                  </a:lnTo>
                  <a:lnTo>
                    <a:pt x="371475" y="1136814"/>
                  </a:lnTo>
                  <a:lnTo>
                    <a:pt x="371157" y="1136496"/>
                  </a:lnTo>
                  <a:lnTo>
                    <a:pt x="371157" y="1135544"/>
                  </a:lnTo>
                  <a:lnTo>
                    <a:pt x="371157" y="1134909"/>
                  </a:lnTo>
                  <a:lnTo>
                    <a:pt x="369570" y="1133956"/>
                  </a:lnTo>
                  <a:lnTo>
                    <a:pt x="368935" y="1133639"/>
                  </a:lnTo>
                  <a:lnTo>
                    <a:pt x="367665" y="1133003"/>
                  </a:lnTo>
                  <a:lnTo>
                    <a:pt x="366395" y="1133003"/>
                  </a:lnTo>
                  <a:lnTo>
                    <a:pt x="364490" y="1133003"/>
                  </a:lnTo>
                  <a:lnTo>
                    <a:pt x="363855" y="1132686"/>
                  </a:lnTo>
                  <a:lnTo>
                    <a:pt x="363220" y="1131416"/>
                  </a:lnTo>
                  <a:lnTo>
                    <a:pt x="363855" y="1129828"/>
                  </a:lnTo>
                  <a:lnTo>
                    <a:pt x="363855" y="1129193"/>
                  </a:lnTo>
                  <a:lnTo>
                    <a:pt x="362585" y="1128240"/>
                  </a:lnTo>
                  <a:lnTo>
                    <a:pt x="360680" y="1126653"/>
                  </a:lnTo>
                  <a:lnTo>
                    <a:pt x="359727" y="1126017"/>
                  </a:lnTo>
                  <a:lnTo>
                    <a:pt x="358457" y="1125382"/>
                  </a:lnTo>
                  <a:lnTo>
                    <a:pt x="360045" y="1121254"/>
                  </a:lnTo>
                  <a:lnTo>
                    <a:pt x="362585" y="1116809"/>
                  </a:lnTo>
                  <a:lnTo>
                    <a:pt x="366077" y="1111410"/>
                  </a:lnTo>
                  <a:lnTo>
                    <a:pt x="369887" y="1105377"/>
                  </a:lnTo>
                  <a:lnTo>
                    <a:pt x="375285" y="1099026"/>
                  </a:lnTo>
                  <a:lnTo>
                    <a:pt x="378460" y="1096168"/>
                  </a:lnTo>
                  <a:lnTo>
                    <a:pt x="381317" y="1092993"/>
                  </a:lnTo>
                  <a:lnTo>
                    <a:pt x="384492" y="1090452"/>
                  </a:lnTo>
                  <a:lnTo>
                    <a:pt x="388302" y="1087912"/>
                  </a:lnTo>
                  <a:lnTo>
                    <a:pt x="388302" y="1081879"/>
                  </a:lnTo>
                  <a:lnTo>
                    <a:pt x="384492" y="1080608"/>
                  </a:lnTo>
                  <a:lnTo>
                    <a:pt x="384175" y="1079021"/>
                  </a:lnTo>
                  <a:lnTo>
                    <a:pt x="382587" y="1078068"/>
                  </a:lnTo>
                  <a:lnTo>
                    <a:pt x="383857" y="1075210"/>
                  </a:lnTo>
                  <a:lnTo>
                    <a:pt x="386080" y="1071717"/>
                  </a:lnTo>
                  <a:lnTo>
                    <a:pt x="388937" y="1067907"/>
                  </a:lnTo>
                  <a:lnTo>
                    <a:pt x="392747" y="1062826"/>
                  </a:lnTo>
                  <a:lnTo>
                    <a:pt x="397192" y="1057110"/>
                  </a:lnTo>
                  <a:lnTo>
                    <a:pt x="402907" y="1051394"/>
                  </a:lnTo>
                  <a:lnTo>
                    <a:pt x="409575" y="1045043"/>
                  </a:lnTo>
                  <a:lnTo>
                    <a:pt x="414972" y="1046631"/>
                  </a:lnTo>
                  <a:lnTo>
                    <a:pt x="414655" y="1044726"/>
                  </a:lnTo>
                  <a:lnTo>
                    <a:pt x="414655" y="1043138"/>
                  </a:lnTo>
                  <a:lnTo>
                    <a:pt x="414972" y="1040915"/>
                  </a:lnTo>
                  <a:lnTo>
                    <a:pt x="415290" y="1038375"/>
                  </a:lnTo>
                  <a:lnTo>
                    <a:pt x="416560" y="1035517"/>
                  </a:lnTo>
                  <a:lnTo>
                    <a:pt x="418147" y="1032341"/>
                  </a:lnTo>
                  <a:lnTo>
                    <a:pt x="420687" y="1029166"/>
                  </a:lnTo>
                  <a:lnTo>
                    <a:pt x="420370" y="1027896"/>
                  </a:lnTo>
                  <a:lnTo>
                    <a:pt x="420370" y="1026943"/>
                  </a:lnTo>
                  <a:lnTo>
                    <a:pt x="420687" y="1025355"/>
                  </a:lnTo>
                  <a:lnTo>
                    <a:pt x="421322" y="1024085"/>
                  </a:lnTo>
                  <a:lnTo>
                    <a:pt x="422275" y="1022497"/>
                  </a:lnTo>
                  <a:lnTo>
                    <a:pt x="423862" y="1021545"/>
                  </a:lnTo>
                  <a:lnTo>
                    <a:pt x="426402" y="1020910"/>
                  </a:lnTo>
                  <a:lnTo>
                    <a:pt x="429578" y="1019322"/>
                  </a:lnTo>
                  <a:lnTo>
                    <a:pt x="427673" y="1012336"/>
                  </a:lnTo>
                  <a:lnTo>
                    <a:pt x="426720" y="1006620"/>
                  </a:lnTo>
                  <a:lnTo>
                    <a:pt x="426402" y="1001857"/>
                  </a:lnTo>
                  <a:lnTo>
                    <a:pt x="436563" y="1003127"/>
                  </a:lnTo>
                  <a:lnTo>
                    <a:pt x="436563" y="993283"/>
                  </a:lnTo>
                  <a:lnTo>
                    <a:pt x="440055" y="993283"/>
                  </a:lnTo>
                  <a:lnTo>
                    <a:pt x="440055" y="991378"/>
                  </a:lnTo>
                  <a:lnTo>
                    <a:pt x="440373" y="985662"/>
                  </a:lnTo>
                  <a:lnTo>
                    <a:pt x="441325" y="978676"/>
                  </a:lnTo>
                  <a:lnTo>
                    <a:pt x="441960" y="975501"/>
                  </a:lnTo>
                  <a:lnTo>
                    <a:pt x="443230" y="972008"/>
                  </a:lnTo>
                  <a:lnTo>
                    <a:pt x="442278" y="970737"/>
                  </a:lnTo>
                  <a:lnTo>
                    <a:pt x="441960" y="969150"/>
                  </a:lnTo>
                  <a:lnTo>
                    <a:pt x="441643" y="966927"/>
                  </a:lnTo>
                  <a:lnTo>
                    <a:pt x="441325" y="966927"/>
                  </a:lnTo>
                  <a:lnTo>
                    <a:pt x="440373" y="965657"/>
                  </a:lnTo>
                  <a:lnTo>
                    <a:pt x="440055" y="965022"/>
                  </a:lnTo>
                  <a:lnTo>
                    <a:pt x="439738" y="964069"/>
                  </a:lnTo>
                  <a:lnTo>
                    <a:pt x="439420" y="962799"/>
                  </a:lnTo>
                  <a:lnTo>
                    <a:pt x="439420" y="961211"/>
                  </a:lnTo>
                  <a:lnTo>
                    <a:pt x="441008" y="960894"/>
                  </a:lnTo>
                  <a:lnTo>
                    <a:pt x="441008" y="958353"/>
                  </a:lnTo>
                  <a:lnTo>
                    <a:pt x="441643" y="958353"/>
                  </a:lnTo>
                  <a:lnTo>
                    <a:pt x="442913" y="957718"/>
                  </a:lnTo>
                  <a:lnTo>
                    <a:pt x="443865" y="956765"/>
                  </a:lnTo>
                  <a:lnTo>
                    <a:pt x="445135" y="955178"/>
                  </a:lnTo>
                  <a:lnTo>
                    <a:pt x="446405" y="952637"/>
                  </a:lnTo>
                  <a:lnTo>
                    <a:pt x="447358" y="948827"/>
                  </a:lnTo>
                  <a:lnTo>
                    <a:pt x="448310" y="944064"/>
                  </a:lnTo>
                  <a:lnTo>
                    <a:pt x="443230" y="940571"/>
                  </a:lnTo>
                  <a:lnTo>
                    <a:pt x="446405" y="935807"/>
                  </a:lnTo>
                  <a:lnTo>
                    <a:pt x="446088" y="934855"/>
                  </a:lnTo>
                  <a:lnTo>
                    <a:pt x="445453" y="932632"/>
                  </a:lnTo>
                  <a:lnTo>
                    <a:pt x="445453" y="931362"/>
                  </a:lnTo>
                  <a:lnTo>
                    <a:pt x="446088" y="929774"/>
                  </a:lnTo>
                  <a:lnTo>
                    <a:pt x="446723" y="928504"/>
                  </a:lnTo>
                  <a:lnTo>
                    <a:pt x="447993" y="927234"/>
                  </a:lnTo>
                  <a:lnTo>
                    <a:pt x="447675" y="926916"/>
                  </a:lnTo>
                  <a:lnTo>
                    <a:pt x="447040" y="925646"/>
                  </a:lnTo>
                  <a:lnTo>
                    <a:pt x="446723" y="924376"/>
                  </a:lnTo>
                  <a:lnTo>
                    <a:pt x="446723" y="922471"/>
                  </a:lnTo>
                  <a:lnTo>
                    <a:pt x="447040" y="920565"/>
                  </a:lnTo>
                  <a:lnTo>
                    <a:pt x="447675" y="918342"/>
                  </a:lnTo>
                  <a:lnTo>
                    <a:pt x="447993" y="917072"/>
                  </a:lnTo>
                  <a:lnTo>
                    <a:pt x="449580" y="913897"/>
                  </a:lnTo>
                  <a:lnTo>
                    <a:pt x="450533" y="912944"/>
                  </a:lnTo>
                  <a:lnTo>
                    <a:pt x="451485" y="911991"/>
                  </a:lnTo>
                  <a:lnTo>
                    <a:pt x="452120" y="911674"/>
                  </a:lnTo>
                  <a:lnTo>
                    <a:pt x="452438" y="911674"/>
                  </a:lnTo>
                  <a:lnTo>
                    <a:pt x="452755" y="912309"/>
                  </a:lnTo>
                  <a:lnTo>
                    <a:pt x="452755" y="911991"/>
                  </a:lnTo>
                  <a:lnTo>
                    <a:pt x="453390" y="911674"/>
                  </a:lnTo>
                  <a:lnTo>
                    <a:pt x="454025" y="911674"/>
                  </a:lnTo>
                  <a:lnTo>
                    <a:pt x="454660" y="912627"/>
                  </a:lnTo>
                  <a:lnTo>
                    <a:pt x="455295" y="912944"/>
                  </a:lnTo>
                  <a:lnTo>
                    <a:pt x="456248" y="913897"/>
                  </a:lnTo>
                  <a:lnTo>
                    <a:pt x="457200" y="914849"/>
                  </a:lnTo>
                  <a:lnTo>
                    <a:pt x="457835" y="916120"/>
                  </a:lnTo>
                  <a:lnTo>
                    <a:pt x="457835" y="917390"/>
                  </a:lnTo>
                  <a:lnTo>
                    <a:pt x="457835" y="918660"/>
                  </a:lnTo>
                  <a:lnTo>
                    <a:pt x="457835" y="921200"/>
                  </a:lnTo>
                  <a:lnTo>
                    <a:pt x="460375" y="918978"/>
                  </a:lnTo>
                  <a:lnTo>
                    <a:pt x="460058" y="916755"/>
                  </a:lnTo>
                  <a:lnTo>
                    <a:pt x="459740" y="914214"/>
                  </a:lnTo>
                  <a:lnTo>
                    <a:pt x="460058" y="912944"/>
                  </a:lnTo>
                  <a:lnTo>
                    <a:pt x="460058" y="911991"/>
                  </a:lnTo>
                  <a:lnTo>
                    <a:pt x="459740" y="911991"/>
                  </a:lnTo>
                  <a:lnTo>
                    <a:pt x="458788" y="911674"/>
                  </a:lnTo>
                  <a:lnTo>
                    <a:pt x="458153" y="911039"/>
                  </a:lnTo>
                  <a:lnTo>
                    <a:pt x="457835" y="910086"/>
                  </a:lnTo>
                  <a:lnTo>
                    <a:pt x="457518" y="908816"/>
                  </a:lnTo>
                  <a:lnTo>
                    <a:pt x="457518" y="906593"/>
                  </a:lnTo>
                  <a:lnTo>
                    <a:pt x="457835" y="906276"/>
                  </a:lnTo>
                  <a:lnTo>
                    <a:pt x="458788" y="905958"/>
                  </a:lnTo>
                  <a:lnTo>
                    <a:pt x="459740" y="905958"/>
                  </a:lnTo>
                  <a:lnTo>
                    <a:pt x="460693" y="906593"/>
                  </a:lnTo>
                  <a:lnTo>
                    <a:pt x="461645" y="907228"/>
                  </a:lnTo>
                  <a:lnTo>
                    <a:pt x="462598" y="909134"/>
                  </a:lnTo>
                  <a:lnTo>
                    <a:pt x="468948" y="902148"/>
                  </a:lnTo>
                  <a:lnTo>
                    <a:pt x="468948" y="900877"/>
                  </a:lnTo>
                  <a:lnTo>
                    <a:pt x="468948" y="898655"/>
                  </a:lnTo>
                  <a:lnTo>
                    <a:pt x="468948" y="897384"/>
                  </a:lnTo>
                  <a:lnTo>
                    <a:pt x="469265" y="895797"/>
                  </a:lnTo>
                  <a:lnTo>
                    <a:pt x="469900" y="893891"/>
                  </a:lnTo>
                  <a:lnTo>
                    <a:pt x="470853" y="892304"/>
                  </a:lnTo>
                  <a:lnTo>
                    <a:pt x="470218" y="891986"/>
                  </a:lnTo>
                  <a:lnTo>
                    <a:pt x="468630" y="890716"/>
                  </a:lnTo>
                  <a:lnTo>
                    <a:pt x="467995" y="889446"/>
                  </a:lnTo>
                  <a:lnTo>
                    <a:pt x="467043" y="887858"/>
                  </a:lnTo>
                  <a:lnTo>
                    <a:pt x="466408" y="885635"/>
                  </a:lnTo>
                  <a:lnTo>
                    <a:pt x="466090" y="883412"/>
                  </a:lnTo>
                  <a:lnTo>
                    <a:pt x="465138" y="882142"/>
                  </a:lnTo>
                  <a:lnTo>
                    <a:pt x="464503" y="880872"/>
                  </a:lnTo>
                  <a:lnTo>
                    <a:pt x="463550" y="878967"/>
                  </a:lnTo>
                  <a:lnTo>
                    <a:pt x="463550" y="877061"/>
                  </a:lnTo>
                  <a:lnTo>
                    <a:pt x="463550" y="876426"/>
                  </a:lnTo>
                  <a:lnTo>
                    <a:pt x="463868" y="875474"/>
                  </a:lnTo>
                  <a:lnTo>
                    <a:pt x="464820" y="874839"/>
                  </a:lnTo>
                  <a:lnTo>
                    <a:pt x="465455" y="873886"/>
                  </a:lnTo>
                  <a:lnTo>
                    <a:pt x="466725" y="873251"/>
                  </a:lnTo>
                  <a:lnTo>
                    <a:pt x="467995" y="872933"/>
                  </a:lnTo>
                  <a:lnTo>
                    <a:pt x="468630" y="871028"/>
                  </a:lnTo>
                  <a:lnTo>
                    <a:pt x="470218" y="866900"/>
                  </a:lnTo>
                  <a:lnTo>
                    <a:pt x="472123" y="860867"/>
                  </a:lnTo>
                  <a:lnTo>
                    <a:pt x="472758" y="857056"/>
                  </a:lnTo>
                  <a:lnTo>
                    <a:pt x="473075" y="853563"/>
                  </a:lnTo>
                  <a:lnTo>
                    <a:pt x="472123" y="852610"/>
                  </a:lnTo>
                  <a:lnTo>
                    <a:pt x="470218" y="849753"/>
                  </a:lnTo>
                  <a:lnTo>
                    <a:pt x="469265" y="848482"/>
                  </a:lnTo>
                  <a:lnTo>
                    <a:pt x="468948" y="846895"/>
                  </a:lnTo>
                  <a:lnTo>
                    <a:pt x="468630" y="845624"/>
                  </a:lnTo>
                  <a:lnTo>
                    <a:pt x="469265" y="844354"/>
                  </a:lnTo>
                  <a:lnTo>
                    <a:pt x="469265" y="843402"/>
                  </a:lnTo>
                  <a:lnTo>
                    <a:pt x="469583" y="842449"/>
                  </a:lnTo>
                  <a:lnTo>
                    <a:pt x="470218" y="841179"/>
                  </a:lnTo>
                  <a:lnTo>
                    <a:pt x="470853" y="840544"/>
                  </a:lnTo>
                  <a:lnTo>
                    <a:pt x="472123" y="840226"/>
                  </a:lnTo>
                  <a:lnTo>
                    <a:pt x="471805" y="838956"/>
                  </a:lnTo>
                  <a:lnTo>
                    <a:pt x="470853" y="835780"/>
                  </a:lnTo>
                  <a:lnTo>
                    <a:pt x="470535" y="834510"/>
                  </a:lnTo>
                  <a:lnTo>
                    <a:pt x="470853" y="833240"/>
                  </a:lnTo>
                  <a:lnTo>
                    <a:pt x="470853" y="832923"/>
                  </a:lnTo>
                  <a:lnTo>
                    <a:pt x="471170" y="832923"/>
                  </a:lnTo>
                  <a:lnTo>
                    <a:pt x="472440" y="833240"/>
                  </a:lnTo>
                  <a:lnTo>
                    <a:pt x="472123" y="831970"/>
                  </a:lnTo>
                  <a:lnTo>
                    <a:pt x="471805" y="828477"/>
                  </a:lnTo>
                  <a:lnTo>
                    <a:pt x="471805" y="826889"/>
                  </a:lnTo>
                  <a:lnTo>
                    <a:pt x="472123" y="825619"/>
                  </a:lnTo>
                  <a:lnTo>
                    <a:pt x="472758" y="824666"/>
                  </a:lnTo>
                  <a:lnTo>
                    <a:pt x="473393" y="824349"/>
                  </a:lnTo>
                  <a:lnTo>
                    <a:pt x="474028" y="824031"/>
                  </a:lnTo>
                  <a:lnTo>
                    <a:pt x="474345" y="823714"/>
                  </a:lnTo>
                  <a:lnTo>
                    <a:pt x="474980" y="823079"/>
                  </a:lnTo>
                  <a:lnTo>
                    <a:pt x="475298" y="822761"/>
                  </a:lnTo>
                  <a:lnTo>
                    <a:pt x="475933" y="822761"/>
                  </a:lnTo>
                  <a:lnTo>
                    <a:pt x="476568" y="822761"/>
                  </a:lnTo>
                  <a:lnTo>
                    <a:pt x="477203" y="823714"/>
                  </a:lnTo>
                  <a:lnTo>
                    <a:pt x="478155" y="822761"/>
                  </a:lnTo>
                  <a:lnTo>
                    <a:pt x="480378" y="821173"/>
                  </a:lnTo>
                  <a:lnTo>
                    <a:pt x="481330" y="820538"/>
                  </a:lnTo>
                  <a:lnTo>
                    <a:pt x="482918" y="820538"/>
                  </a:lnTo>
                  <a:lnTo>
                    <a:pt x="484188" y="821173"/>
                  </a:lnTo>
                  <a:lnTo>
                    <a:pt x="485458" y="822761"/>
                  </a:lnTo>
                  <a:lnTo>
                    <a:pt x="487045" y="825301"/>
                  </a:lnTo>
                  <a:lnTo>
                    <a:pt x="489268" y="817998"/>
                  </a:lnTo>
                  <a:lnTo>
                    <a:pt x="495300" y="801486"/>
                  </a:lnTo>
                  <a:lnTo>
                    <a:pt x="498475" y="791324"/>
                  </a:lnTo>
                  <a:lnTo>
                    <a:pt x="502603" y="781480"/>
                  </a:lnTo>
                  <a:lnTo>
                    <a:pt x="506095" y="772906"/>
                  </a:lnTo>
                  <a:lnTo>
                    <a:pt x="509588" y="766238"/>
                  </a:lnTo>
                  <a:lnTo>
                    <a:pt x="507048" y="761157"/>
                  </a:lnTo>
                  <a:lnTo>
                    <a:pt x="506413" y="760840"/>
                  </a:lnTo>
                  <a:lnTo>
                    <a:pt x="504825" y="759569"/>
                  </a:lnTo>
                  <a:lnTo>
                    <a:pt x="504508" y="758934"/>
                  </a:lnTo>
                  <a:lnTo>
                    <a:pt x="504190" y="757982"/>
                  </a:lnTo>
                  <a:lnTo>
                    <a:pt x="504508" y="756712"/>
                  </a:lnTo>
                  <a:lnTo>
                    <a:pt x="505460" y="755441"/>
                  </a:lnTo>
                  <a:lnTo>
                    <a:pt x="506095" y="754489"/>
                  </a:lnTo>
                  <a:lnTo>
                    <a:pt x="507683" y="752266"/>
                  </a:lnTo>
                  <a:lnTo>
                    <a:pt x="508953" y="751313"/>
                  </a:lnTo>
                  <a:lnTo>
                    <a:pt x="509905" y="750678"/>
                  </a:lnTo>
                  <a:lnTo>
                    <a:pt x="511175" y="750678"/>
                  </a:lnTo>
                  <a:lnTo>
                    <a:pt x="512445" y="750996"/>
                  </a:lnTo>
                  <a:lnTo>
                    <a:pt x="513398" y="749726"/>
                  </a:lnTo>
                  <a:lnTo>
                    <a:pt x="514985" y="748773"/>
                  </a:lnTo>
                  <a:lnTo>
                    <a:pt x="516573" y="748773"/>
                  </a:lnTo>
                  <a:lnTo>
                    <a:pt x="516890" y="748138"/>
                  </a:lnTo>
                  <a:lnTo>
                    <a:pt x="516890" y="746550"/>
                  </a:lnTo>
                  <a:lnTo>
                    <a:pt x="516890" y="744645"/>
                  </a:lnTo>
                  <a:lnTo>
                    <a:pt x="516573" y="743692"/>
                  </a:lnTo>
                  <a:lnTo>
                    <a:pt x="515938" y="742422"/>
                  </a:lnTo>
                  <a:lnTo>
                    <a:pt x="515620" y="741787"/>
                  </a:lnTo>
                  <a:lnTo>
                    <a:pt x="515303" y="740199"/>
                  </a:lnTo>
                  <a:lnTo>
                    <a:pt x="515303" y="739564"/>
                  </a:lnTo>
                  <a:lnTo>
                    <a:pt x="515303" y="738929"/>
                  </a:lnTo>
                  <a:lnTo>
                    <a:pt x="515938" y="738611"/>
                  </a:lnTo>
                  <a:lnTo>
                    <a:pt x="516890" y="738294"/>
                  </a:lnTo>
                  <a:lnTo>
                    <a:pt x="516890" y="736706"/>
                  </a:lnTo>
                  <a:lnTo>
                    <a:pt x="516890" y="734801"/>
                  </a:lnTo>
                  <a:lnTo>
                    <a:pt x="516255" y="732578"/>
                  </a:lnTo>
                  <a:lnTo>
                    <a:pt x="515938" y="732261"/>
                  </a:lnTo>
                  <a:lnTo>
                    <a:pt x="515938" y="730990"/>
                  </a:lnTo>
                  <a:lnTo>
                    <a:pt x="516255" y="730673"/>
                  </a:lnTo>
                  <a:lnTo>
                    <a:pt x="516573" y="730355"/>
                  </a:lnTo>
                  <a:lnTo>
                    <a:pt x="517208" y="730355"/>
                  </a:lnTo>
                  <a:lnTo>
                    <a:pt x="518478" y="730990"/>
                  </a:lnTo>
                  <a:lnTo>
                    <a:pt x="518795" y="730990"/>
                  </a:lnTo>
                  <a:lnTo>
                    <a:pt x="519748" y="731625"/>
                  </a:lnTo>
                  <a:lnTo>
                    <a:pt x="520383" y="731943"/>
                  </a:lnTo>
                  <a:lnTo>
                    <a:pt x="521018" y="732896"/>
                  </a:lnTo>
                  <a:lnTo>
                    <a:pt x="521335" y="733848"/>
                  </a:lnTo>
                  <a:lnTo>
                    <a:pt x="521970" y="735436"/>
                  </a:lnTo>
                  <a:lnTo>
                    <a:pt x="526733" y="736389"/>
                  </a:lnTo>
                  <a:lnTo>
                    <a:pt x="530543" y="730355"/>
                  </a:lnTo>
                  <a:lnTo>
                    <a:pt x="539750" y="716383"/>
                  </a:lnTo>
                  <a:lnTo>
                    <a:pt x="545465" y="708127"/>
                  </a:lnTo>
                  <a:lnTo>
                    <a:pt x="551498" y="700506"/>
                  </a:lnTo>
                  <a:lnTo>
                    <a:pt x="556895" y="693520"/>
                  </a:lnTo>
                  <a:lnTo>
                    <a:pt x="559753" y="690662"/>
                  </a:lnTo>
                  <a:lnTo>
                    <a:pt x="562293" y="688439"/>
                  </a:lnTo>
                  <a:lnTo>
                    <a:pt x="561658" y="687804"/>
                  </a:lnTo>
                  <a:lnTo>
                    <a:pt x="561023" y="685264"/>
                  </a:lnTo>
                  <a:lnTo>
                    <a:pt x="560705" y="683994"/>
                  </a:lnTo>
                  <a:lnTo>
                    <a:pt x="560388" y="682406"/>
                  </a:lnTo>
                  <a:lnTo>
                    <a:pt x="560705" y="680818"/>
                  </a:lnTo>
                  <a:lnTo>
                    <a:pt x="561340" y="679230"/>
                  </a:lnTo>
                  <a:lnTo>
                    <a:pt x="561975" y="678913"/>
                  </a:lnTo>
                  <a:lnTo>
                    <a:pt x="563880" y="677960"/>
                  </a:lnTo>
                  <a:lnTo>
                    <a:pt x="566420" y="676372"/>
                  </a:lnTo>
                  <a:lnTo>
                    <a:pt x="567373" y="675420"/>
                  </a:lnTo>
                  <a:lnTo>
                    <a:pt x="568325" y="674150"/>
                  </a:lnTo>
                  <a:lnTo>
                    <a:pt x="568008" y="673197"/>
                  </a:lnTo>
                  <a:lnTo>
                    <a:pt x="567373" y="670339"/>
                  </a:lnTo>
                  <a:lnTo>
                    <a:pt x="567690" y="669069"/>
                  </a:lnTo>
                  <a:lnTo>
                    <a:pt x="568008" y="667799"/>
                  </a:lnTo>
                  <a:lnTo>
                    <a:pt x="569278" y="666846"/>
                  </a:lnTo>
                  <a:lnTo>
                    <a:pt x="570865" y="666529"/>
                  </a:lnTo>
                  <a:lnTo>
                    <a:pt x="570865" y="664941"/>
                  </a:lnTo>
                  <a:lnTo>
                    <a:pt x="571183" y="663353"/>
                  </a:lnTo>
                  <a:lnTo>
                    <a:pt x="571818" y="662083"/>
                  </a:lnTo>
                  <a:lnTo>
                    <a:pt x="573088" y="660813"/>
                  </a:lnTo>
                  <a:lnTo>
                    <a:pt x="574040" y="660178"/>
                  </a:lnTo>
                  <a:lnTo>
                    <a:pt x="574675" y="659860"/>
                  </a:lnTo>
                  <a:lnTo>
                    <a:pt x="575945" y="659860"/>
                  </a:lnTo>
                  <a:lnTo>
                    <a:pt x="577215" y="659860"/>
                  </a:lnTo>
                  <a:lnTo>
                    <a:pt x="578803" y="660178"/>
                  </a:lnTo>
                  <a:lnTo>
                    <a:pt x="580708" y="660813"/>
                  </a:lnTo>
                  <a:lnTo>
                    <a:pt x="580708" y="659860"/>
                  </a:lnTo>
                  <a:lnTo>
                    <a:pt x="580708" y="658272"/>
                  </a:lnTo>
                  <a:lnTo>
                    <a:pt x="581025" y="657637"/>
                  </a:lnTo>
                  <a:lnTo>
                    <a:pt x="581978" y="657320"/>
                  </a:lnTo>
                  <a:lnTo>
                    <a:pt x="582930" y="657320"/>
                  </a:lnTo>
                  <a:lnTo>
                    <a:pt x="584518" y="658272"/>
                  </a:lnTo>
                  <a:lnTo>
                    <a:pt x="584835" y="658272"/>
                  </a:lnTo>
                  <a:lnTo>
                    <a:pt x="585153" y="659225"/>
                  </a:lnTo>
                  <a:lnTo>
                    <a:pt x="585153" y="660495"/>
                  </a:lnTo>
                  <a:lnTo>
                    <a:pt x="584518" y="662400"/>
                  </a:lnTo>
                  <a:lnTo>
                    <a:pt x="586105" y="664623"/>
                  </a:lnTo>
                  <a:lnTo>
                    <a:pt x="594678" y="657320"/>
                  </a:lnTo>
                  <a:lnTo>
                    <a:pt x="603568" y="649699"/>
                  </a:lnTo>
                  <a:lnTo>
                    <a:pt x="614363" y="640172"/>
                  </a:lnTo>
                  <a:lnTo>
                    <a:pt x="626745" y="630328"/>
                  </a:lnTo>
                  <a:lnTo>
                    <a:pt x="639763" y="621119"/>
                  </a:lnTo>
                  <a:lnTo>
                    <a:pt x="646113" y="616674"/>
                  </a:lnTo>
                  <a:lnTo>
                    <a:pt x="652463" y="612546"/>
                  </a:lnTo>
                  <a:lnTo>
                    <a:pt x="657860" y="609370"/>
                  </a:lnTo>
                  <a:lnTo>
                    <a:pt x="663575" y="606512"/>
                  </a:lnTo>
                  <a:lnTo>
                    <a:pt x="662305" y="601432"/>
                  </a:lnTo>
                  <a:lnTo>
                    <a:pt x="661670" y="600479"/>
                  </a:lnTo>
                  <a:lnTo>
                    <a:pt x="660083" y="597621"/>
                  </a:lnTo>
                  <a:lnTo>
                    <a:pt x="657543" y="593175"/>
                  </a:lnTo>
                  <a:lnTo>
                    <a:pt x="656590" y="590000"/>
                  </a:lnTo>
                  <a:lnTo>
                    <a:pt x="655638" y="587142"/>
                  </a:lnTo>
                  <a:lnTo>
                    <a:pt x="655003" y="583332"/>
                  </a:lnTo>
                  <a:lnTo>
                    <a:pt x="654368" y="579839"/>
                  </a:lnTo>
                  <a:lnTo>
                    <a:pt x="654050" y="575393"/>
                  </a:lnTo>
                  <a:lnTo>
                    <a:pt x="654050" y="571265"/>
                  </a:lnTo>
                  <a:lnTo>
                    <a:pt x="654685" y="566502"/>
                  </a:lnTo>
                  <a:lnTo>
                    <a:pt x="655638" y="561738"/>
                  </a:lnTo>
                  <a:lnTo>
                    <a:pt x="656908" y="556975"/>
                  </a:lnTo>
                  <a:lnTo>
                    <a:pt x="659448" y="551577"/>
                  </a:lnTo>
                  <a:lnTo>
                    <a:pt x="659130" y="550307"/>
                  </a:lnTo>
                  <a:lnTo>
                    <a:pt x="659130" y="546814"/>
                  </a:lnTo>
                  <a:lnTo>
                    <a:pt x="659130" y="542051"/>
                  </a:lnTo>
                  <a:lnTo>
                    <a:pt x="659448" y="538558"/>
                  </a:lnTo>
                  <a:lnTo>
                    <a:pt x="660083" y="535382"/>
                  </a:lnTo>
                  <a:lnTo>
                    <a:pt x="661035" y="531572"/>
                  </a:lnTo>
                  <a:lnTo>
                    <a:pt x="662305" y="528079"/>
                  </a:lnTo>
                  <a:lnTo>
                    <a:pt x="663893" y="523950"/>
                  </a:lnTo>
                  <a:lnTo>
                    <a:pt x="666115" y="519505"/>
                  </a:lnTo>
                  <a:lnTo>
                    <a:pt x="668655" y="515694"/>
                  </a:lnTo>
                  <a:lnTo>
                    <a:pt x="671513" y="511566"/>
                  </a:lnTo>
                  <a:lnTo>
                    <a:pt x="675640" y="507438"/>
                  </a:lnTo>
                  <a:lnTo>
                    <a:pt x="680085" y="503310"/>
                  </a:lnTo>
                  <a:lnTo>
                    <a:pt x="680085" y="442659"/>
                  </a:lnTo>
                  <a:lnTo>
                    <a:pt x="679450" y="442659"/>
                  </a:lnTo>
                  <a:lnTo>
                    <a:pt x="679133" y="442024"/>
                  </a:lnTo>
                  <a:lnTo>
                    <a:pt x="678815" y="441389"/>
                  </a:lnTo>
                  <a:lnTo>
                    <a:pt x="678815" y="439166"/>
                  </a:lnTo>
                  <a:lnTo>
                    <a:pt x="677545" y="439483"/>
                  </a:lnTo>
                  <a:lnTo>
                    <a:pt x="677228" y="436308"/>
                  </a:lnTo>
                  <a:lnTo>
                    <a:pt x="676910" y="433767"/>
                  </a:lnTo>
                  <a:lnTo>
                    <a:pt x="677228" y="432180"/>
                  </a:lnTo>
                  <a:lnTo>
                    <a:pt x="677228" y="431227"/>
                  </a:lnTo>
                  <a:lnTo>
                    <a:pt x="677228" y="429957"/>
                  </a:lnTo>
                  <a:lnTo>
                    <a:pt x="676593" y="427734"/>
                  </a:lnTo>
                  <a:lnTo>
                    <a:pt x="676593" y="426146"/>
                  </a:lnTo>
                  <a:lnTo>
                    <a:pt x="676593" y="425194"/>
                  </a:lnTo>
                  <a:lnTo>
                    <a:pt x="676910" y="424559"/>
                  </a:lnTo>
                  <a:lnTo>
                    <a:pt x="677545" y="424241"/>
                  </a:lnTo>
                  <a:lnTo>
                    <a:pt x="677863" y="418525"/>
                  </a:lnTo>
                  <a:lnTo>
                    <a:pt x="673735" y="417890"/>
                  </a:lnTo>
                  <a:lnTo>
                    <a:pt x="672465" y="416620"/>
                  </a:lnTo>
                  <a:lnTo>
                    <a:pt x="669925" y="416620"/>
                  </a:lnTo>
                  <a:lnTo>
                    <a:pt x="669290" y="414715"/>
                  </a:lnTo>
                  <a:lnTo>
                    <a:pt x="668338" y="409316"/>
                  </a:lnTo>
                  <a:lnTo>
                    <a:pt x="668338" y="405823"/>
                  </a:lnTo>
                  <a:lnTo>
                    <a:pt x="668338" y="402013"/>
                  </a:lnTo>
                  <a:lnTo>
                    <a:pt x="668973" y="398520"/>
                  </a:lnTo>
                  <a:lnTo>
                    <a:pt x="670243" y="394392"/>
                  </a:lnTo>
                  <a:lnTo>
                    <a:pt x="677545" y="394392"/>
                  </a:lnTo>
                  <a:lnTo>
                    <a:pt x="677228" y="394074"/>
                  </a:lnTo>
                  <a:lnTo>
                    <a:pt x="677228" y="392486"/>
                  </a:lnTo>
                  <a:lnTo>
                    <a:pt x="677228" y="391851"/>
                  </a:lnTo>
                  <a:lnTo>
                    <a:pt x="677863" y="391216"/>
                  </a:lnTo>
                  <a:lnTo>
                    <a:pt x="678815" y="390581"/>
                  </a:lnTo>
                  <a:lnTo>
                    <a:pt x="680403" y="389946"/>
                  </a:lnTo>
                  <a:lnTo>
                    <a:pt x="680085" y="388041"/>
                  </a:lnTo>
                  <a:lnTo>
                    <a:pt x="679450" y="385818"/>
                  </a:lnTo>
                  <a:lnTo>
                    <a:pt x="678815" y="382960"/>
                  </a:lnTo>
                  <a:lnTo>
                    <a:pt x="678498" y="382325"/>
                  </a:lnTo>
                  <a:lnTo>
                    <a:pt x="678180" y="381055"/>
                  </a:lnTo>
                  <a:lnTo>
                    <a:pt x="678180" y="380102"/>
                  </a:lnTo>
                  <a:lnTo>
                    <a:pt x="678498" y="379467"/>
                  </a:lnTo>
                  <a:lnTo>
                    <a:pt x="678815" y="378832"/>
                  </a:lnTo>
                  <a:lnTo>
                    <a:pt x="680085" y="378197"/>
                  </a:lnTo>
                  <a:lnTo>
                    <a:pt x="680403" y="369623"/>
                  </a:lnTo>
                  <a:lnTo>
                    <a:pt x="680085" y="368988"/>
                  </a:lnTo>
                  <a:lnTo>
                    <a:pt x="679133" y="367718"/>
                  </a:lnTo>
                  <a:lnTo>
                    <a:pt x="679133" y="365495"/>
                  </a:lnTo>
                  <a:lnTo>
                    <a:pt x="679133" y="364225"/>
                  </a:lnTo>
                  <a:lnTo>
                    <a:pt x="680085" y="362637"/>
                  </a:lnTo>
                  <a:lnTo>
                    <a:pt x="681038" y="360732"/>
                  </a:lnTo>
                  <a:lnTo>
                    <a:pt x="681673" y="358827"/>
                  </a:lnTo>
                  <a:lnTo>
                    <a:pt x="681673" y="356921"/>
                  </a:lnTo>
                  <a:lnTo>
                    <a:pt x="681673" y="353746"/>
                  </a:lnTo>
                  <a:lnTo>
                    <a:pt x="682308" y="351205"/>
                  </a:lnTo>
                  <a:lnTo>
                    <a:pt x="682625" y="349935"/>
                  </a:lnTo>
                  <a:lnTo>
                    <a:pt x="682943" y="348983"/>
                  </a:lnTo>
                  <a:lnTo>
                    <a:pt x="682625" y="348348"/>
                  </a:lnTo>
                  <a:lnTo>
                    <a:pt x="681673" y="346760"/>
                  </a:lnTo>
                  <a:lnTo>
                    <a:pt x="681038" y="344855"/>
                  </a:lnTo>
                  <a:lnTo>
                    <a:pt x="681038" y="343584"/>
                  </a:lnTo>
                  <a:lnTo>
                    <a:pt x="681038" y="342314"/>
                  </a:lnTo>
                  <a:lnTo>
                    <a:pt x="681355" y="341679"/>
                  </a:lnTo>
                  <a:lnTo>
                    <a:pt x="682308" y="339774"/>
                  </a:lnTo>
                  <a:lnTo>
                    <a:pt x="683260" y="339456"/>
                  </a:lnTo>
                  <a:lnTo>
                    <a:pt x="684213" y="339139"/>
                  </a:lnTo>
                  <a:lnTo>
                    <a:pt x="685165" y="339774"/>
                  </a:lnTo>
                  <a:lnTo>
                    <a:pt x="686435" y="341044"/>
                  </a:lnTo>
                  <a:lnTo>
                    <a:pt x="688023" y="343267"/>
                  </a:lnTo>
                  <a:lnTo>
                    <a:pt x="688658" y="343584"/>
                  </a:lnTo>
                  <a:lnTo>
                    <a:pt x="689293" y="343902"/>
                  </a:lnTo>
                  <a:lnTo>
                    <a:pt x="690245" y="344219"/>
                  </a:lnTo>
                  <a:lnTo>
                    <a:pt x="691198" y="345172"/>
                  </a:lnTo>
                  <a:lnTo>
                    <a:pt x="691833" y="346760"/>
                  </a:lnTo>
                  <a:lnTo>
                    <a:pt x="692468" y="348983"/>
                  </a:lnTo>
                  <a:lnTo>
                    <a:pt x="692785" y="351523"/>
                  </a:lnTo>
                  <a:lnTo>
                    <a:pt x="693420" y="352793"/>
                  </a:lnTo>
                  <a:lnTo>
                    <a:pt x="694690" y="356921"/>
                  </a:lnTo>
                  <a:lnTo>
                    <a:pt x="695008" y="359144"/>
                  </a:lnTo>
                  <a:lnTo>
                    <a:pt x="695325" y="362002"/>
                  </a:lnTo>
                  <a:lnTo>
                    <a:pt x="695325" y="364860"/>
                  </a:lnTo>
                  <a:lnTo>
                    <a:pt x="695008" y="367400"/>
                  </a:lnTo>
                  <a:lnTo>
                    <a:pt x="695008" y="369306"/>
                  </a:lnTo>
                  <a:lnTo>
                    <a:pt x="694690" y="373434"/>
                  </a:lnTo>
                  <a:lnTo>
                    <a:pt x="695008" y="376292"/>
                  </a:lnTo>
                  <a:lnTo>
                    <a:pt x="695325" y="378514"/>
                  </a:lnTo>
                  <a:lnTo>
                    <a:pt x="695960" y="380737"/>
                  </a:lnTo>
                  <a:lnTo>
                    <a:pt x="696913" y="382643"/>
                  </a:lnTo>
                  <a:lnTo>
                    <a:pt x="698818" y="380420"/>
                  </a:lnTo>
                  <a:lnTo>
                    <a:pt x="704215" y="374704"/>
                  </a:lnTo>
                  <a:lnTo>
                    <a:pt x="707708" y="371211"/>
                  </a:lnTo>
                  <a:lnTo>
                    <a:pt x="711835" y="367718"/>
                  </a:lnTo>
                  <a:lnTo>
                    <a:pt x="716280" y="364542"/>
                  </a:lnTo>
                  <a:lnTo>
                    <a:pt x="720725" y="362002"/>
                  </a:lnTo>
                  <a:lnTo>
                    <a:pt x="720725" y="341362"/>
                  </a:lnTo>
                  <a:lnTo>
                    <a:pt x="733108" y="327707"/>
                  </a:lnTo>
                  <a:lnTo>
                    <a:pt x="750570" y="127018"/>
                  </a:lnTo>
                  <a:lnTo>
                    <a:pt x="749618" y="123208"/>
                  </a:lnTo>
                  <a:lnTo>
                    <a:pt x="748983" y="122573"/>
                  </a:lnTo>
                  <a:lnTo>
                    <a:pt x="747395" y="120667"/>
                  </a:lnTo>
                  <a:lnTo>
                    <a:pt x="745490" y="117809"/>
                  </a:lnTo>
                  <a:lnTo>
                    <a:pt x="744220" y="115587"/>
                  </a:lnTo>
                  <a:lnTo>
                    <a:pt x="743585" y="113681"/>
                  </a:lnTo>
                  <a:lnTo>
                    <a:pt x="742950" y="111458"/>
                  </a:lnTo>
                  <a:lnTo>
                    <a:pt x="742950" y="108601"/>
                  </a:lnTo>
                  <a:lnTo>
                    <a:pt x="742950" y="106060"/>
                  </a:lnTo>
                  <a:lnTo>
                    <a:pt x="743585" y="103202"/>
                  </a:lnTo>
                  <a:lnTo>
                    <a:pt x="745173" y="100027"/>
                  </a:lnTo>
                  <a:lnTo>
                    <a:pt x="746760" y="96851"/>
                  </a:lnTo>
                  <a:lnTo>
                    <a:pt x="749300" y="93358"/>
                  </a:lnTo>
                  <a:lnTo>
                    <a:pt x="752793" y="90183"/>
                  </a:lnTo>
                  <a:lnTo>
                    <a:pt x="757555" y="85102"/>
                  </a:lnTo>
                  <a:lnTo>
                    <a:pt x="757555" y="32072"/>
                  </a:lnTo>
                  <a:lnTo>
                    <a:pt x="741680" y="32072"/>
                  </a:lnTo>
                  <a:lnTo>
                    <a:pt x="741680" y="27626"/>
                  </a:lnTo>
                  <a:lnTo>
                    <a:pt x="757555" y="27626"/>
                  </a:lnTo>
                  <a:lnTo>
                    <a:pt x="757555" y="14289"/>
                  </a:lnTo>
                  <a:lnTo>
                    <a:pt x="759460" y="14289"/>
                  </a:lnTo>
                  <a:lnTo>
                    <a:pt x="759460" y="5398"/>
                  </a:lnTo>
                  <a:lnTo>
                    <a:pt x="758508" y="5398"/>
                  </a:lnTo>
                  <a:lnTo>
                    <a:pt x="757873" y="4763"/>
                  </a:lnTo>
                  <a:lnTo>
                    <a:pt x="757555" y="4128"/>
                  </a:lnTo>
                  <a:lnTo>
                    <a:pt x="757555" y="3493"/>
                  </a:lnTo>
                  <a:lnTo>
                    <a:pt x="757555" y="2858"/>
                  </a:lnTo>
                  <a:lnTo>
                    <a:pt x="757873" y="2223"/>
                  </a:lnTo>
                  <a:lnTo>
                    <a:pt x="758508" y="1588"/>
                  </a:lnTo>
                  <a:lnTo>
                    <a:pt x="759460" y="1270"/>
                  </a:lnTo>
                  <a:lnTo>
                    <a:pt x="759460" y="0"/>
                  </a:lnTo>
                  <a:close/>
                </a:path>
              </a:pathLst>
            </a:custGeom>
            <a:solidFill>
              <a:schemeClr val="accent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00">
                <a:solidFill>
                  <a:srgbClr val="FFFFFF"/>
                </a:solidFill>
                <a:ea typeface="微软雅黑" panose="020B0503020204020204" pitchFamily="34" charset="-122"/>
              </a:endParaRPr>
            </a:p>
          </p:txBody>
        </p:sp>
      </p:grpSp>
      <p:grpSp>
        <p:nvGrpSpPr>
          <p:cNvPr id="16" name="组合 15"/>
          <p:cNvGrpSpPr/>
          <p:nvPr/>
        </p:nvGrpSpPr>
        <p:grpSpPr>
          <a:xfrm>
            <a:off x="6788321" y="3019482"/>
            <a:ext cx="866775" cy="881063"/>
            <a:chOff x="7224713" y="2420938"/>
            <a:chExt cx="1155700" cy="1174750"/>
          </a:xfrm>
        </p:grpSpPr>
        <p:pic>
          <p:nvPicPr>
            <p:cNvPr id="17" name="MH_Other_3"/>
            <p:cNvPicPr>
              <a:picLocks noChangeAspect="1"/>
            </p:cNvPicPr>
            <p:nvPr>
              <p:custDataLst>
                <p:tags r:id="rId12"/>
              </p:custDataLst>
            </p:nvPr>
          </p:nvPicPr>
          <p:blipFill>
            <a:blip r:embed="rId2"/>
            <a:stretch>
              <a:fillRect/>
            </a:stretch>
          </p:blipFill>
          <p:spPr>
            <a:xfrm>
              <a:off x="7224713" y="2420938"/>
              <a:ext cx="1155700" cy="1174750"/>
            </a:xfrm>
            <a:prstGeom prst="rect">
              <a:avLst/>
            </a:prstGeom>
            <a:effectLst>
              <a:outerShdw blurRad="50800" dist="38100" dir="8100000" algn="tr" rotWithShape="0">
                <a:prstClr val="black">
                  <a:alpha val="40000"/>
                </a:prstClr>
              </a:outerShdw>
            </a:effectLst>
          </p:spPr>
        </p:pic>
        <p:sp>
          <p:nvSpPr>
            <p:cNvPr id="18" name="MH_Other_17"/>
            <p:cNvSpPr>
              <a:spLocks noEditPoints="1"/>
            </p:cNvSpPr>
            <p:nvPr>
              <p:custDataLst>
                <p:tags r:id="rId13"/>
              </p:custDataLst>
            </p:nvPr>
          </p:nvSpPr>
          <p:spPr bwMode="auto">
            <a:xfrm>
              <a:off x="7659290" y="2847059"/>
              <a:ext cx="120090" cy="344088"/>
            </a:xfrm>
            <a:custGeom>
              <a:avLst/>
              <a:gdLst>
                <a:gd name="T0" fmla="*/ 27 w 28"/>
                <a:gd name="T1" fmla="*/ 0 h 97"/>
                <a:gd name="T2" fmla="*/ 1 w 28"/>
                <a:gd name="T3" fmla="*/ 0 h 97"/>
                <a:gd name="T4" fmla="*/ 0 w 28"/>
                <a:gd name="T5" fmla="*/ 1 h 97"/>
                <a:gd name="T6" fmla="*/ 0 w 28"/>
                <a:gd name="T7" fmla="*/ 96 h 97"/>
                <a:gd name="T8" fmla="*/ 1 w 28"/>
                <a:gd name="T9" fmla="*/ 97 h 97"/>
                <a:gd name="T10" fmla="*/ 27 w 28"/>
                <a:gd name="T11" fmla="*/ 97 h 97"/>
                <a:gd name="T12" fmla="*/ 28 w 28"/>
                <a:gd name="T13" fmla="*/ 96 h 97"/>
                <a:gd name="T14" fmla="*/ 28 w 28"/>
                <a:gd name="T15" fmla="*/ 1 h 97"/>
                <a:gd name="T16" fmla="*/ 27 w 28"/>
                <a:gd name="T17" fmla="*/ 0 h 97"/>
                <a:gd name="T18" fmla="*/ 14 w 28"/>
                <a:gd name="T19" fmla="*/ 94 h 97"/>
                <a:gd name="T20" fmla="*/ 7 w 28"/>
                <a:gd name="T21" fmla="*/ 87 h 97"/>
                <a:gd name="T22" fmla="*/ 14 w 28"/>
                <a:gd name="T23" fmla="*/ 80 h 97"/>
                <a:gd name="T24" fmla="*/ 21 w 28"/>
                <a:gd name="T25" fmla="*/ 87 h 97"/>
                <a:gd name="T26" fmla="*/ 14 w 28"/>
                <a:gd name="T27" fmla="*/ 94 h 97"/>
                <a:gd name="T28" fmla="*/ 24 w 28"/>
                <a:gd name="T29" fmla="*/ 54 h 97"/>
                <a:gd name="T30" fmla="*/ 23 w 28"/>
                <a:gd name="T31" fmla="*/ 55 h 97"/>
                <a:gd name="T32" fmla="*/ 5 w 28"/>
                <a:gd name="T33" fmla="*/ 55 h 97"/>
                <a:gd name="T34" fmla="*/ 4 w 28"/>
                <a:gd name="T35" fmla="*/ 54 h 97"/>
                <a:gd name="T36" fmla="*/ 4 w 28"/>
                <a:gd name="T37" fmla="*/ 6 h 97"/>
                <a:gd name="T38" fmla="*/ 5 w 28"/>
                <a:gd name="T39" fmla="*/ 5 h 97"/>
                <a:gd name="T40" fmla="*/ 23 w 28"/>
                <a:gd name="T41" fmla="*/ 5 h 97"/>
                <a:gd name="T42" fmla="*/ 24 w 28"/>
                <a:gd name="T43" fmla="*/ 6 h 97"/>
                <a:gd name="T44" fmla="*/ 24 w 28"/>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97">
                  <a:moveTo>
                    <a:pt x="27" y="0"/>
                  </a:moveTo>
                  <a:cubicBezTo>
                    <a:pt x="1" y="0"/>
                    <a:pt x="1" y="0"/>
                    <a:pt x="1" y="0"/>
                  </a:cubicBezTo>
                  <a:cubicBezTo>
                    <a:pt x="1" y="0"/>
                    <a:pt x="0" y="1"/>
                    <a:pt x="0" y="1"/>
                  </a:cubicBezTo>
                  <a:cubicBezTo>
                    <a:pt x="0" y="96"/>
                    <a:pt x="0" y="96"/>
                    <a:pt x="0" y="96"/>
                  </a:cubicBezTo>
                  <a:cubicBezTo>
                    <a:pt x="0" y="97"/>
                    <a:pt x="1" y="97"/>
                    <a:pt x="1" y="97"/>
                  </a:cubicBezTo>
                  <a:cubicBezTo>
                    <a:pt x="27" y="97"/>
                    <a:pt x="27" y="97"/>
                    <a:pt x="27" y="97"/>
                  </a:cubicBezTo>
                  <a:cubicBezTo>
                    <a:pt x="27" y="97"/>
                    <a:pt x="28" y="97"/>
                    <a:pt x="28" y="96"/>
                  </a:cubicBezTo>
                  <a:cubicBezTo>
                    <a:pt x="28" y="1"/>
                    <a:pt x="28" y="1"/>
                    <a:pt x="28" y="1"/>
                  </a:cubicBezTo>
                  <a:cubicBezTo>
                    <a:pt x="28" y="1"/>
                    <a:pt x="27" y="0"/>
                    <a:pt x="27" y="0"/>
                  </a:cubicBezTo>
                  <a:close/>
                  <a:moveTo>
                    <a:pt x="14" y="94"/>
                  </a:moveTo>
                  <a:cubicBezTo>
                    <a:pt x="10" y="94"/>
                    <a:pt x="7" y="91"/>
                    <a:pt x="7" y="87"/>
                  </a:cubicBezTo>
                  <a:cubicBezTo>
                    <a:pt x="7" y="83"/>
                    <a:pt x="10" y="80"/>
                    <a:pt x="14" y="80"/>
                  </a:cubicBezTo>
                  <a:cubicBezTo>
                    <a:pt x="18" y="80"/>
                    <a:pt x="21" y="83"/>
                    <a:pt x="21" y="87"/>
                  </a:cubicBezTo>
                  <a:cubicBezTo>
                    <a:pt x="21" y="91"/>
                    <a:pt x="18" y="94"/>
                    <a:pt x="14" y="94"/>
                  </a:cubicBezTo>
                  <a:close/>
                  <a:moveTo>
                    <a:pt x="24" y="54"/>
                  </a:moveTo>
                  <a:cubicBezTo>
                    <a:pt x="24" y="55"/>
                    <a:pt x="24" y="55"/>
                    <a:pt x="23" y="55"/>
                  </a:cubicBezTo>
                  <a:cubicBezTo>
                    <a:pt x="5" y="55"/>
                    <a:pt x="5" y="55"/>
                    <a:pt x="5" y="55"/>
                  </a:cubicBezTo>
                  <a:cubicBezTo>
                    <a:pt x="5" y="55"/>
                    <a:pt x="4" y="55"/>
                    <a:pt x="4" y="54"/>
                  </a:cubicBezTo>
                  <a:cubicBezTo>
                    <a:pt x="4" y="6"/>
                    <a:pt x="4" y="6"/>
                    <a:pt x="4" y="6"/>
                  </a:cubicBezTo>
                  <a:cubicBezTo>
                    <a:pt x="4" y="6"/>
                    <a:pt x="5" y="5"/>
                    <a:pt x="5" y="5"/>
                  </a:cubicBezTo>
                  <a:cubicBezTo>
                    <a:pt x="23" y="5"/>
                    <a:pt x="23" y="5"/>
                    <a:pt x="23" y="5"/>
                  </a:cubicBezTo>
                  <a:cubicBezTo>
                    <a:pt x="24" y="5"/>
                    <a:pt x="24" y="6"/>
                    <a:pt x="24" y="6"/>
                  </a:cubicBezTo>
                  <a:lnTo>
                    <a:pt x="24" y="54"/>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sp>
          <p:nvSpPr>
            <p:cNvPr id="19" name="MH_Other_18"/>
            <p:cNvSpPr/>
            <p:nvPr>
              <p:custDataLst>
                <p:tags r:id="rId14"/>
              </p:custDataLst>
            </p:nvPr>
          </p:nvSpPr>
          <p:spPr bwMode="auto">
            <a:xfrm>
              <a:off x="7696884" y="2900953"/>
              <a:ext cx="63444" cy="45719"/>
            </a:xfrm>
            <a:custGeom>
              <a:avLst/>
              <a:gdLst>
                <a:gd name="T0" fmla="*/ 15 w 15"/>
                <a:gd name="T1" fmla="*/ 3 h 4"/>
                <a:gd name="T2" fmla="*/ 14 w 15"/>
                <a:gd name="T3" fmla="*/ 4 h 4"/>
                <a:gd name="T4" fmla="*/ 0 w 15"/>
                <a:gd name="T5" fmla="*/ 4 h 4"/>
                <a:gd name="T6" fmla="*/ 0 w 15"/>
                <a:gd name="T7" fmla="*/ 3 h 4"/>
                <a:gd name="T8" fmla="*/ 0 w 15"/>
                <a:gd name="T9" fmla="*/ 1 h 4"/>
                <a:gd name="T10" fmla="*/ 0 w 15"/>
                <a:gd name="T11" fmla="*/ 0 h 4"/>
                <a:gd name="T12" fmla="*/ 14 w 15"/>
                <a:gd name="T13" fmla="*/ 0 h 4"/>
                <a:gd name="T14" fmla="*/ 15 w 15"/>
                <a:gd name="T15" fmla="*/ 1 h 4"/>
                <a:gd name="T16" fmla="*/ 15 w 15"/>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5" y="3"/>
                  </a:moveTo>
                  <a:cubicBezTo>
                    <a:pt x="15" y="3"/>
                    <a:pt x="14" y="4"/>
                    <a:pt x="14" y="4"/>
                  </a:cubicBezTo>
                  <a:cubicBezTo>
                    <a:pt x="0" y="4"/>
                    <a:pt x="0" y="4"/>
                    <a:pt x="0" y="4"/>
                  </a:cubicBezTo>
                  <a:cubicBezTo>
                    <a:pt x="0" y="4"/>
                    <a:pt x="0" y="3"/>
                    <a:pt x="0" y="3"/>
                  </a:cubicBezTo>
                  <a:cubicBezTo>
                    <a:pt x="0" y="1"/>
                    <a:pt x="0" y="1"/>
                    <a:pt x="0" y="1"/>
                  </a:cubicBezTo>
                  <a:cubicBezTo>
                    <a:pt x="0" y="0"/>
                    <a:pt x="0" y="0"/>
                    <a:pt x="0" y="0"/>
                  </a:cubicBezTo>
                  <a:cubicBezTo>
                    <a:pt x="14" y="0"/>
                    <a:pt x="14" y="0"/>
                    <a:pt x="14" y="0"/>
                  </a:cubicBezTo>
                  <a:cubicBezTo>
                    <a:pt x="14" y="0"/>
                    <a:pt x="15" y="0"/>
                    <a:pt x="15" y="1"/>
                  </a:cubicBezTo>
                  <a:lnTo>
                    <a:pt x="15" y="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sp>
          <p:nvSpPr>
            <p:cNvPr id="20" name="MH_Other_19"/>
            <p:cNvSpPr/>
            <p:nvPr>
              <p:custDataLst>
                <p:tags r:id="rId15"/>
              </p:custDataLst>
            </p:nvPr>
          </p:nvSpPr>
          <p:spPr bwMode="auto">
            <a:xfrm>
              <a:off x="7696884" y="2916828"/>
              <a:ext cx="63444" cy="45719"/>
            </a:xfrm>
            <a:custGeom>
              <a:avLst/>
              <a:gdLst>
                <a:gd name="T0" fmla="*/ 15 w 15"/>
                <a:gd name="T1" fmla="*/ 3 h 4"/>
                <a:gd name="T2" fmla="*/ 14 w 15"/>
                <a:gd name="T3" fmla="*/ 4 h 4"/>
                <a:gd name="T4" fmla="*/ 1 w 15"/>
                <a:gd name="T5" fmla="*/ 4 h 4"/>
                <a:gd name="T6" fmla="*/ 0 w 15"/>
                <a:gd name="T7" fmla="*/ 3 h 4"/>
                <a:gd name="T8" fmla="*/ 0 w 15"/>
                <a:gd name="T9" fmla="*/ 1 h 4"/>
                <a:gd name="T10" fmla="*/ 1 w 15"/>
                <a:gd name="T11" fmla="*/ 0 h 4"/>
                <a:gd name="T12" fmla="*/ 14 w 15"/>
                <a:gd name="T13" fmla="*/ 0 h 4"/>
                <a:gd name="T14" fmla="*/ 15 w 15"/>
                <a:gd name="T15" fmla="*/ 1 h 4"/>
                <a:gd name="T16" fmla="*/ 15 w 15"/>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5" y="3"/>
                  </a:moveTo>
                  <a:cubicBezTo>
                    <a:pt x="15" y="3"/>
                    <a:pt x="14" y="4"/>
                    <a:pt x="14" y="4"/>
                  </a:cubicBezTo>
                  <a:cubicBezTo>
                    <a:pt x="1" y="4"/>
                    <a:pt x="1" y="4"/>
                    <a:pt x="1" y="4"/>
                  </a:cubicBezTo>
                  <a:cubicBezTo>
                    <a:pt x="0" y="4"/>
                    <a:pt x="0" y="3"/>
                    <a:pt x="0" y="3"/>
                  </a:cubicBezTo>
                  <a:cubicBezTo>
                    <a:pt x="0" y="1"/>
                    <a:pt x="0" y="1"/>
                    <a:pt x="0" y="1"/>
                  </a:cubicBezTo>
                  <a:cubicBezTo>
                    <a:pt x="0" y="0"/>
                    <a:pt x="0" y="0"/>
                    <a:pt x="1" y="0"/>
                  </a:cubicBezTo>
                  <a:cubicBezTo>
                    <a:pt x="14" y="0"/>
                    <a:pt x="14" y="0"/>
                    <a:pt x="14" y="0"/>
                  </a:cubicBezTo>
                  <a:cubicBezTo>
                    <a:pt x="14" y="0"/>
                    <a:pt x="15" y="0"/>
                    <a:pt x="15" y="1"/>
                  </a:cubicBezTo>
                  <a:lnTo>
                    <a:pt x="15" y="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sp>
          <p:nvSpPr>
            <p:cNvPr id="21" name="MH_Other_20"/>
            <p:cNvSpPr>
              <a:spLocks noEditPoints="1"/>
            </p:cNvSpPr>
            <p:nvPr>
              <p:custDataLst>
                <p:tags r:id="rId16"/>
              </p:custDataLst>
            </p:nvPr>
          </p:nvSpPr>
          <p:spPr bwMode="auto">
            <a:xfrm>
              <a:off x="7760658" y="2847059"/>
              <a:ext cx="115559" cy="344088"/>
            </a:xfrm>
            <a:custGeom>
              <a:avLst/>
              <a:gdLst>
                <a:gd name="T0" fmla="*/ 27 w 27"/>
                <a:gd name="T1" fmla="*/ 0 h 97"/>
                <a:gd name="T2" fmla="*/ 1 w 27"/>
                <a:gd name="T3" fmla="*/ 0 h 97"/>
                <a:gd name="T4" fmla="*/ 0 w 27"/>
                <a:gd name="T5" fmla="*/ 1 h 97"/>
                <a:gd name="T6" fmla="*/ 0 w 27"/>
                <a:gd name="T7" fmla="*/ 96 h 97"/>
                <a:gd name="T8" fmla="*/ 1 w 27"/>
                <a:gd name="T9" fmla="*/ 97 h 97"/>
                <a:gd name="T10" fmla="*/ 27 w 27"/>
                <a:gd name="T11" fmla="*/ 97 h 97"/>
                <a:gd name="T12" fmla="*/ 27 w 27"/>
                <a:gd name="T13" fmla="*/ 96 h 97"/>
                <a:gd name="T14" fmla="*/ 27 w 27"/>
                <a:gd name="T15" fmla="*/ 1 h 97"/>
                <a:gd name="T16" fmla="*/ 27 w 27"/>
                <a:gd name="T17" fmla="*/ 0 h 97"/>
                <a:gd name="T18" fmla="*/ 14 w 27"/>
                <a:gd name="T19" fmla="*/ 94 h 97"/>
                <a:gd name="T20" fmla="*/ 7 w 27"/>
                <a:gd name="T21" fmla="*/ 87 h 97"/>
                <a:gd name="T22" fmla="*/ 14 w 27"/>
                <a:gd name="T23" fmla="*/ 80 h 97"/>
                <a:gd name="T24" fmla="*/ 21 w 27"/>
                <a:gd name="T25" fmla="*/ 87 h 97"/>
                <a:gd name="T26" fmla="*/ 14 w 27"/>
                <a:gd name="T27" fmla="*/ 94 h 97"/>
                <a:gd name="T28" fmla="*/ 24 w 27"/>
                <a:gd name="T29" fmla="*/ 54 h 97"/>
                <a:gd name="T30" fmla="*/ 23 w 27"/>
                <a:gd name="T31" fmla="*/ 55 h 97"/>
                <a:gd name="T32" fmla="*/ 5 w 27"/>
                <a:gd name="T33" fmla="*/ 55 h 97"/>
                <a:gd name="T34" fmla="*/ 4 w 27"/>
                <a:gd name="T35" fmla="*/ 54 h 97"/>
                <a:gd name="T36" fmla="*/ 4 w 27"/>
                <a:gd name="T37" fmla="*/ 6 h 97"/>
                <a:gd name="T38" fmla="*/ 5 w 27"/>
                <a:gd name="T39" fmla="*/ 5 h 97"/>
                <a:gd name="T40" fmla="*/ 23 w 27"/>
                <a:gd name="T41" fmla="*/ 5 h 97"/>
                <a:gd name="T42" fmla="*/ 24 w 27"/>
                <a:gd name="T43" fmla="*/ 6 h 97"/>
                <a:gd name="T44" fmla="*/ 24 w 27"/>
                <a:gd name="T45" fmla="*/ 5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 h="97">
                  <a:moveTo>
                    <a:pt x="27" y="0"/>
                  </a:moveTo>
                  <a:cubicBezTo>
                    <a:pt x="1" y="0"/>
                    <a:pt x="1" y="0"/>
                    <a:pt x="1" y="0"/>
                  </a:cubicBezTo>
                  <a:cubicBezTo>
                    <a:pt x="1" y="0"/>
                    <a:pt x="0" y="1"/>
                    <a:pt x="0" y="1"/>
                  </a:cubicBezTo>
                  <a:cubicBezTo>
                    <a:pt x="0" y="96"/>
                    <a:pt x="0" y="96"/>
                    <a:pt x="0" y="96"/>
                  </a:cubicBezTo>
                  <a:cubicBezTo>
                    <a:pt x="0" y="97"/>
                    <a:pt x="1" y="97"/>
                    <a:pt x="1" y="97"/>
                  </a:cubicBezTo>
                  <a:cubicBezTo>
                    <a:pt x="27" y="97"/>
                    <a:pt x="27" y="97"/>
                    <a:pt x="27" y="97"/>
                  </a:cubicBezTo>
                  <a:cubicBezTo>
                    <a:pt x="27" y="97"/>
                    <a:pt x="27" y="97"/>
                    <a:pt x="27" y="96"/>
                  </a:cubicBezTo>
                  <a:cubicBezTo>
                    <a:pt x="27" y="1"/>
                    <a:pt x="27" y="1"/>
                    <a:pt x="27" y="1"/>
                  </a:cubicBezTo>
                  <a:cubicBezTo>
                    <a:pt x="27" y="1"/>
                    <a:pt x="27" y="0"/>
                    <a:pt x="27" y="0"/>
                  </a:cubicBezTo>
                  <a:close/>
                  <a:moveTo>
                    <a:pt x="14" y="94"/>
                  </a:moveTo>
                  <a:cubicBezTo>
                    <a:pt x="10" y="94"/>
                    <a:pt x="7" y="91"/>
                    <a:pt x="7" y="87"/>
                  </a:cubicBezTo>
                  <a:cubicBezTo>
                    <a:pt x="7" y="83"/>
                    <a:pt x="10" y="80"/>
                    <a:pt x="14" y="80"/>
                  </a:cubicBezTo>
                  <a:cubicBezTo>
                    <a:pt x="18" y="80"/>
                    <a:pt x="21" y="83"/>
                    <a:pt x="21" y="87"/>
                  </a:cubicBezTo>
                  <a:cubicBezTo>
                    <a:pt x="21" y="91"/>
                    <a:pt x="18" y="94"/>
                    <a:pt x="14" y="94"/>
                  </a:cubicBezTo>
                  <a:close/>
                  <a:moveTo>
                    <a:pt x="24" y="54"/>
                  </a:moveTo>
                  <a:cubicBezTo>
                    <a:pt x="24" y="55"/>
                    <a:pt x="24" y="55"/>
                    <a:pt x="23" y="55"/>
                  </a:cubicBezTo>
                  <a:cubicBezTo>
                    <a:pt x="5" y="55"/>
                    <a:pt x="5" y="55"/>
                    <a:pt x="5" y="55"/>
                  </a:cubicBezTo>
                  <a:cubicBezTo>
                    <a:pt x="5" y="55"/>
                    <a:pt x="4" y="55"/>
                    <a:pt x="4" y="54"/>
                  </a:cubicBezTo>
                  <a:cubicBezTo>
                    <a:pt x="4" y="6"/>
                    <a:pt x="4" y="6"/>
                    <a:pt x="4" y="6"/>
                  </a:cubicBezTo>
                  <a:cubicBezTo>
                    <a:pt x="4" y="6"/>
                    <a:pt x="5" y="5"/>
                    <a:pt x="5" y="5"/>
                  </a:cubicBezTo>
                  <a:cubicBezTo>
                    <a:pt x="23" y="5"/>
                    <a:pt x="23" y="5"/>
                    <a:pt x="23" y="5"/>
                  </a:cubicBezTo>
                  <a:cubicBezTo>
                    <a:pt x="24" y="5"/>
                    <a:pt x="24" y="6"/>
                    <a:pt x="24" y="6"/>
                  </a:cubicBezTo>
                  <a:lnTo>
                    <a:pt x="24" y="54"/>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sp>
          <p:nvSpPr>
            <p:cNvPr id="22" name="MH_Other_21"/>
            <p:cNvSpPr/>
            <p:nvPr>
              <p:custDataLst>
                <p:tags r:id="rId17"/>
              </p:custDataLst>
            </p:nvPr>
          </p:nvSpPr>
          <p:spPr bwMode="auto">
            <a:xfrm>
              <a:off x="7795988" y="2900953"/>
              <a:ext cx="61179" cy="45719"/>
            </a:xfrm>
            <a:custGeom>
              <a:avLst/>
              <a:gdLst>
                <a:gd name="T0" fmla="*/ 14 w 14"/>
                <a:gd name="T1" fmla="*/ 3 h 4"/>
                <a:gd name="T2" fmla="*/ 14 w 14"/>
                <a:gd name="T3" fmla="*/ 4 h 4"/>
                <a:gd name="T4" fmla="*/ 0 w 14"/>
                <a:gd name="T5" fmla="*/ 4 h 4"/>
                <a:gd name="T6" fmla="*/ 0 w 14"/>
                <a:gd name="T7" fmla="*/ 3 h 4"/>
                <a:gd name="T8" fmla="*/ 0 w 14"/>
                <a:gd name="T9" fmla="*/ 1 h 4"/>
                <a:gd name="T10" fmla="*/ 0 w 14"/>
                <a:gd name="T11" fmla="*/ 0 h 4"/>
                <a:gd name="T12" fmla="*/ 14 w 14"/>
                <a:gd name="T13" fmla="*/ 0 h 4"/>
                <a:gd name="T14" fmla="*/ 14 w 14"/>
                <a:gd name="T15" fmla="*/ 1 h 4"/>
                <a:gd name="T16" fmla="*/ 14 w 14"/>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
                  <a:moveTo>
                    <a:pt x="14" y="3"/>
                  </a:moveTo>
                  <a:cubicBezTo>
                    <a:pt x="14" y="3"/>
                    <a:pt x="14" y="4"/>
                    <a:pt x="14" y="4"/>
                  </a:cubicBezTo>
                  <a:cubicBezTo>
                    <a:pt x="0" y="4"/>
                    <a:pt x="0" y="4"/>
                    <a:pt x="0" y="4"/>
                  </a:cubicBezTo>
                  <a:cubicBezTo>
                    <a:pt x="0" y="4"/>
                    <a:pt x="0" y="3"/>
                    <a:pt x="0" y="3"/>
                  </a:cubicBezTo>
                  <a:cubicBezTo>
                    <a:pt x="0" y="1"/>
                    <a:pt x="0" y="1"/>
                    <a:pt x="0" y="1"/>
                  </a:cubicBezTo>
                  <a:cubicBezTo>
                    <a:pt x="0" y="0"/>
                    <a:pt x="0" y="0"/>
                    <a:pt x="0" y="0"/>
                  </a:cubicBezTo>
                  <a:cubicBezTo>
                    <a:pt x="14" y="0"/>
                    <a:pt x="14" y="0"/>
                    <a:pt x="14" y="0"/>
                  </a:cubicBezTo>
                  <a:cubicBezTo>
                    <a:pt x="14" y="0"/>
                    <a:pt x="14" y="0"/>
                    <a:pt x="14" y="1"/>
                  </a:cubicBezTo>
                  <a:lnTo>
                    <a:pt x="14" y="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sp>
          <p:nvSpPr>
            <p:cNvPr id="23" name="MH_Other_22"/>
            <p:cNvSpPr/>
            <p:nvPr>
              <p:custDataLst>
                <p:tags r:id="rId18"/>
              </p:custDataLst>
            </p:nvPr>
          </p:nvSpPr>
          <p:spPr bwMode="auto">
            <a:xfrm>
              <a:off x="7794630" y="2916828"/>
              <a:ext cx="65711" cy="45719"/>
            </a:xfrm>
            <a:custGeom>
              <a:avLst/>
              <a:gdLst>
                <a:gd name="T0" fmla="*/ 15 w 15"/>
                <a:gd name="T1" fmla="*/ 3 h 4"/>
                <a:gd name="T2" fmla="*/ 14 w 15"/>
                <a:gd name="T3" fmla="*/ 4 h 4"/>
                <a:gd name="T4" fmla="*/ 0 w 15"/>
                <a:gd name="T5" fmla="*/ 4 h 4"/>
                <a:gd name="T6" fmla="*/ 0 w 15"/>
                <a:gd name="T7" fmla="*/ 3 h 4"/>
                <a:gd name="T8" fmla="*/ 0 w 15"/>
                <a:gd name="T9" fmla="*/ 1 h 4"/>
                <a:gd name="T10" fmla="*/ 0 w 15"/>
                <a:gd name="T11" fmla="*/ 0 h 4"/>
                <a:gd name="T12" fmla="*/ 14 w 15"/>
                <a:gd name="T13" fmla="*/ 0 h 4"/>
                <a:gd name="T14" fmla="*/ 15 w 15"/>
                <a:gd name="T15" fmla="*/ 1 h 4"/>
                <a:gd name="T16" fmla="*/ 15 w 15"/>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
                  <a:moveTo>
                    <a:pt x="15" y="3"/>
                  </a:moveTo>
                  <a:cubicBezTo>
                    <a:pt x="15" y="3"/>
                    <a:pt x="14" y="4"/>
                    <a:pt x="14" y="4"/>
                  </a:cubicBezTo>
                  <a:cubicBezTo>
                    <a:pt x="0" y="4"/>
                    <a:pt x="0" y="4"/>
                    <a:pt x="0" y="4"/>
                  </a:cubicBezTo>
                  <a:cubicBezTo>
                    <a:pt x="0" y="4"/>
                    <a:pt x="0" y="3"/>
                    <a:pt x="0" y="3"/>
                  </a:cubicBezTo>
                  <a:cubicBezTo>
                    <a:pt x="0" y="1"/>
                    <a:pt x="0" y="1"/>
                    <a:pt x="0" y="1"/>
                  </a:cubicBezTo>
                  <a:cubicBezTo>
                    <a:pt x="0" y="0"/>
                    <a:pt x="0" y="0"/>
                    <a:pt x="0" y="0"/>
                  </a:cubicBezTo>
                  <a:cubicBezTo>
                    <a:pt x="14" y="0"/>
                    <a:pt x="14" y="0"/>
                    <a:pt x="14" y="0"/>
                  </a:cubicBezTo>
                  <a:cubicBezTo>
                    <a:pt x="14" y="0"/>
                    <a:pt x="15" y="0"/>
                    <a:pt x="15" y="1"/>
                  </a:cubicBezTo>
                  <a:lnTo>
                    <a:pt x="15" y="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sp>
          <p:nvSpPr>
            <p:cNvPr id="24" name="MH_Other_23"/>
            <p:cNvSpPr>
              <a:spLocks noEditPoints="1"/>
            </p:cNvSpPr>
            <p:nvPr>
              <p:custDataLst>
                <p:tags r:id="rId19"/>
              </p:custDataLst>
            </p:nvPr>
          </p:nvSpPr>
          <p:spPr bwMode="auto">
            <a:xfrm>
              <a:off x="7796645" y="2846496"/>
              <a:ext cx="292296" cy="347828"/>
            </a:xfrm>
            <a:custGeom>
              <a:avLst/>
              <a:gdLst>
                <a:gd name="T0" fmla="*/ 23 w 68"/>
                <a:gd name="T1" fmla="*/ 0 h 98"/>
                <a:gd name="T2" fmla="*/ 0 w 68"/>
                <a:gd name="T3" fmla="*/ 12 h 98"/>
                <a:gd name="T4" fmla="*/ 0 w 68"/>
                <a:gd name="T5" fmla="*/ 13 h 98"/>
                <a:gd name="T6" fmla="*/ 44 w 68"/>
                <a:gd name="T7" fmla="*/ 97 h 98"/>
                <a:gd name="T8" fmla="*/ 45 w 68"/>
                <a:gd name="T9" fmla="*/ 98 h 98"/>
                <a:gd name="T10" fmla="*/ 67 w 68"/>
                <a:gd name="T11" fmla="*/ 86 h 98"/>
                <a:gd name="T12" fmla="*/ 68 w 68"/>
                <a:gd name="T13" fmla="*/ 85 h 98"/>
                <a:gd name="T14" fmla="*/ 24 w 68"/>
                <a:gd name="T15" fmla="*/ 0 h 98"/>
                <a:gd name="T16" fmla="*/ 23 w 68"/>
                <a:gd name="T17" fmla="*/ 0 h 98"/>
                <a:gd name="T18" fmla="*/ 54 w 68"/>
                <a:gd name="T19" fmla="*/ 89 h 98"/>
                <a:gd name="T20" fmla="*/ 45 w 68"/>
                <a:gd name="T21" fmla="*/ 86 h 98"/>
                <a:gd name="T22" fmla="*/ 48 w 68"/>
                <a:gd name="T23" fmla="*/ 77 h 98"/>
                <a:gd name="T24" fmla="*/ 57 w 68"/>
                <a:gd name="T25" fmla="*/ 80 h 98"/>
                <a:gd name="T26" fmla="*/ 54 w 68"/>
                <a:gd name="T27" fmla="*/ 89 h 98"/>
                <a:gd name="T28" fmla="*/ 45 w 68"/>
                <a:gd name="T29" fmla="*/ 49 h 98"/>
                <a:gd name="T30" fmla="*/ 45 w 68"/>
                <a:gd name="T31" fmla="*/ 50 h 98"/>
                <a:gd name="T32" fmla="*/ 29 w 68"/>
                <a:gd name="T33" fmla="*/ 59 h 98"/>
                <a:gd name="T34" fmla="*/ 28 w 68"/>
                <a:gd name="T35" fmla="*/ 58 h 98"/>
                <a:gd name="T36" fmla="*/ 6 w 68"/>
                <a:gd name="T37" fmla="*/ 15 h 98"/>
                <a:gd name="T38" fmla="*/ 6 w 68"/>
                <a:gd name="T39" fmla="*/ 14 h 98"/>
                <a:gd name="T40" fmla="*/ 22 w 68"/>
                <a:gd name="T41" fmla="*/ 6 h 98"/>
                <a:gd name="T42" fmla="*/ 23 w 68"/>
                <a:gd name="T43" fmla="*/ 6 h 98"/>
                <a:gd name="T44" fmla="*/ 45 w 68"/>
                <a:gd name="T4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8" h="98">
                  <a:moveTo>
                    <a:pt x="23" y="0"/>
                  </a:moveTo>
                  <a:cubicBezTo>
                    <a:pt x="0" y="12"/>
                    <a:pt x="0" y="12"/>
                    <a:pt x="0" y="12"/>
                  </a:cubicBezTo>
                  <a:cubicBezTo>
                    <a:pt x="0" y="12"/>
                    <a:pt x="0" y="12"/>
                    <a:pt x="0" y="13"/>
                  </a:cubicBezTo>
                  <a:cubicBezTo>
                    <a:pt x="44" y="97"/>
                    <a:pt x="44" y="97"/>
                    <a:pt x="44" y="97"/>
                  </a:cubicBezTo>
                  <a:cubicBezTo>
                    <a:pt x="44" y="98"/>
                    <a:pt x="44" y="98"/>
                    <a:pt x="45" y="98"/>
                  </a:cubicBezTo>
                  <a:cubicBezTo>
                    <a:pt x="67" y="86"/>
                    <a:pt x="67" y="86"/>
                    <a:pt x="67" y="86"/>
                  </a:cubicBezTo>
                  <a:cubicBezTo>
                    <a:pt x="68" y="86"/>
                    <a:pt x="68" y="85"/>
                    <a:pt x="68" y="85"/>
                  </a:cubicBezTo>
                  <a:cubicBezTo>
                    <a:pt x="24" y="0"/>
                    <a:pt x="24" y="0"/>
                    <a:pt x="24" y="0"/>
                  </a:cubicBezTo>
                  <a:cubicBezTo>
                    <a:pt x="24" y="0"/>
                    <a:pt x="23" y="0"/>
                    <a:pt x="23" y="0"/>
                  </a:cubicBezTo>
                  <a:close/>
                  <a:moveTo>
                    <a:pt x="54" y="89"/>
                  </a:moveTo>
                  <a:cubicBezTo>
                    <a:pt x="51" y="90"/>
                    <a:pt x="47" y="89"/>
                    <a:pt x="45" y="86"/>
                  </a:cubicBezTo>
                  <a:cubicBezTo>
                    <a:pt x="44" y="83"/>
                    <a:pt x="45" y="79"/>
                    <a:pt x="48" y="77"/>
                  </a:cubicBezTo>
                  <a:cubicBezTo>
                    <a:pt x="52" y="75"/>
                    <a:pt x="56" y="76"/>
                    <a:pt x="57" y="80"/>
                  </a:cubicBezTo>
                  <a:cubicBezTo>
                    <a:pt x="59" y="83"/>
                    <a:pt x="58" y="87"/>
                    <a:pt x="54" y="89"/>
                  </a:cubicBezTo>
                  <a:close/>
                  <a:moveTo>
                    <a:pt x="45" y="49"/>
                  </a:moveTo>
                  <a:cubicBezTo>
                    <a:pt x="46" y="50"/>
                    <a:pt x="45" y="50"/>
                    <a:pt x="45" y="50"/>
                  </a:cubicBezTo>
                  <a:cubicBezTo>
                    <a:pt x="29" y="59"/>
                    <a:pt x="29" y="59"/>
                    <a:pt x="29" y="59"/>
                  </a:cubicBezTo>
                  <a:cubicBezTo>
                    <a:pt x="29" y="59"/>
                    <a:pt x="28" y="59"/>
                    <a:pt x="28" y="58"/>
                  </a:cubicBezTo>
                  <a:cubicBezTo>
                    <a:pt x="6" y="15"/>
                    <a:pt x="6" y="15"/>
                    <a:pt x="6" y="15"/>
                  </a:cubicBezTo>
                  <a:cubicBezTo>
                    <a:pt x="6" y="15"/>
                    <a:pt x="6" y="14"/>
                    <a:pt x="6" y="14"/>
                  </a:cubicBezTo>
                  <a:cubicBezTo>
                    <a:pt x="22" y="6"/>
                    <a:pt x="22" y="6"/>
                    <a:pt x="22" y="6"/>
                  </a:cubicBezTo>
                  <a:cubicBezTo>
                    <a:pt x="22" y="6"/>
                    <a:pt x="23" y="6"/>
                    <a:pt x="23" y="6"/>
                  </a:cubicBezTo>
                  <a:lnTo>
                    <a:pt x="45" y="4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sp>
          <p:nvSpPr>
            <p:cNvPr id="25" name="MH_Other_24"/>
            <p:cNvSpPr/>
            <p:nvPr>
              <p:custDataLst>
                <p:tags r:id="rId20"/>
              </p:custDataLst>
            </p:nvPr>
          </p:nvSpPr>
          <p:spPr bwMode="auto">
            <a:xfrm>
              <a:off x="7899856" y="2923178"/>
              <a:ext cx="58912" cy="45719"/>
            </a:xfrm>
            <a:custGeom>
              <a:avLst/>
              <a:gdLst>
                <a:gd name="T0" fmla="*/ 14 w 14"/>
                <a:gd name="T1" fmla="*/ 2 h 10"/>
                <a:gd name="T2" fmla="*/ 14 w 14"/>
                <a:gd name="T3" fmla="*/ 3 h 10"/>
                <a:gd name="T4" fmla="*/ 2 w 14"/>
                <a:gd name="T5" fmla="*/ 9 h 10"/>
                <a:gd name="T6" fmla="*/ 1 w 14"/>
                <a:gd name="T7" fmla="*/ 9 h 10"/>
                <a:gd name="T8" fmla="*/ 0 w 14"/>
                <a:gd name="T9" fmla="*/ 7 h 10"/>
                <a:gd name="T10" fmla="*/ 0 w 14"/>
                <a:gd name="T11" fmla="*/ 6 h 10"/>
                <a:gd name="T12" fmla="*/ 12 w 14"/>
                <a:gd name="T13" fmla="*/ 0 h 10"/>
                <a:gd name="T14" fmla="*/ 13 w 14"/>
                <a:gd name="T15" fmla="*/ 0 h 10"/>
                <a:gd name="T16" fmla="*/ 14 w 14"/>
                <a:gd name="T17"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14" y="2"/>
                  </a:moveTo>
                  <a:cubicBezTo>
                    <a:pt x="14" y="3"/>
                    <a:pt x="14" y="3"/>
                    <a:pt x="14" y="3"/>
                  </a:cubicBezTo>
                  <a:cubicBezTo>
                    <a:pt x="2" y="9"/>
                    <a:pt x="2" y="9"/>
                    <a:pt x="2" y="9"/>
                  </a:cubicBezTo>
                  <a:cubicBezTo>
                    <a:pt x="1" y="10"/>
                    <a:pt x="1" y="9"/>
                    <a:pt x="1" y="9"/>
                  </a:cubicBezTo>
                  <a:cubicBezTo>
                    <a:pt x="0" y="7"/>
                    <a:pt x="0" y="7"/>
                    <a:pt x="0" y="7"/>
                  </a:cubicBezTo>
                  <a:cubicBezTo>
                    <a:pt x="0" y="7"/>
                    <a:pt x="0" y="6"/>
                    <a:pt x="0" y="6"/>
                  </a:cubicBezTo>
                  <a:cubicBezTo>
                    <a:pt x="12" y="0"/>
                    <a:pt x="12" y="0"/>
                    <a:pt x="12" y="0"/>
                  </a:cubicBezTo>
                  <a:cubicBezTo>
                    <a:pt x="12" y="0"/>
                    <a:pt x="13" y="0"/>
                    <a:pt x="13" y="0"/>
                  </a:cubicBezTo>
                  <a:lnTo>
                    <a:pt x="14" y="2"/>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sp>
          <p:nvSpPr>
            <p:cNvPr id="26" name="MH_Other_25"/>
            <p:cNvSpPr/>
            <p:nvPr>
              <p:custDataLst>
                <p:tags r:id="rId21"/>
              </p:custDataLst>
            </p:nvPr>
          </p:nvSpPr>
          <p:spPr bwMode="auto">
            <a:xfrm>
              <a:off x="7904847" y="2934292"/>
              <a:ext cx="63444" cy="45719"/>
            </a:xfrm>
            <a:custGeom>
              <a:avLst/>
              <a:gdLst>
                <a:gd name="T0" fmla="*/ 14 w 15"/>
                <a:gd name="T1" fmla="*/ 3 h 10"/>
                <a:gd name="T2" fmla="*/ 14 w 15"/>
                <a:gd name="T3" fmla="*/ 4 h 10"/>
                <a:gd name="T4" fmla="*/ 2 w 15"/>
                <a:gd name="T5" fmla="*/ 10 h 10"/>
                <a:gd name="T6" fmla="*/ 1 w 15"/>
                <a:gd name="T7" fmla="*/ 9 h 10"/>
                <a:gd name="T8" fmla="*/ 0 w 15"/>
                <a:gd name="T9" fmla="*/ 8 h 10"/>
                <a:gd name="T10" fmla="*/ 1 w 15"/>
                <a:gd name="T11" fmla="*/ 6 h 10"/>
                <a:gd name="T12" fmla="*/ 12 w 15"/>
                <a:gd name="T13" fmla="*/ 0 h 10"/>
                <a:gd name="T14" fmla="*/ 13 w 15"/>
                <a:gd name="T15" fmla="*/ 1 h 10"/>
                <a:gd name="T16" fmla="*/ 14 w 15"/>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0">
                  <a:moveTo>
                    <a:pt x="14" y="3"/>
                  </a:moveTo>
                  <a:cubicBezTo>
                    <a:pt x="15" y="3"/>
                    <a:pt x="14" y="3"/>
                    <a:pt x="14" y="4"/>
                  </a:cubicBezTo>
                  <a:cubicBezTo>
                    <a:pt x="2" y="10"/>
                    <a:pt x="2" y="10"/>
                    <a:pt x="2" y="10"/>
                  </a:cubicBezTo>
                  <a:cubicBezTo>
                    <a:pt x="2" y="10"/>
                    <a:pt x="1" y="10"/>
                    <a:pt x="1" y="9"/>
                  </a:cubicBezTo>
                  <a:cubicBezTo>
                    <a:pt x="0" y="8"/>
                    <a:pt x="0" y="8"/>
                    <a:pt x="0" y="8"/>
                  </a:cubicBezTo>
                  <a:cubicBezTo>
                    <a:pt x="0" y="7"/>
                    <a:pt x="0" y="7"/>
                    <a:pt x="1" y="6"/>
                  </a:cubicBezTo>
                  <a:cubicBezTo>
                    <a:pt x="12" y="0"/>
                    <a:pt x="12" y="0"/>
                    <a:pt x="12" y="0"/>
                  </a:cubicBezTo>
                  <a:cubicBezTo>
                    <a:pt x="13" y="0"/>
                    <a:pt x="13" y="0"/>
                    <a:pt x="13" y="1"/>
                  </a:cubicBezTo>
                  <a:lnTo>
                    <a:pt x="14" y="3"/>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zh-CN" altLang="en-US" sz="1200">
                <a:solidFill>
                  <a:prstClr val="black"/>
                </a:solidFill>
                <a:ea typeface="微软雅黑" panose="020B0503020204020204" pitchFamily="34" charset="-122"/>
              </a:endParaRPr>
            </a:p>
          </p:txBody>
        </p:sp>
      </p:grpSp>
      <p:grpSp>
        <p:nvGrpSpPr>
          <p:cNvPr id="27" name="组合 26"/>
          <p:cNvGrpSpPr/>
          <p:nvPr/>
        </p:nvGrpSpPr>
        <p:grpSpPr>
          <a:xfrm>
            <a:off x="4787918" y="3255227"/>
            <a:ext cx="2370534" cy="2850356"/>
            <a:chOff x="3914113" y="3846850"/>
            <a:chExt cx="3160712" cy="3800475"/>
          </a:xfrm>
        </p:grpSpPr>
        <p:sp>
          <p:nvSpPr>
            <p:cNvPr id="28" name="MH_Other_6"/>
            <p:cNvSpPr>
              <a:spLocks noEditPoints="1"/>
            </p:cNvSpPr>
            <p:nvPr>
              <p:custDataLst>
                <p:tags r:id="rId22"/>
              </p:custDataLst>
            </p:nvPr>
          </p:nvSpPr>
          <p:spPr bwMode="auto">
            <a:xfrm>
              <a:off x="3914113" y="3846850"/>
              <a:ext cx="3160712" cy="3160713"/>
            </a:xfrm>
            <a:custGeom>
              <a:avLst/>
              <a:gdLst>
                <a:gd name="T0" fmla="*/ 556 w 1252"/>
                <a:gd name="T1" fmla="*/ 1248 h 1252"/>
                <a:gd name="T2" fmla="*/ 375 w 1252"/>
                <a:gd name="T3" fmla="*/ 1200 h 1252"/>
                <a:gd name="T4" fmla="*/ 255 w 1252"/>
                <a:gd name="T5" fmla="*/ 1130 h 1252"/>
                <a:gd name="T6" fmla="*/ 122 w 1252"/>
                <a:gd name="T7" fmla="*/ 998 h 1252"/>
                <a:gd name="T8" fmla="*/ 52 w 1252"/>
                <a:gd name="T9" fmla="*/ 877 h 1252"/>
                <a:gd name="T10" fmla="*/ 4 w 1252"/>
                <a:gd name="T11" fmla="*/ 696 h 1252"/>
                <a:gd name="T12" fmla="*/ 4 w 1252"/>
                <a:gd name="T13" fmla="*/ 560 h 1252"/>
                <a:gd name="T14" fmla="*/ 137 w 1252"/>
                <a:gd name="T15" fmla="*/ 458 h 1252"/>
                <a:gd name="T16" fmla="*/ 120 w 1252"/>
                <a:gd name="T17" fmla="*/ 257 h 1252"/>
                <a:gd name="T18" fmla="*/ 287 w 1252"/>
                <a:gd name="T19" fmla="*/ 236 h 1252"/>
                <a:gd name="T20" fmla="*/ 372 w 1252"/>
                <a:gd name="T21" fmla="*/ 54 h 1252"/>
                <a:gd name="T22" fmla="*/ 528 w 1252"/>
                <a:gd name="T23" fmla="*/ 119 h 1252"/>
                <a:gd name="T24" fmla="*/ 626 w 1252"/>
                <a:gd name="T25" fmla="*/ 0 h 1252"/>
                <a:gd name="T26" fmla="*/ 724 w 1252"/>
                <a:gd name="T27" fmla="*/ 119 h 1252"/>
                <a:gd name="T28" fmla="*/ 879 w 1252"/>
                <a:gd name="T29" fmla="*/ 54 h 1252"/>
                <a:gd name="T30" fmla="*/ 965 w 1252"/>
                <a:gd name="T31" fmla="*/ 236 h 1252"/>
                <a:gd name="T32" fmla="*/ 1132 w 1252"/>
                <a:gd name="T33" fmla="*/ 257 h 1252"/>
                <a:gd name="T34" fmla="*/ 1115 w 1252"/>
                <a:gd name="T35" fmla="*/ 458 h 1252"/>
                <a:gd name="T36" fmla="*/ 1248 w 1252"/>
                <a:gd name="T37" fmla="*/ 560 h 1252"/>
                <a:gd name="T38" fmla="*/ 1248 w 1252"/>
                <a:gd name="T39" fmla="*/ 696 h 1252"/>
                <a:gd name="T40" fmla="*/ 1200 w 1252"/>
                <a:gd name="T41" fmla="*/ 877 h 1252"/>
                <a:gd name="T42" fmla="*/ 1130 w 1252"/>
                <a:gd name="T43" fmla="*/ 998 h 1252"/>
                <a:gd name="T44" fmla="*/ 997 w 1252"/>
                <a:gd name="T45" fmla="*/ 1130 h 1252"/>
                <a:gd name="T46" fmla="*/ 877 w 1252"/>
                <a:gd name="T47" fmla="*/ 1200 h 1252"/>
                <a:gd name="T48" fmla="*/ 696 w 1252"/>
                <a:gd name="T49" fmla="*/ 1248 h 1252"/>
                <a:gd name="T50" fmla="*/ 563 w 1252"/>
                <a:gd name="T51" fmla="*/ 1241 h 1252"/>
                <a:gd name="T52" fmla="*/ 717 w 1252"/>
                <a:gd name="T53" fmla="*/ 1126 h 1252"/>
                <a:gd name="T54" fmla="*/ 797 w 1252"/>
                <a:gd name="T55" fmla="*/ 1105 h 1252"/>
                <a:gd name="T56" fmla="*/ 955 w 1252"/>
                <a:gd name="T57" fmla="*/ 1014 h 1252"/>
                <a:gd name="T58" fmla="*/ 1013 w 1252"/>
                <a:gd name="T59" fmla="*/ 955 h 1252"/>
                <a:gd name="T60" fmla="*/ 1105 w 1252"/>
                <a:gd name="T61" fmla="*/ 797 h 1252"/>
                <a:gd name="T62" fmla="*/ 1126 w 1252"/>
                <a:gd name="T63" fmla="*/ 718 h 1252"/>
                <a:gd name="T64" fmla="*/ 1240 w 1252"/>
                <a:gd name="T65" fmla="*/ 563 h 1252"/>
                <a:gd name="T66" fmla="*/ 1106 w 1252"/>
                <a:gd name="T67" fmla="*/ 458 h 1252"/>
                <a:gd name="T68" fmla="*/ 1127 w 1252"/>
                <a:gd name="T69" fmla="*/ 265 h 1252"/>
                <a:gd name="T70" fmla="*/ 957 w 1252"/>
                <a:gd name="T71" fmla="*/ 241 h 1252"/>
                <a:gd name="T72" fmla="*/ 879 w 1252"/>
                <a:gd name="T73" fmla="*/ 63 h 1252"/>
                <a:gd name="T74" fmla="*/ 720 w 1252"/>
                <a:gd name="T75" fmla="*/ 127 h 1252"/>
                <a:gd name="T76" fmla="*/ 626 w 1252"/>
                <a:gd name="T77" fmla="*/ 9 h 1252"/>
                <a:gd name="T78" fmla="*/ 532 w 1252"/>
                <a:gd name="T79" fmla="*/ 127 h 1252"/>
                <a:gd name="T80" fmla="*/ 373 w 1252"/>
                <a:gd name="T81" fmla="*/ 63 h 1252"/>
                <a:gd name="T82" fmla="*/ 295 w 1252"/>
                <a:gd name="T83" fmla="*/ 241 h 1252"/>
                <a:gd name="T84" fmla="*/ 125 w 1252"/>
                <a:gd name="T85" fmla="*/ 265 h 1252"/>
                <a:gd name="T86" fmla="*/ 146 w 1252"/>
                <a:gd name="T87" fmla="*/ 458 h 1252"/>
                <a:gd name="T88" fmla="*/ 12 w 1252"/>
                <a:gd name="T89" fmla="*/ 563 h 1252"/>
                <a:gd name="T90" fmla="*/ 126 w 1252"/>
                <a:gd name="T91" fmla="*/ 718 h 1252"/>
                <a:gd name="T92" fmla="*/ 147 w 1252"/>
                <a:gd name="T93" fmla="*/ 797 h 1252"/>
                <a:gd name="T94" fmla="*/ 239 w 1252"/>
                <a:gd name="T95" fmla="*/ 955 h 1252"/>
                <a:gd name="T96" fmla="*/ 297 w 1252"/>
                <a:gd name="T97" fmla="*/ 1014 h 1252"/>
                <a:gd name="T98" fmla="*/ 455 w 1252"/>
                <a:gd name="T99" fmla="*/ 1105 h 1252"/>
                <a:gd name="T100" fmla="*/ 535 w 1252"/>
                <a:gd name="T101" fmla="*/ 1126 h 1252"/>
                <a:gd name="T102" fmla="*/ 288 w 1252"/>
                <a:gd name="T103" fmla="*/ 964 h 1252"/>
                <a:gd name="T104" fmla="*/ 626 w 1252"/>
                <a:gd name="T105" fmla="*/ 148 h 1252"/>
                <a:gd name="T106" fmla="*/ 964 w 1252"/>
                <a:gd name="T107" fmla="*/ 964 h 1252"/>
                <a:gd name="T108" fmla="*/ 157 w 1252"/>
                <a:gd name="T109" fmla="*/ 626 h 1252"/>
                <a:gd name="T110" fmla="*/ 626 w 1252"/>
                <a:gd name="T111" fmla="*/ 157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52" h="1252">
                  <a:moveTo>
                    <a:pt x="626" y="1252"/>
                  </a:moveTo>
                  <a:cubicBezTo>
                    <a:pt x="604" y="1252"/>
                    <a:pt x="581" y="1251"/>
                    <a:pt x="559" y="1249"/>
                  </a:cubicBezTo>
                  <a:cubicBezTo>
                    <a:pt x="556" y="1248"/>
                    <a:pt x="556" y="1248"/>
                    <a:pt x="556" y="1248"/>
                  </a:cubicBezTo>
                  <a:cubicBezTo>
                    <a:pt x="528" y="1134"/>
                    <a:pt x="528" y="1134"/>
                    <a:pt x="528" y="1134"/>
                  </a:cubicBezTo>
                  <a:cubicBezTo>
                    <a:pt x="504" y="1129"/>
                    <a:pt x="480" y="1123"/>
                    <a:pt x="458" y="1115"/>
                  </a:cubicBezTo>
                  <a:cubicBezTo>
                    <a:pt x="375" y="1200"/>
                    <a:pt x="375" y="1200"/>
                    <a:pt x="375" y="1200"/>
                  </a:cubicBezTo>
                  <a:cubicBezTo>
                    <a:pt x="372" y="1199"/>
                    <a:pt x="372" y="1199"/>
                    <a:pt x="372" y="1199"/>
                  </a:cubicBezTo>
                  <a:cubicBezTo>
                    <a:pt x="332" y="1181"/>
                    <a:pt x="293" y="1158"/>
                    <a:pt x="257" y="1132"/>
                  </a:cubicBezTo>
                  <a:cubicBezTo>
                    <a:pt x="255" y="1130"/>
                    <a:pt x="255" y="1130"/>
                    <a:pt x="255" y="1130"/>
                  </a:cubicBezTo>
                  <a:cubicBezTo>
                    <a:pt x="287" y="1016"/>
                    <a:pt x="287" y="1016"/>
                    <a:pt x="287" y="1016"/>
                  </a:cubicBezTo>
                  <a:cubicBezTo>
                    <a:pt x="269" y="1001"/>
                    <a:pt x="252" y="983"/>
                    <a:pt x="236" y="965"/>
                  </a:cubicBezTo>
                  <a:cubicBezTo>
                    <a:pt x="122" y="998"/>
                    <a:pt x="122" y="998"/>
                    <a:pt x="122" y="998"/>
                  </a:cubicBezTo>
                  <a:cubicBezTo>
                    <a:pt x="120" y="995"/>
                    <a:pt x="120" y="995"/>
                    <a:pt x="120" y="995"/>
                  </a:cubicBezTo>
                  <a:cubicBezTo>
                    <a:pt x="94" y="959"/>
                    <a:pt x="72" y="921"/>
                    <a:pt x="54" y="880"/>
                  </a:cubicBezTo>
                  <a:cubicBezTo>
                    <a:pt x="52" y="877"/>
                    <a:pt x="52" y="877"/>
                    <a:pt x="52" y="877"/>
                  </a:cubicBezTo>
                  <a:cubicBezTo>
                    <a:pt x="137" y="795"/>
                    <a:pt x="137" y="795"/>
                    <a:pt x="137" y="795"/>
                  </a:cubicBezTo>
                  <a:cubicBezTo>
                    <a:pt x="130" y="772"/>
                    <a:pt x="123" y="748"/>
                    <a:pt x="119" y="725"/>
                  </a:cubicBezTo>
                  <a:cubicBezTo>
                    <a:pt x="4" y="696"/>
                    <a:pt x="4" y="696"/>
                    <a:pt x="4" y="696"/>
                  </a:cubicBezTo>
                  <a:cubicBezTo>
                    <a:pt x="4" y="693"/>
                    <a:pt x="4" y="693"/>
                    <a:pt x="4" y="693"/>
                  </a:cubicBezTo>
                  <a:cubicBezTo>
                    <a:pt x="1" y="671"/>
                    <a:pt x="0" y="648"/>
                    <a:pt x="0" y="626"/>
                  </a:cubicBezTo>
                  <a:cubicBezTo>
                    <a:pt x="0" y="604"/>
                    <a:pt x="1" y="582"/>
                    <a:pt x="4" y="560"/>
                  </a:cubicBezTo>
                  <a:cubicBezTo>
                    <a:pt x="4" y="557"/>
                    <a:pt x="4" y="557"/>
                    <a:pt x="4" y="557"/>
                  </a:cubicBezTo>
                  <a:cubicBezTo>
                    <a:pt x="119" y="528"/>
                    <a:pt x="119" y="528"/>
                    <a:pt x="119" y="528"/>
                  </a:cubicBezTo>
                  <a:cubicBezTo>
                    <a:pt x="123" y="504"/>
                    <a:pt x="130" y="481"/>
                    <a:pt x="137" y="458"/>
                  </a:cubicBezTo>
                  <a:cubicBezTo>
                    <a:pt x="52" y="376"/>
                    <a:pt x="52" y="376"/>
                    <a:pt x="52" y="376"/>
                  </a:cubicBezTo>
                  <a:cubicBezTo>
                    <a:pt x="54" y="373"/>
                    <a:pt x="54" y="373"/>
                    <a:pt x="54" y="373"/>
                  </a:cubicBezTo>
                  <a:cubicBezTo>
                    <a:pt x="72" y="332"/>
                    <a:pt x="94" y="293"/>
                    <a:pt x="120" y="257"/>
                  </a:cubicBezTo>
                  <a:cubicBezTo>
                    <a:pt x="122" y="255"/>
                    <a:pt x="122" y="255"/>
                    <a:pt x="122" y="255"/>
                  </a:cubicBezTo>
                  <a:cubicBezTo>
                    <a:pt x="236" y="287"/>
                    <a:pt x="236" y="287"/>
                    <a:pt x="236" y="287"/>
                  </a:cubicBezTo>
                  <a:cubicBezTo>
                    <a:pt x="252" y="269"/>
                    <a:pt x="269" y="252"/>
                    <a:pt x="287" y="236"/>
                  </a:cubicBezTo>
                  <a:cubicBezTo>
                    <a:pt x="255" y="122"/>
                    <a:pt x="255" y="122"/>
                    <a:pt x="255" y="122"/>
                  </a:cubicBezTo>
                  <a:cubicBezTo>
                    <a:pt x="257" y="121"/>
                    <a:pt x="257" y="121"/>
                    <a:pt x="257" y="121"/>
                  </a:cubicBezTo>
                  <a:cubicBezTo>
                    <a:pt x="293" y="94"/>
                    <a:pt x="332" y="72"/>
                    <a:pt x="372" y="54"/>
                  </a:cubicBezTo>
                  <a:cubicBezTo>
                    <a:pt x="375" y="53"/>
                    <a:pt x="375" y="53"/>
                    <a:pt x="375" y="53"/>
                  </a:cubicBezTo>
                  <a:cubicBezTo>
                    <a:pt x="458" y="138"/>
                    <a:pt x="458" y="138"/>
                    <a:pt x="458" y="138"/>
                  </a:cubicBezTo>
                  <a:cubicBezTo>
                    <a:pt x="480" y="130"/>
                    <a:pt x="504" y="123"/>
                    <a:pt x="528" y="119"/>
                  </a:cubicBezTo>
                  <a:cubicBezTo>
                    <a:pt x="556" y="4"/>
                    <a:pt x="556" y="4"/>
                    <a:pt x="556" y="4"/>
                  </a:cubicBezTo>
                  <a:cubicBezTo>
                    <a:pt x="559" y="4"/>
                    <a:pt x="559" y="4"/>
                    <a:pt x="559" y="4"/>
                  </a:cubicBezTo>
                  <a:cubicBezTo>
                    <a:pt x="581" y="2"/>
                    <a:pt x="604" y="0"/>
                    <a:pt x="626" y="0"/>
                  </a:cubicBezTo>
                  <a:cubicBezTo>
                    <a:pt x="648" y="0"/>
                    <a:pt x="671" y="2"/>
                    <a:pt x="693" y="4"/>
                  </a:cubicBezTo>
                  <a:cubicBezTo>
                    <a:pt x="696" y="4"/>
                    <a:pt x="696" y="4"/>
                    <a:pt x="696" y="4"/>
                  </a:cubicBezTo>
                  <a:cubicBezTo>
                    <a:pt x="724" y="119"/>
                    <a:pt x="724" y="119"/>
                    <a:pt x="724" y="119"/>
                  </a:cubicBezTo>
                  <a:cubicBezTo>
                    <a:pt x="748" y="123"/>
                    <a:pt x="772" y="130"/>
                    <a:pt x="794" y="138"/>
                  </a:cubicBezTo>
                  <a:cubicBezTo>
                    <a:pt x="877" y="53"/>
                    <a:pt x="877" y="53"/>
                    <a:pt x="877" y="53"/>
                  </a:cubicBezTo>
                  <a:cubicBezTo>
                    <a:pt x="879" y="54"/>
                    <a:pt x="879" y="54"/>
                    <a:pt x="879" y="54"/>
                  </a:cubicBezTo>
                  <a:cubicBezTo>
                    <a:pt x="920" y="72"/>
                    <a:pt x="959" y="94"/>
                    <a:pt x="995" y="121"/>
                  </a:cubicBezTo>
                  <a:cubicBezTo>
                    <a:pt x="997" y="122"/>
                    <a:pt x="997" y="122"/>
                    <a:pt x="997" y="122"/>
                  </a:cubicBezTo>
                  <a:cubicBezTo>
                    <a:pt x="965" y="236"/>
                    <a:pt x="965" y="236"/>
                    <a:pt x="965" y="236"/>
                  </a:cubicBezTo>
                  <a:cubicBezTo>
                    <a:pt x="983" y="252"/>
                    <a:pt x="1000" y="269"/>
                    <a:pt x="1016" y="287"/>
                  </a:cubicBezTo>
                  <a:cubicBezTo>
                    <a:pt x="1130" y="255"/>
                    <a:pt x="1130" y="255"/>
                    <a:pt x="1130" y="255"/>
                  </a:cubicBezTo>
                  <a:cubicBezTo>
                    <a:pt x="1132" y="257"/>
                    <a:pt x="1132" y="257"/>
                    <a:pt x="1132" y="257"/>
                  </a:cubicBezTo>
                  <a:cubicBezTo>
                    <a:pt x="1158" y="293"/>
                    <a:pt x="1180" y="332"/>
                    <a:pt x="1198" y="373"/>
                  </a:cubicBezTo>
                  <a:cubicBezTo>
                    <a:pt x="1200" y="376"/>
                    <a:pt x="1200" y="376"/>
                    <a:pt x="1200" y="376"/>
                  </a:cubicBezTo>
                  <a:cubicBezTo>
                    <a:pt x="1115" y="458"/>
                    <a:pt x="1115" y="458"/>
                    <a:pt x="1115" y="458"/>
                  </a:cubicBezTo>
                  <a:cubicBezTo>
                    <a:pt x="1123" y="481"/>
                    <a:pt x="1129" y="504"/>
                    <a:pt x="1133" y="528"/>
                  </a:cubicBezTo>
                  <a:cubicBezTo>
                    <a:pt x="1248" y="557"/>
                    <a:pt x="1248" y="557"/>
                    <a:pt x="1248" y="557"/>
                  </a:cubicBezTo>
                  <a:cubicBezTo>
                    <a:pt x="1248" y="560"/>
                    <a:pt x="1248" y="560"/>
                    <a:pt x="1248" y="560"/>
                  </a:cubicBezTo>
                  <a:cubicBezTo>
                    <a:pt x="1251" y="582"/>
                    <a:pt x="1252" y="604"/>
                    <a:pt x="1252" y="626"/>
                  </a:cubicBezTo>
                  <a:cubicBezTo>
                    <a:pt x="1252" y="649"/>
                    <a:pt x="1251" y="671"/>
                    <a:pt x="1248" y="693"/>
                  </a:cubicBezTo>
                  <a:cubicBezTo>
                    <a:pt x="1248" y="696"/>
                    <a:pt x="1248" y="696"/>
                    <a:pt x="1248" y="696"/>
                  </a:cubicBezTo>
                  <a:cubicBezTo>
                    <a:pt x="1133" y="725"/>
                    <a:pt x="1133" y="725"/>
                    <a:pt x="1133" y="725"/>
                  </a:cubicBezTo>
                  <a:cubicBezTo>
                    <a:pt x="1129" y="748"/>
                    <a:pt x="1122" y="772"/>
                    <a:pt x="1115" y="795"/>
                  </a:cubicBezTo>
                  <a:cubicBezTo>
                    <a:pt x="1200" y="877"/>
                    <a:pt x="1200" y="877"/>
                    <a:pt x="1200" y="877"/>
                  </a:cubicBezTo>
                  <a:cubicBezTo>
                    <a:pt x="1198" y="880"/>
                    <a:pt x="1198" y="880"/>
                    <a:pt x="1198" y="880"/>
                  </a:cubicBezTo>
                  <a:cubicBezTo>
                    <a:pt x="1180" y="920"/>
                    <a:pt x="1158" y="959"/>
                    <a:pt x="1132" y="995"/>
                  </a:cubicBezTo>
                  <a:cubicBezTo>
                    <a:pt x="1130" y="998"/>
                    <a:pt x="1130" y="998"/>
                    <a:pt x="1130" y="998"/>
                  </a:cubicBezTo>
                  <a:cubicBezTo>
                    <a:pt x="1016" y="965"/>
                    <a:pt x="1016" y="965"/>
                    <a:pt x="1016" y="965"/>
                  </a:cubicBezTo>
                  <a:cubicBezTo>
                    <a:pt x="1000" y="983"/>
                    <a:pt x="983" y="1001"/>
                    <a:pt x="965" y="1016"/>
                  </a:cubicBezTo>
                  <a:cubicBezTo>
                    <a:pt x="997" y="1130"/>
                    <a:pt x="997" y="1130"/>
                    <a:pt x="997" y="1130"/>
                  </a:cubicBezTo>
                  <a:cubicBezTo>
                    <a:pt x="995" y="1132"/>
                    <a:pt x="995" y="1132"/>
                    <a:pt x="995" y="1132"/>
                  </a:cubicBezTo>
                  <a:cubicBezTo>
                    <a:pt x="959" y="1158"/>
                    <a:pt x="920" y="1181"/>
                    <a:pt x="879" y="1199"/>
                  </a:cubicBezTo>
                  <a:cubicBezTo>
                    <a:pt x="877" y="1200"/>
                    <a:pt x="877" y="1200"/>
                    <a:pt x="877" y="1200"/>
                  </a:cubicBezTo>
                  <a:cubicBezTo>
                    <a:pt x="794" y="1115"/>
                    <a:pt x="794" y="1115"/>
                    <a:pt x="794" y="1115"/>
                  </a:cubicBezTo>
                  <a:cubicBezTo>
                    <a:pt x="772" y="1123"/>
                    <a:pt x="748" y="1129"/>
                    <a:pt x="724" y="1134"/>
                  </a:cubicBezTo>
                  <a:cubicBezTo>
                    <a:pt x="696" y="1248"/>
                    <a:pt x="696" y="1248"/>
                    <a:pt x="696" y="1248"/>
                  </a:cubicBezTo>
                  <a:cubicBezTo>
                    <a:pt x="693" y="1249"/>
                    <a:pt x="693" y="1249"/>
                    <a:pt x="693" y="1249"/>
                  </a:cubicBezTo>
                  <a:cubicBezTo>
                    <a:pt x="671" y="1251"/>
                    <a:pt x="648" y="1252"/>
                    <a:pt x="626" y="1252"/>
                  </a:cubicBezTo>
                  <a:close/>
                  <a:moveTo>
                    <a:pt x="563" y="1241"/>
                  </a:moveTo>
                  <a:cubicBezTo>
                    <a:pt x="584" y="1243"/>
                    <a:pt x="605" y="1244"/>
                    <a:pt x="626" y="1244"/>
                  </a:cubicBezTo>
                  <a:cubicBezTo>
                    <a:pt x="647" y="1244"/>
                    <a:pt x="668" y="1243"/>
                    <a:pt x="689" y="1241"/>
                  </a:cubicBezTo>
                  <a:cubicBezTo>
                    <a:pt x="717" y="1126"/>
                    <a:pt x="717" y="1126"/>
                    <a:pt x="717" y="1126"/>
                  </a:cubicBezTo>
                  <a:cubicBezTo>
                    <a:pt x="720" y="1126"/>
                    <a:pt x="720" y="1126"/>
                    <a:pt x="720" y="1126"/>
                  </a:cubicBezTo>
                  <a:cubicBezTo>
                    <a:pt x="745" y="1121"/>
                    <a:pt x="770" y="1114"/>
                    <a:pt x="794" y="1106"/>
                  </a:cubicBezTo>
                  <a:cubicBezTo>
                    <a:pt x="797" y="1105"/>
                    <a:pt x="797" y="1105"/>
                    <a:pt x="797" y="1105"/>
                  </a:cubicBezTo>
                  <a:cubicBezTo>
                    <a:pt x="879" y="1190"/>
                    <a:pt x="879" y="1190"/>
                    <a:pt x="879" y="1190"/>
                  </a:cubicBezTo>
                  <a:cubicBezTo>
                    <a:pt x="917" y="1173"/>
                    <a:pt x="953" y="1151"/>
                    <a:pt x="988" y="1127"/>
                  </a:cubicBezTo>
                  <a:cubicBezTo>
                    <a:pt x="955" y="1014"/>
                    <a:pt x="955" y="1014"/>
                    <a:pt x="955" y="1014"/>
                  </a:cubicBezTo>
                  <a:cubicBezTo>
                    <a:pt x="957" y="1012"/>
                    <a:pt x="957" y="1012"/>
                    <a:pt x="957" y="1012"/>
                  </a:cubicBezTo>
                  <a:cubicBezTo>
                    <a:pt x="977" y="995"/>
                    <a:pt x="995" y="977"/>
                    <a:pt x="1011" y="958"/>
                  </a:cubicBezTo>
                  <a:cubicBezTo>
                    <a:pt x="1013" y="955"/>
                    <a:pt x="1013" y="955"/>
                    <a:pt x="1013" y="955"/>
                  </a:cubicBezTo>
                  <a:cubicBezTo>
                    <a:pt x="1127" y="988"/>
                    <a:pt x="1127" y="988"/>
                    <a:pt x="1127" y="988"/>
                  </a:cubicBezTo>
                  <a:cubicBezTo>
                    <a:pt x="1151" y="954"/>
                    <a:pt x="1172" y="917"/>
                    <a:pt x="1189" y="879"/>
                  </a:cubicBezTo>
                  <a:cubicBezTo>
                    <a:pt x="1105" y="797"/>
                    <a:pt x="1105" y="797"/>
                    <a:pt x="1105" y="797"/>
                  </a:cubicBezTo>
                  <a:cubicBezTo>
                    <a:pt x="1106" y="795"/>
                    <a:pt x="1106" y="795"/>
                    <a:pt x="1106" y="795"/>
                  </a:cubicBezTo>
                  <a:cubicBezTo>
                    <a:pt x="1114" y="771"/>
                    <a:pt x="1121" y="746"/>
                    <a:pt x="1125" y="720"/>
                  </a:cubicBezTo>
                  <a:cubicBezTo>
                    <a:pt x="1126" y="718"/>
                    <a:pt x="1126" y="718"/>
                    <a:pt x="1126" y="718"/>
                  </a:cubicBezTo>
                  <a:cubicBezTo>
                    <a:pt x="1240" y="689"/>
                    <a:pt x="1240" y="689"/>
                    <a:pt x="1240" y="689"/>
                  </a:cubicBezTo>
                  <a:cubicBezTo>
                    <a:pt x="1242" y="668"/>
                    <a:pt x="1243" y="647"/>
                    <a:pt x="1243" y="626"/>
                  </a:cubicBezTo>
                  <a:cubicBezTo>
                    <a:pt x="1243" y="605"/>
                    <a:pt x="1242" y="584"/>
                    <a:pt x="1240" y="563"/>
                  </a:cubicBezTo>
                  <a:cubicBezTo>
                    <a:pt x="1126" y="535"/>
                    <a:pt x="1126" y="535"/>
                    <a:pt x="1126" y="535"/>
                  </a:cubicBezTo>
                  <a:cubicBezTo>
                    <a:pt x="1125" y="532"/>
                    <a:pt x="1125" y="532"/>
                    <a:pt x="1125" y="532"/>
                  </a:cubicBezTo>
                  <a:cubicBezTo>
                    <a:pt x="1121" y="507"/>
                    <a:pt x="1114" y="482"/>
                    <a:pt x="1106" y="458"/>
                  </a:cubicBezTo>
                  <a:cubicBezTo>
                    <a:pt x="1105" y="455"/>
                    <a:pt x="1105" y="455"/>
                    <a:pt x="1105" y="455"/>
                  </a:cubicBezTo>
                  <a:cubicBezTo>
                    <a:pt x="1189" y="374"/>
                    <a:pt x="1189" y="374"/>
                    <a:pt x="1189" y="374"/>
                  </a:cubicBezTo>
                  <a:cubicBezTo>
                    <a:pt x="1172" y="335"/>
                    <a:pt x="1151" y="299"/>
                    <a:pt x="1127" y="265"/>
                  </a:cubicBezTo>
                  <a:cubicBezTo>
                    <a:pt x="1013" y="297"/>
                    <a:pt x="1013" y="297"/>
                    <a:pt x="1013" y="297"/>
                  </a:cubicBezTo>
                  <a:cubicBezTo>
                    <a:pt x="1011" y="295"/>
                    <a:pt x="1011" y="295"/>
                    <a:pt x="1011" y="295"/>
                  </a:cubicBezTo>
                  <a:cubicBezTo>
                    <a:pt x="995" y="276"/>
                    <a:pt x="977" y="257"/>
                    <a:pt x="957" y="241"/>
                  </a:cubicBezTo>
                  <a:cubicBezTo>
                    <a:pt x="955" y="239"/>
                    <a:pt x="955" y="239"/>
                    <a:pt x="955" y="239"/>
                  </a:cubicBezTo>
                  <a:cubicBezTo>
                    <a:pt x="988" y="126"/>
                    <a:pt x="988" y="126"/>
                    <a:pt x="988" y="126"/>
                  </a:cubicBezTo>
                  <a:cubicBezTo>
                    <a:pt x="953" y="101"/>
                    <a:pt x="917" y="80"/>
                    <a:pt x="879" y="63"/>
                  </a:cubicBezTo>
                  <a:cubicBezTo>
                    <a:pt x="797" y="148"/>
                    <a:pt x="797" y="148"/>
                    <a:pt x="797" y="148"/>
                  </a:cubicBezTo>
                  <a:cubicBezTo>
                    <a:pt x="794" y="147"/>
                    <a:pt x="794" y="147"/>
                    <a:pt x="794" y="147"/>
                  </a:cubicBezTo>
                  <a:cubicBezTo>
                    <a:pt x="770" y="138"/>
                    <a:pt x="745" y="131"/>
                    <a:pt x="720" y="127"/>
                  </a:cubicBezTo>
                  <a:cubicBezTo>
                    <a:pt x="717" y="126"/>
                    <a:pt x="717" y="126"/>
                    <a:pt x="717" y="126"/>
                  </a:cubicBezTo>
                  <a:cubicBezTo>
                    <a:pt x="689" y="12"/>
                    <a:pt x="689" y="12"/>
                    <a:pt x="689" y="12"/>
                  </a:cubicBezTo>
                  <a:cubicBezTo>
                    <a:pt x="668" y="10"/>
                    <a:pt x="647" y="9"/>
                    <a:pt x="626" y="9"/>
                  </a:cubicBezTo>
                  <a:cubicBezTo>
                    <a:pt x="605" y="9"/>
                    <a:pt x="584" y="10"/>
                    <a:pt x="563" y="12"/>
                  </a:cubicBezTo>
                  <a:cubicBezTo>
                    <a:pt x="535" y="126"/>
                    <a:pt x="535" y="126"/>
                    <a:pt x="535" y="126"/>
                  </a:cubicBezTo>
                  <a:cubicBezTo>
                    <a:pt x="532" y="127"/>
                    <a:pt x="532" y="127"/>
                    <a:pt x="532" y="127"/>
                  </a:cubicBezTo>
                  <a:cubicBezTo>
                    <a:pt x="507" y="131"/>
                    <a:pt x="482" y="138"/>
                    <a:pt x="458" y="147"/>
                  </a:cubicBezTo>
                  <a:cubicBezTo>
                    <a:pt x="455" y="148"/>
                    <a:pt x="455" y="148"/>
                    <a:pt x="455" y="148"/>
                  </a:cubicBezTo>
                  <a:cubicBezTo>
                    <a:pt x="373" y="63"/>
                    <a:pt x="373" y="63"/>
                    <a:pt x="373" y="63"/>
                  </a:cubicBezTo>
                  <a:cubicBezTo>
                    <a:pt x="335" y="80"/>
                    <a:pt x="298" y="101"/>
                    <a:pt x="264" y="126"/>
                  </a:cubicBezTo>
                  <a:cubicBezTo>
                    <a:pt x="297" y="239"/>
                    <a:pt x="297" y="239"/>
                    <a:pt x="297" y="239"/>
                  </a:cubicBezTo>
                  <a:cubicBezTo>
                    <a:pt x="295" y="241"/>
                    <a:pt x="295" y="241"/>
                    <a:pt x="295" y="241"/>
                  </a:cubicBezTo>
                  <a:cubicBezTo>
                    <a:pt x="275" y="257"/>
                    <a:pt x="257" y="276"/>
                    <a:pt x="241" y="295"/>
                  </a:cubicBezTo>
                  <a:cubicBezTo>
                    <a:pt x="239" y="297"/>
                    <a:pt x="239" y="297"/>
                    <a:pt x="239" y="297"/>
                  </a:cubicBezTo>
                  <a:cubicBezTo>
                    <a:pt x="125" y="265"/>
                    <a:pt x="125" y="265"/>
                    <a:pt x="125" y="265"/>
                  </a:cubicBezTo>
                  <a:cubicBezTo>
                    <a:pt x="101" y="299"/>
                    <a:pt x="80" y="335"/>
                    <a:pt x="63" y="374"/>
                  </a:cubicBezTo>
                  <a:cubicBezTo>
                    <a:pt x="147" y="455"/>
                    <a:pt x="147" y="455"/>
                    <a:pt x="147" y="455"/>
                  </a:cubicBezTo>
                  <a:cubicBezTo>
                    <a:pt x="146" y="458"/>
                    <a:pt x="146" y="458"/>
                    <a:pt x="146" y="458"/>
                  </a:cubicBezTo>
                  <a:cubicBezTo>
                    <a:pt x="138" y="482"/>
                    <a:pt x="131" y="507"/>
                    <a:pt x="127" y="532"/>
                  </a:cubicBezTo>
                  <a:cubicBezTo>
                    <a:pt x="126" y="535"/>
                    <a:pt x="126" y="535"/>
                    <a:pt x="126" y="535"/>
                  </a:cubicBezTo>
                  <a:cubicBezTo>
                    <a:pt x="12" y="563"/>
                    <a:pt x="12" y="563"/>
                    <a:pt x="12" y="563"/>
                  </a:cubicBezTo>
                  <a:cubicBezTo>
                    <a:pt x="10" y="584"/>
                    <a:pt x="9" y="606"/>
                    <a:pt x="9" y="626"/>
                  </a:cubicBezTo>
                  <a:cubicBezTo>
                    <a:pt x="9" y="647"/>
                    <a:pt x="10" y="668"/>
                    <a:pt x="12" y="689"/>
                  </a:cubicBezTo>
                  <a:cubicBezTo>
                    <a:pt x="126" y="718"/>
                    <a:pt x="126" y="718"/>
                    <a:pt x="126" y="718"/>
                  </a:cubicBezTo>
                  <a:cubicBezTo>
                    <a:pt x="127" y="720"/>
                    <a:pt x="127" y="720"/>
                    <a:pt x="127" y="720"/>
                  </a:cubicBezTo>
                  <a:cubicBezTo>
                    <a:pt x="131" y="746"/>
                    <a:pt x="138" y="771"/>
                    <a:pt x="146" y="795"/>
                  </a:cubicBezTo>
                  <a:cubicBezTo>
                    <a:pt x="147" y="797"/>
                    <a:pt x="147" y="797"/>
                    <a:pt x="147" y="797"/>
                  </a:cubicBezTo>
                  <a:cubicBezTo>
                    <a:pt x="63" y="879"/>
                    <a:pt x="63" y="879"/>
                    <a:pt x="63" y="879"/>
                  </a:cubicBezTo>
                  <a:cubicBezTo>
                    <a:pt x="80" y="917"/>
                    <a:pt x="101" y="954"/>
                    <a:pt x="125" y="988"/>
                  </a:cubicBezTo>
                  <a:cubicBezTo>
                    <a:pt x="239" y="955"/>
                    <a:pt x="239" y="955"/>
                    <a:pt x="239" y="955"/>
                  </a:cubicBezTo>
                  <a:cubicBezTo>
                    <a:pt x="241" y="958"/>
                    <a:pt x="241" y="958"/>
                    <a:pt x="241" y="958"/>
                  </a:cubicBezTo>
                  <a:cubicBezTo>
                    <a:pt x="257" y="977"/>
                    <a:pt x="275" y="995"/>
                    <a:pt x="295" y="1012"/>
                  </a:cubicBezTo>
                  <a:cubicBezTo>
                    <a:pt x="297" y="1014"/>
                    <a:pt x="297" y="1014"/>
                    <a:pt x="297" y="1014"/>
                  </a:cubicBezTo>
                  <a:cubicBezTo>
                    <a:pt x="264" y="1127"/>
                    <a:pt x="264" y="1127"/>
                    <a:pt x="264" y="1127"/>
                  </a:cubicBezTo>
                  <a:cubicBezTo>
                    <a:pt x="298" y="1151"/>
                    <a:pt x="335" y="1173"/>
                    <a:pt x="373" y="1190"/>
                  </a:cubicBezTo>
                  <a:cubicBezTo>
                    <a:pt x="455" y="1105"/>
                    <a:pt x="455" y="1105"/>
                    <a:pt x="455" y="1105"/>
                  </a:cubicBezTo>
                  <a:cubicBezTo>
                    <a:pt x="458" y="1106"/>
                    <a:pt x="458" y="1106"/>
                    <a:pt x="458" y="1106"/>
                  </a:cubicBezTo>
                  <a:cubicBezTo>
                    <a:pt x="482" y="1114"/>
                    <a:pt x="507" y="1121"/>
                    <a:pt x="532" y="1126"/>
                  </a:cubicBezTo>
                  <a:cubicBezTo>
                    <a:pt x="535" y="1126"/>
                    <a:pt x="535" y="1126"/>
                    <a:pt x="535" y="1126"/>
                  </a:cubicBezTo>
                  <a:lnTo>
                    <a:pt x="563" y="1241"/>
                  </a:lnTo>
                  <a:close/>
                  <a:moveTo>
                    <a:pt x="626" y="1104"/>
                  </a:moveTo>
                  <a:cubicBezTo>
                    <a:pt x="498" y="1104"/>
                    <a:pt x="378" y="1055"/>
                    <a:pt x="288" y="964"/>
                  </a:cubicBezTo>
                  <a:cubicBezTo>
                    <a:pt x="198" y="874"/>
                    <a:pt x="148" y="754"/>
                    <a:pt x="148" y="626"/>
                  </a:cubicBezTo>
                  <a:cubicBezTo>
                    <a:pt x="148" y="499"/>
                    <a:pt x="198" y="379"/>
                    <a:pt x="288" y="288"/>
                  </a:cubicBezTo>
                  <a:cubicBezTo>
                    <a:pt x="378" y="198"/>
                    <a:pt x="498" y="148"/>
                    <a:pt x="626" y="148"/>
                  </a:cubicBezTo>
                  <a:cubicBezTo>
                    <a:pt x="754" y="148"/>
                    <a:pt x="874" y="198"/>
                    <a:pt x="964" y="288"/>
                  </a:cubicBezTo>
                  <a:cubicBezTo>
                    <a:pt x="1054" y="379"/>
                    <a:pt x="1104" y="499"/>
                    <a:pt x="1104" y="626"/>
                  </a:cubicBezTo>
                  <a:cubicBezTo>
                    <a:pt x="1104" y="754"/>
                    <a:pt x="1054" y="874"/>
                    <a:pt x="964" y="964"/>
                  </a:cubicBezTo>
                  <a:cubicBezTo>
                    <a:pt x="874" y="1055"/>
                    <a:pt x="754" y="1104"/>
                    <a:pt x="626" y="1104"/>
                  </a:cubicBezTo>
                  <a:close/>
                  <a:moveTo>
                    <a:pt x="626" y="157"/>
                  </a:moveTo>
                  <a:cubicBezTo>
                    <a:pt x="367" y="157"/>
                    <a:pt x="157" y="367"/>
                    <a:pt x="157" y="626"/>
                  </a:cubicBezTo>
                  <a:cubicBezTo>
                    <a:pt x="157" y="885"/>
                    <a:pt x="367" y="1096"/>
                    <a:pt x="626" y="1096"/>
                  </a:cubicBezTo>
                  <a:cubicBezTo>
                    <a:pt x="885" y="1096"/>
                    <a:pt x="1095" y="885"/>
                    <a:pt x="1095" y="626"/>
                  </a:cubicBezTo>
                  <a:cubicBezTo>
                    <a:pt x="1095" y="367"/>
                    <a:pt x="885" y="157"/>
                    <a:pt x="626" y="157"/>
                  </a:cubicBezTo>
                  <a:close/>
                </a:path>
              </a:pathLst>
            </a:custGeom>
            <a:solidFill>
              <a:schemeClr val="bg1">
                <a:lumMod val="75000"/>
              </a:schemeClr>
            </a:solidFill>
            <a:ln>
              <a:noFill/>
            </a:ln>
          </p:spPr>
          <p:txBody>
            <a:bodyPr/>
            <a:lstStyle/>
            <a:p>
              <a:pPr>
                <a:defRPr/>
              </a:pPr>
              <a:endParaRPr lang="zh-CN" altLang="en-US" sz="1200">
                <a:solidFill>
                  <a:prstClr val="black"/>
                </a:solidFill>
                <a:ea typeface="微软雅黑" panose="020B0503020204020204" pitchFamily="34" charset="-122"/>
              </a:endParaRPr>
            </a:p>
          </p:txBody>
        </p:sp>
        <p:sp>
          <p:nvSpPr>
            <p:cNvPr id="29" name="MH_Other_7"/>
            <p:cNvSpPr/>
            <p:nvPr>
              <p:custDataLst>
                <p:tags r:id="rId23"/>
              </p:custDataLst>
            </p:nvPr>
          </p:nvSpPr>
          <p:spPr bwMode="auto">
            <a:xfrm>
              <a:off x="4437988" y="4335800"/>
              <a:ext cx="2127250" cy="3311525"/>
            </a:xfrm>
            <a:custGeom>
              <a:avLst/>
              <a:gdLst>
                <a:gd name="T0" fmla="*/ 2147483646 w 842"/>
                <a:gd name="T1" fmla="*/ 2147483646 h 1312"/>
                <a:gd name="T2" fmla="*/ 2147483646 w 842"/>
                <a:gd name="T3" fmla="*/ 2147483646 h 1312"/>
                <a:gd name="T4" fmla="*/ 2147483646 w 842"/>
                <a:gd name="T5" fmla="*/ 2147483646 h 1312"/>
                <a:gd name="T6" fmla="*/ 2147483646 w 842"/>
                <a:gd name="T7" fmla="*/ 2147483646 h 1312"/>
                <a:gd name="T8" fmla="*/ 2147483646 w 842"/>
                <a:gd name="T9" fmla="*/ 2147483646 h 1312"/>
                <a:gd name="T10" fmla="*/ 2147483646 w 842"/>
                <a:gd name="T11" fmla="*/ 2147483646 h 1312"/>
                <a:gd name="T12" fmla="*/ 2147483646 w 842"/>
                <a:gd name="T13" fmla="*/ 2147483646 h 1312"/>
                <a:gd name="T14" fmla="*/ 2147483646 w 842"/>
                <a:gd name="T15" fmla="*/ 2147483646 h 1312"/>
                <a:gd name="T16" fmla="*/ 2147483646 w 842"/>
                <a:gd name="T17" fmla="*/ 2147483646 h 1312"/>
                <a:gd name="T18" fmla="*/ 2147483646 w 842"/>
                <a:gd name="T19" fmla="*/ 2147483646 h 1312"/>
                <a:gd name="T20" fmla="*/ 2147483646 w 842"/>
                <a:gd name="T21" fmla="*/ 2147483646 h 1312"/>
                <a:gd name="T22" fmla="*/ 2147483646 w 842"/>
                <a:gd name="T23" fmla="*/ 2147483646 h 1312"/>
                <a:gd name="T24" fmla="*/ 2147483646 w 842"/>
                <a:gd name="T25" fmla="*/ 2147483646 h 1312"/>
                <a:gd name="T26" fmla="*/ 2147483646 w 842"/>
                <a:gd name="T27" fmla="*/ 2147483646 h 1312"/>
                <a:gd name="T28" fmla="*/ 2147483646 w 842"/>
                <a:gd name="T29" fmla="*/ 2147483646 h 1312"/>
                <a:gd name="T30" fmla="*/ 2147483646 w 842"/>
                <a:gd name="T31" fmla="*/ 2147483646 h 1312"/>
                <a:gd name="T32" fmla="*/ 2147483646 w 842"/>
                <a:gd name="T33" fmla="*/ 2147483646 h 1312"/>
                <a:gd name="T34" fmla="*/ 0 w 842"/>
                <a:gd name="T35" fmla="*/ 2147483646 h 1312"/>
                <a:gd name="T36" fmla="*/ 2147483646 w 842"/>
                <a:gd name="T37" fmla="*/ 0 h 1312"/>
                <a:gd name="T38" fmla="*/ 2147483646 w 842"/>
                <a:gd name="T39" fmla="*/ 0 h 1312"/>
                <a:gd name="T40" fmla="*/ 2147483646 w 842"/>
                <a:gd name="T41" fmla="*/ 2147483646 h 1312"/>
                <a:gd name="T42" fmla="*/ 2147483646 w 842"/>
                <a:gd name="T43" fmla="*/ 2147483646 h 1312"/>
                <a:gd name="T44" fmla="*/ 2147483646 w 842"/>
                <a:gd name="T45" fmla="*/ 2147483646 h 1312"/>
                <a:gd name="T46" fmla="*/ 2147483646 w 842"/>
                <a:gd name="T47" fmla="*/ 2147483646 h 1312"/>
                <a:gd name="T48" fmla="*/ 2147483646 w 842"/>
                <a:gd name="T49" fmla="*/ 2147483646 h 1312"/>
                <a:gd name="T50" fmla="*/ 2147483646 w 842"/>
                <a:gd name="T51" fmla="*/ 2147483646 h 1312"/>
                <a:gd name="T52" fmla="*/ 2147483646 w 842"/>
                <a:gd name="T53" fmla="*/ 2147483646 h 1312"/>
                <a:gd name="T54" fmla="*/ 2147483646 w 842"/>
                <a:gd name="T55" fmla="*/ 2147483646 h 1312"/>
                <a:gd name="T56" fmla="*/ 2147483646 w 842"/>
                <a:gd name="T57" fmla="*/ 2147483646 h 1312"/>
                <a:gd name="T58" fmla="*/ 2147483646 w 842"/>
                <a:gd name="T59" fmla="*/ 2147483646 h 1312"/>
                <a:gd name="T60" fmla="*/ 2147483646 w 842"/>
                <a:gd name="T61" fmla="*/ 2147483646 h 1312"/>
                <a:gd name="T62" fmla="*/ 2147483646 w 842"/>
                <a:gd name="T63" fmla="*/ 2147483646 h 1312"/>
                <a:gd name="T64" fmla="*/ 2147483646 w 842"/>
                <a:gd name="T65" fmla="*/ 2147483646 h 1312"/>
                <a:gd name="T66" fmla="*/ 2147483646 w 842"/>
                <a:gd name="T67" fmla="*/ 2147483646 h 1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42" h="1312">
                  <a:moveTo>
                    <a:pt x="388" y="1312"/>
                  </a:moveTo>
                  <a:cubicBezTo>
                    <a:pt x="362" y="1312"/>
                    <a:pt x="340" y="1291"/>
                    <a:pt x="340" y="1265"/>
                  </a:cubicBezTo>
                  <a:cubicBezTo>
                    <a:pt x="340" y="1259"/>
                    <a:pt x="341" y="1254"/>
                    <a:pt x="343" y="1249"/>
                  </a:cubicBezTo>
                  <a:cubicBezTo>
                    <a:pt x="278" y="1249"/>
                    <a:pt x="278" y="1249"/>
                    <a:pt x="278" y="1249"/>
                  </a:cubicBezTo>
                  <a:cubicBezTo>
                    <a:pt x="250" y="1249"/>
                    <a:pt x="228" y="1226"/>
                    <a:pt x="228" y="1199"/>
                  </a:cubicBezTo>
                  <a:cubicBezTo>
                    <a:pt x="228" y="1186"/>
                    <a:pt x="233" y="1173"/>
                    <a:pt x="241" y="1164"/>
                  </a:cubicBezTo>
                  <a:cubicBezTo>
                    <a:pt x="228" y="1156"/>
                    <a:pt x="219" y="1140"/>
                    <a:pt x="219" y="1121"/>
                  </a:cubicBezTo>
                  <a:cubicBezTo>
                    <a:pt x="219" y="1108"/>
                    <a:pt x="223" y="1095"/>
                    <a:pt x="232" y="1086"/>
                  </a:cubicBezTo>
                  <a:cubicBezTo>
                    <a:pt x="210" y="1073"/>
                    <a:pt x="196" y="1049"/>
                    <a:pt x="196" y="1022"/>
                  </a:cubicBezTo>
                  <a:cubicBezTo>
                    <a:pt x="196" y="982"/>
                    <a:pt x="196" y="982"/>
                    <a:pt x="196" y="982"/>
                  </a:cubicBezTo>
                  <a:cubicBezTo>
                    <a:pt x="196" y="982"/>
                    <a:pt x="196" y="982"/>
                    <a:pt x="196" y="982"/>
                  </a:cubicBezTo>
                  <a:cubicBezTo>
                    <a:pt x="196" y="976"/>
                    <a:pt x="196" y="976"/>
                    <a:pt x="196" y="976"/>
                  </a:cubicBezTo>
                  <a:cubicBezTo>
                    <a:pt x="196" y="966"/>
                    <a:pt x="196" y="957"/>
                    <a:pt x="196" y="947"/>
                  </a:cubicBezTo>
                  <a:cubicBezTo>
                    <a:pt x="197" y="940"/>
                    <a:pt x="197" y="940"/>
                    <a:pt x="197" y="940"/>
                  </a:cubicBezTo>
                  <a:cubicBezTo>
                    <a:pt x="197" y="917"/>
                    <a:pt x="197" y="917"/>
                    <a:pt x="197" y="917"/>
                  </a:cubicBezTo>
                  <a:cubicBezTo>
                    <a:pt x="196" y="897"/>
                    <a:pt x="194" y="871"/>
                    <a:pt x="180" y="849"/>
                  </a:cubicBezTo>
                  <a:cubicBezTo>
                    <a:pt x="166" y="824"/>
                    <a:pt x="148" y="802"/>
                    <a:pt x="129" y="779"/>
                  </a:cubicBezTo>
                  <a:cubicBezTo>
                    <a:pt x="69" y="706"/>
                    <a:pt x="0" y="623"/>
                    <a:pt x="0" y="419"/>
                  </a:cubicBezTo>
                  <a:cubicBezTo>
                    <a:pt x="0" y="188"/>
                    <a:pt x="188" y="0"/>
                    <a:pt x="419" y="0"/>
                  </a:cubicBezTo>
                  <a:cubicBezTo>
                    <a:pt x="423" y="0"/>
                    <a:pt x="423" y="0"/>
                    <a:pt x="423" y="0"/>
                  </a:cubicBezTo>
                  <a:cubicBezTo>
                    <a:pt x="654" y="0"/>
                    <a:pt x="842" y="188"/>
                    <a:pt x="842" y="419"/>
                  </a:cubicBezTo>
                  <a:cubicBezTo>
                    <a:pt x="842" y="623"/>
                    <a:pt x="773" y="706"/>
                    <a:pt x="713" y="779"/>
                  </a:cubicBezTo>
                  <a:cubicBezTo>
                    <a:pt x="694" y="802"/>
                    <a:pt x="676" y="824"/>
                    <a:pt x="662" y="849"/>
                  </a:cubicBezTo>
                  <a:cubicBezTo>
                    <a:pt x="653" y="863"/>
                    <a:pt x="649" y="879"/>
                    <a:pt x="647" y="899"/>
                  </a:cubicBezTo>
                  <a:cubicBezTo>
                    <a:pt x="646" y="1023"/>
                    <a:pt x="646" y="1023"/>
                    <a:pt x="646" y="1023"/>
                  </a:cubicBezTo>
                  <a:cubicBezTo>
                    <a:pt x="646" y="1049"/>
                    <a:pt x="632" y="1073"/>
                    <a:pt x="610" y="1086"/>
                  </a:cubicBezTo>
                  <a:cubicBezTo>
                    <a:pt x="619" y="1095"/>
                    <a:pt x="623" y="1108"/>
                    <a:pt x="623" y="1121"/>
                  </a:cubicBezTo>
                  <a:cubicBezTo>
                    <a:pt x="623" y="1140"/>
                    <a:pt x="614" y="1156"/>
                    <a:pt x="601" y="1164"/>
                  </a:cubicBezTo>
                  <a:cubicBezTo>
                    <a:pt x="609" y="1173"/>
                    <a:pt x="614" y="1186"/>
                    <a:pt x="614" y="1199"/>
                  </a:cubicBezTo>
                  <a:cubicBezTo>
                    <a:pt x="614" y="1226"/>
                    <a:pt x="592" y="1249"/>
                    <a:pt x="564" y="1249"/>
                  </a:cubicBezTo>
                  <a:cubicBezTo>
                    <a:pt x="499" y="1249"/>
                    <a:pt x="499" y="1249"/>
                    <a:pt x="499" y="1249"/>
                  </a:cubicBezTo>
                  <a:cubicBezTo>
                    <a:pt x="501" y="1254"/>
                    <a:pt x="502" y="1259"/>
                    <a:pt x="502" y="1265"/>
                  </a:cubicBezTo>
                  <a:cubicBezTo>
                    <a:pt x="502" y="1291"/>
                    <a:pt x="480" y="1312"/>
                    <a:pt x="455" y="1312"/>
                  </a:cubicBezTo>
                  <a:lnTo>
                    <a:pt x="388" y="1312"/>
                  </a:lnTo>
                  <a:close/>
                </a:path>
              </a:pathLst>
            </a:custGeom>
            <a:solidFill>
              <a:srgbClr val="F4F4F4"/>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0" name="MH_Other_8"/>
            <p:cNvSpPr/>
            <p:nvPr>
              <p:custDataLst>
                <p:tags r:id="rId24"/>
              </p:custDataLst>
            </p:nvPr>
          </p:nvSpPr>
          <p:spPr bwMode="auto">
            <a:xfrm>
              <a:off x="5385726" y="7506038"/>
              <a:ext cx="233363" cy="65087"/>
            </a:xfrm>
            <a:custGeom>
              <a:avLst/>
              <a:gdLst>
                <a:gd name="T0" fmla="*/ 2147483646 w 93"/>
                <a:gd name="T1" fmla="*/ 2147483646 h 26"/>
                <a:gd name="T2" fmla="*/ 0 w 93"/>
                <a:gd name="T3" fmla="*/ 2147483646 h 26"/>
                <a:gd name="T4" fmla="*/ 2147483646 w 93"/>
                <a:gd name="T5" fmla="*/ 0 h 26"/>
                <a:gd name="T6" fmla="*/ 2147483646 w 93"/>
                <a:gd name="T7" fmla="*/ 0 h 26"/>
                <a:gd name="T8" fmla="*/ 2147483646 w 93"/>
                <a:gd name="T9" fmla="*/ 2147483646 h 26"/>
                <a:gd name="T10" fmla="*/ 2147483646 w 93"/>
                <a:gd name="T11" fmla="*/ 2147483646 h 26"/>
                <a:gd name="T12" fmla="*/ 2147483646 w 93"/>
                <a:gd name="T13" fmla="*/ 2147483646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3" h="26">
                  <a:moveTo>
                    <a:pt x="13" y="26"/>
                  </a:moveTo>
                  <a:cubicBezTo>
                    <a:pt x="5" y="26"/>
                    <a:pt x="0" y="20"/>
                    <a:pt x="0" y="13"/>
                  </a:cubicBezTo>
                  <a:cubicBezTo>
                    <a:pt x="0" y="6"/>
                    <a:pt x="5" y="0"/>
                    <a:pt x="13" y="0"/>
                  </a:cubicBezTo>
                  <a:cubicBezTo>
                    <a:pt x="80" y="0"/>
                    <a:pt x="80" y="0"/>
                    <a:pt x="80" y="0"/>
                  </a:cubicBezTo>
                  <a:cubicBezTo>
                    <a:pt x="87" y="0"/>
                    <a:pt x="93" y="6"/>
                    <a:pt x="93" y="13"/>
                  </a:cubicBezTo>
                  <a:cubicBezTo>
                    <a:pt x="93" y="20"/>
                    <a:pt x="87" y="26"/>
                    <a:pt x="80" y="26"/>
                  </a:cubicBezTo>
                  <a:lnTo>
                    <a:pt x="13" y="26"/>
                  </a:lnTo>
                  <a:close/>
                </a:path>
              </a:pathLst>
            </a:custGeom>
            <a:solidFill>
              <a:srgbClr val="8586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1" name="MH_Other_9"/>
            <p:cNvSpPr/>
            <p:nvPr>
              <p:custDataLst>
                <p:tags r:id="rId25"/>
              </p:custDataLst>
            </p:nvPr>
          </p:nvSpPr>
          <p:spPr bwMode="auto">
            <a:xfrm>
              <a:off x="5099976" y="7329824"/>
              <a:ext cx="803275" cy="82550"/>
            </a:xfrm>
            <a:custGeom>
              <a:avLst/>
              <a:gdLst>
                <a:gd name="T0" fmla="*/ 2147483646 w 318"/>
                <a:gd name="T1" fmla="*/ 2147483646 h 33"/>
                <a:gd name="T2" fmla="*/ 0 w 318"/>
                <a:gd name="T3" fmla="*/ 2147483646 h 33"/>
                <a:gd name="T4" fmla="*/ 2147483646 w 318"/>
                <a:gd name="T5" fmla="*/ 0 h 33"/>
                <a:gd name="T6" fmla="*/ 2147483646 w 318"/>
                <a:gd name="T7" fmla="*/ 0 h 33"/>
                <a:gd name="T8" fmla="*/ 2147483646 w 318"/>
                <a:gd name="T9" fmla="*/ 2147483646 h 33"/>
                <a:gd name="T10" fmla="*/ 2147483646 w 318"/>
                <a:gd name="T11" fmla="*/ 2147483646 h 33"/>
                <a:gd name="T12" fmla="*/ 2147483646 w 318"/>
                <a:gd name="T13" fmla="*/ 2147483646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8" h="33">
                  <a:moveTo>
                    <a:pt x="16" y="33"/>
                  </a:moveTo>
                  <a:cubicBezTo>
                    <a:pt x="7" y="33"/>
                    <a:pt x="0" y="25"/>
                    <a:pt x="0" y="16"/>
                  </a:cubicBezTo>
                  <a:cubicBezTo>
                    <a:pt x="0" y="7"/>
                    <a:pt x="7" y="0"/>
                    <a:pt x="16" y="0"/>
                  </a:cubicBezTo>
                  <a:cubicBezTo>
                    <a:pt x="302" y="0"/>
                    <a:pt x="302" y="0"/>
                    <a:pt x="302" y="0"/>
                  </a:cubicBezTo>
                  <a:cubicBezTo>
                    <a:pt x="311" y="0"/>
                    <a:pt x="318" y="7"/>
                    <a:pt x="318" y="16"/>
                  </a:cubicBezTo>
                  <a:cubicBezTo>
                    <a:pt x="318" y="25"/>
                    <a:pt x="311" y="33"/>
                    <a:pt x="302" y="33"/>
                  </a:cubicBezTo>
                  <a:lnTo>
                    <a:pt x="16" y="33"/>
                  </a:lnTo>
                  <a:close/>
                </a:path>
              </a:pathLst>
            </a:custGeom>
            <a:solidFill>
              <a:srgbClr val="8586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2" name="MH_Other_10"/>
            <p:cNvSpPr/>
            <p:nvPr>
              <p:custDataLst>
                <p:tags r:id="rId26"/>
              </p:custDataLst>
            </p:nvPr>
          </p:nvSpPr>
          <p:spPr bwMode="auto">
            <a:xfrm>
              <a:off x="5074575" y="7118688"/>
              <a:ext cx="838200" cy="85725"/>
            </a:xfrm>
            <a:custGeom>
              <a:avLst/>
              <a:gdLst>
                <a:gd name="T0" fmla="*/ 2147483646 w 332"/>
                <a:gd name="T1" fmla="*/ 2147483646 h 34"/>
                <a:gd name="T2" fmla="*/ 0 w 332"/>
                <a:gd name="T3" fmla="*/ 2147483646 h 34"/>
                <a:gd name="T4" fmla="*/ 2147483646 w 332"/>
                <a:gd name="T5" fmla="*/ 0 h 34"/>
                <a:gd name="T6" fmla="*/ 2147483646 w 332"/>
                <a:gd name="T7" fmla="*/ 0 h 34"/>
                <a:gd name="T8" fmla="*/ 2147483646 w 332"/>
                <a:gd name="T9" fmla="*/ 2147483646 h 34"/>
                <a:gd name="T10" fmla="*/ 2147483646 w 332"/>
                <a:gd name="T11" fmla="*/ 2147483646 h 34"/>
                <a:gd name="T12" fmla="*/ 2147483646 w 332"/>
                <a:gd name="T13" fmla="*/ 2147483646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2" h="34">
                  <a:moveTo>
                    <a:pt x="17" y="34"/>
                  </a:moveTo>
                  <a:cubicBezTo>
                    <a:pt x="8" y="34"/>
                    <a:pt x="0" y="26"/>
                    <a:pt x="0" y="17"/>
                  </a:cubicBezTo>
                  <a:cubicBezTo>
                    <a:pt x="0" y="7"/>
                    <a:pt x="8" y="0"/>
                    <a:pt x="17" y="0"/>
                  </a:cubicBezTo>
                  <a:cubicBezTo>
                    <a:pt x="315" y="0"/>
                    <a:pt x="315" y="0"/>
                    <a:pt x="315" y="0"/>
                  </a:cubicBezTo>
                  <a:cubicBezTo>
                    <a:pt x="324" y="0"/>
                    <a:pt x="332" y="7"/>
                    <a:pt x="332" y="17"/>
                  </a:cubicBezTo>
                  <a:cubicBezTo>
                    <a:pt x="332" y="26"/>
                    <a:pt x="324" y="34"/>
                    <a:pt x="315" y="34"/>
                  </a:cubicBezTo>
                  <a:lnTo>
                    <a:pt x="17" y="34"/>
                  </a:lnTo>
                  <a:close/>
                </a:path>
              </a:pathLst>
            </a:custGeom>
            <a:solidFill>
              <a:srgbClr val="85868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3" name="MH_Other_11"/>
            <p:cNvSpPr/>
            <p:nvPr>
              <p:custDataLst>
                <p:tags r:id="rId27"/>
              </p:custDataLst>
            </p:nvPr>
          </p:nvSpPr>
          <p:spPr bwMode="auto">
            <a:xfrm>
              <a:off x="5014251" y="6572588"/>
              <a:ext cx="974725" cy="439737"/>
            </a:xfrm>
            <a:custGeom>
              <a:avLst/>
              <a:gdLst>
                <a:gd name="T0" fmla="*/ 2147483646 w 386"/>
                <a:gd name="T1" fmla="*/ 2147483646 h 174"/>
                <a:gd name="T2" fmla="*/ 2147483646 w 386"/>
                <a:gd name="T3" fmla="*/ 2147483646 h 174"/>
                <a:gd name="T4" fmla="*/ 2147483646 w 386"/>
                <a:gd name="T5" fmla="*/ 2147483646 h 174"/>
                <a:gd name="T6" fmla="*/ 2147483646 w 386"/>
                <a:gd name="T7" fmla="*/ 2147483646 h 174"/>
                <a:gd name="T8" fmla="*/ 2147483646 w 386"/>
                <a:gd name="T9" fmla="*/ 2147483646 h 174"/>
                <a:gd name="T10" fmla="*/ 2147483646 w 386"/>
                <a:gd name="T11" fmla="*/ 2147483646 h 174"/>
                <a:gd name="T12" fmla="*/ 2147483646 w 386"/>
                <a:gd name="T13" fmla="*/ 2147483646 h 174"/>
                <a:gd name="T14" fmla="*/ 2147483646 w 386"/>
                <a:gd name="T15" fmla="*/ 2147483646 h 174"/>
                <a:gd name="T16" fmla="*/ 2147483646 w 386"/>
                <a:gd name="T17" fmla="*/ 2147483646 h 174"/>
                <a:gd name="T18" fmla="*/ 2147483646 w 386"/>
                <a:gd name="T19" fmla="*/ 2147483646 h 174"/>
                <a:gd name="T20" fmla="*/ 2147483646 w 386"/>
                <a:gd name="T21" fmla="*/ 2147483646 h 174"/>
                <a:gd name="T22" fmla="*/ 2147483646 w 386"/>
                <a:gd name="T23" fmla="*/ 0 h 174"/>
                <a:gd name="T24" fmla="*/ 0 w 386"/>
                <a:gd name="T25" fmla="*/ 0 h 174"/>
                <a:gd name="T26" fmla="*/ 2147483646 w 386"/>
                <a:gd name="T27" fmla="*/ 2147483646 h 1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86" h="174">
                  <a:moveTo>
                    <a:pt x="3" y="30"/>
                  </a:moveTo>
                  <a:cubicBezTo>
                    <a:pt x="3" y="30"/>
                    <a:pt x="3" y="30"/>
                    <a:pt x="3" y="30"/>
                  </a:cubicBezTo>
                  <a:cubicBezTo>
                    <a:pt x="3" y="54"/>
                    <a:pt x="3" y="54"/>
                    <a:pt x="3" y="54"/>
                  </a:cubicBezTo>
                  <a:cubicBezTo>
                    <a:pt x="3" y="54"/>
                    <a:pt x="2" y="62"/>
                    <a:pt x="2" y="62"/>
                  </a:cubicBezTo>
                  <a:cubicBezTo>
                    <a:pt x="3" y="62"/>
                    <a:pt x="3" y="62"/>
                    <a:pt x="3" y="62"/>
                  </a:cubicBezTo>
                  <a:cubicBezTo>
                    <a:pt x="2" y="137"/>
                    <a:pt x="2" y="137"/>
                    <a:pt x="2" y="137"/>
                  </a:cubicBezTo>
                  <a:cubicBezTo>
                    <a:pt x="2" y="153"/>
                    <a:pt x="12" y="168"/>
                    <a:pt x="27" y="174"/>
                  </a:cubicBezTo>
                  <a:cubicBezTo>
                    <a:pt x="34" y="173"/>
                    <a:pt x="359" y="174"/>
                    <a:pt x="359" y="174"/>
                  </a:cubicBezTo>
                  <a:cubicBezTo>
                    <a:pt x="374" y="168"/>
                    <a:pt x="384" y="153"/>
                    <a:pt x="384" y="136"/>
                  </a:cubicBezTo>
                  <a:cubicBezTo>
                    <a:pt x="385" y="11"/>
                    <a:pt x="385" y="11"/>
                    <a:pt x="385" y="11"/>
                  </a:cubicBezTo>
                  <a:cubicBezTo>
                    <a:pt x="385" y="10"/>
                    <a:pt x="385" y="10"/>
                    <a:pt x="385" y="10"/>
                  </a:cubicBezTo>
                  <a:cubicBezTo>
                    <a:pt x="385" y="6"/>
                    <a:pt x="385" y="3"/>
                    <a:pt x="386" y="0"/>
                  </a:cubicBezTo>
                  <a:cubicBezTo>
                    <a:pt x="0" y="0"/>
                    <a:pt x="0" y="0"/>
                    <a:pt x="0" y="0"/>
                  </a:cubicBezTo>
                  <a:cubicBezTo>
                    <a:pt x="2" y="11"/>
                    <a:pt x="2" y="21"/>
                    <a:pt x="3" y="3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4" name="MH_Other_12"/>
            <p:cNvSpPr/>
            <p:nvPr>
              <p:custDataLst>
                <p:tags r:id="rId28"/>
              </p:custDataLst>
            </p:nvPr>
          </p:nvSpPr>
          <p:spPr bwMode="auto">
            <a:xfrm>
              <a:off x="4526889" y="4421524"/>
              <a:ext cx="1952625" cy="2052638"/>
            </a:xfrm>
            <a:custGeom>
              <a:avLst/>
              <a:gdLst>
                <a:gd name="T0" fmla="*/ 2147483646 w 773"/>
                <a:gd name="T1" fmla="*/ 2147483646 h 813"/>
                <a:gd name="T2" fmla="*/ 2147483646 w 773"/>
                <a:gd name="T3" fmla="*/ 2147483646 h 813"/>
                <a:gd name="T4" fmla="*/ 2147483646 w 773"/>
                <a:gd name="T5" fmla="*/ 2147483646 h 813"/>
                <a:gd name="T6" fmla="*/ 2147483646 w 773"/>
                <a:gd name="T7" fmla="*/ 0 h 813"/>
                <a:gd name="T8" fmla="*/ 2147483646 w 773"/>
                <a:gd name="T9" fmla="*/ 0 h 813"/>
                <a:gd name="T10" fmla="*/ 0 w 773"/>
                <a:gd name="T11" fmla="*/ 2147483646 h 813"/>
                <a:gd name="T12" fmla="*/ 2147483646 w 773"/>
                <a:gd name="T13" fmla="*/ 2147483646 h 813"/>
                <a:gd name="T14" fmla="*/ 2147483646 w 773"/>
                <a:gd name="T15" fmla="*/ 2147483646 h 813"/>
                <a:gd name="T16" fmla="*/ 2147483646 w 773"/>
                <a:gd name="T17" fmla="*/ 2147483646 h 813"/>
                <a:gd name="T18" fmla="*/ 2147483646 w 773"/>
                <a:gd name="T19" fmla="*/ 2147483646 h 813"/>
                <a:gd name="T20" fmla="*/ 2147483646 w 773"/>
                <a:gd name="T21" fmla="*/ 2147483646 h 8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73" h="813">
                  <a:moveTo>
                    <a:pt x="597" y="797"/>
                  </a:moveTo>
                  <a:cubicBezTo>
                    <a:pt x="613" y="771"/>
                    <a:pt x="632" y="748"/>
                    <a:pt x="652" y="723"/>
                  </a:cubicBezTo>
                  <a:cubicBezTo>
                    <a:pt x="709" y="655"/>
                    <a:pt x="773" y="577"/>
                    <a:pt x="773" y="385"/>
                  </a:cubicBezTo>
                  <a:cubicBezTo>
                    <a:pt x="773" y="173"/>
                    <a:pt x="600" y="0"/>
                    <a:pt x="388" y="0"/>
                  </a:cubicBezTo>
                  <a:cubicBezTo>
                    <a:pt x="384" y="0"/>
                    <a:pt x="384" y="0"/>
                    <a:pt x="384" y="0"/>
                  </a:cubicBezTo>
                  <a:cubicBezTo>
                    <a:pt x="172" y="0"/>
                    <a:pt x="0" y="173"/>
                    <a:pt x="0" y="385"/>
                  </a:cubicBezTo>
                  <a:cubicBezTo>
                    <a:pt x="0" y="577"/>
                    <a:pt x="64" y="655"/>
                    <a:pt x="120" y="723"/>
                  </a:cubicBezTo>
                  <a:cubicBezTo>
                    <a:pt x="140" y="748"/>
                    <a:pt x="159" y="771"/>
                    <a:pt x="175" y="797"/>
                  </a:cubicBezTo>
                  <a:cubicBezTo>
                    <a:pt x="178" y="803"/>
                    <a:pt x="180" y="808"/>
                    <a:pt x="183" y="813"/>
                  </a:cubicBezTo>
                  <a:cubicBezTo>
                    <a:pt x="589" y="813"/>
                    <a:pt x="589" y="813"/>
                    <a:pt x="589" y="813"/>
                  </a:cubicBezTo>
                  <a:cubicBezTo>
                    <a:pt x="592" y="808"/>
                    <a:pt x="594" y="802"/>
                    <a:pt x="597" y="797"/>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5" name="MH_Other_26"/>
            <p:cNvSpPr/>
            <p:nvPr>
              <p:custDataLst>
                <p:tags r:id="rId29"/>
              </p:custDataLst>
            </p:nvPr>
          </p:nvSpPr>
          <p:spPr bwMode="auto">
            <a:xfrm>
              <a:off x="5269838" y="6280488"/>
              <a:ext cx="74612" cy="111125"/>
            </a:xfrm>
            <a:custGeom>
              <a:avLst/>
              <a:gdLst>
                <a:gd name="T0" fmla="*/ 2147483646 w 14"/>
                <a:gd name="T1" fmla="*/ 0 h 21"/>
                <a:gd name="T2" fmla="*/ 2147483646 w 14"/>
                <a:gd name="T3" fmla="*/ 0 h 21"/>
                <a:gd name="T4" fmla="*/ 0 w 14"/>
                <a:gd name="T5" fmla="*/ 2147483646 h 21"/>
                <a:gd name="T6" fmla="*/ 0 w 14"/>
                <a:gd name="T7" fmla="*/ 2147483646 h 21"/>
                <a:gd name="T8" fmla="*/ 2147483646 w 14"/>
                <a:gd name="T9" fmla="*/ 2147483646 h 21"/>
                <a:gd name="T10" fmla="*/ 2147483646 w 14"/>
                <a:gd name="T11" fmla="*/ 2147483646 h 21"/>
                <a:gd name="T12" fmla="*/ 2147483646 w 14"/>
                <a:gd name="T13" fmla="*/ 2147483646 h 21"/>
                <a:gd name="T14" fmla="*/ 2147483646 w 14"/>
                <a:gd name="T15" fmla="*/ 2147483646 h 21"/>
                <a:gd name="T16" fmla="*/ 2147483646 w 14"/>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21">
                  <a:moveTo>
                    <a:pt x="13" y="0"/>
                  </a:moveTo>
                  <a:cubicBezTo>
                    <a:pt x="1" y="0"/>
                    <a:pt x="1" y="0"/>
                    <a:pt x="1" y="0"/>
                  </a:cubicBezTo>
                  <a:cubicBezTo>
                    <a:pt x="1" y="0"/>
                    <a:pt x="0" y="0"/>
                    <a:pt x="0" y="1"/>
                  </a:cubicBezTo>
                  <a:cubicBezTo>
                    <a:pt x="0" y="20"/>
                    <a:pt x="0" y="20"/>
                    <a:pt x="0" y="20"/>
                  </a:cubicBezTo>
                  <a:cubicBezTo>
                    <a:pt x="0" y="21"/>
                    <a:pt x="1" y="21"/>
                    <a:pt x="1" y="21"/>
                  </a:cubicBezTo>
                  <a:cubicBezTo>
                    <a:pt x="13" y="21"/>
                    <a:pt x="13" y="21"/>
                    <a:pt x="13" y="21"/>
                  </a:cubicBezTo>
                  <a:cubicBezTo>
                    <a:pt x="14" y="21"/>
                    <a:pt x="14" y="21"/>
                    <a:pt x="14" y="20"/>
                  </a:cubicBezTo>
                  <a:cubicBezTo>
                    <a:pt x="14" y="1"/>
                    <a:pt x="14" y="1"/>
                    <a:pt x="14" y="1"/>
                  </a:cubicBezTo>
                  <a:cubicBezTo>
                    <a:pt x="14" y="0"/>
                    <a:pt x="14" y="0"/>
                    <a:pt x="13" y="0"/>
                  </a:cubicBezTo>
                  <a:close/>
                </a:path>
              </a:pathLst>
            </a:custGeom>
            <a:solidFill>
              <a:srgbClr val="F6F6F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6" name="MH_Other_27"/>
            <p:cNvSpPr/>
            <p:nvPr>
              <p:custDataLst>
                <p:tags r:id="rId30"/>
              </p:custDataLst>
            </p:nvPr>
          </p:nvSpPr>
          <p:spPr bwMode="auto">
            <a:xfrm>
              <a:off x="5395250" y="6326524"/>
              <a:ext cx="76200" cy="65088"/>
            </a:xfrm>
            <a:custGeom>
              <a:avLst/>
              <a:gdLst>
                <a:gd name="T0" fmla="*/ 2147483646 w 14"/>
                <a:gd name="T1" fmla="*/ 0 h 12"/>
                <a:gd name="T2" fmla="*/ 2147483646 w 14"/>
                <a:gd name="T3" fmla="*/ 0 h 12"/>
                <a:gd name="T4" fmla="*/ 0 w 14"/>
                <a:gd name="T5" fmla="*/ 0 h 12"/>
                <a:gd name="T6" fmla="*/ 0 w 14"/>
                <a:gd name="T7" fmla="*/ 2147483646 h 12"/>
                <a:gd name="T8" fmla="*/ 2147483646 w 14"/>
                <a:gd name="T9" fmla="*/ 2147483646 h 12"/>
                <a:gd name="T10" fmla="*/ 2147483646 w 14"/>
                <a:gd name="T11" fmla="*/ 2147483646 h 12"/>
                <a:gd name="T12" fmla="*/ 2147483646 w 14"/>
                <a:gd name="T13" fmla="*/ 2147483646 h 12"/>
                <a:gd name="T14" fmla="*/ 2147483646 w 14"/>
                <a:gd name="T15" fmla="*/ 0 h 12"/>
                <a:gd name="T16" fmla="*/ 2147483646 w 14"/>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12">
                  <a:moveTo>
                    <a:pt x="13" y="0"/>
                  </a:moveTo>
                  <a:cubicBezTo>
                    <a:pt x="1" y="0"/>
                    <a:pt x="1" y="0"/>
                    <a:pt x="1" y="0"/>
                  </a:cubicBezTo>
                  <a:cubicBezTo>
                    <a:pt x="0" y="0"/>
                    <a:pt x="0" y="0"/>
                    <a:pt x="0" y="0"/>
                  </a:cubicBezTo>
                  <a:cubicBezTo>
                    <a:pt x="0" y="12"/>
                    <a:pt x="0" y="12"/>
                    <a:pt x="0" y="12"/>
                  </a:cubicBezTo>
                  <a:cubicBezTo>
                    <a:pt x="0" y="12"/>
                    <a:pt x="0" y="12"/>
                    <a:pt x="1" y="12"/>
                  </a:cubicBezTo>
                  <a:cubicBezTo>
                    <a:pt x="13" y="12"/>
                    <a:pt x="13" y="12"/>
                    <a:pt x="13" y="12"/>
                  </a:cubicBezTo>
                  <a:cubicBezTo>
                    <a:pt x="13" y="12"/>
                    <a:pt x="14" y="12"/>
                    <a:pt x="14" y="12"/>
                  </a:cubicBezTo>
                  <a:cubicBezTo>
                    <a:pt x="14" y="0"/>
                    <a:pt x="14" y="0"/>
                    <a:pt x="14" y="0"/>
                  </a:cubicBezTo>
                  <a:cubicBezTo>
                    <a:pt x="14" y="0"/>
                    <a:pt x="13" y="0"/>
                    <a:pt x="13" y="0"/>
                  </a:cubicBezTo>
                  <a:close/>
                </a:path>
              </a:pathLst>
            </a:custGeom>
            <a:solidFill>
              <a:srgbClr val="F6F6F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7" name="MH_Other_28"/>
            <p:cNvSpPr/>
            <p:nvPr>
              <p:custDataLst>
                <p:tags r:id="rId31"/>
              </p:custDataLst>
            </p:nvPr>
          </p:nvSpPr>
          <p:spPr bwMode="auto">
            <a:xfrm>
              <a:off x="5517489" y="6196350"/>
              <a:ext cx="73025" cy="195263"/>
            </a:xfrm>
            <a:custGeom>
              <a:avLst/>
              <a:gdLst>
                <a:gd name="T0" fmla="*/ 2147483646 w 14"/>
                <a:gd name="T1" fmla="*/ 0 h 37"/>
                <a:gd name="T2" fmla="*/ 2147483646 w 14"/>
                <a:gd name="T3" fmla="*/ 0 h 37"/>
                <a:gd name="T4" fmla="*/ 0 w 14"/>
                <a:gd name="T5" fmla="*/ 2147483646 h 37"/>
                <a:gd name="T6" fmla="*/ 0 w 14"/>
                <a:gd name="T7" fmla="*/ 2147483646 h 37"/>
                <a:gd name="T8" fmla="*/ 2147483646 w 14"/>
                <a:gd name="T9" fmla="*/ 2147483646 h 37"/>
                <a:gd name="T10" fmla="*/ 2147483646 w 14"/>
                <a:gd name="T11" fmla="*/ 2147483646 h 37"/>
                <a:gd name="T12" fmla="*/ 2147483646 w 14"/>
                <a:gd name="T13" fmla="*/ 2147483646 h 37"/>
                <a:gd name="T14" fmla="*/ 2147483646 w 14"/>
                <a:gd name="T15" fmla="*/ 2147483646 h 37"/>
                <a:gd name="T16" fmla="*/ 2147483646 w 14"/>
                <a:gd name="T17" fmla="*/ 0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37">
                  <a:moveTo>
                    <a:pt x="13" y="0"/>
                  </a:moveTo>
                  <a:cubicBezTo>
                    <a:pt x="1" y="0"/>
                    <a:pt x="1" y="0"/>
                    <a:pt x="1" y="0"/>
                  </a:cubicBezTo>
                  <a:cubicBezTo>
                    <a:pt x="1" y="0"/>
                    <a:pt x="0" y="1"/>
                    <a:pt x="0" y="2"/>
                  </a:cubicBezTo>
                  <a:cubicBezTo>
                    <a:pt x="0" y="35"/>
                    <a:pt x="0" y="35"/>
                    <a:pt x="0" y="35"/>
                  </a:cubicBezTo>
                  <a:cubicBezTo>
                    <a:pt x="0" y="36"/>
                    <a:pt x="1" y="37"/>
                    <a:pt x="1" y="37"/>
                  </a:cubicBezTo>
                  <a:cubicBezTo>
                    <a:pt x="13" y="37"/>
                    <a:pt x="13" y="37"/>
                    <a:pt x="13" y="37"/>
                  </a:cubicBezTo>
                  <a:cubicBezTo>
                    <a:pt x="14" y="37"/>
                    <a:pt x="14" y="36"/>
                    <a:pt x="14" y="35"/>
                  </a:cubicBezTo>
                  <a:cubicBezTo>
                    <a:pt x="14" y="2"/>
                    <a:pt x="14" y="2"/>
                    <a:pt x="14" y="2"/>
                  </a:cubicBezTo>
                  <a:cubicBezTo>
                    <a:pt x="14" y="1"/>
                    <a:pt x="14" y="0"/>
                    <a:pt x="13" y="0"/>
                  </a:cubicBezTo>
                  <a:close/>
                </a:path>
              </a:pathLst>
            </a:custGeom>
            <a:solidFill>
              <a:srgbClr val="F6F6F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8" name="MH_Other_29"/>
            <p:cNvSpPr/>
            <p:nvPr>
              <p:custDataLst>
                <p:tags r:id="rId32"/>
              </p:custDataLst>
            </p:nvPr>
          </p:nvSpPr>
          <p:spPr bwMode="auto">
            <a:xfrm>
              <a:off x="5642900" y="6010612"/>
              <a:ext cx="76200" cy="381000"/>
            </a:xfrm>
            <a:custGeom>
              <a:avLst/>
              <a:gdLst>
                <a:gd name="T0" fmla="*/ 2147483646 w 14"/>
                <a:gd name="T1" fmla="*/ 0 h 72"/>
                <a:gd name="T2" fmla="*/ 2147483646 w 14"/>
                <a:gd name="T3" fmla="*/ 0 h 72"/>
                <a:gd name="T4" fmla="*/ 0 w 14"/>
                <a:gd name="T5" fmla="*/ 2147483646 h 72"/>
                <a:gd name="T6" fmla="*/ 0 w 14"/>
                <a:gd name="T7" fmla="*/ 2147483646 h 72"/>
                <a:gd name="T8" fmla="*/ 2147483646 w 14"/>
                <a:gd name="T9" fmla="*/ 2147483646 h 72"/>
                <a:gd name="T10" fmla="*/ 2147483646 w 14"/>
                <a:gd name="T11" fmla="*/ 2147483646 h 72"/>
                <a:gd name="T12" fmla="*/ 2147483646 w 14"/>
                <a:gd name="T13" fmla="*/ 2147483646 h 72"/>
                <a:gd name="T14" fmla="*/ 2147483646 w 14"/>
                <a:gd name="T15" fmla="*/ 2147483646 h 72"/>
                <a:gd name="T16" fmla="*/ 2147483646 w 14"/>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 h="72">
                  <a:moveTo>
                    <a:pt x="13" y="0"/>
                  </a:moveTo>
                  <a:cubicBezTo>
                    <a:pt x="1" y="0"/>
                    <a:pt x="1" y="0"/>
                    <a:pt x="1" y="0"/>
                  </a:cubicBezTo>
                  <a:cubicBezTo>
                    <a:pt x="1" y="0"/>
                    <a:pt x="0" y="2"/>
                    <a:pt x="0" y="4"/>
                  </a:cubicBezTo>
                  <a:cubicBezTo>
                    <a:pt x="0" y="68"/>
                    <a:pt x="0" y="68"/>
                    <a:pt x="0" y="68"/>
                  </a:cubicBezTo>
                  <a:cubicBezTo>
                    <a:pt x="0" y="70"/>
                    <a:pt x="1" y="72"/>
                    <a:pt x="1" y="72"/>
                  </a:cubicBezTo>
                  <a:cubicBezTo>
                    <a:pt x="13" y="72"/>
                    <a:pt x="13" y="72"/>
                    <a:pt x="13" y="72"/>
                  </a:cubicBezTo>
                  <a:cubicBezTo>
                    <a:pt x="14" y="72"/>
                    <a:pt x="14" y="70"/>
                    <a:pt x="14" y="68"/>
                  </a:cubicBezTo>
                  <a:cubicBezTo>
                    <a:pt x="14" y="4"/>
                    <a:pt x="14" y="4"/>
                    <a:pt x="14" y="4"/>
                  </a:cubicBezTo>
                  <a:cubicBezTo>
                    <a:pt x="14" y="2"/>
                    <a:pt x="14" y="0"/>
                    <a:pt x="13" y="0"/>
                  </a:cubicBezTo>
                  <a:close/>
                </a:path>
              </a:pathLst>
            </a:custGeom>
            <a:solidFill>
              <a:srgbClr val="F6F6F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39" name="MH_Other_30"/>
            <p:cNvSpPr/>
            <p:nvPr>
              <p:custDataLst>
                <p:tags r:id="rId33"/>
              </p:custDataLst>
            </p:nvPr>
          </p:nvSpPr>
          <p:spPr bwMode="auto">
            <a:xfrm>
              <a:off x="5260313" y="5767724"/>
              <a:ext cx="463550" cy="482600"/>
            </a:xfrm>
            <a:custGeom>
              <a:avLst/>
              <a:gdLst>
                <a:gd name="T0" fmla="*/ 2147483646 w 209"/>
                <a:gd name="T1" fmla="*/ 2147483646 h 218"/>
                <a:gd name="T2" fmla="*/ 2147483646 w 209"/>
                <a:gd name="T3" fmla="*/ 2147483646 h 218"/>
                <a:gd name="T4" fmla="*/ 2147483646 w 209"/>
                <a:gd name="T5" fmla="*/ 2147483646 h 218"/>
                <a:gd name="T6" fmla="*/ 2147483646 w 209"/>
                <a:gd name="T7" fmla="*/ 2147483646 h 218"/>
                <a:gd name="T8" fmla="*/ 0 w 209"/>
                <a:gd name="T9" fmla="*/ 2147483646 h 218"/>
                <a:gd name="T10" fmla="*/ 2147483646 w 209"/>
                <a:gd name="T11" fmla="*/ 2147483646 h 218"/>
                <a:gd name="T12" fmla="*/ 2147483646 w 209"/>
                <a:gd name="T13" fmla="*/ 2147483646 h 218"/>
                <a:gd name="T14" fmla="*/ 2147483646 w 209"/>
                <a:gd name="T15" fmla="*/ 2147483646 h 218"/>
                <a:gd name="T16" fmla="*/ 2147483646 w 209"/>
                <a:gd name="T17" fmla="*/ 2147483646 h 218"/>
                <a:gd name="T18" fmla="*/ 2147483646 w 209"/>
                <a:gd name="T19" fmla="*/ 2147483646 h 218"/>
                <a:gd name="T20" fmla="*/ 2147483646 w 209"/>
                <a:gd name="T21" fmla="*/ 2147483646 h 218"/>
                <a:gd name="T22" fmla="*/ 2147483646 w 209"/>
                <a:gd name="T23" fmla="*/ 0 h 218"/>
                <a:gd name="T24" fmla="*/ 2147483646 w 209"/>
                <a:gd name="T25" fmla="*/ 2147483646 h 218"/>
                <a:gd name="T26" fmla="*/ 2147483646 w 209"/>
                <a:gd name="T27" fmla="*/ 2147483646 h 2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9" h="218">
                  <a:moveTo>
                    <a:pt x="147" y="48"/>
                  </a:moveTo>
                  <a:lnTo>
                    <a:pt x="159" y="58"/>
                  </a:lnTo>
                  <a:lnTo>
                    <a:pt x="71" y="191"/>
                  </a:lnTo>
                  <a:lnTo>
                    <a:pt x="19" y="163"/>
                  </a:lnTo>
                  <a:lnTo>
                    <a:pt x="0" y="187"/>
                  </a:lnTo>
                  <a:lnTo>
                    <a:pt x="14" y="198"/>
                  </a:lnTo>
                  <a:lnTo>
                    <a:pt x="23" y="187"/>
                  </a:lnTo>
                  <a:lnTo>
                    <a:pt x="78" y="218"/>
                  </a:lnTo>
                  <a:lnTo>
                    <a:pt x="176" y="67"/>
                  </a:lnTo>
                  <a:lnTo>
                    <a:pt x="188" y="77"/>
                  </a:lnTo>
                  <a:lnTo>
                    <a:pt x="197" y="38"/>
                  </a:lnTo>
                  <a:lnTo>
                    <a:pt x="209" y="0"/>
                  </a:lnTo>
                  <a:lnTo>
                    <a:pt x="178" y="24"/>
                  </a:lnTo>
                  <a:lnTo>
                    <a:pt x="147" y="48"/>
                  </a:lnTo>
                  <a:close/>
                </a:path>
              </a:pathLst>
            </a:custGeom>
            <a:solidFill>
              <a:srgbClr val="F6F6F5"/>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40" name="MH_Title_1"/>
            <p:cNvSpPr txBox="1">
              <a:spLocks noChangeArrowheads="1"/>
            </p:cNvSpPr>
            <p:nvPr>
              <p:custDataLst>
                <p:tags r:id="rId34"/>
              </p:custDataLst>
            </p:nvPr>
          </p:nvSpPr>
          <p:spPr bwMode="auto">
            <a:xfrm>
              <a:off x="4682464" y="4988263"/>
              <a:ext cx="1665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r>
                <a:rPr lang="zh-CN" altLang="en-US" sz="1200" b="1" dirty="0">
                  <a:solidFill>
                    <a:srgbClr val="FFFFFF"/>
                  </a:solidFill>
                  <a:ea typeface="微软雅黑" panose="020B0503020204020204" pitchFamily="34" charset="-122"/>
                  <a:cs typeface="Arial Unicode MS" panose="020B0604020202020204" pitchFamily="34" charset="-122"/>
                </a:rPr>
                <a:t>双击输入替换内容</a:t>
              </a:r>
              <a:endParaRPr lang="zh-CN" altLang="en-US" sz="1200" b="1" dirty="0">
                <a:solidFill>
                  <a:srgbClr val="FFFFFF"/>
                </a:solidFill>
                <a:ea typeface="微软雅黑" panose="020B0503020204020204" pitchFamily="34" charset="-122"/>
                <a:cs typeface="Arial Unicode MS" panose="020B0604020202020204" pitchFamily="34" charset="-122"/>
              </a:endParaRPr>
            </a:p>
          </p:txBody>
        </p:sp>
      </p:grpSp>
      <p:sp>
        <p:nvSpPr>
          <p:cNvPr id="41" name="文本框 20"/>
          <p:cNvSpPr>
            <a:spLocks noChangeArrowheads="1"/>
          </p:cNvSpPr>
          <p:nvPr/>
        </p:nvSpPr>
        <p:spPr bwMode="auto">
          <a:xfrm>
            <a:off x="2455050" y="2998785"/>
            <a:ext cx="1798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2" name="文本框 20"/>
          <p:cNvSpPr>
            <a:spLocks noChangeArrowheads="1"/>
          </p:cNvSpPr>
          <p:nvPr/>
        </p:nvSpPr>
        <p:spPr bwMode="auto">
          <a:xfrm>
            <a:off x="2071724" y="4333270"/>
            <a:ext cx="1798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3" name="文本框 20"/>
          <p:cNvSpPr>
            <a:spLocks noChangeArrowheads="1"/>
          </p:cNvSpPr>
          <p:nvPr/>
        </p:nvSpPr>
        <p:spPr bwMode="auto">
          <a:xfrm>
            <a:off x="7713914" y="3104165"/>
            <a:ext cx="1798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4" name="文本框 20"/>
          <p:cNvSpPr>
            <a:spLocks noChangeArrowheads="1"/>
          </p:cNvSpPr>
          <p:nvPr/>
        </p:nvSpPr>
        <p:spPr bwMode="auto">
          <a:xfrm>
            <a:off x="7967041" y="4342714"/>
            <a:ext cx="1798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5" name="文本框 20"/>
          <p:cNvSpPr>
            <a:spLocks noChangeArrowheads="1"/>
          </p:cNvSpPr>
          <p:nvPr/>
        </p:nvSpPr>
        <p:spPr bwMode="auto">
          <a:xfrm>
            <a:off x="6286915" y="2327281"/>
            <a:ext cx="17989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6" name="文本框 45"/>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见证成长</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1"/>
                                        </p:tgtEl>
                                        <p:attrNameLst>
                                          <p:attrName>style.visibility</p:attrName>
                                        </p:attrNameLst>
                                      </p:cBhvr>
                                      <p:to>
                                        <p:strVal val="visible"/>
                                      </p:to>
                                    </p:set>
                                    <p:animEffect transition="in" filter="fade">
                                      <p:cBhvr>
                                        <p:cTn id="30" dur="500"/>
                                        <p:tgtEl>
                                          <p:spTgt spid="4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rgbClr val="EAE4E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42951" y="0"/>
            <a:ext cx="6220062" cy="7752132"/>
            <a:chOff x="542951" y="0"/>
            <a:chExt cx="6220062" cy="7752132"/>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4431" y="0"/>
              <a:ext cx="4393406" cy="6858000"/>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495254">
              <a:off x="542951" y="894132"/>
              <a:ext cx="4393406" cy="6858000"/>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199220">
              <a:off x="2909197" y="1131693"/>
              <a:ext cx="3853816" cy="6015712"/>
            </a:xfrm>
            <a:prstGeom prst="rect">
              <a:avLst/>
            </a:prstGeom>
          </p:spPr>
        </p:pic>
      </p:grpSp>
      <p:sp>
        <p:nvSpPr>
          <p:cNvPr id="8" name="文本框 7"/>
          <p:cNvSpPr txBox="1"/>
          <p:nvPr/>
        </p:nvSpPr>
        <p:spPr>
          <a:xfrm>
            <a:off x="6845510" y="3575393"/>
            <a:ext cx="5008997" cy="1015663"/>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dist"/>
            <a:r>
              <a:rPr lang="zh-CN" altLang="en-US" sz="6000"/>
              <a:t>祝您节日快乐</a:t>
            </a:r>
            <a:endParaRPr lang="zh-CN" altLang="en-US" sz="6000"/>
          </a:p>
        </p:txBody>
      </p:sp>
      <p:sp>
        <p:nvSpPr>
          <p:cNvPr id="9" name="文本框 8"/>
          <p:cNvSpPr txBox="1"/>
          <p:nvPr/>
        </p:nvSpPr>
        <p:spPr>
          <a:xfrm>
            <a:off x="7037795" y="2505670"/>
            <a:ext cx="4992158" cy="923330"/>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r>
              <a:rPr lang="en-US" altLang="zh-CN" sz="5400"/>
              <a:t>PART  FOUR</a:t>
            </a:r>
            <a:endParaRPr lang="zh-CN" altLang="en-US" sz="5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2686389">
            <a:off x="4909653" y="2600663"/>
            <a:ext cx="2259290" cy="2264190"/>
            <a:chOff x="4095409" y="3126757"/>
            <a:chExt cx="2045437" cy="2049874"/>
          </a:xfrm>
        </p:grpSpPr>
        <p:sp>
          <p:nvSpPr>
            <p:cNvPr id="5" name="Freeform 4"/>
            <p:cNvSpPr/>
            <p:nvPr/>
          </p:nvSpPr>
          <p:spPr bwMode="auto">
            <a:xfrm>
              <a:off x="4494735" y="3126757"/>
              <a:ext cx="1231256" cy="437041"/>
            </a:xfrm>
            <a:custGeom>
              <a:avLst/>
              <a:gdLst>
                <a:gd name="T0" fmla="*/ 17 w 234"/>
                <a:gd name="T1" fmla="*/ 44 h 83"/>
                <a:gd name="T2" fmla="*/ 234 w 234"/>
                <a:gd name="T3" fmla="*/ 54 h 83"/>
                <a:gd name="T4" fmla="*/ 209 w 234"/>
                <a:gd name="T5" fmla="*/ 78 h 83"/>
                <a:gd name="T6" fmla="*/ 41 w 234"/>
                <a:gd name="T7" fmla="*/ 69 h 83"/>
                <a:gd name="T8" fmla="*/ 55 w 234"/>
                <a:gd name="T9" fmla="*/ 83 h 83"/>
                <a:gd name="T10" fmla="*/ 0 w 234"/>
                <a:gd name="T11" fmla="*/ 82 h 83"/>
                <a:gd name="T12" fmla="*/ 0 w 234"/>
                <a:gd name="T13" fmla="*/ 27 h 83"/>
                <a:gd name="T14" fmla="*/ 17 w 234"/>
                <a:gd name="T15" fmla="*/ 44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4" h="83">
                  <a:moveTo>
                    <a:pt x="17" y="44"/>
                  </a:moveTo>
                  <a:cubicBezTo>
                    <a:pt x="83" y="0"/>
                    <a:pt x="171" y="3"/>
                    <a:pt x="234" y="54"/>
                  </a:cubicBezTo>
                  <a:cubicBezTo>
                    <a:pt x="209" y="78"/>
                    <a:pt x="209" y="78"/>
                    <a:pt x="209" y="78"/>
                  </a:cubicBezTo>
                  <a:cubicBezTo>
                    <a:pt x="161" y="40"/>
                    <a:pt x="93" y="37"/>
                    <a:pt x="41" y="69"/>
                  </a:cubicBezTo>
                  <a:cubicBezTo>
                    <a:pt x="55" y="83"/>
                    <a:pt x="55" y="83"/>
                    <a:pt x="55" y="83"/>
                  </a:cubicBezTo>
                  <a:cubicBezTo>
                    <a:pt x="0" y="82"/>
                    <a:pt x="0" y="82"/>
                    <a:pt x="0" y="82"/>
                  </a:cubicBezTo>
                  <a:cubicBezTo>
                    <a:pt x="0" y="27"/>
                    <a:pt x="0" y="27"/>
                    <a:pt x="0" y="27"/>
                  </a:cubicBezTo>
                  <a:cubicBezTo>
                    <a:pt x="17" y="44"/>
                    <a:pt x="17" y="44"/>
                    <a:pt x="17" y="44"/>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Freeform 5"/>
            <p:cNvSpPr/>
            <p:nvPr/>
          </p:nvSpPr>
          <p:spPr bwMode="auto">
            <a:xfrm>
              <a:off x="5721553" y="3548268"/>
              <a:ext cx="419293" cy="1202416"/>
            </a:xfrm>
            <a:custGeom>
              <a:avLst/>
              <a:gdLst>
                <a:gd name="T0" fmla="*/ 0 w 80"/>
                <a:gd name="T1" fmla="*/ 56 h 228"/>
                <a:gd name="T2" fmla="*/ 14 w 80"/>
                <a:gd name="T3" fmla="*/ 42 h 228"/>
                <a:gd name="T4" fmla="*/ 3 w 80"/>
                <a:gd name="T5" fmla="*/ 204 h 228"/>
                <a:gd name="T6" fmla="*/ 28 w 80"/>
                <a:gd name="T7" fmla="*/ 228 h 228"/>
                <a:gd name="T8" fmla="*/ 39 w 80"/>
                <a:gd name="T9" fmla="*/ 17 h 228"/>
                <a:gd name="T10" fmla="*/ 56 w 80"/>
                <a:gd name="T11" fmla="*/ 0 h 228"/>
                <a:gd name="T12" fmla="*/ 0 w 80"/>
                <a:gd name="T13" fmla="*/ 0 h 228"/>
                <a:gd name="T14" fmla="*/ 0 w 80"/>
                <a:gd name="T15" fmla="*/ 56 h 2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228">
                  <a:moveTo>
                    <a:pt x="0" y="56"/>
                  </a:moveTo>
                  <a:cubicBezTo>
                    <a:pt x="14" y="42"/>
                    <a:pt x="14" y="42"/>
                    <a:pt x="14" y="42"/>
                  </a:cubicBezTo>
                  <a:cubicBezTo>
                    <a:pt x="43" y="93"/>
                    <a:pt x="39" y="157"/>
                    <a:pt x="3" y="204"/>
                  </a:cubicBezTo>
                  <a:cubicBezTo>
                    <a:pt x="28" y="228"/>
                    <a:pt x="28" y="228"/>
                    <a:pt x="28" y="228"/>
                  </a:cubicBezTo>
                  <a:cubicBezTo>
                    <a:pt x="76" y="167"/>
                    <a:pt x="80" y="82"/>
                    <a:pt x="39" y="17"/>
                  </a:cubicBezTo>
                  <a:cubicBezTo>
                    <a:pt x="56" y="0"/>
                    <a:pt x="56" y="0"/>
                    <a:pt x="56" y="0"/>
                  </a:cubicBezTo>
                  <a:cubicBezTo>
                    <a:pt x="0" y="0"/>
                    <a:pt x="0" y="0"/>
                    <a:pt x="0" y="0"/>
                  </a:cubicBezTo>
                  <a:cubicBezTo>
                    <a:pt x="0" y="56"/>
                    <a:pt x="0" y="56"/>
                    <a:pt x="0" y="56"/>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Freeform 6"/>
            <p:cNvSpPr/>
            <p:nvPr/>
          </p:nvSpPr>
          <p:spPr bwMode="auto">
            <a:xfrm>
              <a:off x="4528011" y="4755120"/>
              <a:ext cx="1202416" cy="421511"/>
            </a:xfrm>
            <a:custGeom>
              <a:avLst/>
              <a:gdLst>
                <a:gd name="T0" fmla="*/ 229 w 229"/>
                <a:gd name="T1" fmla="*/ 56 h 80"/>
                <a:gd name="T2" fmla="*/ 211 w 229"/>
                <a:gd name="T3" fmla="*/ 38 h 80"/>
                <a:gd name="T4" fmla="*/ 0 w 229"/>
                <a:gd name="T5" fmla="*/ 29 h 80"/>
                <a:gd name="T6" fmla="*/ 24 w 229"/>
                <a:gd name="T7" fmla="*/ 4 h 80"/>
                <a:gd name="T8" fmla="*/ 187 w 229"/>
                <a:gd name="T9" fmla="*/ 13 h 80"/>
                <a:gd name="T10" fmla="*/ 174 w 229"/>
                <a:gd name="T11" fmla="*/ 0 h 80"/>
                <a:gd name="T12" fmla="*/ 229 w 229"/>
                <a:gd name="T13" fmla="*/ 0 h 80"/>
                <a:gd name="T14" fmla="*/ 229 w 229"/>
                <a:gd name="T15" fmla="*/ 56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9" h="80">
                  <a:moveTo>
                    <a:pt x="229" y="56"/>
                  </a:moveTo>
                  <a:cubicBezTo>
                    <a:pt x="211" y="38"/>
                    <a:pt x="211" y="38"/>
                    <a:pt x="211" y="38"/>
                  </a:cubicBezTo>
                  <a:cubicBezTo>
                    <a:pt x="147" y="80"/>
                    <a:pt x="62" y="77"/>
                    <a:pt x="0" y="29"/>
                  </a:cubicBezTo>
                  <a:cubicBezTo>
                    <a:pt x="24" y="4"/>
                    <a:pt x="24" y="4"/>
                    <a:pt x="24" y="4"/>
                  </a:cubicBezTo>
                  <a:cubicBezTo>
                    <a:pt x="72" y="40"/>
                    <a:pt x="136" y="43"/>
                    <a:pt x="187" y="13"/>
                  </a:cubicBezTo>
                  <a:cubicBezTo>
                    <a:pt x="174" y="0"/>
                    <a:pt x="174" y="0"/>
                    <a:pt x="174" y="0"/>
                  </a:cubicBezTo>
                  <a:cubicBezTo>
                    <a:pt x="229" y="0"/>
                    <a:pt x="229" y="0"/>
                    <a:pt x="229" y="0"/>
                  </a:cubicBezTo>
                  <a:cubicBezTo>
                    <a:pt x="229" y="56"/>
                    <a:pt x="229" y="56"/>
                    <a:pt x="229" y="56"/>
                  </a:cubicBez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Freeform 7"/>
            <p:cNvSpPr/>
            <p:nvPr/>
          </p:nvSpPr>
          <p:spPr bwMode="auto">
            <a:xfrm>
              <a:off x="4095409" y="3559359"/>
              <a:ext cx="425948" cy="1217946"/>
            </a:xfrm>
            <a:custGeom>
              <a:avLst/>
              <a:gdLst>
                <a:gd name="T0" fmla="*/ 26 w 81"/>
                <a:gd name="T1" fmla="*/ 231 h 231"/>
                <a:gd name="T2" fmla="*/ 43 w 81"/>
                <a:gd name="T3" fmla="*/ 213 h 231"/>
                <a:gd name="T4" fmla="*/ 52 w 81"/>
                <a:gd name="T5" fmla="*/ 0 h 231"/>
                <a:gd name="T6" fmla="*/ 77 w 81"/>
                <a:gd name="T7" fmla="*/ 24 h 231"/>
                <a:gd name="T8" fmla="*/ 68 w 81"/>
                <a:gd name="T9" fmla="*/ 189 h 231"/>
                <a:gd name="T10" fmla="*/ 81 w 81"/>
                <a:gd name="T11" fmla="*/ 175 h 231"/>
                <a:gd name="T12" fmla="*/ 81 w 81"/>
                <a:gd name="T13" fmla="*/ 231 h 231"/>
                <a:gd name="T14" fmla="*/ 26 w 81"/>
                <a:gd name="T15" fmla="*/ 231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 h="231">
                  <a:moveTo>
                    <a:pt x="26" y="231"/>
                  </a:moveTo>
                  <a:cubicBezTo>
                    <a:pt x="43" y="213"/>
                    <a:pt x="43" y="213"/>
                    <a:pt x="43" y="213"/>
                  </a:cubicBezTo>
                  <a:cubicBezTo>
                    <a:pt x="0" y="148"/>
                    <a:pt x="3" y="62"/>
                    <a:pt x="52" y="0"/>
                  </a:cubicBezTo>
                  <a:cubicBezTo>
                    <a:pt x="77" y="24"/>
                    <a:pt x="77" y="24"/>
                    <a:pt x="77" y="24"/>
                  </a:cubicBezTo>
                  <a:cubicBezTo>
                    <a:pt x="40" y="72"/>
                    <a:pt x="37" y="138"/>
                    <a:pt x="68" y="189"/>
                  </a:cubicBezTo>
                  <a:cubicBezTo>
                    <a:pt x="81" y="175"/>
                    <a:pt x="81" y="175"/>
                    <a:pt x="81" y="175"/>
                  </a:cubicBezTo>
                  <a:cubicBezTo>
                    <a:pt x="81" y="231"/>
                    <a:pt x="81" y="231"/>
                    <a:pt x="81" y="231"/>
                  </a:cubicBezTo>
                  <a:lnTo>
                    <a:pt x="26" y="231"/>
                  </a:ln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9" name="Freeform 33"/>
          <p:cNvSpPr>
            <a:spLocks noEditPoints="1"/>
          </p:cNvSpPr>
          <p:nvPr/>
        </p:nvSpPr>
        <p:spPr bwMode="auto">
          <a:xfrm>
            <a:off x="5718494" y="3131991"/>
            <a:ext cx="627331" cy="709482"/>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TextBox 34"/>
          <p:cNvSpPr txBox="1"/>
          <p:nvPr/>
        </p:nvSpPr>
        <p:spPr>
          <a:xfrm>
            <a:off x="5568730" y="3924501"/>
            <a:ext cx="926857" cy="27699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prstClr val="black"/>
                </a:solidFill>
                <a:latin typeface="Arial" panose="020B0604020202020204" pitchFamily="34" charset="0"/>
                <a:ea typeface="微软雅黑" panose="020B0503020204020204" pitchFamily="34" charset="-122"/>
                <a:cs typeface="Arial" panose="020B0604020202020204" pitchFamily="34" charset="0"/>
              </a:rPr>
              <a:t>SUCCESS</a:t>
            </a:r>
            <a:endParaRPr lang="en-GB" sz="1200" b="1">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1" name="Group 12"/>
          <p:cNvGrpSpPr/>
          <p:nvPr/>
        </p:nvGrpSpPr>
        <p:grpSpPr>
          <a:xfrm>
            <a:off x="6597724" y="4022954"/>
            <a:ext cx="2117969" cy="681164"/>
            <a:chOff x="6991643" y="4527485"/>
            <a:chExt cx="3396957" cy="1092501"/>
          </a:xfrm>
        </p:grpSpPr>
        <p:grpSp>
          <p:nvGrpSpPr>
            <p:cNvPr id="12" name="Group 17"/>
            <p:cNvGrpSpPr/>
            <p:nvPr/>
          </p:nvGrpSpPr>
          <p:grpSpPr>
            <a:xfrm>
              <a:off x="6991643" y="4527485"/>
              <a:ext cx="3396957" cy="1092501"/>
              <a:chOff x="6991643" y="1620367"/>
              <a:chExt cx="3396957" cy="1092501"/>
            </a:xfrm>
            <a:solidFill>
              <a:schemeClr val="accent4"/>
            </a:solidFill>
          </p:grpSpPr>
          <p:grpSp>
            <p:nvGrpSpPr>
              <p:cNvPr id="14" name="Group 18"/>
              <p:cNvGrpSpPr/>
              <p:nvPr/>
            </p:nvGrpSpPr>
            <p:grpSpPr>
              <a:xfrm>
                <a:off x="6991643" y="2215087"/>
                <a:ext cx="2785403" cy="497781"/>
                <a:chOff x="7202658" y="1907795"/>
                <a:chExt cx="2785403" cy="497781"/>
              </a:xfrm>
              <a:grpFill/>
            </p:grpSpPr>
            <p:cxnSp>
              <p:nvCxnSpPr>
                <p:cNvPr id="16" name="Straight Connector 20"/>
                <p:cNvCxnSpPr/>
                <p:nvPr/>
              </p:nvCxnSpPr>
              <p:spPr>
                <a:xfrm>
                  <a:off x="7202658" y="2405575"/>
                  <a:ext cx="2236764" cy="0"/>
                </a:xfrm>
                <a:prstGeom prst="line">
                  <a:avLst/>
                </a:prstGeom>
                <a:grpFill/>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21"/>
                <p:cNvCxnSpPr/>
                <p:nvPr/>
              </p:nvCxnSpPr>
              <p:spPr>
                <a:xfrm flipV="1">
                  <a:off x="9425354" y="1907795"/>
                  <a:ext cx="562707" cy="497781"/>
                </a:xfrm>
                <a:prstGeom prst="line">
                  <a:avLst/>
                </a:prstGeom>
                <a:grpFill/>
                <a:ln w="254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Oval 19"/>
              <p:cNvSpPr/>
              <p:nvPr/>
            </p:nvSpPr>
            <p:spPr>
              <a:xfrm>
                <a:off x="9632897" y="1620367"/>
                <a:ext cx="755703" cy="75570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3" name="Freeform 35"/>
            <p:cNvSpPr/>
            <p:nvPr/>
          </p:nvSpPr>
          <p:spPr bwMode="auto">
            <a:xfrm>
              <a:off x="9841036" y="4746208"/>
              <a:ext cx="349218" cy="320594"/>
            </a:xfrm>
            <a:custGeom>
              <a:avLst/>
              <a:gdLst>
                <a:gd name="T0" fmla="*/ 29 w 85"/>
                <a:gd name="T1" fmla="*/ 0 h 78"/>
                <a:gd name="T2" fmla="*/ 34 w 85"/>
                <a:gd name="T3" fmla="*/ 29 h 78"/>
                <a:gd name="T4" fmla="*/ 8 w 85"/>
                <a:gd name="T5" fmla="*/ 29 h 78"/>
                <a:gd name="T6" fmla="*/ 6 w 85"/>
                <a:gd name="T7" fmla="*/ 29 h 78"/>
                <a:gd name="T8" fmla="*/ 0 w 85"/>
                <a:gd name="T9" fmla="*/ 35 h 78"/>
                <a:gd name="T10" fmla="*/ 0 w 85"/>
                <a:gd name="T11" fmla="*/ 35 h 78"/>
                <a:gd name="T12" fmla="*/ 4 w 85"/>
                <a:gd name="T13" fmla="*/ 42 h 78"/>
                <a:gd name="T14" fmla="*/ 0 w 85"/>
                <a:gd name="T15" fmla="*/ 47 h 78"/>
                <a:gd name="T16" fmla="*/ 0 w 85"/>
                <a:gd name="T17" fmla="*/ 47 h 78"/>
                <a:gd name="T18" fmla="*/ 5 w 85"/>
                <a:gd name="T19" fmla="*/ 54 h 78"/>
                <a:gd name="T20" fmla="*/ 4 w 85"/>
                <a:gd name="T21" fmla="*/ 58 h 78"/>
                <a:gd name="T22" fmla="*/ 4 w 85"/>
                <a:gd name="T23" fmla="*/ 58 h 78"/>
                <a:gd name="T24" fmla="*/ 10 w 85"/>
                <a:gd name="T25" fmla="*/ 65 h 78"/>
                <a:gd name="T26" fmla="*/ 11 w 85"/>
                <a:gd name="T27" fmla="*/ 65 h 78"/>
                <a:gd name="T28" fmla="*/ 9 w 85"/>
                <a:gd name="T29" fmla="*/ 70 h 78"/>
                <a:gd name="T30" fmla="*/ 9 w 85"/>
                <a:gd name="T31" fmla="*/ 70 h 78"/>
                <a:gd name="T32" fmla="*/ 15 w 85"/>
                <a:gd name="T33" fmla="*/ 77 h 78"/>
                <a:gd name="T34" fmla="*/ 29 w 85"/>
                <a:gd name="T35" fmla="*/ 77 h 78"/>
                <a:gd name="T36" fmla="*/ 45 w 85"/>
                <a:gd name="T37" fmla="*/ 77 h 78"/>
                <a:gd name="T38" fmla="*/ 46 w 85"/>
                <a:gd name="T39" fmla="*/ 77 h 78"/>
                <a:gd name="T40" fmla="*/ 51 w 85"/>
                <a:gd name="T41" fmla="*/ 71 h 78"/>
                <a:gd name="T42" fmla="*/ 66 w 85"/>
                <a:gd name="T43" fmla="*/ 69 h 78"/>
                <a:gd name="T44" fmla="*/ 66 w 85"/>
                <a:gd name="T45" fmla="*/ 78 h 78"/>
                <a:gd name="T46" fmla="*/ 85 w 85"/>
                <a:gd name="T47" fmla="*/ 78 h 78"/>
                <a:gd name="T48" fmla="*/ 85 w 85"/>
                <a:gd name="T49" fmla="*/ 25 h 78"/>
                <a:gd name="T50" fmla="*/ 66 w 85"/>
                <a:gd name="T51" fmla="*/ 25 h 78"/>
                <a:gd name="T52" fmla="*/ 66 w 85"/>
                <a:gd name="T53" fmla="*/ 32 h 78"/>
                <a:gd name="T54" fmla="*/ 61 w 85"/>
                <a:gd name="T55" fmla="*/ 32 h 78"/>
                <a:gd name="T56" fmla="*/ 29 w 85"/>
                <a:gd name="T5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5" h="78">
                  <a:moveTo>
                    <a:pt x="29" y="0"/>
                  </a:moveTo>
                  <a:cubicBezTo>
                    <a:pt x="1" y="7"/>
                    <a:pt x="33" y="28"/>
                    <a:pt x="34" y="29"/>
                  </a:cubicBezTo>
                  <a:cubicBezTo>
                    <a:pt x="8" y="29"/>
                    <a:pt x="8" y="29"/>
                    <a:pt x="8" y="29"/>
                  </a:cubicBezTo>
                  <a:cubicBezTo>
                    <a:pt x="6" y="29"/>
                    <a:pt x="6" y="29"/>
                    <a:pt x="6" y="29"/>
                  </a:cubicBezTo>
                  <a:cubicBezTo>
                    <a:pt x="3" y="29"/>
                    <a:pt x="0" y="32"/>
                    <a:pt x="0" y="35"/>
                  </a:cubicBezTo>
                  <a:cubicBezTo>
                    <a:pt x="0" y="35"/>
                    <a:pt x="0" y="35"/>
                    <a:pt x="0" y="35"/>
                  </a:cubicBezTo>
                  <a:cubicBezTo>
                    <a:pt x="0" y="38"/>
                    <a:pt x="1" y="41"/>
                    <a:pt x="4" y="42"/>
                  </a:cubicBezTo>
                  <a:cubicBezTo>
                    <a:pt x="2" y="43"/>
                    <a:pt x="0" y="45"/>
                    <a:pt x="0" y="47"/>
                  </a:cubicBezTo>
                  <a:cubicBezTo>
                    <a:pt x="0" y="47"/>
                    <a:pt x="0" y="47"/>
                    <a:pt x="0" y="47"/>
                  </a:cubicBezTo>
                  <a:cubicBezTo>
                    <a:pt x="0" y="51"/>
                    <a:pt x="2" y="53"/>
                    <a:pt x="5" y="54"/>
                  </a:cubicBezTo>
                  <a:cubicBezTo>
                    <a:pt x="4" y="55"/>
                    <a:pt x="4" y="57"/>
                    <a:pt x="4" y="58"/>
                  </a:cubicBezTo>
                  <a:cubicBezTo>
                    <a:pt x="4" y="58"/>
                    <a:pt x="4" y="58"/>
                    <a:pt x="4" y="58"/>
                  </a:cubicBezTo>
                  <a:cubicBezTo>
                    <a:pt x="4" y="62"/>
                    <a:pt x="7" y="65"/>
                    <a:pt x="10" y="65"/>
                  </a:cubicBezTo>
                  <a:cubicBezTo>
                    <a:pt x="11" y="65"/>
                    <a:pt x="11" y="65"/>
                    <a:pt x="11" y="65"/>
                  </a:cubicBezTo>
                  <a:cubicBezTo>
                    <a:pt x="9" y="66"/>
                    <a:pt x="9" y="68"/>
                    <a:pt x="9" y="70"/>
                  </a:cubicBezTo>
                  <a:cubicBezTo>
                    <a:pt x="9" y="70"/>
                    <a:pt x="9" y="70"/>
                    <a:pt x="9" y="70"/>
                  </a:cubicBezTo>
                  <a:cubicBezTo>
                    <a:pt x="9" y="74"/>
                    <a:pt x="12" y="77"/>
                    <a:pt x="15" y="77"/>
                  </a:cubicBezTo>
                  <a:cubicBezTo>
                    <a:pt x="29" y="77"/>
                    <a:pt x="29" y="77"/>
                    <a:pt x="29" y="77"/>
                  </a:cubicBezTo>
                  <a:cubicBezTo>
                    <a:pt x="45" y="77"/>
                    <a:pt x="45" y="77"/>
                    <a:pt x="45" y="77"/>
                  </a:cubicBezTo>
                  <a:cubicBezTo>
                    <a:pt x="46" y="77"/>
                    <a:pt x="46" y="77"/>
                    <a:pt x="46" y="77"/>
                  </a:cubicBezTo>
                  <a:cubicBezTo>
                    <a:pt x="51" y="71"/>
                    <a:pt x="51" y="71"/>
                    <a:pt x="51" y="71"/>
                  </a:cubicBezTo>
                  <a:cubicBezTo>
                    <a:pt x="66" y="69"/>
                    <a:pt x="66" y="69"/>
                    <a:pt x="66" y="69"/>
                  </a:cubicBezTo>
                  <a:cubicBezTo>
                    <a:pt x="66" y="78"/>
                    <a:pt x="66" y="78"/>
                    <a:pt x="66" y="78"/>
                  </a:cubicBezTo>
                  <a:cubicBezTo>
                    <a:pt x="85" y="78"/>
                    <a:pt x="85" y="78"/>
                    <a:pt x="85" y="78"/>
                  </a:cubicBezTo>
                  <a:cubicBezTo>
                    <a:pt x="85" y="25"/>
                    <a:pt x="85" y="25"/>
                    <a:pt x="85" y="25"/>
                  </a:cubicBezTo>
                  <a:cubicBezTo>
                    <a:pt x="66" y="25"/>
                    <a:pt x="66" y="25"/>
                    <a:pt x="66" y="25"/>
                  </a:cubicBezTo>
                  <a:cubicBezTo>
                    <a:pt x="66" y="32"/>
                    <a:pt x="66" y="32"/>
                    <a:pt x="66" y="32"/>
                  </a:cubicBezTo>
                  <a:cubicBezTo>
                    <a:pt x="61" y="32"/>
                    <a:pt x="61" y="32"/>
                    <a:pt x="61" y="32"/>
                  </a:cubicBezTo>
                  <a:cubicBezTo>
                    <a:pt x="57" y="16"/>
                    <a:pt x="32" y="17"/>
                    <a:pt x="29" y="0"/>
                  </a:cubicBezTo>
                  <a:close/>
                </a:path>
              </a:pathLst>
            </a:custGeom>
            <a:solidFill>
              <a:schemeClr val="bg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8" name="Group 15"/>
          <p:cNvGrpSpPr/>
          <p:nvPr/>
        </p:nvGrpSpPr>
        <p:grpSpPr>
          <a:xfrm>
            <a:off x="3331617" y="4022954"/>
            <a:ext cx="2117969" cy="681164"/>
            <a:chOff x="1753214" y="4527485"/>
            <a:chExt cx="3396957" cy="1092501"/>
          </a:xfrm>
        </p:grpSpPr>
        <p:grpSp>
          <p:nvGrpSpPr>
            <p:cNvPr id="19" name="Group 28"/>
            <p:cNvGrpSpPr/>
            <p:nvPr/>
          </p:nvGrpSpPr>
          <p:grpSpPr>
            <a:xfrm flipH="1">
              <a:off x="1753214" y="4527485"/>
              <a:ext cx="3396957" cy="1092501"/>
              <a:chOff x="6991643" y="1620367"/>
              <a:chExt cx="3396957" cy="1092501"/>
            </a:xfrm>
          </p:grpSpPr>
          <p:grpSp>
            <p:nvGrpSpPr>
              <p:cNvPr id="21" name="Group 29"/>
              <p:cNvGrpSpPr/>
              <p:nvPr/>
            </p:nvGrpSpPr>
            <p:grpSpPr>
              <a:xfrm>
                <a:off x="6991643" y="2215087"/>
                <a:ext cx="2785403" cy="497781"/>
                <a:chOff x="7202658" y="1907795"/>
                <a:chExt cx="2785403" cy="497781"/>
              </a:xfrm>
            </p:grpSpPr>
            <p:cxnSp>
              <p:nvCxnSpPr>
                <p:cNvPr id="23" name="Straight Connector 31"/>
                <p:cNvCxnSpPr/>
                <p:nvPr/>
              </p:nvCxnSpPr>
              <p:spPr>
                <a:xfrm>
                  <a:off x="7202658" y="2405575"/>
                  <a:ext cx="223676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32"/>
                <p:cNvCxnSpPr/>
                <p:nvPr/>
              </p:nvCxnSpPr>
              <p:spPr>
                <a:xfrm flipV="1">
                  <a:off x="9425354" y="1907795"/>
                  <a:ext cx="562707" cy="497781"/>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2" name="Oval 30"/>
              <p:cNvSpPr/>
              <p:nvPr/>
            </p:nvSpPr>
            <p:spPr>
              <a:xfrm>
                <a:off x="9632897" y="1620367"/>
                <a:ext cx="755703" cy="7557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0" name="Freeform 36"/>
            <p:cNvSpPr>
              <a:spLocks noEditPoints="1"/>
            </p:cNvSpPr>
            <p:nvPr/>
          </p:nvSpPr>
          <p:spPr bwMode="auto">
            <a:xfrm>
              <a:off x="1962181" y="4746208"/>
              <a:ext cx="337768" cy="330136"/>
            </a:xfrm>
            <a:custGeom>
              <a:avLst/>
              <a:gdLst>
                <a:gd name="T0" fmla="*/ 74 w 82"/>
                <a:gd name="T1" fmla="*/ 6 h 80"/>
                <a:gd name="T2" fmla="*/ 67 w 82"/>
                <a:gd name="T3" fmla="*/ 27 h 80"/>
                <a:gd name="T4" fmla="*/ 65 w 82"/>
                <a:gd name="T5" fmla="*/ 30 h 80"/>
                <a:gd name="T6" fmla="*/ 75 w 82"/>
                <a:gd name="T7" fmla="*/ 71 h 80"/>
                <a:gd name="T8" fmla="*/ 66 w 82"/>
                <a:gd name="T9" fmla="*/ 80 h 80"/>
                <a:gd name="T10" fmla="*/ 44 w 82"/>
                <a:gd name="T11" fmla="*/ 50 h 80"/>
                <a:gd name="T12" fmla="*/ 36 w 82"/>
                <a:gd name="T13" fmla="*/ 57 h 80"/>
                <a:gd name="T14" fmla="*/ 39 w 82"/>
                <a:gd name="T15" fmla="*/ 70 h 80"/>
                <a:gd name="T16" fmla="*/ 34 w 82"/>
                <a:gd name="T17" fmla="*/ 75 h 80"/>
                <a:gd name="T18" fmla="*/ 26 w 82"/>
                <a:gd name="T19" fmla="*/ 61 h 80"/>
                <a:gd name="T20" fmla="*/ 21 w 82"/>
                <a:gd name="T21" fmla="*/ 67 h 80"/>
                <a:gd name="T22" fmla="*/ 16 w 82"/>
                <a:gd name="T23" fmla="*/ 62 h 80"/>
                <a:gd name="T24" fmla="*/ 21 w 82"/>
                <a:gd name="T25" fmla="*/ 57 h 80"/>
                <a:gd name="T26" fmla="*/ 7 w 82"/>
                <a:gd name="T27" fmla="*/ 50 h 80"/>
                <a:gd name="T28" fmla="*/ 12 w 82"/>
                <a:gd name="T29" fmla="*/ 44 h 80"/>
                <a:gd name="T30" fmla="*/ 25 w 82"/>
                <a:gd name="T31" fmla="*/ 47 h 80"/>
                <a:gd name="T32" fmla="*/ 32 w 82"/>
                <a:gd name="T33" fmla="*/ 39 h 80"/>
                <a:gd name="T34" fmla="*/ 0 w 82"/>
                <a:gd name="T35" fmla="*/ 18 h 80"/>
                <a:gd name="T36" fmla="*/ 9 w 82"/>
                <a:gd name="T37" fmla="*/ 8 h 80"/>
                <a:gd name="T38" fmla="*/ 51 w 82"/>
                <a:gd name="T39" fmla="*/ 16 h 80"/>
                <a:gd name="T40" fmla="*/ 53 w 82"/>
                <a:gd name="T41" fmla="*/ 13 h 80"/>
                <a:gd name="T42" fmla="*/ 74 w 82"/>
                <a:gd name="T43" fmla="*/ 6 h 80"/>
                <a:gd name="T44" fmla="*/ 82 w 82"/>
                <a:gd name="T45" fmla="*/ 50 h 80"/>
                <a:gd name="T46" fmla="*/ 74 w 82"/>
                <a:gd name="T47" fmla="*/ 42 h 80"/>
                <a:gd name="T48" fmla="*/ 72 w 82"/>
                <a:gd name="T49" fmla="*/ 44 h 80"/>
                <a:gd name="T50" fmla="*/ 76 w 82"/>
                <a:gd name="T51" fmla="*/ 57 h 80"/>
                <a:gd name="T52" fmla="*/ 82 w 82"/>
                <a:gd name="T53" fmla="*/ 50 h 80"/>
                <a:gd name="T54" fmla="*/ 29 w 82"/>
                <a:gd name="T55" fmla="*/ 0 h 80"/>
                <a:gd name="T56" fmla="*/ 23 w 82"/>
                <a:gd name="T57" fmla="*/ 7 h 80"/>
                <a:gd name="T58" fmla="*/ 36 w 82"/>
                <a:gd name="T59" fmla="*/ 10 h 80"/>
                <a:gd name="T60" fmla="*/ 37 w 82"/>
                <a:gd name="T61" fmla="*/ 8 h 80"/>
                <a:gd name="T62" fmla="*/ 29 w 82"/>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80">
                  <a:moveTo>
                    <a:pt x="74" y="6"/>
                  </a:moveTo>
                  <a:cubicBezTo>
                    <a:pt x="76" y="15"/>
                    <a:pt x="74" y="21"/>
                    <a:pt x="67" y="27"/>
                  </a:cubicBezTo>
                  <a:cubicBezTo>
                    <a:pt x="65" y="30"/>
                    <a:pt x="65" y="30"/>
                    <a:pt x="65" y="30"/>
                  </a:cubicBezTo>
                  <a:cubicBezTo>
                    <a:pt x="75" y="71"/>
                    <a:pt x="75" y="71"/>
                    <a:pt x="75" y="71"/>
                  </a:cubicBezTo>
                  <a:cubicBezTo>
                    <a:pt x="66" y="80"/>
                    <a:pt x="66" y="80"/>
                    <a:pt x="66" y="80"/>
                  </a:cubicBezTo>
                  <a:cubicBezTo>
                    <a:pt x="44" y="50"/>
                    <a:pt x="44" y="50"/>
                    <a:pt x="44" y="50"/>
                  </a:cubicBezTo>
                  <a:cubicBezTo>
                    <a:pt x="36" y="57"/>
                    <a:pt x="36" y="57"/>
                    <a:pt x="36" y="57"/>
                  </a:cubicBezTo>
                  <a:cubicBezTo>
                    <a:pt x="39" y="70"/>
                    <a:pt x="39" y="70"/>
                    <a:pt x="39" y="70"/>
                  </a:cubicBezTo>
                  <a:cubicBezTo>
                    <a:pt x="34" y="75"/>
                    <a:pt x="34" y="75"/>
                    <a:pt x="34" y="75"/>
                  </a:cubicBezTo>
                  <a:cubicBezTo>
                    <a:pt x="26" y="61"/>
                    <a:pt x="26" y="61"/>
                    <a:pt x="26" y="61"/>
                  </a:cubicBezTo>
                  <a:cubicBezTo>
                    <a:pt x="21" y="67"/>
                    <a:pt x="21" y="67"/>
                    <a:pt x="21" y="67"/>
                  </a:cubicBezTo>
                  <a:cubicBezTo>
                    <a:pt x="16" y="62"/>
                    <a:pt x="16" y="62"/>
                    <a:pt x="16" y="62"/>
                  </a:cubicBezTo>
                  <a:cubicBezTo>
                    <a:pt x="21" y="57"/>
                    <a:pt x="21" y="57"/>
                    <a:pt x="21" y="57"/>
                  </a:cubicBezTo>
                  <a:cubicBezTo>
                    <a:pt x="7" y="50"/>
                    <a:pt x="7" y="50"/>
                    <a:pt x="7" y="50"/>
                  </a:cubicBezTo>
                  <a:cubicBezTo>
                    <a:pt x="12" y="44"/>
                    <a:pt x="12" y="44"/>
                    <a:pt x="12" y="44"/>
                  </a:cubicBezTo>
                  <a:cubicBezTo>
                    <a:pt x="25" y="47"/>
                    <a:pt x="25" y="47"/>
                    <a:pt x="25" y="47"/>
                  </a:cubicBezTo>
                  <a:cubicBezTo>
                    <a:pt x="32" y="39"/>
                    <a:pt x="32" y="39"/>
                    <a:pt x="32" y="39"/>
                  </a:cubicBezTo>
                  <a:cubicBezTo>
                    <a:pt x="0" y="18"/>
                    <a:pt x="0" y="18"/>
                    <a:pt x="0" y="18"/>
                  </a:cubicBezTo>
                  <a:cubicBezTo>
                    <a:pt x="9" y="8"/>
                    <a:pt x="9" y="8"/>
                    <a:pt x="9" y="8"/>
                  </a:cubicBezTo>
                  <a:cubicBezTo>
                    <a:pt x="51" y="16"/>
                    <a:pt x="51" y="16"/>
                    <a:pt x="51" y="16"/>
                  </a:cubicBezTo>
                  <a:cubicBezTo>
                    <a:pt x="53" y="13"/>
                    <a:pt x="53" y="13"/>
                    <a:pt x="53" y="13"/>
                  </a:cubicBezTo>
                  <a:cubicBezTo>
                    <a:pt x="60" y="5"/>
                    <a:pt x="67" y="4"/>
                    <a:pt x="74" y="6"/>
                  </a:cubicBezTo>
                  <a:close/>
                  <a:moveTo>
                    <a:pt x="82" y="50"/>
                  </a:moveTo>
                  <a:cubicBezTo>
                    <a:pt x="74" y="42"/>
                    <a:pt x="74" y="42"/>
                    <a:pt x="74" y="42"/>
                  </a:cubicBezTo>
                  <a:cubicBezTo>
                    <a:pt x="72" y="44"/>
                    <a:pt x="72" y="44"/>
                    <a:pt x="72" y="44"/>
                  </a:cubicBezTo>
                  <a:cubicBezTo>
                    <a:pt x="76" y="57"/>
                    <a:pt x="76" y="57"/>
                    <a:pt x="76" y="57"/>
                  </a:cubicBezTo>
                  <a:cubicBezTo>
                    <a:pt x="82" y="50"/>
                    <a:pt x="82" y="50"/>
                    <a:pt x="82" y="50"/>
                  </a:cubicBezTo>
                  <a:close/>
                  <a:moveTo>
                    <a:pt x="29" y="0"/>
                  </a:moveTo>
                  <a:cubicBezTo>
                    <a:pt x="23" y="7"/>
                    <a:pt x="23" y="7"/>
                    <a:pt x="23" y="7"/>
                  </a:cubicBezTo>
                  <a:cubicBezTo>
                    <a:pt x="36" y="10"/>
                    <a:pt x="36" y="10"/>
                    <a:pt x="36" y="10"/>
                  </a:cubicBezTo>
                  <a:cubicBezTo>
                    <a:pt x="37" y="8"/>
                    <a:pt x="37" y="8"/>
                    <a:pt x="37" y="8"/>
                  </a:cubicBezTo>
                  <a:lnTo>
                    <a:pt x="29" y="0"/>
                  </a:lnTo>
                  <a:close/>
                </a:path>
              </a:pathLst>
            </a:custGeom>
            <a:solidFill>
              <a:schemeClr val="bg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5" name="Group 10"/>
          <p:cNvGrpSpPr/>
          <p:nvPr/>
        </p:nvGrpSpPr>
        <p:grpSpPr>
          <a:xfrm>
            <a:off x="6934683" y="2341961"/>
            <a:ext cx="1781009" cy="681164"/>
            <a:chOff x="7532084" y="1831383"/>
            <a:chExt cx="2856516" cy="1092501"/>
          </a:xfrm>
        </p:grpSpPr>
        <p:grpSp>
          <p:nvGrpSpPr>
            <p:cNvPr id="26" name="Group 16"/>
            <p:cNvGrpSpPr/>
            <p:nvPr/>
          </p:nvGrpSpPr>
          <p:grpSpPr>
            <a:xfrm>
              <a:off x="7532084" y="1831383"/>
              <a:ext cx="2856516" cy="1092501"/>
              <a:chOff x="7532084" y="1620367"/>
              <a:chExt cx="2856516" cy="1092501"/>
            </a:xfrm>
          </p:grpSpPr>
          <p:grpSp>
            <p:nvGrpSpPr>
              <p:cNvPr id="28" name="Group 13"/>
              <p:cNvGrpSpPr/>
              <p:nvPr/>
            </p:nvGrpSpPr>
            <p:grpSpPr>
              <a:xfrm>
                <a:off x="7532084" y="2215087"/>
                <a:ext cx="2244962" cy="497781"/>
                <a:chOff x="7743099" y="1907795"/>
                <a:chExt cx="2244962" cy="497781"/>
              </a:xfrm>
            </p:grpSpPr>
            <p:cxnSp>
              <p:nvCxnSpPr>
                <p:cNvPr id="30" name="Straight Connector 9"/>
                <p:cNvCxnSpPr/>
                <p:nvPr/>
              </p:nvCxnSpPr>
              <p:spPr>
                <a:xfrm>
                  <a:off x="7743099" y="2405575"/>
                  <a:ext cx="169632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Straight Connector 11"/>
                <p:cNvCxnSpPr/>
                <p:nvPr/>
              </p:nvCxnSpPr>
              <p:spPr>
                <a:xfrm flipV="1">
                  <a:off x="9425354" y="1907795"/>
                  <a:ext cx="562707" cy="497781"/>
                </a:xfrm>
                <a:prstGeom prst="line">
                  <a:avLst/>
                </a:prstGeom>
                <a:ln w="25400"/>
              </p:spPr>
              <p:style>
                <a:lnRef idx="1">
                  <a:schemeClr val="accent1"/>
                </a:lnRef>
                <a:fillRef idx="0">
                  <a:schemeClr val="accent1"/>
                </a:fillRef>
                <a:effectRef idx="0">
                  <a:schemeClr val="accent1"/>
                </a:effectRef>
                <a:fontRef idx="minor">
                  <a:schemeClr val="tx1"/>
                </a:fontRef>
              </p:style>
            </p:cxnSp>
          </p:grpSp>
          <p:sp>
            <p:nvSpPr>
              <p:cNvPr id="29" name="Oval 14"/>
              <p:cNvSpPr/>
              <p:nvPr/>
            </p:nvSpPr>
            <p:spPr>
              <a:xfrm>
                <a:off x="9632897" y="1620367"/>
                <a:ext cx="755703" cy="7557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7" name="Freeform 37"/>
            <p:cNvSpPr>
              <a:spLocks noEditPoints="1"/>
            </p:cNvSpPr>
            <p:nvPr/>
          </p:nvSpPr>
          <p:spPr bwMode="auto">
            <a:xfrm>
              <a:off x="9852359" y="2017450"/>
              <a:ext cx="316777" cy="383568"/>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2" name="Group 8"/>
          <p:cNvGrpSpPr/>
          <p:nvPr/>
        </p:nvGrpSpPr>
        <p:grpSpPr>
          <a:xfrm>
            <a:off x="3331617" y="2341961"/>
            <a:ext cx="1781009" cy="681164"/>
            <a:chOff x="1753214" y="1831383"/>
            <a:chExt cx="2856516" cy="1092501"/>
          </a:xfrm>
        </p:grpSpPr>
        <p:grpSp>
          <p:nvGrpSpPr>
            <p:cNvPr id="33" name="Group 23"/>
            <p:cNvGrpSpPr/>
            <p:nvPr/>
          </p:nvGrpSpPr>
          <p:grpSpPr>
            <a:xfrm flipH="1">
              <a:off x="1753214" y="1831383"/>
              <a:ext cx="2856516" cy="1092501"/>
              <a:chOff x="7532084" y="1620367"/>
              <a:chExt cx="2856516" cy="1092501"/>
            </a:xfrm>
          </p:grpSpPr>
          <p:grpSp>
            <p:nvGrpSpPr>
              <p:cNvPr id="35" name="Group 24"/>
              <p:cNvGrpSpPr/>
              <p:nvPr/>
            </p:nvGrpSpPr>
            <p:grpSpPr>
              <a:xfrm>
                <a:off x="7532084" y="2215087"/>
                <a:ext cx="2244962" cy="497781"/>
                <a:chOff x="7743099" y="1907795"/>
                <a:chExt cx="2244962" cy="497781"/>
              </a:xfrm>
            </p:grpSpPr>
            <p:cxnSp>
              <p:nvCxnSpPr>
                <p:cNvPr id="37" name="Straight Connector 26"/>
                <p:cNvCxnSpPr/>
                <p:nvPr/>
              </p:nvCxnSpPr>
              <p:spPr>
                <a:xfrm>
                  <a:off x="7743099" y="2405575"/>
                  <a:ext cx="1696323"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27"/>
                <p:cNvCxnSpPr/>
                <p:nvPr/>
              </p:nvCxnSpPr>
              <p:spPr>
                <a:xfrm flipV="1">
                  <a:off x="9425354" y="1907795"/>
                  <a:ext cx="562707" cy="497781"/>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6" name="Oval 25"/>
              <p:cNvSpPr/>
              <p:nvPr/>
            </p:nvSpPr>
            <p:spPr>
              <a:xfrm>
                <a:off x="9632897" y="1620367"/>
                <a:ext cx="755703" cy="7557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120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Freeform 38"/>
            <p:cNvSpPr>
              <a:spLocks noEditPoints="1"/>
            </p:cNvSpPr>
            <p:nvPr/>
          </p:nvSpPr>
          <p:spPr bwMode="auto">
            <a:xfrm>
              <a:off x="1992714" y="1990734"/>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9" name="矩形 38"/>
          <p:cNvSpPr>
            <a:spLocks noChangeArrowheads="1"/>
          </p:cNvSpPr>
          <p:nvPr/>
        </p:nvSpPr>
        <p:spPr bwMode="auto">
          <a:xfrm>
            <a:off x="2790225" y="3089090"/>
            <a:ext cx="22592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500"/>
              </a:lnSpc>
            </a:pPr>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40" name="矩形 39"/>
          <p:cNvSpPr>
            <a:spLocks noChangeArrowheads="1"/>
          </p:cNvSpPr>
          <p:nvPr/>
        </p:nvSpPr>
        <p:spPr bwMode="auto">
          <a:xfrm>
            <a:off x="2823471" y="4938103"/>
            <a:ext cx="2259270" cy="465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500"/>
              </a:lnSpc>
            </a:pPr>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7290247" y="3109463"/>
            <a:ext cx="22592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500"/>
              </a:lnSpc>
            </a:pPr>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42" name="矩形 41"/>
          <p:cNvSpPr>
            <a:spLocks noChangeArrowheads="1"/>
          </p:cNvSpPr>
          <p:nvPr/>
        </p:nvSpPr>
        <p:spPr bwMode="auto">
          <a:xfrm>
            <a:off x="7204759" y="4938103"/>
            <a:ext cx="22592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1500"/>
              </a:lnSpc>
            </a:pPr>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祝您节日快乐</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39" grpId="0"/>
      <p:bldP spid="40" grpId="0"/>
      <p:bldP spid="41"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12192000" cy="6858000"/>
          </a:xfrm>
          <a:prstGeom prst="rect">
            <a:avLst/>
          </a:prstGeom>
          <a:solidFill>
            <a:srgbClr val="EAE4E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68420" y="3647884"/>
            <a:ext cx="8366777" cy="2868174"/>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289967">
            <a:off x="686826" y="789621"/>
            <a:ext cx="5458877" cy="5082605"/>
          </a:xfrm>
          <a:prstGeom prst="rect">
            <a:avLst/>
          </a:prstGeom>
        </p:spPr>
      </p:pic>
      <p:sp>
        <p:nvSpPr>
          <p:cNvPr id="6" name="文本框 5"/>
          <p:cNvSpPr txBox="1"/>
          <p:nvPr/>
        </p:nvSpPr>
        <p:spPr>
          <a:xfrm>
            <a:off x="6096000" y="784891"/>
            <a:ext cx="6127441" cy="707886"/>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r>
              <a:rPr lang="en-US" altLang="zh-CN" sz="4000"/>
              <a:t>01. </a:t>
            </a:r>
            <a:r>
              <a:rPr lang="zh-CN" altLang="en-US" sz="4000"/>
              <a:t>老师您辛苦了</a:t>
            </a:r>
            <a:endParaRPr lang="zh-CN" altLang="en-US" sz="4000"/>
          </a:p>
        </p:txBody>
      </p:sp>
      <p:sp>
        <p:nvSpPr>
          <p:cNvPr id="7" name="文本框 6"/>
          <p:cNvSpPr txBox="1"/>
          <p:nvPr/>
        </p:nvSpPr>
        <p:spPr>
          <a:xfrm>
            <a:off x="6096000" y="1624231"/>
            <a:ext cx="3268980" cy="707886"/>
          </a:xfrm>
          <a:prstGeom prst="rect">
            <a:avLst/>
          </a:prstGeom>
          <a:noFill/>
        </p:spPr>
        <p:txBody>
          <a:bodyPr wrap="square" rtlCol="0">
            <a:spAutoFit/>
          </a:bodyPr>
          <a:lstStyle>
            <a:defPPr>
              <a:defRPr lang="zh-CN"/>
            </a:defPPr>
            <a:lvl1pPr>
              <a:defRPr sz="4000" b="1">
                <a:solidFill>
                  <a:srgbClr val="4D3F64"/>
                </a:solidFill>
                <a:latin typeface="微软雅黑" panose="020B0503020204020204" pitchFamily="34" charset="-122"/>
                <a:ea typeface="微软雅黑" panose="020B0503020204020204" pitchFamily="34" charset="-122"/>
              </a:defRPr>
            </a:lvl1pPr>
          </a:lstStyle>
          <a:p>
            <a:r>
              <a:rPr lang="en-US" altLang="zh-CN"/>
              <a:t>02. </a:t>
            </a:r>
            <a:r>
              <a:rPr lang="zh-CN" altLang="en-US"/>
              <a:t>师恩难忘</a:t>
            </a:r>
            <a:endParaRPr lang="zh-CN" altLang="en-US"/>
          </a:p>
        </p:txBody>
      </p:sp>
      <p:sp>
        <p:nvSpPr>
          <p:cNvPr id="8" name="文本框 7"/>
          <p:cNvSpPr txBox="1"/>
          <p:nvPr/>
        </p:nvSpPr>
        <p:spPr>
          <a:xfrm>
            <a:off x="6096000" y="2463571"/>
            <a:ext cx="4851952" cy="707886"/>
          </a:xfrm>
          <a:prstGeom prst="rect">
            <a:avLst/>
          </a:prstGeom>
          <a:noFill/>
        </p:spPr>
        <p:txBody>
          <a:bodyPr wrap="square" rtlCol="0">
            <a:spAutoFit/>
          </a:bodyPr>
          <a:lstStyle>
            <a:defPPr>
              <a:defRPr lang="zh-CN"/>
            </a:defPPr>
            <a:lvl1pPr>
              <a:defRPr sz="4000" b="1">
                <a:solidFill>
                  <a:srgbClr val="4D3F64"/>
                </a:solidFill>
                <a:latin typeface="微软雅黑" panose="020B0503020204020204" pitchFamily="34" charset="-122"/>
                <a:ea typeface="微软雅黑" panose="020B0503020204020204" pitchFamily="34" charset="-122"/>
              </a:defRPr>
            </a:lvl1pPr>
          </a:lstStyle>
          <a:p>
            <a:r>
              <a:rPr lang="en-US" altLang="zh-CN"/>
              <a:t>03. </a:t>
            </a:r>
            <a:r>
              <a:rPr lang="zh-CN" altLang="en-US"/>
              <a:t>见证成长</a:t>
            </a:r>
            <a:endParaRPr lang="zh-CN" altLang="en-US"/>
          </a:p>
        </p:txBody>
      </p:sp>
      <p:sp>
        <p:nvSpPr>
          <p:cNvPr id="9" name="文本框 8"/>
          <p:cNvSpPr txBox="1"/>
          <p:nvPr/>
        </p:nvSpPr>
        <p:spPr>
          <a:xfrm>
            <a:off x="6096000" y="3302912"/>
            <a:ext cx="4479623" cy="707886"/>
          </a:xfrm>
          <a:prstGeom prst="rect">
            <a:avLst/>
          </a:prstGeom>
          <a:noFill/>
        </p:spPr>
        <p:txBody>
          <a:bodyPr wrap="square" rtlCol="0">
            <a:spAutoFit/>
          </a:bodyPr>
          <a:lstStyle>
            <a:defPPr>
              <a:defRPr lang="zh-CN"/>
            </a:defPPr>
            <a:lvl1pPr>
              <a:defRPr sz="4000" b="1">
                <a:solidFill>
                  <a:srgbClr val="4D3F64"/>
                </a:solidFill>
                <a:latin typeface="微软雅黑" panose="020B0503020204020204" pitchFamily="34" charset="-122"/>
                <a:ea typeface="微软雅黑" panose="020B0503020204020204" pitchFamily="34" charset="-122"/>
              </a:defRPr>
            </a:lvl1pPr>
          </a:lstStyle>
          <a:p>
            <a:r>
              <a:rPr lang="en-US" altLang="zh-CN"/>
              <a:t>04. </a:t>
            </a:r>
            <a:r>
              <a:rPr lang="zh-CN" altLang="en-US"/>
              <a:t>祝您节日快乐</a:t>
            </a:r>
            <a:endParaRPr lang="zh-CN" altLang="en-US"/>
          </a:p>
        </p:txBody>
      </p:sp>
      <p:sp>
        <p:nvSpPr>
          <p:cNvPr id="11" name="文本框 10"/>
          <p:cNvSpPr txBox="1"/>
          <p:nvPr/>
        </p:nvSpPr>
        <p:spPr>
          <a:xfrm>
            <a:off x="2163705" y="2385589"/>
            <a:ext cx="2505117" cy="1200329"/>
          </a:xfrm>
          <a:prstGeom prst="rect">
            <a:avLst/>
          </a:prstGeom>
          <a:noFill/>
        </p:spPr>
        <p:txBody>
          <a:bodyPr wrap="square" rtlCol="0">
            <a:spAutoFit/>
          </a:bodyPr>
          <a:lstStyle/>
          <a:p>
            <a:r>
              <a:rPr lang="zh-CN" altLang="en-US" sz="7200" b="1">
                <a:solidFill>
                  <a:srgbClr val="4D3F64"/>
                </a:solidFill>
                <a:latin typeface="微软雅黑" panose="020B0503020204020204" pitchFamily="34" charset="-122"/>
                <a:ea typeface="微软雅黑" panose="020B0503020204020204" pitchFamily="34" charset="-122"/>
              </a:rPr>
              <a:t>目 录</a:t>
            </a:r>
            <a:endParaRPr lang="zh-CN" altLang="en-US" sz="7200" b="1">
              <a:solidFill>
                <a:srgbClr val="4D3F64"/>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7" grpId="0"/>
      <p:bldP spid="8"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4140622" y="2822095"/>
            <a:ext cx="3351956" cy="3513871"/>
            <a:chOff x="7070680" y="1485704"/>
            <a:chExt cx="4469275" cy="4685161"/>
          </a:xfrm>
        </p:grpSpPr>
        <p:grpSp>
          <p:nvGrpSpPr>
            <p:cNvPr id="3" name="Group 3"/>
            <p:cNvGrpSpPr/>
            <p:nvPr/>
          </p:nvGrpSpPr>
          <p:grpSpPr>
            <a:xfrm>
              <a:off x="7070680" y="1485704"/>
              <a:ext cx="4469275" cy="4020314"/>
              <a:chOff x="3472716" y="1692370"/>
              <a:chExt cx="5246568" cy="4719524"/>
            </a:xfrm>
          </p:grpSpPr>
          <p:sp>
            <p:nvSpPr>
              <p:cNvPr id="5" name="Freeform 4"/>
              <p:cNvSpPr/>
              <p:nvPr/>
            </p:nvSpPr>
            <p:spPr bwMode="auto">
              <a:xfrm flipH="1">
                <a:off x="5395367" y="4167630"/>
                <a:ext cx="1397174" cy="2244264"/>
              </a:xfrm>
              <a:custGeom>
                <a:avLst/>
                <a:gdLst>
                  <a:gd name="connsiteX0" fmla="*/ 759198 w 1653886"/>
                  <a:gd name="connsiteY0" fmla="*/ 850 h 2656618"/>
                  <a:gd name="connsiteX1" fmla="*/ 763881 w 1653886"/>
                  <a:gd name="connsiteY1" fmla="*/ 488839 h 2656618"/>
                  <a:gd name="connsiteX2" fmla="*/ 459348 w 1653886"/>
                  <a:gd name="connsiteY2" fmla="*/ 298375 h 2656618"/>
                  <a:gd name="connsiteX3" fmla="*/ 233486 w 1653886"/>
                  <a:gd name="connsiteY3" fmla="*/ 125688 h 2656618"/>
                  <a:gd name="connsiteX4" fmla="*/ 502490 w 1653886"/>
                  <a:gd name="connsiteY4" fmla="*/ 735172 h 2656618"/>
                  <a:gd name="connsiteX5" fmla="*/ 55842 w 1653886"/>
                  <a:gd name="connsiteY5" fmla="*/ 326310 h 2656618"/>
                  <a:gd name="connsiteX6" fmla="*/ 48228 w 1653886"/>
                  <a:gd name="connsiteY6" fmla="*/ 514234 h 2656618"/>
                  <a:gd name="connsiteX7" fmla="*/ 411130 w 1653886"/>
                  <a:gd name="connsiteY7" fmla="*/ 930715 h 2656618"/>
                  <a:gd name="connsiteX8" fmla="*/ 65993 w 1653886"/>
                  <a:gd name="connsiteY8" fmla="*/ 750409 h 2656618"/>
                  <a:gd name="connsiteX9" fmla="*/ 170042 w 1653886"/>
                  <a:gd name="connsiteY9" fmla="*/ 981505 h 2656618"/>
                  <a:gd name="connsiteX10" fmla="*/ 723277 w 1653886"/>
                  <a:gd name="connsiteY10" fmla="*/ 1641780 h 2656618"/>
                  <a:gd name="connsiteX11" fmla="*/ 671256 w 1653886"/>
                  <a:gd name="connsiteY11" fmla="*/ 2645894 h 2656618"/>
                  <a:gd name="connsiteX12" fmla="*/ 670238 w 1653886"/>
                  <a:gd name="connsiteY12" fmla="*/ 2656618 h 2656618"/>
                  <a:gd name="connsiteX13" fmla="*/ 1288826 w 1653886"/>
                  <a:gd name="connsiteY13" fmla="*/ 2656618 h 2656618"/>
                  <a:gd name="connsiteX14" fmla="*/ 1277268 w 1653886"/>
                  <a:gd name="connsiteY14" fmla="*/ 2583272 h 2656618"/>
                  <a:gd name="connsiteX15" fmla="*/ 1266361 w 1653886"/>
                  <a:gd name="connsiteY15" fmla="*/ 1331959 h 2656618"/>
                  <a:gd name="connsiteX16" fmla="*/ 1652103 w 1653886"/>
                  <a:gd name="connsiteY16" fmla="*/ 430430 h 2656618"/>
                  <a:gd name="connsiteX17" fmla="*/ 1459232 w 1653886"/>
                  <a:gd name="connsiteY17" fmla="*/ 471062 h 2656618"/>
                  <a:gd name="connsiteX18" fmla="*/ 1098868 w 1653886"/>
                  <a:gd name="connsiteY18" fmla="*/ 732633 h 2656618"/>
                  <a:gd name="connsiteX19" fmla="*/ 794335 w 1653886"/>
                  <a:gd name="connsiteY19" fmla="*/ 8870 h 2656618"/>
                  <a:gd name="connsiteX20" fmla="*/ 759198 w 1653886"/>
                  <a:gd name="connsiteY20" fmla="*/ 850 h 26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886" h="2656618">
                    <a:moveTo>
                      <a:pt x="759198" y="850"/>
                    </a:moveTo>
                    <a:cubicBezTo>
                      <a:pt x="692269" y="17203"/>
                      <a:pt x="726132" y="266631"/>
                      <a:pt x="763881" y="488839"/>
                    </a:cubicBezTo>
                    <a:cubicBezTo>
                      <a:pt x="807024" y="740251"/>
                      <a:pt x="593850" y="600578"/>
                      <a:pt x="459348" y="298375"/>
                    </a:cubicBezTo>
                    <a:cubicBezTo>
                      <a:pt x="324846" y="-3827"/>
                      <a:pt x="246175" y="82516"/>
                      <a:pt x="233486" y="125688"/>
                    </a:cubicBezTo>
                    <a:cubicBezTo>
                      <a:pt x="218259" y="168860"/>
                      <a:pt x="525330" y="707237"/>
                      <a:pt x="502490" y="735172"/>
                    </a:cubicBezTo>
                    <a:cubicBezTo>
                      <a:pt x="482188" y="760567"/>
                      <a:pt x="93908" y="313612"/>
                      <a:pt x="55842" y="326310"/>
                    </a:cubicBezTo>
                    <a:cubicBezTo>
                      <a:pt x="20313" y="339007"/>
                      <a:pt x="-45669" y="374561"/>
                      <a:pt x="48228" y="514234"/>
                    </a:cubicBezTo>
                    <a:cubicBezTo>
                      <a:pt x="139588" y="656447"/>
                      <a:pt x="428895" y="892622"/>
                      <a:pt x="411130" y="930715"/>
                    </a:cubicBezTo>
                    <a:cubicBezTo>
                      <a:pt x="393366" y="971347"/>
                      <a:pt x="152277" y="755488"/>
                      <a:pt x="65993" y="750409"/>
                    </a:cubicBezTo>
                    <a:cubicBezTo>
                      <a:pt x="-22829" y="745330"/>
                      <a:pt x="12700" y="869767"/>
                      <a:pt x="170042" y="981505"/>
                    </a:cubicBezTo>
                    <a:cubicBezTo>
                      <a:pt x="327384" y="1093244"/>
                      <a:pt x="710588" y="1217680"/>
                      <a:pt x="723277" y="1641780"/>
                    </a:cubicBezTo>
                    <a:cubicBezTo>
                      <a:pt x="732001" y="1933348"/>
                      <a:pt x="695144" y="2389360"/>
                      <a:pt x="671256" y="2645894"/>
                    </a:cubicBezTo>
                    <a:lnTo>
                      <a:pt x="670238" y="2656618"/>
                    </a:lnTo>
                    <a:lnTo>
                      <a:pt x="1288826" y="2656618"/>
                    </a:lnTo>
                    <a:lnTo>
                      <a:pt x="1277268" y="2583272"/>
                    </a:lnTo>
                    <a:cubicBezTo>
                      <a:pt x="1221841" y="2210562"/>
                      <a:pt x="1177856" y="1703363"/>
                      <a:pt x="1266361" y="1331959"/>
                    </a:cubicBezTo>
                    <a:cubicBezTo>
                      <a:pt x="1426241" y="669145"/>
                      <a:pt x="1677481" y="532011"/>
                      <a:pt x="1652103" y="430430"/>
                    </a:cubicBezTo>
                    <a:cubicBezTo>
                      <a:pt x="1629263" y="328849"/>
                      <a:pt x="1499836" y="377100"/>
                      <a:pt x="1459232" y="471062"/>
                    </a:cubicBezTo>
                    <a:cubicBezTo>
                      <a:pt x="1418628" y="562485"/>
                      <a:pt x="1253672" y="765646"/>
                      <a:pt x="1098868" y="732633"/>
                    </a:cubicBezTo>
                    <a:cubicBezTo>
                      <a:pt x="946601" y="699619"/>
                      <a:pt x="905997" y="69819"/>
                      <a:pt x="794335" y="8870"/>
                    </a:cubicBezTo>
                    <a:cubicBezTo>
                      <a:pt x="780377" y="934"/>
                      <a:pt x="768759" y="-1486"/>
                      <a:pt x="759198" y="850"/>
                    </a:cubicBezTo>
                    <a:close/>
                  </a:path>
                </a:pathLst>
              </a:custGeom>
              <a:solidFill>
                <a:schemeClr val="tx2"/>
              </a:solidFill>
              <a:ln>
                <a:noFill/>
              </a:ln>
            </p:spPr>
            <p:txBody>
              <a:bodyPr vert="horz" wrap="square" lIns="68580" tIns="34290" rIns="68580" bIns="3429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id-ID" sz="1200">
                  <a:ea typeface="微软雅黑" panose="020B0503020204020204" pitchFamily="34" charset="-122"/>
                  <a:cs typeface="Arial" panose="020B0604020202020204" pitchFamily="34" charset="0"/>
                </a:endParaRPr>
              </a:p>
            </p:txBody>
          </p:sp>
          <p:sp>
            <p:nvSpPr>
              <p:cNvPr id="6" name="Freeform 67"/>
              <p:cNvSpPr/>
              <p:nvPr/>
            </p:nvSpPr>
            <p:spPr bwMode="auto">
              <a:xfrm rot="1883109">
                <a:off x="3472716" y="3077532"/>
                <a:ext cx="1975673" cy="196953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sp>
            <p:nvSpPr>
              <p:cNvPr id="7" name="Freeform 67"/>
              <p:cNvSpPr/>
              <p:nvPr/>
            </p:nvSpPr>
            <p:spPr bwMode="auto">
              <a:xfrm rot="4961872">
                <a:off x="4339838" y="2042516"/>
                <a:ext cx="2397282" cy="238983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sp>
            <p:nvSpPr>
              <p:cNvPr id="8" name="Freeform 67"/>
              <p:cNvSpPr/>
              <p:nvPr/>
            </p:nvSpPr>
            <p:spPr bwMode="auto">
              <a:xfrm rot="7696778">
                <a:off x="5819972" y="2184633"/>
                <a:ext cx="2112165" cy="2105606"/>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sp>
            <p:nvSpPr>
              <p:cNvPr id="9" name="Freeform 67"/>
              <p:cNvSpPr/>
              <p:nvPr/>
            </p:nvSpPr>
            <p:spPr bwMode="auto">
              <a:xfrm rot="10345882">
                <a:off x="6798191" y="3266787"/>
                <a:ext cx="1921093" cy="191512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sp>
            <p:nvSpPr>
              <p:cNvPr id="10" name="Freeform 67"/>
              <p:cNvSpPr/>
              <p:nvPr/>
            </p:nvSpPr>
            <p:spPr bwMode="auto">
              <a:xfrm rot="12440007">
                <a:off x="6858380" y="4596385"/>
                <a:ext cx="1424405" cy="1419981"/>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sp>
            <p:nvSpPr>
              <p:cNvPr id="11" name="Freeform 67"/>
              <p:cNvSpPr/>
              <p:nvPr/>
            </p:nvSpPr>
            <p:spPr bwMode="auto">
              <a:xfrm rot="20954305">
                <a:off x="3963464" y="4429907"/>
                <a:ext cx="1424405" cy="1419981"/>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sp>
            <p:nvSpPr>
              <p:cNvPr id="12" name="Freeform 67"/>
              <p:cNvSpPr/>
              <p:nvPr/>
            </p:nvSpPr>
            <p:spPr bwMode="auto">
              <a:xfrm rot="2241606">
                <a:off x="3489891" y="2406325"/>
                <a:ext cx="1187759" cy="118407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sp>
            <p:nvSpPr>
              <p:cNvPr id="13" name="Freeform 67"/>
              <p:cNvSpPr/>
              <p:nvPr/>
            </p:nvSpPr>
            <p:spPr bwMode="auto">
              <a:xfrm rot="6355571">
                <a:off x="5654693" y="1694215"/>
                <a:ext cx="1187759" cy="118407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sp>
            <p:nvSpPr>
              <p:cNvPr id="14" name="Freeform 67"/>
              <p:cNvSpPr/>
              <p:nvPr/>
            </p:nvSpPr>
            <p:spPr bwMode="auto">
              <a:xfrm rot="9774375">
                <a:off x="7378684" y="2652032"/>
                <a:ext cx="1187759" cy="118407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chemeClr val="accent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US" sz="1200">
                  <a:ea typeface="微软雅黑" panose="020B0503020204020204" pitchFamily="34" charset="-122"/>
                  <a:cs typeface="Arial" panose="020B0604020202020204" pitchFamily="34" charset="0"/>
                </a:endParaRPr>
              </a:p>
            </p:txBody>
          </p:sp>
        </p:grpSp>
        <p:sp>
          <p:nvSpPr>
            <p:cNvPr id="4" name="Freeform 20"/>
            <p:cNvSpPr/>
            <p:nvPr/>
          </p:nvSpPr>
          <p:spPr>
            <a:xfrm>
              <a:off x="7135090" y="5449748"/>
              <a:ext cx="4139963" cy="721117"/>
            </a:xfrm>
            <a:custGeom>
              <a:avLst/>
              <a:gdLst>
                <a:gd name="connsiteX0" fmla="*/ 2069981 w 4139963"/>
                <a:gd name="connsiteY0" fmla="*/ 0 h 721117"/>
                <a:gd name="connsiteX1" fmla="*/ 4041693 w 4139963"/>
                <a:gd name="connsiteY1" fmla="*/ 631822 h 721117"/>
                <a:gd name="connsiteX2" fmla="*/ 4139963 w 4139963"/>
                <a:gd name="connsiteY2" fmla="*/ 721117 h 721117"/>
                <a:gd name="connsiteX3" fmla="*/ 4029024 w 4139963"/>
                <a:gd name="connsiteY3" fmla="*/ 677936 h 721117"/>
                <a:gd name="connsiteX4" fmla="*/ 2069980 w 4139963"/>
                <a:gd name="connsiteY4" fmla="*/ 366464 h 721117"/>
                <a:gd name="connsiteX5" fmla="*/ 110936 w 4139963"/>
                <a:gd name="connsiteY5" fmla="*/ 677936 h 721117"/>
                <a:gd name="connsiteX6" fmla="*/ 0 w 4139963"/>
                <a:gd name="connsiteY6" fmla="*/ 721115 h 721117"/>
                <a:gd name="connsiteX7" fmla="*/ 98269 w 4139963"/>
                <a:gd name="connsiteY7" fmla="*/ 631822 h 721117"/>
                <a:gd name="connsiteX8" fmla="*/ 2069981 w 4139963"/>
                <a:gd name="connsiteY8" fmla="*/ 0 h 72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9963" h="721117">
                  <a:moveTo>
                    <a:pt x="2069981" y="0"/>
                  </a:moveTo>
                  <a:cubicBezTo>
                    <a:pt x="2863778" y="0"/>
                    <a:pt x="3573033" y="245952"/>
                    <a:pt x="4041693" y="631822"/>
                  </a:cubicBezTo>
                  <a:lnTo>
                    <a:pt x="4139963" y="721117"/>
                  </a:lnTo>
                  <a:lnTo>
                    <a:pt x="4029024" y="677936"/>
                  </a:lnTo>
                  <a:cubicBezTo>
                    <a:pt x="3469804" y="481289"/>
                    <a:pt x="2795654" y="366464"/>
                    <a:pt x="2069980" y="366464"/>
                  </a:cubicBezTo>
                  <a:cubicBezTo>
                    <a:pt x="1344306" y="366464"/>
                    <a:pt x="670157" y="481289"/>
                    <a:pt x="110936" y="677936"/>
                  </a:cubicBezTo>
                  <a:lnTo>
                    <a:pt x="0" y="721115"/>
                  </a:lnTo>
                  <a:lnTo>
                    <a:pt x="98269" y="631822"/>
                  </a:lnTo>
                  <a:cubicBezTo>
                    <a:pt x="566929" y="245952"/>
                    <a:pt x="1276184" y="0"/>
                    <a:pt x="2069981"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buFont typeface="Arial" panose="020B0604020202020204" pitchFamily="34" charset="0"/>
                <a:buNone/>
              </a:pPr>
              <a:endParaRPr lang="en-GB" sz="1200">
                <a:solidFill>
                  <a:schemeClr val="tx1"/>
                </a:solidFill>
                <a:ea typeface="微软雅黑" panose="020B0503020204020204" pitchFamily="34" charset="-122"/>
                <a:cs typeface="Arial" panose="020B0604020202020204" pitchFamily="34" charset="0"/>
              </a:endParaRPr>
            </a:p>
          </p:txBody>
        </p:sp>
      </p:grpSp>
      <p:sp>
        <p:nvSpPr>
          <p:cNvPr id="15" name="文本框 20"/>
          <p:cNvSpPr>
            <a:spLocks noChangeArrowheads="1"/>
          </p:cNvSpPr>
          <p:nvPr/>
        </p:nvSpPr>
        <p:spPr bwMode="auto">
          <a:xfrm>
            <a:off x="2039420" y="3125591"/>
            <a:ext cx="2149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6" name="文本框 20"/>
          <p:cNvSpPr>
            <a:spLocks noChangeArrowheads="1"/>
          </p:cNvSpPr>
          <p:nvPr/>
        </p:nvSpPr>
        <p:spPr bwMode="auto">
          <a:xfrm>
            <a:off x="7386027" y="3107759"/>
            <a:ext cx="2149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7" name="文本框 20"/>
          <p:cNvSpPr>
            <a:spLocks noChangeArrowheads="1"/>
          </p:cNvSpPr>
          <p:nvPr/>
        </p:nvSpPr>
        <p:spPr bwMode="auto">
          <a:xfrm>
            <a:off x="2157446" y="4735193"/>
            <a:ext cx="2149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8" name="文本框 20"/>
          <p:cNvSpPr>
            <a:spLocks noChangeArrowheads="1"/>
          </p:cNvSpPr>
          <p:nvPr/>
        </p:nvSpPr>
        <p:spPr bwMode="auto">
          <a:xfrm>
            <a:off x="7253128" y="4851589"/>
            <a:ext cx="21495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19" name="文本框 18"/>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祝您节日快乐</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083365" y="2434706"/>
            <a:ext cx="2967981" cy="3435078"/>
            <a:chOff x="6495230" y="1892914"/>
            <a:chExt cx="3377432" cy="3908968"/>
          </a:xfrm>
        </p:grpSpPr>
        <p:sp>
          <p:nvSpPr>
            <p:cNvPr id="3" name="Freeform 3"/>
            <p:cNvSpPr/>
            <p:nvPr/>
          </p:nvSpPr>
          <p:spPr bwMode="auto">
            <a:xfrm>
              <a:off x="8069499" y="4759151"/>
              <a:ext cx="520094" cy="520093"/>
            </a:xfrm>
            <a:custGeom>
              <a:avLst/>
              <a:gdLst>
                <a:gd name="connsiteX0" fmla="*/ 317501 w 649288"/>
                <a:gd name="connsiteY0" fmla="*/ 0 h 649287"/>
                <a:gd name="connsiteX1" fmla="*/ 393701 w 649288"/>
                <a:gd name="connsiteY1" fmla="*/ 7937 h 649287"/>
                <a:gd name="connsiteX2" fmla="*/ 412730 w 649288"/>
                <a:gd name="connsiteY2" fmla="*/ 94070 h 649287"/>
                <a:gd name="connsiteX3" fmla="*/ 432413 w 649288"/>
                <a:gd name="connsiteY3" fmla="*/ 101205 h 649287"/>
                <a:gd name="connsiteX4" fmla="*/ 464868 w 649288"/>
                <a:gd name="connsiteY4" fmla="*/ 120995 h 649287"/>
                <a:gd name="connsiteX5" fmla="*/ 546101 w 649288"/>
                <a:gd name="connsiteY5" fmla="*/ 87313 h 649287"/>
                <a:gd name="connsiteX6" fmla="*/ 595313 w 649288"/>
                <a:gd name="connsiteY6" fmla="*/ 147638 h 649287"/>
                <a:gd name="connsiteX7" fmla="*/ 548746 w 649288"/>
                <a:gd name="connsiteY7" fmla="*/ 220957 h 649287"/>
                <a:gd name="connsiteX8" fmla="*/ 557723 w 649288"/>
                <a:gd name="connsiteY8" fmla="*/ 239746 h 649287"/>
                <a:gd name="connsiteX9" fmla="*/ 565985 w 649288"/>
                <a:gd name="connsiteY9" fmla="*/ 279785 h 649287"/>
                <a:gd name="connsiteX10" fmla="*/ 649288 w 649288"/>
                <a:gd name="connsiteY10" fmla="*/ 314325 h 649287"/>
                <a:gd name="connsiteX11" fmla="*/ 642938 w 649288"/>
                <a:gd name="connsiteY11" fmla="*/ 390525 h 649287"/>
                <a:gd name="connsiteX12" fmla="*/ 554781 w 649288"/>
                <a:gd name="connsiteY12" fmla="*/ 409778 h 649287"/>
                <a:gd name="connsiteX13" fmla="*/ 542320 w 649288"/>
                <a:gd name="connsiteY13" fmla="*/ 441665 h 649287"/>
                <a:gd name="connsiteX14" fmla="*/ 525918 w 649288"/>
                <a:gd name="connsiteY14" fmla="*/ 464554 h 649287"/>
                <a:gd name="connsiteX15" fmla="*/ 560388 w 649288"/>
                <a:gd name="connsiteY15" fmla="*/ 547688 h 649287"/>
                <a:gd name="connsiteX16" fmla="*/ 500063 w 649288"/>
                <a:gd name="connsiteY16" fmla="*/ 596900 h 649287"/>
                <a:gd name="connsiteX17" fmla="*/ 424832 w 649288"/>
                <a:gd name="connsiteY17" fmla="*/ 548101 h 649287"/>
                <a:gd name="connsiteX18" fmla="*/ 408777 w 649288"/>
                <a:gd name="connsiteY18" fmla="*/ 556207 h 649287"/>
                <a:gd name="connsiteX19" fmla="*/ 367585 w 649288"/>
                <a:gd name="connsiteY19" fmla="*/ 566783 h 649287"/>
                <a:gd name="connsiteX20" fmla="*/ 333376 w 649288"/>
                <a:gd name="connsiteY20" fmla="*/ 649287 h 649287"/>
                <a:gd name="connsiteX21" fmla="*/ 255588 w 649288"/>
                <a:gd name="connsiteY21" fmla="*/ 641350 h 649287"/>
                <a:gd name="connsiteX22" fmla="*/ 237123 w 649288"/>
                <a:gd name="connsiteY22" fmla="*/ 553129 h 649287"/>
                <a:gd name="connsiteX23" fmla="*/ 205664 w 649288"/>
                <a:gd name="connsiteY23" fmla="*/ 540895 h 649287"/>
                <a:gd name="connsiteX24" fmla="*/ 184716 w 649288"/>
                <a:gd name="connsiteY24" fmla="*/ 525926 h 649287"/>
                <a:gd name="connsiteX25" fmla="*/ 101601 w 649288"/>
                <a:gd name="connsiteY25" fmla="*/ 560388 h 649287"/>
                <a:gd name="connsiteX26" fmla="*/ 52388 w 649288"/>
                <a:gd name="connsiteY26" fmla="*/ 500063 h 649287"/>
                <a:gd name="connsiteX27" fmla="*/ 100490 w 649288"/>
                <a:gd name="connsiteY27" fmla="*/ 425907 h 649287"/>
                <a:gd name="connsiteX28" fmla="*/ 91334 w 649288"/>
                <a:gd name="connsiteY28" fmla="*/ 407740 h 649287"/>
                <a:gd name="connsiteX29" fmla="*/ 80918 w 649288"/>
                <a:gd name="connsiteY29" fmla="*/ 366926 h 649287"/>
                <a:gd name="connsiteX30" fmla="*/ 0 w 649288"/>
                <a:gd name="connsiteY30" fmla="*/ 333375 h 649287"/>
                <a:gd name="connsiteX31" fmla="*/ 7937 w 649288"/>
                <a:gd name="connsiteY31" fmla="*/ 255588 h 649287"/>
                <a:gd name="connsiteX32" fmla="*/ 94980 w 649288"/>
                <a:gd name="connsiteY32" fmla="*/ 236357 h 649287"/>
                <a:gd name="connsiteX33" fmla="*/ 108451 w 649288"/>
                <a:gd name="connsiteY33" fmla="*/ 202540 h 649287"/>
                <a:gd name="connsiteX34" fmla="*/ 123332 w 649288"/>
                <a:gd name="connsiteY34" fmla="*/ 182620 h 649287"/>
                <a:gd name="connsiteX35" fmla="*/ 90488 w 649288"/>
                <a:gd name="connsiteY35" fmla="*/ 100013 h 649287"/>
                <a:gd name="connsiteX36" fmla="*/ 149226 w 649288"/>
                <a:gd name="connsiteY36" fmla="*/ 50800 h 649287"/>
                <a:gd name="connsiteX37" fmla="*/ 225205 w 649288"/>
                <a:gd name="connsiteY37" fmla="*/ 99427 h 649287"/>
                <a:gd name="connsiteX38" fmla="*/ 251847 w 649288"/>
                <a:gd name="connsiteY38" fmla="*/ 87446 h 649287"/>
                <a:gd name="connsiteX39" fmla="*/ 281793 w 649288"/>
                <a:gd name="connsiteY39" fmla="*/ 83658 h 64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9288" h="649287">
                  <a:moveTo>
                    <a:pt x="317501" y="0"/>
                  </a:moveTo>
                  <a:lnTo>
                    <a:pt x="393701" y="7937"/>
                  </a:lnTo>
                  <a:lnTo>
                    <a:pt x="412730" y="94070"/>
                  </a:lnTo>
                  <a:lnTo>
                    <a:pt x="432413" y="101205"/>
                  </a:lnTo>
                  <a:lnTo>
                    <a:pt x="464868" y="120995"/>
                  </a:lnTo>
                  <a:lnTo>
                    <a:pt x="546101" y="87313"/>
                  </a:lnTo>
                  <a:lnTo>
                    <a:pt x="595313" y="147638"/>
                  </a:lnTo>
                  <a:lnTo>
                    <a:pt x="548746" y="220957"/>
                  </a:lnTo>
                  <a:lnTo>
                    <a:pt x="557723" y="239746"/>
                  </a:lnTo>
                  <a:lnTo>
                    <a:pt x="565985" y="279785"/>
                  </a:lnTo>
                  <a:lnTo>
                    <a:pt x="649288" y="314325"/>
                  </a:lnTo>
                  <a:lnTo>
                    <a:pt x="642938" y="390525"/>
                  </a:lnTo>
                  <a:lnTo>
                    <a:pt x="554781" y="409778"/>
                  </a:lnTo>
                  <a:lnTo>
                    <a:pt x="542320" y="441665"/>
                  </a:lnTo>
                  <a:lnTo>
                    <a:pt x="525918" y="464554"/>
                  </a:lnTo>
                  <a:lnTo>
                    <a:pt x="560388" y="547688"/>
                  </a:lnTo>
                  <a:lnTo>
                    <a:pt x="500063" y="596900"/>
                  </a:lnTo>
                  <a:lnTo>
                    <a:pt x="424832" y="548101"/>
                  </a:lnTo>
                  <a:lnTo>
                    <a:pt x="408777" y="556207"/>
                  </a:lnTo>
                  <a:lnTo>
                    <a:pt x="367585" y="566783"/>
                  </a:lnTo>
                  <a:lnTo>
                    <a:pt x="333376" y="649287"/>
                  </a:lnTo>
                  <a:lnTo>
                    <a:pt x="255588" y="641350"/>
                  </a:lnTo>
                  <a:lnTo>
                    <a:pt x="237123" y="553129"/>
                  </a:lnTo>
                  <a:lnTo>
                    <a:pt x="205664" y="540895"/>
                  </a:lnTo>
                  <a:lnTo>
                    <a:pt x="184716" y="525926"/>
                  </a:lnTo>
                  <a:lnTo>
                    <a:pt x="101601" y="560388"/>
                  </a:lnTo>
                  <a:lnTo>
                    <a:pt x="52388" y="500063"/>
                  </a:lnTo>
                  <a:lnTo>
                    <a:pt x="100490" y="425907"/>
                  </a:lnTo>
                  <a:lnTo>
                    <a:pt x="91334" y="407740"/>
                  </a:lnTo>
                  <a:lnTo>
                    <a:pt x="80918" y="366926"/>
                  </a:lnTo>
                  <a:lnTo>
                    <a:pt x="0" y="333375"/>
                  </a:lnTo>
                  <a:lnTo>
                    <a:pt x="7937" y="255588"/>
                  </a:lnTo>
                  <a:lnTo>
                    <a:pt x="94980" y="236357"/>
                  </a:lnTo>
                  <a:lnTo>
                    <a:pt x="108451" y="202540"/>
                  </a:lnTo>
                  <a:lnTo>
                    <a:pt x="123332" y="182620"/>
                  </a:lnTo>
                  <a:lnTo>
                    <a:pt x="90488" y="100013"/>
                  </a:lnTo>
                  <a:lnTo>
                    <a:pt x="149226" y="50800"/>
                  </a:lnTo>
                  <a:lnTo>
                    <a:pt x="225205" y="99427"/>
                  </a:lnTo>
                  <a:lnTo>
                    <a:pt x="251847" y="87446"/>
                  </a:lnTo>
                  <a:lnTo>
                    <a:pt x="281793" y="83658"/>
                  </a:lnTo>
                  <a:close/>
                </a:path>
              </a:pathLst>
            </a:custGeom>
            <a:solidFill>
              <a:schemeClr val="accent2"/>
            </a:solidFill>
            <a:ln>
              <a:noFill/>
            </a:ln>
          </p:spPr>
          <p:txBody>
            <a:bodyPr vert="horz" wrap="square" lIns="68580" tIns="34290" rIns="68580" bIns="3429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Freeform 4"/>
            <p:cNvSpPr/>
            <p:nvPr/>
          </p:nvSpPr>
          <p:spPr bwMode="auto">
            <a:xfrm>
              <a:off x="7558306" y="4151315"/>
              <a:ext cx="799851" cy="798579"/>
            </a:xfrm>
            <a:custGeom>
              <a:avLst/>
              <a:gdLst>
                <a:gd name="connsiteX0" fmla="*/ 414337 w 998538"/>
                <a:gd name="connsiteY0" fmla="*/ 0 h 996950"/>
                <a:gd name="connsiteX1" fmla="*/ 479337 w 998538"/>
                <a:gd name="connsiteY1" fmla="*/ 109032 h 996950"/>
                <a:gd name="connsiteX2" fmla="*/ 546972 w 998538"/>
                <a:gd name="connsiteY2" fmla="*/ 110548 h 996950"/>
                <a:gd name="connsiteX3" fmla="*/ 620653 w 998538"/>
                <a:gd name="connsiteY3" fmla="*/ 127113 h 996950"/>
                <a:gd name="connsiteX4" fmla="*/ 711201 w 998538"/>
                <a:gd name="connsiteY4" fmla="*/ 39688 h 996950"/>
                <a:gd name="connsiteX5" fmla="*/ 792163 w 998538"/>
                <a:gd name="connsiteY5" fmla="*/ 87313 h 996950"/>
                <a:gd name="connsiteX6" fmla="*/ 760994 w 998538"/>
                <a:gd name="connsiteY6" fmla="*/ 208872 h 996950"/>
                <a:gd name="connsiteX7" fmla="*/ 805799 w 998538"/>
                <a:gd name="connsiteY7" fmla="*/ 254804 h 996950"/>
                <a:gd name="connsiteX8" fmla="*/ 838031 w 998538"/>
                <a:gd name="connsiteY8" fmla="*/ 301428 h 996950"/>
                <a:gd name="connsiteX9" fmla="*/ 847795 w 998538"/>
                <a:gd name="connsiteY9" fmla="*/ 321218 h 996950"/>
                <a:gd name="connsiteX10" fmla="*/ 973138 w 998538"/>
                <a:gd name="connsiteY10" fmla="*/ 322263 h 996950"/>
                <a:gd name="connsiteX11" fmla="*/ 998538 w 998538"/>
                <a:gd name="connsiteY11" fmla="*/ 414338 h 996950"/>
                <a:gd name="connsiteX12" fmla="*/ 890497 w 998538"/>
                <a:gd name="connsiteY12" fmla="*/ 478747 h 996950"/>
                <a:gd name="connsiteX13" fmla="*/ 890774 w 998538"/>
                <a:gd name="connsiteY13" fmla="*/ 527148 h 996950"/>
                <a:gd name="connsiteX14" fmla="*/ 882299 w 998538"/>
                <a:gd name="connsiteY14" fmla="*/ 584940 h 996950"/>
                <a:gd name="connsiteX15" fmla="*/ 871815 w 998538"/>
                <a:gd name="connsiteY15" fmla="*/ 619468 h 996950"/>
                <a:gd name="connsiteX16" fmla="*/ 958851 w 998538"/>
                <a:gd name="connsiteY16" fmla="*/ 709612 h 996950"/>
                <a:gd name="connsiteX17" fmla="*/ 911226 w 998538"/>
                <a:gd name="connsiteY17" fmla="*/ 792162 h 996950"/>
                <a:gd name="connsiteX18" fmla="*/ 787774 w 998538"/>
                <a:gd name="connsiteY18" fmla="*/ 760508 h 996950"/>
                <a:gd name="connsiteX19" fmla="*/ 772513 w 998538"/>
                <a:gd name="connsiteY19" fmla="*/ 780248 h 996950"/>
                <a:gd name="connsiteX20" fmla="*/ 680686 w 998538"/>
                <a:gd name="connsiteY20" fmla="*/ 846352 h 996950"/>
                <a:gd name="connsiteX21" fmla="*/ 677312 w 998538"/>
                <a:gd name="connsiteY21" fmla="*/ 847695 h 996950"/>
                <a:gd name="connsiteX22" fmla="*/ 676276 w 998538"/>
                <a:gd name="connsiteY22" fmla="*/ 973138 h 996950"/>
                <a:gd name="connsiteX23" fmla="*/ 584201 w 998538"/>
                <a:gd name="connsiteY23" fmla="*/ 996950 h 996950"/>
                <a:gd name="connsiteX24" fmla="*/ 519821 w 998538"/>
                <a:gd name="connsiteY24" fmla="*/ 888959 h 996950"/>
                <a:gd name="connsiteX25" fmla="*/ 470892 w 998538"/>
                <a:gd name="connsiteY25" fmla="*/ 889254 h 996950"/>
                <a:gd name="connsiteX26" fmla="*/ 379143 w 998538"/>
                <a:gd name="connsiteY26" fmla="*/ 870730 h 996950"/>
                <a:gd name="connsiteX27" fmla="*/ 288925 w 998538"/>
                <a:gd name="connsiteY27" fmla="*/ 958850 h 996950"/>
                <a:gd name="connsiteX28" fmla="*/ 206375 w 998538"/>
                <a:gd name="connsiteY28" fmla="*/ 911225 h 996950"/>
                <a:gd name="connsiteX29" fmla="*/ 237029 w 998538"/>
                <a:gd name="connsiteY29" fmla="*/ 786493 h 996950"/>
                <a:gd name="connsiteX30" fmla="*/ 207771 w 998538"/>
                <a:gd name="connsiteY30" fmla="*/ 761387 h 996950"/>
                <a:gd name="connsiteX31" fmla="*/ 151139 w 998538"/>
                <a:gd name="connsiteY31" fmla="*/ 680106 h 996950"/>
                <a:gd name="connsiteX32" fmla="*/ 149800 w 998538"/>
                <a:gd name="connsiteY32" fmla="*/ 676770 h 996950"/>
                <a:gd name="connsiteX33" fmla="*/ 23812 w 998538"/>
                <a:gd name="connsiteY33" fmla="*/ 674687 h 996950"/>
                <a:gd name="connsiteX34" fmla="*/ 0 w 998538"/>
                <a:gd name="connsiteY34" fmla="*/ 582612 h 996950"/>
                <a:gd name="connsiteX35" fmla="*/ 108043 w 998538"/>
                <a:gd name="connsiteY35" fmla="*/ 519241 h 996950"/>
                <a:gd name="connsiteX36" fmla="*/ 107765 w 998538"/>
                <a:gd name="connsiteY36" fmla="*/ 470735 h 996950"/>
                <a:gd name="connsiteX37" fmla="*/ 126816 w 998538"/>
                <a:gd name="connsiteY37" fmla="*/ 377577 h 996950"/>
                <a:gd name="connsiteX38" fmla="*/ 39688 w 998538"/>
                <a:gd name="connsiteY38" fmla="*/ 287338 h 996950"/>
                <a:gd name="connsiteX39" fmla="*/ 87313 w 998538"/>
                <a:gd name="connsiteY39" fmla="*/ 206375 h 996950"/>
                <a:gd name="connsiteX40" fmla="*/ 210783 w 998538"/>
                <a:gd name="connsiteY40" fmla="*/ 238034 h 996950"/>
                <a:gd name="connsiteX41" fmla="*/ 236348 w 998538"/>
                <a:gd name="connsiteY41" fmla="*/ 208415 h 996950"/>
                <a:gd name="connsiteX42" fmla="*/ 317853 w 998538"/>
                <a:gd name="connsiteY42" fmla="*/ 151801 h 996950"/>
                <a:gd name="connsiteX43" fmla="*/ 321216 w 998538"/>
                <a:gd name="connsiteY43" fmla="*/ 150452 h 996950"/>
                <a:gd name="connsiteX44" fmla="*/ 322262 w 998538"/>
                <a:gd name="connsiteY44" fmla="*/ 23812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8538" h="996950">
                  <a:moveTo>
                    <a:pt x="414337" y="0"/>
                  </a:moveTo>
                  <a:lnTo>
                    <a:pt x="479337" y="109032"/>
                  </a:lnTo>
                  <a:lnTo>
                    <a:pt x="546972" y="110548"/>
                  </a:lnTo>
                  <a:lnTo>
                    <a:pt x="620653" y="127113"/>
                  </a:lnTo>
                  <a:lnTo>
                    <a:pt x="711201" y="39688"/>
                  </a:lnTo>
                  <a:lnTo>
                    <a:pt x="792163" y="87313"/>
                  </a:lnTo>
                  <a:lnTo>
                    <a:pt x="760994" y="208872"/>
                  </a:lnTo>
                  <a:lnTo>
                    <a:pt x="805799" y="254804"/>
                  </a:lnTo>
                  <a:cubicBezTo>
                    <a:pt x="817614" y="269493"/>
                    <a:pt x="828398" y="285067"/>
                    <a:pt x="838031" y="301428"/>
                  </a:cubicBezTo>
                  <a:lnTo>
                    <a:pt x="847795" y="321218"/>
                  </a:lnTo>
                  <a:lnTo>
                    <a:pt x="973138" y="322263"/>
                  </a:lnTo>
                  <a:lnTo>
                    <a:pt x="998538" y="414338"/>
                  </a:lnTo>
                  <a:lnTo>
                    <a:pt x="890497" y="478747"/>
                  </a:lnTo>
                  <a:lnTo>
                    <a:pt x="890774" y="527148"/>
                  </a:lnTo>
                  <a:cubicBezTo>
                    <a:pt x="889384" y="546811"/>
                    <a:pt x="886525" y="566115"/>
                    <a:pt x="882299" y="584940"/>
                  </a:cubicBezTo>
                  <a:lnTo>
                    <a:pt x="871815" y="619468"/>
                  </a:lnTo>
                  <a:lnTo>
                    <a:pt x="958851" y="709612"/>
                  </a:lnTo>
                  <a:lnTo>
                    <a:pt x="911226" y="792162"/>
                  </a:lnTo>
                  <a:lnTo>
                    <a:pt x="787774" y="760508"/>
                  </a:lnTo>
                  <a:lnTo>
                    <a:pt x="772513" y="780248"/>
                  </a:lnTo>
                  <a:cubicBezTo>
                    <a:pt x="745462" y="806425"/>
                    <a:pt x="714580" y="828779"/>
                    <a:pt x="680686" y="846352"/>
                  </a:cubicBezTo>
                  <a:lnTo>
                    <a:pt x="677312" y="847695"/>
                  </a:lnTo>
                  <a:lnTo>
                    <a:pt x="676276" y="973138"/>
                  </a:lnTo>
                  <a:lnTo>
                    <a:pt x="584201" y="996950"/>
                  </a:lnTo>
                  <a:lnTo>
                    <a:pt x="519821" y="888959"/>
                  </a:lnTo>
                  <a:lnTo>
                    <a:pt x="470892" y="889254"/>
                  </a:lnTo>
                  <a:lnTo>
                    <a:pt x="379143" y="870730"/>
                  </a:lnTo>
                  <a:lnTo>
                    <a:pt x="288925" y="958850"/>
                  </a:lnTo>
                  <a:lnTo>
                    <a:pt x="206375" y="911225"/>
                  </a:lnTo>
                  <a:lnTo>
                    <a:pt x="237029" y="786493"/>
                  </a:lnTo>
                  <a:lnTo>
                    <a:pt x="207771" y="761387"/>
                  </a:lnTo>
                  <a:cubicBezTo>
                    <a:pt x="185674" y="736979"/>
                    <a:pt x="166586" y="709707"/>
                    <a:pt x="151139" y="680106"/>
                  </a:cubicBezTo>
                  <a:lnTo>
                    <a:pt x="149800" y="676770"/>
                  </a:lnTo>
                  <a:lnTo>
                    <a:pt x="23812" y="674687"/>
                  </a:lnTo>
                  <a:lnTo>
                    <a:pt x="0" y="582612"/>
                  </a:lnTo>
                  <a:lnTo>
                    <a:pt x="108043" y="519241"/>
                  </a:lnTo>
                  <a:lnTo>
                    <a:pt x="107765" y="470735"/>
                  </a:lnTo>
                  <a:lnTo>
                    <a:pt x="126816" y="377577"/>
                  </a:lnTo>
                  <a:lnTo>
                    <a:pt x="39688" y="287338"/>
                  </a:lnTo>
                  <a:lnTo>
                    <a:pt x="87313" y="206375"/>
                  </a:lnTo>
                  <a:lnTo>
                    <a:pt x="210783" y="238034"/>
                  </a:lnTo>
                  <a:lnTo>
                    <a:pt x="236348" y="208415"/>
                  </a:lnTo>
                  <a:cubicBezTo>
                    <a:pt x="260844" y="186335"/>
                    <a:pt x="288196" y="167250"/>
                    <a:pt x="317853" y="151801"/>
                  </a:cubicBezTo>
                  <a:lnTo>
                    <a:pt x="321216" y="150452"/>
                  </a:lnTo>
                  <a:lnTo>
                    <a:pt x="322262" y="23812"/>
                  </a:lnTo>
                  <a:close/>
                </a:path>
              </a:pathLst>
            </a:custGeom>
            <a:solidFill>
              <a:schemeClr val="accent1"/>
            </a:solidFill>
            <a:ln>
              <a:noFill/>
            </a:ln>
          </p:spPr>
          <p:txBody>
            <a:bodyPr vert="horz" wrap="square" lIns="68580" tIns="34290" rIns="68580" bIns="3429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Freeform 5"/>
            <p:cNvSpPr/>
            <p:nvPr/>
          </p:nvSpPr>
          <p:spPr bwMode="auto">
            <a:xfrm>
              <a:off x="6699961" y="2320178"/>
              <a:ext cx="1297056" cy="1295783"/>
            </a:xfrm>
            <a:custGeom>
              <a:avLst/>
              <a:gdLst>
                <a:gd name="connsiteX0" fmla="*/ 847725 w 1619250"/>
                <a:gd name="connsiteY0" fmla="*/ 0 h 1617662"/>
                <a:gd name="connsiteX1" fmla="*/ 949326 w 1619250"/>
                <a:gd name="connsiteY1" fmla="*/ 11113 h 1617662"/>
                <a:gd name="connsiteX2" fmla="*/ 970985 w 1619250"/>
                <a:gd name="connsiteY2" fmla="*/ 154479 h 1617662"/>
                <a:gd name="connsiteX3" fmla="*/ 1020676 w 1619250"/>
                <a:gd name="connsiteY3" fmla="*/ 165666 h 1617662"/>
                <a:gd name="connsiteX4" fmla="*/ 1059385 w 1619250"/>
                <a:gd name="connsiteY4" fmla="*/ 182405 h 1617662"/>
                <a:gd name="connsiteX5" fmla="*/ 1158875 w 1619250"/>
                <a:gd name="connsiteY5" fmla="*/ 77787 h 1617662"/>
                <a:gd name="connsiteX6" fmla="*/ 1249362 w 1619250"/>
                <a:gd name="connsiteY6" fmla="*/ 128587 h 1617662"/>
                <a:gd name="connsiteX7" fmla="*/ 1212628 w 1619250"/>
                <a:gd name="connsiteY7" fmla="*/ 267361 h 1617662"/>
                <a:gd name="connsiteX8" fmla="*/ 1233852 w 1619250"/>
                <a:gd name="connsiteY8" fmla="*/ 281489 h 1617662"/>
                <a:gd name="connsiteX9" fmla="*/ 1276002 w 1619250"/>
                <a:gd name="connsiteY9" fmla="*/ 322146 h 1617662"/>
                <a:gd name="connsiteX10" fmla="*/ 1409700 w 1619250"/>
                <a:gd name="connsiteY10" fmla="*/ 263525 h 1617662"/>
                <a:gd name="connsiteX11" fmla="*/ 1473200 w 1619250"/>
                <a:gd name="connsiteY11" fmla="*/ 344488 h 1617662"/>
                <a:gd name="connsiteX12" fmla="*/ 1387587 w 1619250"/>
                <a:gd name="connsiteY12" fmla="*/ 458303 h 1617662"/>
                <a:gd name="connsiteX13" fmla="*/ 1394228 w 1619250"/>
                <a:gd name="connsiteY13" fmla="*/ 467599 h 1617662"/>
                <a:gd name="connsiteX14" fmla="*/ 1431944 w 1619250"/>
                <a:gd name="connsiteY14" fmla="*/ 542726 h 1617662"/>
                <a:gd name="connsiteX15" fmla="*/ 1574800 w 1619250"/>
                <a:gd name="connsiteY15" fmla="*/ 539750 h 1617662"/>
                <a:gd name="connsiteX16" fmla="*/ 1603375 w 1619250"/>
                <a:gd name="connsiteY16" fmla="*/ 638175 h 1617662"/>
                <a:gd name="connsiteX17" fmla="*/ 1477160 w 1619250"/>
                <a:gd name="connsiteY17" fmla="*/ 710875 h 1617662"/>
                <a:gd name="connsiteX18" fmla="*/ 1483169 w 1619250"/>
                <a:gd name="connsiteY18" fmla="*/ 742768 h 1617662"/>
                <a:gd name="connsiteX19" fmla="*/ 1485310 w 1619250"/>
                <a:gd name="connsiteY19" fmla="*/ 795975 h 1617662"/>
                <a:gd name="connsiteX20" fmla="*/ 1619250 w 1619250"/>
                <a:gd name="connsiteY20" fmla="*/ 847724 h 1617662"/>
                <a:gd name="connsiteX21" fmla="*/ 1606550 w 1619250"/>
                <a:gd name="connsiteY21" fmla="*/ 949324 h 1617662"/>
                <a:gd name="connsiteX22" fmla="*/ 1466784 w 1619250"/>
                <a:gd name="connsiteY22" fmla="*/ 969434 h 1617662"/>
                <a:gd name="connsiteX23" fmla="*/ 1466709 w 1619250"/>
                <a:gd name="connsiteY23" fmla="*/ 969830 h 1617662"/>
                <a:gd name="connsiteX24" fmla="*/ 1444759 w 1619250"/>
                <a:gd name="connsiteY24" fmla="*/ 1041504 h 1617662"/>
                <a:gd name="connsiteX25" fmla="*/ 1436556 w 1619250"/>
                <a:gd name="connsiteY25" fmla="*/ 1059607 h 1617662"/>
                <a:gd name="connsiteX26" fmla="*/ 1539875 w 1619250"/>
                <a:gd name="connsiteY26" fmla="*/ 1158875 h 1617662"/>
                <a:gd name="connsiteX27" fmla="*/ 1490663 w 1619250"/>
                <a:gd name="connsiteY27" fmla="*/ 1247775 h 1617662"/>
                <a:gd name="connsiteX28" fmla="*/ 1352092 w 1619250"/>
                <a:gd name="connsiteY28" fmla="*/ 1212374 h 1617662"/>
                <a:gd name="connsiteX29" fmla="*/ 1349843 w 1619250"/>
                <a:gd name="connsiteY29" fmla="*/ 1215872 h 1617662"/>
                <a:gd name="connsiteX30" fmla="*/ 1294635 w 1619250"/>
                <a:gd name="connsiteY30" fmla="*/ 1274490 h 1617662"/>
                <a:gd name="connsiteX31" fmla="*/ 1354138 w 1619250"/>
                <a:gd name="connsiteY31" fmla="*/ 1408112 h 1617662"/>
                <a:gd name="connsiteX32" fmla="*/ 1273176 w 1619250"/>
                <a:gd name="connsiteY32" fmla="*/ 1473199 h 1617662"/>
                <a:gd name="connsiteX33" fmla="*/ 1157217 w 1619250"/>
                <a:gd name="connsiteY33" fmla="*/ 1385195 h 1617662"/>
                <a:gd name="connsiteX34" fmla="*/ 1120350 w 1619250"/>
                <a:gd name="connsiteY34" fmla="*/ 1409895 h 1617662"/>
                <a:gd name="connsiteX35" fmla="*/ 1075411 w 1619250"/>
                <a:gd name="connsiteY35" fmla="*/ 1427570 h 1617662"/>
                <a:gd name="connsiteX36" fmla="*/ 1079500 w 1619250"/>
                <a:gd name="connsiteY36" fmla="*/ 1574800 h 1617662"/>
                <a:gd name="connsiteX37" fmla="*/ 979488 w 1619250"/>
                <a:gd name="connsiteY37" fmla="*/ 1603375 h 1617662"/>
                <a:gd name="connsiteX38" fmla="*/ 906418 w 1619250"/>
                <a:gd name="connsiteY38" fmla="*/ 1476518 h 1617662"/>
                <a:gd name="connsiteX39" fmla="*/ 874521 w 1619250"/>
                <a:gd name="connsiteY39" fmla="*/ 1482591 h 1617662"/>
                <a:gd name="connsiteX40" fmla="*/ 821659 w 1619250"/>
                <a:gd name="connsiteY40" fmla="*/ 1484809 h 1617662"/>
                <a:gd name="connsiteX41" fmla="*/ 769938 w 1619250"/>
                <a:gd name="connsiteY41" fmla="*/ 1617662 h 1617662"/>
                <a:gd name="connsiteX42" fmla="*/ 668337 w 1619250"/>
                <a:gd name="connsiteY42" fmla="*/ 1606550 h 1617662"/>
                <a:gd name="connsiteX43" fmla="*/ 648200 w 1619250"/>
                <a:gd name="connsiteY43" fmla="*/ 1466596 h 1617662"/>
                <a:gd name="connsiteX44" fmla="*/ 647485 w 1619250"/>
                <a:gd name="connsiteY44" fmla="*/ 1466463 h 1617662"/>
                <a:gd name="connsiteX45" fmla="*/ 575832 w 1619250"/>
                <a:gd name="connsiteY45" fmla="*/ 1444578 h 1617662"/>
                <a:gd name="connsiteX46" fmla="*/ 558072 w 1619250"/>
                <a:gd name="connsiteY46" fmla="*/ 1436539 h 1617662"/>
                <a:gd name="connsiteX47" fmla="*/ 458787 w 1619250"/>
                <a:gd name="connsiteY47" fmla="*/ 1539875 h 1617662"/>
                <a:gd name="connsiteX48" fmla="*/ 368300 w 1619250"/>
                <a:gd name="connsiteY48" fmla="*/ 1489075 h 1617662"/>
                <a:gd name="connsiteX49" fmla="*/ 404648 w 1619250"/>
                <a:gd name="connsiteY49" fmla="*/ 1351758 h 1617662"/>
                <a:gd name="connsiteX50" fmla="*/ 401488 w 1619250"/>
                <a:gd name="connsiteY50" fmla="*/ 1349726 h 1617662"/>
                <a:gd name="connsiteX51" fmla="*/ 342640 w 1619250"/>
                <a:gd name="connsiteY51" fmla="*/ 1294298 h 1617662"/>
                <a:gd name="connsiteX52" fmla="*/ 209550 w 1619250"/>
                <a:gd name="connsiteY52" fmla="*/ 1354137 h 1617662"/>
                <a:gd name="connsiteX53" fmla="*/ 146050 w 1619250"/>
                <a:gd name="connsiteY53" fmla="*/ 1273175 h 1617662"/>
                <a:gd name="connsiteX54" fmla="*/ 232208 w 1619250"/>
                <a:gd name="connsiteY54" fmla="*/ 1157271 h 1617662"/>
                <a:gd name="connsiteX55" fmla="*/ 207227 w 1619250"/>
                <a:gd name="connsiteY55" fmla="*/ 1120016 h 1617662"/>
                <a:gd name="connsiteX56" fmla="*/ 189389 w 1619250"/>
                <a:gd name="connsiteY56" fmla="*/ 1074838 h 1617662"/>
                <a:gd name="connsiteX57" fmla="*/ 42862 w 1619250"/>
                <a:gd name="connsiteY57" fmla="*/ 1077912 h 1617662"/>
                <a:gd name="connsiteX58" fmla="*/ 14287 w 1619250"/>
                <a:gd name="connsiteY58" fmla="*/ 979487 h 1617662"/>
                <a:gd name="connsiteX59" fmla="*/ 140548 w 1619250"/>
                <a:gd name="connsiteY59" fmla="*/ 906174 h 1617662"/>
                <a:gd name="connsiteX60" fmla="*/ 134493 w 1619250"/>
                <a:gd name="connsiteY60" fmla="*/ 874043 h 1617662"/>
                <a:gd name="connsiteX61" fmla="*/ 132361 w 1619250"/>
                <a:gd name="connsiteY61" fmla="*/ 821076 h 1617662"/>
                <a:gd name="connsiteX62" fmla="*/ 0 w 1619250"/>
                <a:gd name="connsiteY62" fmla="*/ 769937 h 1617662"/>
                <a:gd name="connsiteX63" fmla="*/ 11112 w 1619250"/>
                <a:gd name="connsiteY63" fmla="*/ 668337 h 1617662"/>
                <a:gd name="connsiteX64" fmla="*/ 150722 w 1619250"/>
                <a:gd name="connsiteY64" fmla="*/ 648393 h 1617662"/>
                <a:gd name="connsiteX65" fmla="*/ 150953 w 1619250"/>
                <a:gd name="connsiteY65" fmla="*/ 647170 h 1617662"/>
                <a:gd name="connsiteX66" fmla="*/ 172903 w 1619250"/>
                <a:gd name="connsiteY66" fmla="*/ 575583 h 1617662"/>
                <a:gd name="connsiteX67" fmla="*/ 180932 w 1619250"/>
                <a:gd name="connsiteY67" fmla="*/ 557888 h 1617662"/>
                <a:gd name="connsiteX68" fmla="*/ 77787 w 1619250"/>
                <a:gd name="connsiteY68" fmla="*/ 458787 h 1617662"/>
                <a:gd name="connsiteX69" fmla="*/ 128587 w 1619250"/>
                <a:gd name="connsiteY69" fmla="*/ 368300 h 1617662"/>
                <a:gd name="connsiteX70" fmla="*/ 265788 w 1619250"/>
                <a:gd name="connsiteY70" fmla="*/ 404618 h 1617662"/>
                <a:gd name="connsiteX71" fmla="*/ 267819 w 1619250"/>
                <a:gd name="connsiteY71" fmla="*/ 401465 h 1617662"/>
                <a:gd name="connsiteX72" fmla="*/ 323724 w 1619250"/>
                <a:gd name="connsiteY72" fmla="*/ 342199 h 1617662"/>
                <a:gd name="connsiteX73" fmla="*/ 265112 w 1619250"/>
                <a:gd name="connsiteY73" fmla="*/ 209550 h 1617662"/>
                <a:gd name="connsiteX74" fmla="*/ 344487 w 1619250"/>
                <a:gd name="connsiteY74" fmla="*/ 146050 h 1617662"/>
                <a:gd name="connsiteX75" fmla="*/ 460547 w 1619250"/>
                <a:gd name="connsiteY75" fmla="*/ 232325 h 1617662"/>
                <a:gd name="connsiteX76" fmla="*/ 497312 w 1619250"/>
                <a:gd name="connsiteY76" fmla="*/ 207728 h 1617662"/>
                <a:gd name="connsiteX77" fmla="*/ 542279 w 1619250"/>
                <a:gd name="connsiteY77" fmla="*/ 190056 h 1617662"/>
                <a:gd name="connsiteX78" fmla="*/ 538162 w 1619250"/>
                <a:gd name="connsiteY78" fmla="*/ 42862 h 1617662"/>
                <a:gd name="connsiteX79" fmla="*/ 638174 w 1619250"/>
                <a:gd name="connsiteY79" fmla="*/ 14287 h 1617662"/>
                <a:gd name="connsiteX80" fmla="*/ 711825 w 1619250"/>
                <a:gd name="connsiteY80" fmla="*/ 142152 h 1617662"/>
                <a:gd name="connsiteX81" fmla="*/ 759983 w 1619250"/>
                <a:gd name="connsiteY81" fmla="*/ 133603 h 1617662"/>
                <a:gd name="connsiteX82" fmla="*/ 796385 w 1619250"/>
                <a:gd name="connsiteY82" fmla="*/ 134513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619250" h="1617662">
                  <a:moveTo>
                    <a:pt x="847725" y="0"/>
                  </a:moveTo>
                  <a:lnTo>
                    <a:pt x="949326" y="11113"/>
                  </a:lnTo>
                  <a:lnTo>
                    <a:pt x="970985" y="154479"/>
                  </a:lnTo>
                  <a:lnTo>
                    <a:pt x="1020676" y="165666"/>
                  </a:lnTo>
                  <a:lnTo>
                    <a:pt x="1059385" y="182405"/>
                  </a:lnTo>
                  <a:lnTo>
                    <a:pt x="1158875" y="77787"/>
                  </a:lnTo>
                  <a:lnTo>
                    <a:pt x="1249362" y="128587"/>
                  </a:lnTo>
                  <a:lnTo>
                    <a:pt x="1212628" y="267361"/>
                  </a:lnTo>
                  <a:lnTo>
                    <a:pt x="1233852" y="281489"/>
                  </a:lnTo>
                  <a:lnTo>
                    <a:pt x="1276002" y="322146"/>
                  </a:lnTo>
                  <a:lnTo>
                    <a:pt x="1409700" y="263525"/>
                  </a:lnTo>
                  <a:lnTo>
                    <a:pt x="1473200" y="344488"/>
                  </a:lnTo>
                  <a:lnTo>
                    <a:pt x="1387587" y="458303"/>
                  </a:lnTo>
                  <a:lnTo>
                    <a:pt x="1394228" y="467599"/>
                  </a:lnTo>
                  <a:lnTo>
                    <a:pt x="1431944" y="542726"/>
                  </a:lnTo>
                  <a:lnTo>
                    <a:pt x="1574800" y="539750"/>
                  </a:lnTo>
                  <a:lnTo>
                    <a:pt x="1603375" y="638175"/>
                  </a:lnTo>
                  <a:lnTo>
                    <a:pt x="1477160" y="710875"/>
                  </a:lnTo>
                  <a:lnTo>
                    <a:pt x="1483169" y="742768"/>
                  </a:lnTo>
                  <a:lnTo>
                    <a:pt x="1485310" y="795975"/>
                  </a:lnTo>
                  <a:lnTo>
                    <a:pt x="1619250" y="847724"/>
                  </a:lnTo>
                  <a:lnTo>
                    <a:pt x="1606550" y="949324"/>
                  </a:lnTo>
                  <a:lnTo>
                    <a:pt x="1466784" y="969434"/>
                  </a:lnTo>
                  <a:lnTo>
                    <a:pt x="1466709" y="969830"/>
                  </a:lnTo>
                  <a:cubicBezTo>
                    <a:pt x="1460705" y="994163"/>
                    <a:pt x="1453369" y="1018089"/>
                    <a:pt x="1444759" y="1041504"/>
                  </a:cubicBezTo>
                  <a:lnTo>
                    <a:pt x="1436556" y="1059607"/>
                  </a:lnTo>
                  <a:lnTo>
                    <a:pt x="1539875" y="1158875"/>
                  </a:lnTo>
                  <a:lnTo>
                    <a:pt x="1490663" y="1247775"/>
                  </a:lnTo>
                  <a:lnTo>
                    <a:pt x="1352092" y="1212374"/>
                  </a:lnTo>
                  <a:lnTo>
                    <a:pt x="1349843" y="1215872"/>
                  </a:lnTo>
                  <a:lnTo>
                    <a:pt x="1294635" y="1274490"/>
                  </a:lnTo>
                  <a:lnTo>
                    <a:pt x="1354138" y="1408112"/>
                  </a:lnTo>
                  <a:lnTo>
                    <a:pt x="1273176" y="1473199"/>
                  </a:lnTo>
                  <a:lnTo>
                    <a:pt x="1157217" y="1385195"/>
                  </a:lnTo>
                  <a:lnTo>
                    <a:pt x="1120350" y="1409895"/>
                  </a:lnTo>
                  <a:lnTo>
                    <a:pt x="1075411" y="1427570"/>
                  </a:lnTo>
                  <a:lnTo>
                    <a:pt x="1079500" y="1574800"/>
                  </a:lnTo>
                  <a:lnTo>
                    <a:pt x="979488" y="1603375"/>
                  </a:lnTo>
                  <a:lnTo>
                    <a:pt x="906418" y="1476518"/>
                  </a:lnTo>
                  <a:lnTo>
                    <a:pt x="874521" y="1482591"/>
                  </a:lnTo>
                  <a:lnTo>
                    <a:pt x="821659" y="1484809"/>
                  </a:lnTo>
                  <a:lnTo>
                    <a:pt x="769938" y="1617662"/>
                  </a:lnTo>
                  <a:lnTo>
                    <a:pt x="668337" y="1606550"/>
                  </a:lnTo>
                  <a:lnTo>
                    <a:pt x="648200" y="1466596"/>
                  </a:lnTo>
                  <a:lnTo>
                    <a:pt x="647485" y="1466463"/>
                  </a:lnTo>
                  <a:cubicBezTo>
                    <a:pt x="623160" y="1460484"/>
                    <a:pt x="599240" y="1453170"/>
                    <a:pt x="575832" y="1444578"/>
                  </a:cubicBezTo>
                  <a:lnTo>
                    <a:pt x="558072" y="1436539"/>
                  </a:lnTo>
                  <a:lnTo>
                    <a:pt x="458787" y="1539875"/>
                  </a:lnTo>
                  <a:lnTo>
                    <a:pt x="368300" y="1489075"/>
                  </a:lnTo>
                  <a:lnTo>
                    <a:pt x="404648" y="1351758"/>
                  </a:lnTo>
                  <a:lnTo>
                    <a:pt x="401488" y="1349726"/>
                  </a:lnTo>
                  <a:lnTo>
                    <a:pt x="342640" y="1294298"/>
                  </a:lnTo>
                  <a:lnTo>
                    <a:pt x="209550" y="1354137"/>
                  </a:lnTo>
                  <a:lnTo>
                    <a:pt x="146050" y="1273175"/>
                  </a:lnTo>
                  <a:lnTo>
                    <a:pt x="232208" y="1157271"/>
                  </a:lnTo>
                  <a:lnTo>
                    <a:pt x="207227" y="1120016"/>
                  </a:lnTo>
                  <a:lnTo>
                    <a:pt x="189389" y="1074838"/>
                  </a:lnTo>
                  <a:lnTo>
                    <a:pt x="42862" y="1077912"/>
                  </a:lnTo>
                  <a:lnTo>
                    <a:pt x="14287" y="979487"/>
                  </a:lnTo>
                  <a:lnTo>
                    <a:pt x="140548" y="906174"/>
                  </a:lnTo>
                  <a:lnTo>
                    <a:pt x="134493" y="874043"/>
                  </a:lnTo>
                  <a:lnTo>
                    <a:pt x="132361" y="821076"/>
                  </a:lnTo>
                  <a:lnTo>
                    <a:pt x="0" y="769937"/>
                  </a:lnTo>
                  <a:lnTo>
                    <a:pt x="11112" y="668337"/>
                  </a:lnTo>
                  <a:lnTo>
                    <a:pt x="150722" y="648393"/>
                  </a:lnTo>
                  <a:lnTo>
                    <a:pt x="150953" y="647170"/>
                  </a:lnTo>
                  <a:cubicBezTo>
                    <a:pt x="156957" y="622865"/>
                    <a:pt x="164293" y="598967"/>
                    <a:pt x="172903" y="575583"/>
                  </a:cubicBezTo>
                  <a:lnTo>
                    <a:pt x="180932" y="557888"/>
                  </a:lnTo>
                  <a:lnTo>
                    <a:pt x="77787" y="458787"/>
                  </a:lnTo>
                  <a:lnTo>
                    <a:pt x="128587" y="368300"/>
                  </a:lnTo>
                  <a:lnTo>
                    <a:pt x="265788" y="404618"/>
                  </a:lnTo>
                  <a:lnTo>
                    <a:pt x="267819" y="401465"/>
                  </a:lnTo>
                  <a:lnTo>
                    <a:pt x="323724" y="342199"/>
                  </a:lnTo>
                  <a:lnTo>
                    <a:pt x="265112" y="209550"/>
                  </a:lnTo>
                  <a:lnTo>
                    <a:pt x="344487" y="146050"/>
                  </a:lnTo>
                  <a:lnTo>
                    <a:pt x="460547" y="232325"/>
                  </a:lnTo>
                  <a:lnTo>
                    <a:pt x="497312" y="207728"/>
                  </a:lnTo>
                  <a:lnTo>
                    <a:pt x="542279" y="190056"/>
                  </a:lnTo>
                  <a:lnTo>
                    <a:pt x="538162" y="42862"/>
                  </a:lnTo>
                  <a:lnTo>
                    <a:pt x="638174" y="14287"/>
                  </a:lnTo>
                  <a:lnTo>
                    <a:pt x="711825" y="142152"/>
                  </a:lnTo>
                  <a:lnTo>
                    <a:pt x="759983" y="133603"/>
                  </a:lnTo>
                  <a:lnTo>
                    <a:pt x="796385" y="134513"/>
                  </a:lnTo>
                  <a:close/>
                </a:path>
              </a:pathLst>
            </a:custGeom>
            <a:solidFill>
              <a:schemeClr val="accent2"/>
            </a:solidFill>
            <a:ln>
              <a:noFill/>
            </a:ln>
          </p:spPr>
          <p:txBody>
            <a:bodyPr vert="horz" wrap="square" lIns="68580" tIns="34290" rIns="68580" bIns="3429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Freeform 6"/>
            <p:cNvSpPr/>
            <p:nvPr/>
          </p:nvSpPr>
          <p:spPr bwMode="auto">
            <a:xfrm>
              <a:off x="7778298" y="1892914"/>
              <a:ext cx="941001" cy="941001"/>
            </a:xfrm>
            <a:custGeom>
              <a:avLst/>
              <a:gdLst>
                <a:gd name="connsiteX0" fmla="*/ 615950 w 1174750"/>
                <a:gd name="connsiteY0" fmla="*/ 0 h 1174750"/>
                <a:gd name="connsiteX1" fmla="*/ 690562 w 1174750"/>
                <a:gd name="connsiteY1" fmla="*/ 7938 h 1174750"/>
                <a:gd name="connsiteX2" fmla="*/ 704967 w 1174750"/>
                <a:gd name="connsiteY2" fmla="*/ 112884 h 1174750"/>
                <a:gd name="connsiteX3" fmla="*/ 742050 w 1174750"/>
                <a:gd name="connsiteY3" fmla="*/ 121270 h 1174750"/>
                <a:gd name="connsiteX4" fmla="*/ 769468 w 1174750"/>
                <a:gd name="connsiteY4" fmla="*/ 133166 h 1174750"/>
                <a:gd name="connsiteX5" fmla="*/ 841375 w 1174750"/>
                <a:gd name="connsiteY5" fmla="*/ 57150 h 1174750"/>
                <a:gd name="connsiteX6" fmla="*/ 908050 w 1174750"/>
                <a:gd name="connsiteY6" fmla="*/ 93663 h 1174750"/>
                <a:gd name="connsiteX7" fmla="*/ 881353 w 1174750"/>
                <a:gd name="connsiteY7" fmla="*/ 195319 h 1174750"/>
                <a:gd name="connsiteX8" fmla="*/ 896621 w 1174750"/>
                <a:gd name="connsiteY8" fmla="*/ 205513 h 1174750"/>
                <a:gd name="connsiteX9" fmla="*/ 927173 w 1174750"/>
                <a:gd name="connsiteY9" fmla="*/ 235070 h 1174750"/>
                <a:gd name="connsiteX10" fmla="*/ 1022350 w 1174750"/>
                <a:gd name="connsiteY10" fmla="*/ 192087 h 1174750"/>
                <a:gd name="connsiteX11" fmla="*/ 1069975 w 1174750"/>
                <a:gd name="connsiteY11" fmla="*/ 250824 h 1174750"/>
                <a:gd name="connsiteX12" fmla="*/ 1008057 w 1174750"/>
                <a:gd name="connsiteY12" fmla="*/ 334058 h 1174750"/>
                <a:gd name="connsiteX13" fmla="*/ 1012850 w 1174750"/>
                <a:gd name="connsiteY13" fmla="*/ 340787 h 1174750"/>
                <a:gd name="connsiteX14" fmla="*/ 1035896 w 1174750"/>
                <a:gd name="connsiteY14" fmla="*/ 395218 h 1174750"/>
                <a:gd name="connsiteX15" fmla="*/ 1144588 w 1174750"/>
                <a:gd name="connsiteY15" fmla="*/ 392112 h 1174750"/>
                <a:gd name="connsiteX16" fmla="*/ 1165225 w 1174750"/>
                <a:gd name="connsiteY16" fmla="*/ 463549 h 1174750"/>
                <a:gd name="connsiteX17" fmla="*/ 1072819 w 1174750"/>
                <a:gd name="connsiteY17" fmla="*/ 516353 h 1174750"/>
                <a:gd name="connsiteX18" fmla="*/ 1077438 w 1174750"/>
                <a:gd name="connsiteY18" fmla="*/ 540687 h 1174750"/>
                <a:gd name="connsiteX19" fmla="*/ 1076865 w 1174750"/>
                <a:gd name="connsiteY19" fmla="*/ 577826 h 1174750"/>
                <a:gd name="connsiteX20" fmla="*/ 1174750 w 1174750"/>
                <a:gd name="connsiteY20" fmla="*/ 615950 h 1174750"/>
                <a:gd name="connsiteX21" fmla="*/ 1166813 w 1174750"/>
                <a:gd name="connsiteY21" fmla="*/ 690562 h 1174750"/>
                <a:gd name="connsiteX22" fmla="*/ 1062601 w 1174750"/>
                <a:gd name="connsiteY22" fmla="*/ 705007 h 1174750"/>
                <a:gd name="connsiteX23" fmla="*/ 1049710 w 1174750"/>
                <a:gd name="connsiteY23" fmla="*/ 757392 h 1174750"/>
                <a:gd name="connsiteX24" fmla="*/ 1043913 w 1174750"/>
                <a:gd name="connsiteY24" fmla="*/ 770170 h 1174750"/>
                <a:gd name="connsiteX25" fmla="*/ 1119188 w 1174750"/>
                <a:gd name="connsiteY25" fmla="*/ 841375 h 1174750"/>
                <a:gd name="connsiteX26" fmla="*/ 1082676 w 1174750"/>
                <a:gd name="connsiteY26" fmla="*/ 908050 h 1174750"/>
                <a:gd name="connsiteX27" fmla="*/ 982045 w 1174750"/>
                <a:gd name="connsiteY27" fmla="*/ 881886 h 1174750"/>
                <a:gd name="connsiteX28" fmla="*/ 980809 w 1174750"/>
                <a:gd name="connsiteY28" fmla="*/ 883806 h 1174750"/>
                <a:gd name="connsiteX29" fmla="*/ 940450 w 1174750"/>
                <a:gd name="connsiteY29" fmla="*/ 926599 h 1174750"/>
                <a:gd name="connsiteX30" fmla="*/ 982662 w 1174750"/>
                <a:gd name="connsiteY30" fmla="*/ 1022349 h 1174750"/>
                <a:gd name="connsiteX31" fmla="*/ 925512 w 1174750"/>
                <a:gd name="connsiteY31" fmla="*/ 1069974 h 1174750"/>
                <a:gd name="connsiteX32" fmla="*/ 840644 w 1174750"/>
                <a:gd name="connsiteY32" fmla="*/ 1006841 h 1174750"/>
                <a:gd name="connsiteX33" fmla="*/ 814145 w 1174750"/>
                <a:gd name="connsiteY33" fmla="*/ 1024591 h 1174750"/>
                <a:gd name="connsiteX34" fmla="*/ 781185 w 1174750"/>
                <a:gd name="connsiteY34" fmla="*/ 1037594 h 1174750"/>
                <a:gd name="connsiteX35" fmla="*/ 784225 w 1174750"/>
                <a:gd name="connsiteY35" fmla="*/ 1143000 h 1174750"/>
                <a:gd name="connsiteX36" fmla="*/ 711200 w 1174750"/>
                <a:gd name="connsiteY36" fmla="*/ 1163637 h 1174750"/>
                <a:gd name="connsiteX37" fmla="*/ 658868 w 1174750"/>
                <a:gd name="connsiteY37" fmla="*/ 1073062 h 1174750"/>
                <a:gd name="connsiteX38" fmla="*/ 635880 w 1174750"/>
                <a:gd name="connsiteY38" fmla="*/ 1077436 h 1174750"/>
                <a:gd name="connsiteX39" fmla="*/ 597489 w 1174750"/>
                <a:gd name="connsiteY39" fmla="*/ 1076843 h 1174750"/>
                <a:gd name="connsiteX40" fmla="*/ 560387 w 1174750"/>
                <a:gd name="connsiteY40" fmla="*/ 1174750 h 1174750"/>
                <a:gd name="connsiteX41" fmla="*/ 485774 w 1174750"/>
                <a:gd name="connsiteY41" fmla="*/ 1166813 h 1174750"/>
                <a:gd name="connsiteX42" fmla="*/ 470244 w 1174750"/>
                <a:gd name="connsiteY42" fmla="*/ 1062239 h 1174750"/>
                <a:gd name="connsiteX43" fmla="*/ 419327 w 1174750"/>
                <a:gd name="connsiteY43" fmla="*/ 1049708 h 1174750"/>
                <a:gd name="connsiteX44" fmla="*/ 404822 w 1174750"/>
                <a:gd name="connsiteY44" fmla="*/ 1043134 h 1174750"/>
                <a:gd name="connsiteX45" fmla="*/ 333374 w 1174750"/>
                <a:gd name="connsiteY45" fmla="*/ 1117600 h 1174750"/>
                <a:gd name="connsiteX46" fmla="*/ 268287 w 1174750"/>
                <a:gd name="connsiteY46" fmla="*/ 1081088 h 1174750"/>
                <a:gd name="connsiteX47" fmla="*/ 294359 w 1174750"/>
                <a:gd name="connsiteY47" fmla="*/ 981814 h 1174750"/>
                <a:gd name="connsiteX48" fmla="*/ 292795 w 1174750"/>
                <a:gd name="connsiteY48" fmla="*/ 980808 h 1174750"/>
                <a:gd name="connsiteX49" fmla="*/ 249696 w 1174750"/>
                <a:gd name="connsiteY49" fmla="*/ 940224 h 1174750"/>
                <a:gd name="connsiteX50" fmla="*/ 152399 w 1174750"/>
                <a:gd name="connsiteY50" fmla="*/ 982662 h 1174750"/>
                <a:gd name="connsiteX51" fmla="*/ 106362 w 1174750"/>
                <a:gd name="connsiteY51" fmla="*/ 925512 h 1174750"/>
                <a:gd name="connsiteX52" fmla="*/ 169531 w 1174750"/>
                <a:gd name="connsiteY52" fmla="*/ 840597 h 1174750"/>
                <a:gd name="connsiteX53" fmla="*/ 151782 w 1174750"/>
                <a:gd name="connsiteY53" fmla="*/ 814144 h 1174750"/>
                <a:gd name="connsiteX54" fmla="*/ 138529 w 1174750"/>
                <a:gd name="connsiteY54" fmla="*/ 780584 h 1174750"/>
                <a:gd name="connsiteX55" fmla="*/ 31749 w 1174750"/>
                <a:gd name="connsiteY55" fmla="*/ 782637 h 1174750"/>
                <a:gd name="connsiteX56" fmla="*/ 11112 w 1174750"/>
                <a:gd name="connsiteY56" fmla="*/ 712787 h 1174750"/>
                <a:gd name="connsiteX57" fmla="*/ 103243 w 1174750"/>
                <a:gd name="connsiteY57" fmla="*/ 658532 h 1174750"/>
                <a:gd name="connsiteX58" fmla="*/ 98900 w 1174750"/>
                <a:gd name="connsiteY58" fmla="*/ 635651 h 1174750"/>
                <a:gd name="connsiteX59" fmla="*/ 99486 w 1174750"/>
                <a:gd name="connsiteY59" fmla="*/ 597694 h 1174750"/>
                <a:gd name="connsiteX60" fmla="*/ 0 w 1174750"/>
                <a:gd name="connsiteY60" fmla="*/ 560387 h 1174750"/>
                <a:gd name="connsiteX61" fmla="*/ 7937 w 1174750"/>
                <a:gd name="connsiteY61" fmla="*/ 485775 h 1174750"/>
                <a:gd name="connsiteX62" fmla="*/ 114022 w 1174750"/>
                <a:gd name="connsiteY62" fmla="*/ 470174 h 1174750"/>
                <a:gd name="connsiteX63" fmla="*/ 126629 w 1174750"/>
                <a:gd name="connsiteY63" fmla="*/ 418946 h 1174750"/>
                <a:gd name="connsiteX64" fmla="*/ 132605 w 1174750"/>
                <a:gd name="connsiteY64" fmla="*/ 405771 h 1174750"/>
                <a:gd name="connsiteX65" fmla="*/ 57150 w 1174750"/>
                <a:gd name="connsiteY65" fmla="*/ 333375 h 1174750"/>
                <a:gd name="connsiteX66" fmla="*/ 93662 w 1174750"/>
                <a:gd name="connsiteY66" fmla="*/ 268287 h 1174750"/>
                <a:gd name="connsiteX67" fmla="*/ 194147 w 1174750"/>
                <a:gd name="connsiteY67" fmla="*/ 294677 h 1174750"/>
                <a:gd name="connsiteX68" fmla="*/ 195530 w 1174750"/>
                <a:gd name="connsiteY68" fmla="*/ 292531 h 1174750"/>
                <a:gd name="connsiteX69" fmla="*/ 235678 w 1174750"/>
                <a:gd name="connsiteY69" fmla="*/ 249961 h 1174750"/>
                <a:gd name="connsiteX70" fmla="*/ 192087 w 1174750"/>
                <a:gd name="connsiteY70" fmla="*/ 152400 h 1174750"/>
                <a:gd name="connsiteX71" fmla="*/ 250824 w 1174750"/>
                <a:gd name="connsiteY71" fmla="*/ 106362 h 1174750"/>
                <a:gd name="connsiteX72" fmla="*/ 335694 w 1174750"/>
                <a:gd name="connsiteY72" fmla="*/ 169496 h 1174750"/>
                <a:gd name="connsiteX73" fmla="*/ 362193 w 1174750"/>
                <a:gd name="connsiteY73" fmla="*/ 151746 h 1174750"/>
                <a:gd name="connsiteX74" fmla="*/ 395198 w 1174750"/>
                <a:gd name="connsiteY74" fmla="*/ 138726 h 1174750"/>
                <a:gd name="connsiteX75" fmla="*/ 392112 w 1174750"/>
                <a:gd name="connsiteY75" fmla="*/ 31750 h 1174750"/>
                <a:gd name="connsiteX76" fmla="*/ 463549 w 1174750"/>
                <a:gd name="connsiteY76" fmla="*/ 11112 h 1174750"/>
                <a:gd name="connsiteX77" fmla="*/ 518238 w 1174750"/>
                <a:gd name="connsiteY77" fmla="*/ 103979 h 1174750"/>
                <a:gd name="connsiteX78" fmla="*/ 552910 w 1174750"/>
                <a:gd name="connsiteY78" fmla="*/ 97845 h 1174750"/>
                <a:gd name="connsiteX79" fmla="*/ 577990 w 1174750"/>
                <a:gd name="connsiteY79" fmla="*/ 98490 h 11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74750" h="1174750">
                  <a:moveTo>
                    <a:pt x="615950" y="0"/>
                  </a:moveTo>
                  <a:lnTo>
                    <a:pt x="690562" y="7938"/>
                  </a:lnTo>
                  <a:lnTo>
                    <a:pt x="704967" y="112884"/>
                  </a:lnTo>
                  <a:lnTo>
                    <a:pt x="742050" y="121270"/>
                  </a:lnTo>
                  <a:lnTo>
                    <a:pt x="769468" y="133166"/>
                  </a:lnTo>
                  <a:lnTo>
                    <a:pt x="841375" y="57150"/>
                  </a:lnTo>
                  <a:lnTo>
                    <a:pt x="908050" y="93663"/>
                  </a:lnTo>
                  <a:lnTo>
                    <a:pt x="881353" y="195319"/>
                  </a:lnTo>
                  <a:lnTo>
                    <a:pt x="896621" y="205513"/>
                  </a:lnTo>
                  <a:lnTo>
                    <a:pt x="927173" y="235070"/>
                  </a:lnTo>
                  <a:lnTo>
                    <a:pt x="1022350" y="192087"/>
                  </a:lnTo>
                  <a:lnTo>
                    <a:pt x="1069975" y="250824"/>
                  </a:lnTo>
                  <a:lnTo>
                    <a:pt x="1008057" y="334058"/>
                  </a:lnTo>
                  <a:lnTo>
                    <a:pt x="1012850" y="340787"/>
                  </a:lnTo>
                  <a:lnTo>
                    <a:pt x="1035896" y="395218"/>
                  </a:lnTo>
                  <a:lnTo>
                    <a:pt x="1144588" y="392112"/>
                  </a:lnTo>
                  <a:lnTo>
                    <a:pt x="1165225" y="463549"/>
                  </a:lnTo>
                  <a:lnTo>
                    <a:pt x="1072819" y="516353"/>
                  </a:lnTo>
                  <a:lnTo>
                    <a:pt x="1077438" y="540687"/>
                  </a:lnTo>
                  <a:lnTo>
                    <a:pt x="1076865" y="577826"/>
                  </a:lnTo>
                  <a:lnTo>
                    <a:pt x="1174750" y="615950"/>
                  </a:lnTo>
                  <a:lnTo>
                    <a:pt x="1166813" y="690562"/>
                  </a:lnTo>
                  <a:lnTo>
                    <a:pt x="1062601" y="705007"/>
                  </a:lnTo>
                  <a:lnTo>
                    <a:pt x="1049710" y="757392"/>
                  </a:lnTo>
                  <a:lnTo>
                    <a:pt x="1043913" y="770170"/>
                  </a:lnTo>
                  <a:lnTo>
                    <a:pt x="1119188" y="841375"/>
                  </a:lnTo>
                  <a:lnTo>
                    <a:pt x="1082676" y="908050"/>
                  </a:lnTo>
                  <a:lnTo>
                    <a:pt x="982045" y="881886"/>
                  </a:lnTo>
                  <a:lnTo>
                    <a:pt x="980809" y="883806"/>
                  </a:lnTo>
                  <a:lnTo>
                    <a:pt x="940450" y="926599"/>
                  </a:lnTo>
                  <a:lnTo>
                    <a:pt x="982662" y="1022349"/>
                  </a:lnTo>
                  <a:lnTo>
                    <a:pt x="925512" y="1069974"/>
                  </a:lnTo>
                  <a:lnTo>
                    <a:pt x="840644" y="1006841"/>
                  </a:lnTo>
                  <a:lnTo>
                    <a:pt x="814145" y="1024591"/>
                  </a:lnTo>
                  <a:lnTo>
                    <a:pt x="781185" y="1037594"/>
                  </a:lnTo>
                  <a:lnTo>
                    <a:pt x="784225" y="1143000"/>
                  </a:lnTo>
                  <a:lnTo>
                    <a:pt x="711200" y="1163637"/>
                  </a:lnTo>
                  <a:lnTo>
                    <a:pt x="658868" y="1073062"/>
                  </a:lnTo>
                  <a:lnTo>
                    <a:pt x="635880" y="1077436"/>
                  </a:lnTo>
                  <a:lnTo>
                    <a:pt x="597489" y="1076843"/>
                  </a:lnTo>
                  <a:lnTo>
                    <a:pt x="560387" y="1174750"/>
                  </a:lnTo>
                  <a:lnTo>
                    <a:pt x="485774" y="1166813"/>
                  </a:lnTo>
                  <a:lnTo>
                    <a:pt x="470244" y="1062239"/>
                  </a:lnTo>
                  <a:lnTo>
                    <a:pt x="419327" y="1049708"/>
                  </a:lnTo>
                  <a:lnTo>
                    <a:pt x="404822" y="1043134"/>
                  </a:lnTo>
                  <a:lnTo>
                    <a:pt x="333374" y="1117600"/>
                  </a:lnTo>
                  <a:lnTo>
                    <a:pt x="268287" y="1081088"/>
                  </a:lnTo>
                  <a:lnTo>
                    <a:pt x="294359" y="981814"/>
                  </a:lnTo>
                  <a:lnTo>
                    <a:pt x="292795" y="980808"/>
                  </a:lnTo>
                  <a:lnTo>
                    <a:pt x="249696" y="940224"/>
                  </a:lnTo>
                  <a:lnTo>
                    <a:pt x="152399" y="982662"/>
                  </a:lnTo>
                  <a:lnTo>
                    <a:pt x="106362" y="925512"/>
                  </a:lnTo>
                  <a:lnTo>
                    <a:pt x="169531" y="840597"/>
                  </a:lnTo>
                  <a:lnTo>
                    <a:pt x="151782" y="814144"/>
                  </a:lnTo>
                  <a:lnTo>
                    <a:pt x="138529" y="780584"/>
                  </a:lnTo>
                  <a:lnTo>
                    <a:pt x="31749" y="782637"/>
                  </a:lnTo>
                  <a:lnTo>
                    <a:pt x="11112" y="712787"/>
                  </a:lnTo>
                  <a:lnTo>
                    <a:pt x="103243" y="658532"/>
                  </a:lnTo>
                  <a:lnTo>
                    <a:pt x="98900" y="635651"/>
                  </a:lnTo>
                  <a:lnTo>
                    <a:pt x="99486" y="597694"/>
                  </a:lnTo>
                  <a:lnTo>
                    <a:pt x="0" y="560387"/>
                  </a:lnTo>
                  <a:lnTo>
                    <a:pt x="7937" y="485775"/>
                  </a:lnTo>
                  <a:lnTo>
                    <a:pt x="114022" y="470174"/>
                  </a:lnTo>
                  <a:lnTo>
                    <a:pt x="126629" y="418946"/>
                  </a:lnTo>
                  <a:lnTo>
                    <a:pt x="132605" y="405771"/>
                  </a:lnTo>
                  <a:lnTo>
                    <a:pt x="57150" y="333375"/>
                  </a:lnTo>
                  <a:lnTo>
                    <a:pt x="93662" y="268287"/>
                  </a:lnTo>
                  <a:lnTo>
                    <a:pt x="194147" y="294677"/>
                  </a:lnTo>
                  <a:lnTo>
                    <a:pt x="195530" y="292531"/>
                  </a:lnTo>
                  <a:lnTo>
                    <a:pt x="235678" y="249961"/>
                  </a:lnTo>
                  <a:lnTo>
                    <a:pt x="192087" y="152400"/>
                  </a:lnTo>
                  <a:lnTo>
                    <a:pt x="250824" y="106362"/>
                  </a:lnTo>
                  <a:lnTo>
                    <a:pt x="335694" y="169496"/>
                  </a:lnTo>
                  <a:lnTo>
                    <a:pt x="362193" y="151746"/>
                  </a:lnTo>
                  <a:lnTo>
                    <a:pt x="395198" y="138726"/>
                  </a:lnTo>
                  <a:lnTo>
                    <a:pt x="392112" y="31750"/>
                  </a:lnTo>
                  <a:lnTo>
                    <a:pt x="463549" y="11112"/>
                  </a:lnTo>
                  <a:lnTo>
                    <a:pt x="518238" y="103979"/>
                  </a:lnTo>
                  <a:lnTo>
                    <a:pt x="552910" y="97845"/>
                  </a:lnTo>
                  <a:lnTo>
                    <a:pt x="577990" y="98490"/>
                  </a:lnTo>
                  <a:close/>
                </a:path>
              </a:pathLst>
            </a:custGeom>
            <a:solidFill>
              <a:schemeClr val="accent1"/>
            </a:solidFill>
            <a:ln>
              <a:noFill/>
            </a:ln>
          </p:spPr>
          <p:txBody>
            <a:bodyPr vert="horz" wrap="square" lIns="68580" tIns="34290" rIns="68580" bIns="3429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Freeform 7"/>
            <p:cNvSpPr/>
            <p:nvPr/>
          </p:nvSpPr>
          <p:spPr bwMode="auto">
            <a:xfrm>
              <a:off x="8593408" y="2439711"/>
              <a:ext cx="520094" cy="520093"/>
            </a:xfrm>
            <a:custGeom>
              <a:avLst/>
              <a:gdLst>
                <a:gd name="connsiteX0" fmla="*/ 317500 w 649288"/>
                <a:gd name="connsiteY0" fmla="*/ 0 h 649287"/>
                <a:gd name="connsiteX1" fmla="*/ 393700 w 649288"/>
                <a:gd name="connsiteY1" fmla="*/ 7937 h 649287"/>
                <a:gd name="connsiteX2" fmla="*/ 412438 w 649288"/>
                <a:gd name="connsiteY2" fmla="*/ 93737 h 649287"/>
                <a:gd name="connsiteX3" fmla="*/ 433195 w 649288"/>
                <a:gd name="connsiteY3" fmla="*/ 101206 h 649287"/>
                <a:gd name="connsiteX4" fmla="*/ 466681 w 649288"/>
                <a:gd name="connsiteY4" fmla="*/ 121501 h 649287"/>
                <a:gd name="connsiteX5" fmla="*/ 547689 w 649288"/>
                <a:gd name="connsiteY5" fmla="*/ 88900 h 649287"/>
                <a:gd name="connsiteX6" fmla="*/ 596901 w 649288"/>
                <a:gd name="connsiteY6" fmla="*/ 147638 h 649287"/>
                <a:gd name="connsiteX7" fmla="*/ 550055 w 649288"/>
                <a:gd name="connsiteY7" fmla="*/ 220835 h 649287"/>
                <a:gd name="connsiteX8" fmla="*/ 559211 w 649288"/>
                <a:gd name="connsiteY8" fmla="*/ 239961 h 649287"/>
                <a:gd name="connsiteX9" fmla="*/ 569814 w 649288"/>
                <a:gd name="connsiteY9" fmla="*/ 280966 h 649287"/>
                <a:gd name="connsiteX10" fmla="*/ 649288 w 649288"/>
                <a:gd name="connsiteY10" fmla="*/ 314325 h 649287"/>
                <a:gd name="connsiteX11" fmla="*/ 642938 w 649288"/>
                <a:gd name="connsiteY11" fmla="*/ 392113 h 649287"/>
                <a:gd name="connsiteX12" fmla="*/ 556964 w 649288"/>
                <a:gd name="connsiteY12" fmla="*/ 410889 h 649287"/>
                <a:gd name="connsiteX13" fmla="*/ 549457 w 649288"/>
                <a:gd name="connsiteY13" fmla="*/ 431560 h 649287"/>
                <a:gd name="connsiteX14" fmla="*/ 527263 w 649288"/>
                <a:gd name="connsiteY14" fmla="*/ 467798 h 649287"/>
                <a:gd name="connsiteX15" fmla="*/ 560388 w 649288"/>
                <a:gd name="connsiteY15" fmla="*/ 547687 h 649287"/>
                <a:gd name="connsiteX16" fmla="*/ 500063 w 649288"/>
                <a:gd name="connsiteY16" fmla="*/ 598487 h 649287"/>
                <a:gd name="connsiteX17" fmla="*/ 424873 w 649288"/>
                <a:gd name="connsiteY17" fmla="*/ 549715 h 649287"/>
                <a:gd name="connsiteX18" fmla="*/ 410120 w 649288"/>
                <a:gd name="connsiteY18" fmla="*/ 556698 h 649287"/>
                <a:gd name="connsiteX19" fmla="*/ 368313 w 649288"/>
                <a:gd name="connsiteY19" fmla="*/ 567433 h 649287"/>
                <a:gd name="connsiteX20" fmla="*/ 333375 w 649288"/>
                <a:gd name="connsiteY20" fmla="*/ 649287 h 649287"/>
                <a:gd name="connsiteX21" fmla="*/ 255588 w 649288"/>
                <a:gd name="connsiteY21" fmla="*/ 642937 h 649287"/>
                <a:gd name="connsiteX22" fmla="*/ 237274 w 649288"/>
                <a:gd name="connsiteY22" fmla="*/ 554423 h 649287"/>
                <a:gd name="connsiteX23" fmla="*/ 217680 w 649288"/>
                <a:gd name="connsiteY23" fmla="*/ 547372 h 649287"/>
                <a:gd name="connsiteX24" fmla="*/ 184265 w 649288"/>
                <a:gd name="connsiteY24" fmla="*/ 527120 h 649287"/>
                <a:gd name="connsiteX25" fmla="*/ 101600 w 649288"/>
                <a:gd name="connsiteY25" fmla="*/ 560387 h 649287"/>
                <a:gd name="connsiteX26" fmla="*/ 52388 w 649288"/>
                <a:gd name="connsiteY26" fmla="*/ 501650 h 649287"/>
                <a:gd name="connsiteX27" fmla="*/ 100335 w 649288"/>
                <a:gd name="connsiteY27" fmla="*/ 426731 h 649287"/>
                <a:gd name="connsiteX28" fmla="*/ 91664 w 649288"/>
                <a:gd name="connsiteY28" fmla="*/ 408618 h 649287"/>
                <a:gd name="connsiteX29" fmla="*/ 81166 w 649288"/>
                <a:gd name="connsiteY29" fmla="*/ 368019 h 649287"/>
                <a:gd name="connsiteX30" fmla="*/ 0 w 649288"/>
                <a:gd name="connsiteY30" fmla="*/ 333375 h 649287"/>
                <a:gd name="connsiteX31" fmla="*/ 7937 w 649288"/>
                <a:gd name="connsiteY31" fmla="*/ 257175 h 649287"/>
                <a:gd name="connsiteX32" fmla="*/ 93624 w 649288"/>
                <a:gd name="connsiteY32" fmla="*/ 238462 h 649287"/>
                <a:gd name="connsiteX33" fmla="*/ 101418 w 649288"/>
                <a:gd name="connsiteY33" fmla="*/ 216983 h 649287"/>
                <a:gd name="connsiteX34" fmla="*/ 122826 w 649288"/>
                <a:gd name="connsiteY34" fmla="*/ 181954 h 649287"/>
                <a:gd name="connsiteX35" fmla="*/ 90488 w 649288"/>
                <a:gd name="connsiteY35" fmla="*/ 101599 h 649287"/>
                <a:gd name="connsiteX36" fmla="*/ 149225 w 649288"/>
                <a:gd name="connsiteY36" fmla="*/ 52387 h 649287"/>
                <a:gd name="connsiteX37" fmla="*/ 223287 w 649288"/>
                <a:gd name="connsiteY37" fmla="*/ 99786 h 649287"/>
                <a:gd name="connsiteX38" fmla="*/ 240755 w 649288"/>
                <a:gd name="connsiteY38" fmla="*/ 91494 h 649287"/>
                <a:gd name="connsiteX39" fmla="*/ 283081 w 649288"/>
                <a:gd name="connsiteY39" fmla="*/ 80640 h 64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9288" h="649287">
                  <a:moveTo>
                    <a:pt x="317500" y="0"/>
                  </a:moveTo>
                  <a:lnTo>
                    <a:pt x="393700" y="7937"/>
                  </a:lnTo>
                  <a:lnTo>
                    <a:pt x="412438" y="93737"/>
                  </a:lnTo>
                  <a:lnTo>
                    <a:pt x="433195" y="101206"/>
                  </a:lnTo>
                  <a:lnTo>
                    <a:pt x="466681" y="121501"/>
                  </a:lnTo>
                  <a:lnTo>
                    <a:pt x="547689" y="88900"/>
                  </a:lnTo>
                  <a:lnTo>
                    <a:pt x="596901" y="147638"/>
                  </a:lnTo>
                  <a:lnTo>
                    <a:pt x="550055" y="220835"/>
                  </a:lnTo>
                  <a:lnTo>
                    <a:pt x="559211" y="239961"/>
                  </a:lnTo>
                  <a:lnTo>
                    <a:pt x="569814" y="280966"/>
                  </a:lnTo>
                  <a:lnTo>
                    <a:pt x="649288" y="314325"/>
                  </a:lnTo>
                  <a:lnTo>
                    <a:pt x="642938" y="392113"/>
                  </a:lnTo>
                  <a:lnTo>
                    <a:pt x="556964" y="410889"/>
                  </a:lnTo>
                  <a:lnTo>
                    <a:pt x="549457" y="431560"/>
                  </a:lnTo>
                  <a:lnTo>
                    <a:pt x="527263" y="467798"/>
                  </a:lnTo>
                  <a:lnTo>
                    <a:pt x="560388" y="547687"/>
                  </a:lnTo>
                  <a:lnTo>
                    <a:pt x="500063" y="598487"/>
                  </a:lnTo>
                  <a:lnTo>
                    <a:pt x="424873" y="549715"/>
                  </a:lnTo>
                  <a:lnTo>
                    <a:pt x="410120" y="556698"/>
                  </a:lnTo>
                  <a:lnTo>
                    <a:pt x="368313" y="567433"/>
                  </a:lnTo>
                  <a:lnTo>
                    <a:pt x="333375" y="649287"/>
                  </a:lnTo>
                  <a:lnTo>
                    <a:pt x="255588" y="642937"/>
                  </a:lnTo>
                  <a:lnTo>
                    <a:pt x="237274" y="554423"/>
                  </a:lnTo>
                  <a:lnTo>
                    <a:pt x="217680" y="547372"/>
                  </a:lnTo>
                  <a:lnTo>
                    <a:pt x="184265" y="527120"/>
                  </a:lnTo>
                  <a:lnTo>
                    <a:pt x="101600" y="560387"/>
                  </a:lnTo>
                  <a:lnTo>
                    <a:pt x="52388" y="501650"/>
                  </a:lnTo>
                  <a:lnTo>
                    <a:pt x="100335" y="426731"/>
                  </a:lnTo>
                  <a:lnTo>
                    <a:pt x="91664" y="408618"/>
                  </a:lnTo>
                  <a:lnTo>
                    <a:pt x="81166" y="368019"/>
                  </a:lnTo>
                  <a:lnTo>
                    <a:pt x="0" y="333375"/>
                  </a:lnTo>
                  <a:lnTo>
                    <a:pt x="7937" y="257175"/>
                  </a:lnTo>
                  <a:lnTo>
                    <a:pt x="93624" y="238462"/>
                  </a:lnTo>
                  <a:lnTo>
                    <a:pt x="101418" y="216983"/>
                  </a:lnTo>
                  <a:lnTo>
                    <a:pt x="122826" y="181954"/>
                  </a:lnTo>
                  <a:lnTo>
                    <a:pt x="90488" y="101599"/>
                  </a:lnTo>
                  <a:lnTo>
                    <a:pt x="149225" y="52387"/>
                  </a:lnTo>
                  <a:lnTo>
                    <a:pt x="223287" y="99786"/>
                  </a:lnTo>
                  <a:lnTo>
                    <a:pt x="240755" y="91494"/>
                  </a:lnTo>
                  <a:lnTo>
                    <a:pt x="283081" y="80640"/>
                  </a:lnTo>
                  <a:close/>
                </a:path>
              </a:pathLst>
            </a:custGeom>
            <a:solidFill>
              <a:schemeClr val="accent3"/>
            </a:solidFill>
            <a:ln>
              <a:noFill/>
            </a:ln>
          </p:spPr>
          <p:txBody>
            <a:bodyPr vert="horz" wrap="square" lIns="68580" tIns="34290" rIns="68580" bIns="3429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Freeform 8"/>
            <p:cNvSpPr/>
            <p:nvPr/>
          </p:nvSpPr>
          <p:spPr bwMode="auto">
            <a:xfrm>
              <a:off x="7750323" y="2870790"/>
              <a:ext cx="1491614" cy="1490342"/>
            </a:xfrm>
            <a:custGeom>
              <a:avLst/>
              <a:gdLst>
                <a:gd name="connsiteX0" fmla="*/ 925512 w 1862137"/>
                <a:gd name="connsiteY0" fmla="*/ 0 h 1860550"/>
                <a:gd name="connsiteX1" fmla="*/ 978984 w 1862137"/>
                <a:gd name="connsiteY1" fmla="*/ 157330 h 1860550"/>
                <a:gd name="connsiteX2" fmla="*/ 1037671 w 1862137"/>
                <a:gd name="connsiteY2" fmla="*/ 159757 h 1860550"/>
                <a:gd name="connsiteX3" fmla="*/ 1083692 w 1862137"/>
                <a:gd name="connsiteY3" fmla="*/ 170718 h 1860550"/>
                <a:gd name="connsiteX4" fmla="*/ 1176338 w 1862137"/>
                <a:gd name="connsiteY4" fmla="*/ 31750 h 1860550"/>
                <a:gd name="connsiteX5" fmla="*/ 1289050 w 1862137"/>
                <a:gd name="connsiteY5" fmla="*/ 69850 h 1860550"/>
                <a:gd name="connsiteX6" fmla="*/ 1275692 w 1862137"/>
                <a:gd name="connsiteY6" fmla="*/ 236320 h 1860550"/>
                <a:gd name="connsiteX7" fmla="*/ 1319008 w 1862137"/>
                <a:gd name="connsiteY7" fmla="*/ 255918 h 1860550"/>
                <a:gd name="connsiteX8" fmla="*/ 1358662 w 1862137"/>
                <a:gd name="connsiteY8" fmla="*/ 284075 h 1860550"/>
                <a:gd name="connsiteX9" fmla="*/ 1495425 w 1862137"/>
                <a:gd name="connsiteY9" fmla="*/ 190500 h 1860550"/>
                <a:gd name="connsiteX10" fmla="*/ 1585912 w 1862137"/>
                <a:gd name="connsiteY10" fmla="*/ 268288 h 1860550"/>
                <a:gd name="connsiteX11" fmla="*/ 1511895 w 1862137"/>
                <a:gd name="connsiteY11" fmla="*/ 417350 h 1860550"/>
                <a:gd name="connsiteX12" fmla="*/ 1546743 w 1862137"/>
                <a:gd name="connsiteY12" fmla="*/ 454238 h 1860550"/>
                <a:gd name="connsiteX13" fmla="*/ 1576521 w 1862137"/>
                <a:gd name="connsiteY13" fmla="*/ 502126 h 1860550"/>
                <a:gd name="connsiteX14" fmla="*/ 1741488 w 1862137"/>
                <a:gd name="connsiteY14" fmla="*/ 468313 h 1860550"/>
                <a:gd name="connsiteX15" fmla="*/ 1793875 w 1862137"/>
                <a:gd name="connsiteY15" fmla="*/ 573088 h 1860550"/>
                <a:gd name="connsiteX16" fmla="*/ 1667696 w 1862137"/>
                <a:gd name="connsiteY16" fmla="*/ 681097 h 1860550"/>
                <a:gd name="connsiteX17" fmla="*/ 1684884 w 1862137"/>
                <a:gd name="connsiteY17" fmla="*/ 735702 h 1860550"/>
                <a:gd name="connsiteX18" fmla="*/ 1693262 w 1862137"/>
                <a:gd name="connsiteY18" fmla="*/ 776085 h 1860550"/>
                <a:gd name="connsiteX19" fmla="*/ 1854200 w 1862137"/>
                <a:gd name="connsiteY19" fmla="*/ 806450 h 1860550"/>
                <a:gd name="connsiteX20" fmla="*/ 1862137 w 1862137"/>
                <a:gd name="connsiteY20" fmla="*/ 925513 h 1860550"/>
                <a:gd name="connsiteX21" fmla="*/ 1704727 w 1862137"/>
                <a:gd name="connsiteY21" fmla="*/ 977642 h 1860550"/>
                <a:gd name="connsiteX22" fmla="*/ 1702277 w 1862137"/>
                <a:gd name="connsiteY22" fmla="*/ 1036783 h 1860550"/>
                <a:gd name="connsiteX23" fmla="*/ 1691105 w 1862137"/>
                <a:gd name="connsiteY23" fmla="*/ 1083603 h 1860550"/>
                <a:gd name="connsiteX24" fmla="*/ 1830387 w 1862137"/>
                <a:gd name="connsiteY24" fmla="*/ 1174750 h 1860550"/>
                <a:gd name="connsiteX25" fmla="*/ 1792287 w 1862137"/>
                <a:gd name="connsiteY25" fmla="*/ 1285875 h 1860550"/>
                <a:gd name="connsiteX26" fmla="*/ 1625658 w 1862137"/>
                <a:gd name="connsiteY26" fmla="*/ 1274561 h 1860550"/>
                <a:gd name="connsiteX27" fmla="*/ 1606030 w 1862137"/>
                <a:gd name="connsiteY27" fmla="*/ 1317868 h 1860550"/>
                <a:gd name="connsiteX28" fmla="*/ 1577382 w 1862137"/>
                <a:gd name="connsiteY28" fmla="*/ 1358141 h 1860550"/>
                <a:gd name="connsiteX29" fmla="*/ 1671637 w 1862137"/>
                <a:gd name="connsiteY29" fmla="*/ 1495425 h 1860550"/>
                <a:gd name="connsiteX30" fmla="*/ 1593850 w 1862137"/>
                <a:gd name="connsiteY30" fmla="*/ 1584325 h 1860550"/>
                <a:gd name="connsiteX31" fmla="*/ 1444760 w 1862137"/>
                <a:gd name="connsiteY31" fmla="*/ 1510294 h 1860550"/>
                <a:gd name="connsiteX32" fmla="*/ 1407533 w 1862137"/>
                <a:gd name="connsiteY32" fmla="*/ 1545400 h 1860550"/>
                <a:gd name="connsiteX33" fmla="*/ 1359818 w 1862137"/>
                <a:gd name="connsiteY33" fmla="*/ 1575017 h 1860550"/>
                <a:gd name="connsiteX34" fmla="*/ 1393825 w 1862137"/>
                <a:gd name="connsiteY34" fmla="*/ 1739900 h 1860550"/>
                <a:gd name="connsiteX35" fmla="*/ 1289050 w 1862137"/>
                <a:gd name="connsiteY35" fmla="*/ 1792287 h 1860550"/>
                <a:gd name="connsiteX36" fmla="*/ 1181011 w 1862137"/>
                <a:gd name="connsiteY36" fmla="*/ 1666074 h 1860550"/>
                <a:gd name="connsiteX37" fmla="*/ 1125816 w 1862137"/>
                <a:gd name="connsiteY37" fmla="*/ 1683417 h 1860550"/>
                <a:gd name="connsiteX38" fmla="*/ 1086058 w 1862137"/>
                <a:gd name="connsiteY38" fmla="*/ 1691651 h 1860550"/>
                <a:gd name="connsiteX39" fmla="*/ 1055688 w 1862137"/>
                <a:gd name="connsiteY39" fmla="*/ 1852613 h 1860550"/>
                <a:gd name="connsiteX40" fmla="*/ 936625 w 1862137"/>
                <a:gd name="connsiteY40" fmla="*/ 1860550 h 1860550"/>
                <a:gd name="connsiteX41" fmla="*/ 883154 w 1862137"/>
                <a:gd name="connsiteY41" fmla="*/ 1703221 h 1860550"/>
                <a:gd name="connsiteX42" fmla="*/ 824467 w 1862137"/>
                <a:gd name="connsiteY42" fmla="*/ 1700794 h 1860550"/>
                <a:gd name="connsiteX43" fmla="*/ 777857 w 1862137"/>
                <a:gd name="connsiteY43" fmla="*/ 1689693 h 1860550"/>
                <a:gd name="connsiteX44" fmla="*/ 685800 w 1862137"/>
                <a:gd name="connsiteY44" fmla="*/ 1828800 h 1860550"/>
                <a:gd name="connsiteX45" fmla="*/ 574675 w 1862137"/>
                <a:gd name="connsiteY45" fmla="*/ 1789113 h 1860550"/>
                <a:gd name="connsiteX46" fmla="*/ 586948 w 1862137"/>
                <a:gd name="connsiteY46" fmla="*/ 1624458 h 1860550"/>
                <a:gd name="connsiteX47" fmla="*/ 543130 w 1862137"/>
                <a:gd name="connsiteY47" fmla="*/ 1604634 h 1860550"/>
                <a:gd name="connsiteX48" fmla="*/ 502741 w 1862137"/>
                <a:gd name="connsiteY48" fmla="*/ 1575955 h 1860550"/>
                <a:gd name="connsiteX49" fmla="*/ 366712 w 1862137"/>
                <a:gd name="connsiteY49" fmla="*/ 1670050 h 1860550"/>
                <a:gd name="connsiteX50" fmla="*/ 276225 w 1862137"/>
                <a:gd name="connsiteY50" fmla="*/ 1592263 h 1860550"/>
                <a:gd name="connsiteX51" fmla="*/ 350241 w 1862137"/>
                <a:gd name="connsiteY51" fmla="*/ 1443201 h 1860550"/>
                <a:gd name="connsiteX52" fmla="*/ 315394 w 1862137"/>
                <a:gd name="connsiteY52" fmla="*/ 1406314 h 1860550"/>
                <a:gd name="connsiteX53" fmla="*/ 285679 w 1862137"/>
                <a:gd name="connsiteY53" fmla="*/ 1358527 h 1860550"/>
                <a:gd name="connsiteX54" fmla="*/ 122237 w 1862137"/>
                <a:gd name="connsiteY54" fmla="*/ 1392237 h 1860550"/>
                <a:gd name="connsiteX55" fmla="*/ 68262 w 1862137"/>
                <a:gd name="connsiteY55" fmla="*/ 1285875 h 1860550"/>
                <a:gd name="connsiteX56" fmla="*/ 194297 w 1862137"/>
                <a:gd name="connsiteY56" fmla="*/ 1178997 h 1860550"/>
                <a:gd name="connsiteX57" fmla="*/ 177253 w 1862137"/>
                <a:gd name="connsiteY57" fmla="*/ 1124849 h 1860550"/>
                <a:gd name="connsiteX58" fmla="*/ 168617 w 1862137"/>
                <a:gd name="connsiteY58" fmla="*/ 1083223 h 1860550"/>
                <a:gd name="connsiteX59" fmla="*/ 7937 w 1862137"/>
                <a:gd name="connsiteY59" fmla="*/ 1054100 h 1860550"/>
                <a:gd name="connsiteX60" fmla="*/ 0 w 1862137"/>
                <a:gd name="connsiteY60" fmla="*/ 935037 h 1860550"/>
                <a:gd name="connsiteX61" fmla="*/ 157410 w 1862137"/>
                <a:gd name="connsiteY61" fmla="*/ 882908 h 1860550"/>
                <a:gd name="connsiteX62" fmla="*/ 159860 w 1862137"/>
                <a:gd name="connsiteY62" fmla="*/ 823769 h 1860550"/>
                <a:gd name="connsiteX63" fmla="*/ 171108 w 1862137"/>
                <a:gd name="connsiteY63" fmla="*/ 776628 h 1860550"/>
                <a:gd name="connsiteX64" fmla="*/ 33337 w 1862137"/>
                <a:gd name="connsiteY64" fmla="*/ 685801 h 1860550"/>
                <a:gd name="connsiteX65" fmla="*/ 71437 w 1862137"/>
                <a:gd name="connsiteY65" fmla="*/ 573088 h 1860550"/>
                <a:gd name="connsiteX66" fmla="*/ 236742 w 1862137"/>
                <a:gd name="connsiteY66" fmla="*/ 585409 h 1860550"/>
                <a:gd name="connsiteX67" fmla="*/ 256107 w 1862137"/>
                <a:gd name="connsiteY67" fmla="*/ 542684 h 1860550"/>
                <a:gd name="connsiteX68" fmla="*/ 284755 w 1862137"/>
                <a:gd name="connsiteY68" fmla="*/ 502410 h 1860550"/>
                <a:gd name="connsiteX69" fmla="*/ 190500 w 1862137"/>
                <a:gd name="connsiteY69" fmla="*/ 365125 h 1860550"/>
                <a:gd name="connsiteX70" fmla="*/ 268287 w 1862137"/>
                <a:gd name="connsiteY70" fmla="*/ 276225 h 1860550"/>
                <a:gd name="connsiteX71" fmla="*/ 417378 w 1862137"/>
                <a:gd name="connsiteY71" fmla="*/ 350256 h 1860550"/>
                <a:gd name="connsiteX72" fmla="*/ 454604 w 1862137"/>
                <a:gd name="connsiteY72" fmla="*/ 315152 h 1860550"/>
                <a:gd name="connsiteX73" fmla="*/ 502320 w 1862137"/>
                <a:gd name="connsiteY73" fmla="*/ 285534 h 1860550"/>
                <a:gd name="connsiteX74" fmla="*/ 468312 w 1862137"/>
                <a:gd name="connsiteY74" fmla="*/ 120651 h 1860550"/>
                <a:gd name="connsiteX75" fmla="*/ 574675 w 1862137"/>
                <a:gd name="connsiteY75" fmla="*/ 68263 h 1860550"/>
                <a:gd name="connsiteX76" fmla="*/ 682378 w 1862137"/>
                <a:gd name="connsiteY76" fmla="*/ 194084 h 1860550"/>
                <a:gd name="connsiteX77" fmla="*/ 736321 w 1862137"/>
                <a:gd name="connsiteY77" fmla="*/ 177134 h 1860550"/>
                <a:gd name="connsiteX78" fmla="*/ 777732 w 1862137"/>
                <a:gd name="connsiteY78" fmla="*/ 168558 h 1860550"/>
                <a:gd name="connsiteX79" fmla="*/ 808037 w 1862137"/>
                <a:gd name="connsiteY79" fmla="*/ 7937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862137" h="1860550">
                  <a:moveTo>
                    <a:pt x="925512" y="0"/>
                  </a:moveTo>
                  <a:lnTo>
                    <a:pt x="978984" y="157330"/>
                  </a:lnTo>
                  <a:lnTo>
                    <a:pt x="1037671" y="159757"/>
                  </a:lnTo>
                  <a:lnTo>
                    <a:pt x="1083692" y="170718"/>
                  </a:lnTo>
                  <a:lnTo>
                    <a:pt x="1176338" y="31750"/>
                  </a:lnTo>
                  <a:lnTo>
                    <a:pt x="1289050" y="69850"/>
                  </a:lnTo>
                  <a:lnTo>
                    <a:pt x="1275692" y="236320"/>
                  </a:lnTo>
                  <a:lnTo>
                    <a:pt x="1319008" y="255918"/>
                  </a:lnTo>
                  <a:lnTo>
                    <a:pt x="1358662" y="284075"/>
                  </a:lnTo>
                  <a:lnTo>
                    <a:pt x="1495425" y="190500"/>
                  </a:lnTo>
                  <a:lnTo>
                    <a:pt x="1585912" y="268288"/>
                  </a:lnTo>
                  <a:lnTo>
                    <a:pt x="1511895" y="417350"/>
                  </a:lnTo>
                  <a:lnTo>
                    <a:pt x="1546743" y="454238"/>
                  </a:lnTo>
                  <a:lnTo>
                    <a:pt x="1576521" y="502126"/>
                  </a:lnTo>
                  <a:lnTo>
                    <a:pt x="1741488" y="468313"/>
                  </a:lnTo>
                  <a:lnTo>
                    <a:pt x="1793875" y="573088"/>
                  </a:lnTo>
                  <a:lnTo>
                    <a:pt x="1667696" y="681097"/>
                  </a:lnTo>
                  <a:lnTo>
                    <a:pt x="1684884" y="735702"/>
                  </a:lnTo>
                  <a:lnTo>
                    <a:pt x="1693262" y="776085"/>
                  </a:lnTo>
                  <a:lnTo>
                    <a:pt x="1854200" y="806450"/>
                  </a:lnTo>
                  <a:lnTo>
                    <a:pt x="1862137" y="925513"/>
                  </a:lnTo>
                  <a:lnTo>
                    <a:pt x="1704727" y="977642"/>
                  </a:lnTo>
                  <a:lnTo>
                    <a:pt x="1702277" y="1036783"/>
                  </a:lnTo>
                  <a:lnTo>
                    <a:pt x="1691105" y="1083603"/>
                  </a:lnTo>
                  <a:lnTo>
                    <a:pt x="1830387" y="1174750"/>
                  </a:lnTo>
                  <a:lnTo>
                    <a:pt x="1792287" y="1285875"/>
                  </a:lnTo>
                  <a:lnTo>
                    <a:pt x="1625658" y="1274561"/>
                  </a:lnTo>
                  <a:lnTo>
                    <a:pt x="1606030" y="1317868"/>
                  </a:lnTo>
                  <a:lnTo>
                    <a:pt x="1577382" y="1358141"/>
                  </a:lnTo>
                  <a:lnTo>
                    <a:pt x="1671637" y="1495425"/>
                  </a:lnTo>
                  <a:lnTo>
                    <a:pt x="1593850" y="1584325"/>
                  </a:lnTo>
                  <a:lnTo>
                    <a:pt x="1444760" y="1510294"/>
                  </a:lnTo>
                  <a:lnTo>
                    <a:pt x="1407533" y="1545400"/>
                  </a:lnTo>
                  <a:lnTo>
                    <a:pt x="1359818" y="1575017"/>
                  </a:lnTo>
                  <a:lnTo>
                    <a:pt x="1393825" y="1739900"/>
                  </a:lnTo>
                  <a:lnTo>
                    <a:pt x="1289050" y="1792287"/>
                  </a:lnTo>
                  <a:lnTo>
                    <a:pt x="1181011" y="1666074"/>
                  </a:lnTo>
                  <a:lnTo>
                    <a:pt x="1125816" y="1683417"/>
                  </a:lnTo>
                  <a:lnTo>
                    <a:pt x="1086058" y="1691651"/>
                  </a:lnTo>
                  <a:lnTo>
                    <a:pt x="1055688" y="1852613"/>
                  </a:lnTo>
                  <a:lnTo>
                    <a:pt x="936625" y="1860550"/>
                  </a:lnTo>
                  <a:lnTo>
                    <a:pt x="883154" y="1703221"/>
                  </a:lnTo>
                  <a:lnTo>
                    <a:pt x="824467" y="1700794"/>
                  </a:lnTo>
                  <a:lnTo>
                    <a:pt x="777857" y="1689693"/>
                  </a:lnTo>
                  <a:lnTo>
                    <a:pt x="685800" y="1828800"/>
                  </a:lnTo>
                  <a:lnTo>
                    <a:pt x="574675" y="1789113"/>
                  </a:lnTo>
                  <a:lnTo>
                    <a:pt x="586948" y="1624458"/>
                  </a:lnTo>
                  <a:lnTo>
                    <a:pt x="543130" y="1604634"/>
                  </a:lnTo>
                  <a:lnTo>
                    <a:pt x="502741" y="1575955"/>
                  </a:lnTo>
                  <a:lnTo>
                    <a:pt x="366712" y="1670050"/>
                  </a:lnTo>
                  <a:lnTo>
                    <a:pt x="276225" y="1592263"/>
                  </a:lnTo>
                  <a:lnTo>
                    <a:pt x="350241" y="1443201"/>
                  </a:lnTo>
                  <a:lnTo>
                    <a:pt x="315394" y="1406314"/>
                  </a:lnTo>
                  <a:lnTo>
                    <a:pt x="285679" y="1358527"/>
                  </a:lnTo>
                  <a:lnTo>
                    <a:pt x="122237" y="1392237"/>
                  </a:lnTo>
                  <a:lnTo>
                    <a:pt x="68262" y="1285875"/>
                  </a:lnTo>
                  <a:lnTo>
                    <a:pt x="194297" y="1178997"/>
                  </a:lnTo>
                  <a:lnTo>
                    <a:pt x="177253" y="1124849"/>
                  </a:lnTo>
                  <a:lnTo>
                    <a:pt x="168617" y="1083223"/>
                  </a:lnTo>
                  <a:lnTo>
                    <a:pt x="7937" y="1054100"/>
                  </a:lnTo>
                  <a:lnTo>
                    <a:pt x="0" y="935037"/>
                  </a:lnTo>
                  <a:lnTo>
                    <a:pt x="157410" y="882908"/>
                  </a:lnTo>
                  <a:lnTo>
                    <a:pt x="159860" y="823769"/>
                  </a:lnTo>
                  <a:lnTo>
                    <a:pt x="171108" y="776628"/>
                  </a:lnTo>
                  <a:lnTo>
                    <a:pt x="33337" y="685801"/>
                  </a:lnTo>
                  <a:lnTo>
                    <a:pt x="71437" y="573088"/>
                  </a:lnTo>
                  <a:lnTo>
                    <a:pt x="236742" y="585409"/>
                  </a:lnTo>
                  <a:lnTo>
                    <a:pt x="256107" y="542684"/>
                  </a:lnTo>
                  <a:lnTo>
                    <a:pt x="284755" y="502410"/>
                  </a:lnTo>
                  <a:lnTo>
                    <a:pt x="190500" y="365125"/>
                  </a:lnTo>
                  <a:lnTo>
                    <a:pt x="268287" y="276225"/>
                  </a:lnTo>
                  <a:lnTo>
                    <a:pt x="417378" y="350256"/>
                  </a:lnTo>
                  <a:lnTo>
                    <a:pt x="454604" y="315152"/>
                  </a:lnTo>
                  <a:lnTo>
                    <a:pt x="502320" y="285534"/>
                  </a:lnTo>
                  <a:lnTo>
                    <a:pt x="468312" y="120651"/>
                  </a:lnTo>
                  <a:lnTo>
                    <a:pt x="574675" y="68263"/>
                  </a:lnTo>
                  <a:lnTo>
                    <a:pt x="682378" y="194084"/>
                  </a:lnTo>
                  <a:lnTo>
                    <a:pt x="736321" y="177134"/>
                  </a:lnTo>
                  <a:lnTo>
                    <a:pt x="777732" y="168558"/>
                  </a:lnTo>
                  <a:lnTo>
                    <a:pt x="808037" y="7937"/>
                  </a:lnTo>
                  <a:close/>
                </a:path>
              </a:pathLst>
            </a:custGeom>
            <a:solidFill>
              <a:schemeClr val="accent4"/>
            </a:solidFill>
            <a:ln>
              <a:noFill/>
            </a:ln>
          </p:spPr>
          <p:txBody>
            <a:bodyPr vert="horz" wrap="square" lIns="68580" tIns="34290" rIns="68580" bIns="3429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9" name="Group 9"/>
            <p:cNvGrpSpPr/>
            <p:nvPr/>
          </p:nvGrpSpPr>
          <p:grpSpPr>
            <a:xfrm>
              <a:off x="6495230" y="3716421"/>
              <a:ext cx="1049089" cy="2085461"/>
              <a:chOff x="3987801" y="4254500"/>
              <a:chExt cx="1309688" cy="2603499"/>
            </a:xfrm>
          </p:grpSpPr>
          <p:sp>
            <p:nvSpPr>
              <p:cNvPr id="23" name="Oval 6"/>
              <p:cNvSpPr>
                <a:spLocks noChangeArrowheads="1"/>
              </p:cNvSpPr>
              <p:nvPr/>
            </p:nvSpPr>
            <p:spPr bwMode="auto">
              <a:xfrm>
                <a:off x="4241801" y="4419599"/>
                <a:ext cx="469900" cy="471487"/>
              </a:xfrm>
              <a:prstGeom prst="ellipse">
                <a:avLst/>
              </a:pr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Freeform 7"/>
              <p:cNvSpPr/>
              <p:nvPr/>
            </p:nvSpPr>
            <p:spPr bwMode="auto">
              <a:xfrm>
                <a:off x="3987801" y="4348162"/>
                <a:ext cx="1309688" cy="2509837"/>
              </a:xfrm>
              <a:custGeom>
                <a:avLst/>
                <a:gdLst>
                  <a:gd name="T0" fmla="*/ 835 w 1488"/>
                  <a:gd name="T1" fmla="*/ 717 h 2854"/>
                  <a:gd name="T2" fmla="*/ 851 w 1488"/>
                  <a:gd name="T3" fmla="*/ 708 h 2854"/>
                  <a:gd name="T4" fmla="*/ 1249 w 1488"/>
                  <a:gd name="T5" fmla="*/ 68 h 2854"/>
                  <a:gd name="T6" fmla="*/ 1417 w 1488"/>
                  <a:gd name="T7" fmla="*/ 36 h 2854"/>
                  <a:gd name="T8" fmla="*/ 1451 w 1488"/>
                  <a:gd name="T9" fmla="*/ 199 h 2854"/>
                  <a:gd name="T10" fmla="*/ 890 w 1488"/>
                  <a:gd name="T11" fmla="*/ 1074 h 2854"/>
                  <a:gd name="T12" fmla="*/ 887 w 1488"/>
                  <a:gd name="T13" fmla="*/ 1085 h 2854"/>
                  <a:gd name="T14" fmla="*/ 887 w 1488"/>
                  <a:gd name="T15" fmla="*/ 1839 h 2854"/>
                  <a:gd name="T16" fmla="*/ 887 w 1488"/>
                  <a:gd name="T17" fmla="*/ 1906 h 2854"/>
                  <a:gd name="T18" fmla="*/ 887 w 1488"/>
                  <a:gd name="T19" fmla="*/ 2723 h 2854"/>
                  <a:gd name="T20" fmla="*/ 751 w 1488"/>
                  <a:gd name="T21" fmla="*/ 2854 h 2854"/>
                  <a:gd name="T22" fmla="*/ 749 w 1488"/>
                  <a:gd name="T23" fmla="*/ 2854 h 2854"/>
                  <a:gd name="T24" fmla="*/ 614 w 1488"/>
                  <a:gd name="T25" fmla="*/ 2723 h 2854"/>
                  <a:gd name="T26" fmla="*/ 614 w 1488"/>
                  <a:gd name="T27" fmla="*/ 1925 h 2854"/>
                  <a:gd name="T28" fmla="*/ 595 w 1488"/>
                  <a:gd name="T29" fmla="*/ 1906 h 2854"/>
                  <a:gd name="T30" fmla="*/ 576 w 1488"/>
                  <a:gd name="T31" fmla="*/ 1906 h 2854"/>
                  <a:gd name="T32" fmla="*/ 557 w 1488"/>
                  <a:gd name="T33" fmla="*/ 1925 h 2854"/>
                  <a:gd name="T34" fmla="*/ 557 w 1488"/>
                  <a:gd name="T35" fmla="*/ 2723 h 2854"/>
                  <a:gd name="T36" fmla="*/ 421 w 1488"/>
                  <a:gd name="T37" fmla="*/ 2854 h 2854"/>
                  <a:gd name="T38" fmla="*/ 419 w 1488"/>
                  <a:gd name="T39" fmla="*/ 2854 h 2854"/>
                  <a:gd name="T40" fmla="*/ 283 w 1488"/>
                  <a:gd name="T41" fmla="*/ 2723 h 2854"/>
                  <a:gd name="T42" fmla="*/ 283 w 1488"/>
                  <a:gd name="T43" fmla="*/ 1906 h 2854"/>
                  <a:gd name="T44" fmla="*/ 283 w 1488"/>
                  <a:gd name="T45" fmla="*/ 1839 h 2854"/>
                  <a:gd name="T46" fmla="*/ 283 w 1488"/>
                  <a:gd name="T47" fmla="*/ 1103 h 2854"/>
                  <a:gd name="T48" fmla="*/ 263 w 1488"/>
                  <a:gd name="T49" fmla="*/ 1085 h 2854"/>
                  <a:gd name="T50" fmla="*/ 263 w 1488"/>
                  <a:gd name="T51" fmla="*/ 1085 h 2854"/>
                  <a:gd name="T52" fmla="*/ 246 w 1488"/>
                  <a:gd name="T53" fmla="*/ 1103 h 2854"/>
                  <a:gd name="T54" fmla="*/ 246 w 1488"/>
                  <a:gd name="T55" fmla="*/ 1712 h 2854"/>
                  <a:gd name="T56" fmla="*/ 123 w 1488"/>
                  <a:gd name="T57" fmla="*/ 1830 h 2854"/>
                  <a:gd name="T58" fmla="*/ 0 w 1488"/>
                  <a:gd name="T59" fmla="*/ 1712 h 2854"/>
                  <a:gd name="T60" fmla="*/ 0 w 1488"/>
                  <a:gd name="T61" fmla="*/ 1170 h 2854"/>
                  <a:gd name="T62" fmla="*/ 0 w 1488"/>
                  <a:gd name="T63" fmla="*/ 1024 h 2854"/>
                  <a:gd name="T64" fmla="*/ 0 w 1488"/>
                  <a:gd name="T65" fmla="*/ 736 h 2854"/>
                  <a:gd name="T66" fmla="*/ 19 w 1488"/>
                  <a:gd name="T67" fmla="*/ 717 h 2854"/>
                  <a:gd name="T68" fmla="*/ 835 w 1488"/>
                  <a:gd name="T69" fmla="*/ 717 h 2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88" h="2854">
                    <a:moveTo>
                      <a:pt x="835" y="717"/>
                    </a:moveTo>
                    <a:cubicBezTo>
                      <a:pt x="841" y="717"/>
                      <a:pt x="847" y="714"/>
                      <a:pt x="851" y="708"/>
                    </a:cubicBezTo>
                    <a:cubicBezTo>
                      <a:pt x="1249" y="68"/>
                      <a:pt x="1249" y="68"/>
                      <a:pt x="1249" y="68"/>
                    </a:cubicBezTo>
                    <a:cubicBezTo>
                      <a:pt x="1286" y="14"/>
                      <a:pt x="1361" y="0"/>
                      <a:pt x="1417" y="36"/>
                    </a:cubicBezTo>
                    <a:cubicBezTo>
                      <a:pt x="1473" y="72"/>
                      <a:pt x="1488" y="145"/>
                      <a:pt x="1451" y="199"/>
                    </a:cubicBezTo>
                    <a:cubicBezTo>
                      <a:pt x="890" y="1074"/>
                      <a:pt x="890" y="1074"/>
                      <a:pt x="890" y="1074"/>
                    </a:cubicBezTo>
                    <a:cubicBezTo>
                      <a:pt x="888" y="1077"/>
                      <a:pt x="887" y="1081"/>
                      <a:pt x="887" y="1085"/>
                    </a:cubicBezTo>
                    <a:cubicBezTo>
                      <a:pt x="887" y="1839"/>
                      <a:pt x="887" y="1839"/>
                      <a:pt x="887" y="1839"/>
                    </a:cubicBezTo>
                    <a:cubicBezTo>
                      <a:pt x="887" y="1906"/>
                      <a:pt x="887" y="1906"/>
                      <a:pt x="887" y="1906"/>
                    </a:cubicBezTo>
                    <a:cubicBezTo>
                      <a:pt x="887" y="2723"/>
                      <a:pt x="887" y="2723"/>
                      <a:pt x="887" y="2723"/>
                    </a:cubicBezTo>
                    <a:cubicBezTo>
                      <a:pt x="887" y="2795"/>
                      <a:pt x="826" y="2854"/>
                      <a:pt x="751" y="2854"/>
                    </a:cubicBezTo>
                    <a:cubicBezTo>
                      <a:pt x="749" y="2854"/>
                      <a:pt x="749" y="2854"/>
                      <a:pt x="749" y="2854"/>
                    </a:cubicBezTo>
                    <a:cubicBezTo>
                      <a:pt x="675" y="2854"/>
                      <a:pt x="614" y="2795"/>
                      <a:pt x="614" y="2723"/>
                    </a:cubicBezTo>
                    <a:cubicBezTo>
                      <a:pt x="614" y="1925"/>
                      <a:pt x="614" y="1925"/>
                      <a:pt x="614" y="1925"/>
                    </a:cubicBezTo>
                    <a:cubicBezTo>
                      <a:pt x="614" y="1914"/>
                      <a:pt x="605" y="1906"/>
                      <a:pt x="595" y="1906"/>
                    </a:cubicBezTo>
                    <a:cubicBezTo>
                      <a:pt x="576" y="1906"/>
                      <a:pt x="576" y="1906"/>
                      <a:pt x="576" y="1906"/>
                    </a:cubicBezTo>
                    <a:cubicBezTo>
                      <a:pt x="565" y="1906"/>
                      <a:pt x="557" y="1914"/>
                      <a:pt x="557" y="1925"/>
                    </a:cubicBezTo>
                    <a:cubicBezTo>
                      <a:pt x="557" y="2723"/>
                      <a:pt x="557" y="2723"/>
                      <a:pt x="557" y="2723"/>
                    </a:cubicBezTo>
                    <a:cubicBezTo>
                      <a:pt x="557" y="2795"/>
                      <a:pt x="495" y="2854"/>
                      <a:pt x="421" y="2854"/>
                    </a:cubicBezTo>
                    <a:cubicBezTo>
                      <a:pt x="419" y="2854"/>
                      <a:pt x="419" y="2854"/>
                      <a:pt x="419" y="2854"/>
                    </a:cubicBezTo>
                    <a:cubicBezTo>
                      <a:pt x="344" y="2854"/>
                      <a:pt x="283" y="2795"/>
                      <a:pt x="283" y="2723"/>
                    </a:cubicBezTo>
                    <a:cubicBezTo>
                      <a:pt x="283" y="1906"/>
                      <a:pt x="283" y="1906"/>
                      <a:pt x="283" y="1906"/>
                    </a:cubicBezTo>
                    <a:cubicBezTo>
                      <a:pt x="283" y="1839"/>
                      <a:pt x="283" y="1839"/>
                      <a:pt x="283" y="1839"/>
                    </a:cubicBezTo>
                    <a:cubicBezTo>
                      <a:pt x="283" y="1103"/>
                      <a:pt x="283" y="1103"/>
                      <a:pt x="283" y="1103"/>
                    </a:cubicBezTo>
                    <a:cubicBezTo>
                      <a:pt x="283" y="1092"/>
                      <a:pt x="274" y="1084"/>
                      <a:pt x="263" y="1085"/>
                    </a:cubicBezTo>
                    <a:cubicBezTo>
                      <a:pt x="263" y="1085"/>
                      <a:pt x="263" y="1085"/>
                      <a:pt x="263" y="1085"/>
                    </a:cubicBezTo>
                    <a:cubicBezTo>
                      <a:pt x="253" y="1086"/>
                      <a:pt x="246" y="1094"/>
                      <a:pt x="246" y="1103"/>
                    </a:cubicBezTo>
                    <a:cubicBezTo>
                      <a:pt x="246" y="1712"/>
                      <a:pt x="246" y="1712"/>
                      <a:pt x="246" y="1712"/>
                    </a:cubicBezTo>
                    <a:cubicBezTo>
                      <a:pt x="246" y="1778"/>
                      <a:pt x="190" y="1830"/>
                      <a:pt x="123" y="1830"/>
                    </a:cubicBezTo>
                    <a:cubicBezTo>
                      <a:pt x="56" y="1830"/>
                      <a:pt x="0" y="1778"/>
                      <a:pt x="0" y="1712"/>
                    </a:cubicBezTo>
                    <a:cubicBezTo>
                      <a:pt x="0" y="1170"/>
                      <a:pt x="0" y="1170"/>
                      <a:pt x="0" y="1170"/>
                    </a:cubicBezTo>
                    <a:cubicBezTo>
                      <a:pt x="0" y="1024"/>
                      <a:pt x="0" y="1024"/>
                      <a:pt x="0" y="1024"/>
                    </a:cubicBezTo>
                    <a:cubicBezTo>
                      <a:pt x="0" y="736"/>
                      <a:pt x="0" y="736"/>
                      <a:pt x="0" y="736"/>
                    </a:cubicBezTo>
                    <a:cubicBezTo>
                      <a:pt x="0" y="726"/>
                      <a:pt x="9" y="717"/>
                      <a:pt x="19" y="717"/>
                    </a:cubicBezTo>
                    <a:lnTo>
                      <a:pt x="835" y="717"/>
                    </a:ln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Freeform 8"/>
              <p:cNvSpPr/>
              <p:nvPr/>
            </p:nvSpPr>
            <p:spPr bwMode="auto">
              <a:xfrm>
                <a:off x="4176714" y="4281487"/>
                <a:ext cx="625475" cy="330200"/>
              </a:xfrm>
              <a:custGeom>
                <a:avLst/>
                <a:gdLst>
                  <a:gd name="T0" fmla="*/ 51 w 711"/>
                  <a:gd name="T1" fmla="*/ 375 h 375"/>
                  <a:gd name="T2" fmla="*/ 0 w 711"/>
                  <a:gd name="T3" fmla="*/ 323 h 375"/>
                  <a:gd name="T4" fmla="*/ 21 w 711"/>
                  <a:gd name="T5" fmla="*/ 281 h 375"/>
                  <a:gd name="T6" fmla="*/ 334 w 711"/>
                  <a:gd name="T7" fmla="*/ 0 h 375"/>
                  <a:gd name="T8" fmla="*/ 646 w 711"/>
                  <a:gd name="T9" fmla="*/ 271 h 375"/>
                  <a:gd name="T10" fmla="*/ 660 w 711"/>
                  <a:gd name="T11" fmla="*/ 271 h 375"/>
                  <a:gd name="T12" fmla="*/ 711 w 711"/>
                  <a:gd name="T13" fmla="*/ 323 h 375"/>
                  <a:gd name="T14" fmla="*/ 660 w 711"/>
                  <a:gd name="T15" fmla="*/ 375 h 375"/>
                  <a:gd name="T16" fmla="*/ 51 w 711"/>
                  <a:gd name="T17"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375">
                    <a:moveTo>
                      <a:pt x="51" y="375"/>
                    </a:moveTo>
                    <a:cubicBezTo>
                      <a:pt x="23" y="375"/>
                      <a:pt x="0" y="351"/>
                      <a:pt x="0" y="323"/>
                    </a:cubicBezTo>
                    <a:cubicBezTo>
                      <a:pt x="0" y="306"/>
                      <a:pt x="8" y="291"/>
                      <a:pt x="21" y="281"/>
                    </a:cubicBezTo>
                    <a:cubicBezTo>
                      <a:pt x="41" y="120"/>
                      <a:pt x="172" y="0"/>
                      <a:pt x="334" y="0"/>
                    </a:cubicBezTo>
                    <a:cubicBezTo>
                      <a:pt x="492" y="0"/>
                      <a:pt x="622" y="115"/>
                      <a:pt x="646" y="271"/>
                    </a:cubicBezTo>
                    <a:cubicBezTo>
                      <a:pt x="660" y="271"/>
                      <a:pt x="660" y="271"/>
                      <a:pt x="660" y="271"/>
                    </a:cubicBezTo>
                    <a:cubicBezTo>
                      <a:pt x="688" y="271"/>
                      <a:pt x="711" y="295"/>
                      <a:pt x="711" y="323"/>
                    </a:cubicBezTo>
                    <a:cubicBezTo>
                      <a:pt x="711" y="351"/>
                      <a:pt x="688" y="375"/>
                      <a:pt x="660" y="375"/>
                    </a:cubicBezTo>
                    <a:lnTo>
                      <a:pt x="51" y="375"/>
                    </a:ln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Freeform 9"/>
              <p:cNvSpPr>
                <a:spLocks noEditPoints="1"/>
              </p:cNvSpPr>
              <p:nvPr/>
            </p:nvSpPr>
            <p:spPr bwMode="auto">
              <a:xfrm>
                <a:off x="4149726" y="4254500"/>
                <a:ext cx="679450" cy="381000"/>
              </a:xfrm>
              <a:custGeom>
                <a:avLst/>
                <a:gdLst>
                  <a:gd name="T0" fmla="*/ 364 w 771"/>
                  <a:gd name="T1" fmla="*/ 60 h 433"/>
                  <a:gd name="T2" fmla="*/ 649 w 771"/>
                  <a:gd name="T3" fmla="*/ 333 h 433"/>
                  <a:gd name="T4" fmla="*/ 690 w 771"/>
                  <a:gd name="T5" fmla="*/ 333 h 433"/>
                  <a:gd name="T6" fmla="*/ 711 w 771"/>
                  <a:gd name="T7" fmla="*/ 353 h 433"/>
                  <a:gd name="T8" fmla="*/ 690 w 771"/>
                  <a:gd name="T9" fmla="*/ 373 h 433"/>
                  <a:gd name="T10" fmla="*/ 81 w 771"/>
                  <a:gd name="T11" fmla="*/ 373 h 433"/>
                  <a:gd name="T12" fmla="*/ 60 w 771"/>
                  <a:gd name="T13" fmla="*/ 352 h 433"/>
                  <a:gd name="T14" fmla="*/ 79 w 771"/>
                  <a:gd name="T15" fmla="*/ 331 h 433"/>
                  <a:gd name="T16" fmla="*/ 364 w 771"/>
                  <a:gd name="T17" fmla="*/ 60 h 433"/>
                  <a:gd name="T18" fmla="*/ 364 w 771"/>
                  <a:gd name="T19" fmla="*/ 0 h 433"/>
                  <a:gd name="T20" fmla="*/ 128 w 771"/>
                  <a:gd name="T21" fmla="*/ 94 h 433"/>
                  <a:gd name="T22" fmla="*/ 23 w 771"/>
                  <a:gd name="T23" fmla="*/ 296 h 433"/>
                  <a:gd name="T24" fmla="*/ 0 w 771"/>
                  <a:gd name="T25" fmla="*/ 352 h 433"/>
                  <a:gd name="T26" fmla="*/ 81 w 771"/>
                  <a:gd name="T27" fmla="*/ 433 h 433"/>
                  <a:gd name="T28" fmla="*/ 690 w 771"/>
                  <a:gd name="T29" fmla="*/ 433 h 433"/>
                  <a:gd name="T30" fmla="*/ 771 w 771"/>
                  <a:gd name="T31" fmla="*/ 353 h 433"/>
                  <a:gd name="T32" fmla="*/ 701 w 771"/>
                  <a:gd name="T33" fmla="*/ 273 h 433"/>
                  <a:gd name="T34" fmla="*/ 600 w 771"/>
                  <a:gd name="T35" fmla="*/ 93 h 433"/>
                  <a:gd name="T36" fmla="*/ 364 w 771"/>
                  <a:gd name="T37"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433">
                    <a:moveTo>
                      <a:pt x="364" y="60"/>
                    </a:moveTo>
                    <a:cubicBezTo>
                      <a:pt x="514" y="60"/>
                      <a:pt x="638" y="173"/>
                      <a:pt x="649" y="333"/>
                    </a:cubicBezTo>
                    <a:cubicBezTo>
                      <a:pt x="690" y="333"/>
                      <a:pt x="690" y="333"/>
                      <a:pt x="690" y="333"/>
                    </a:cubicBezTo>
                    <a:cubicBezTo>
                      <a:pt x="702" y="333"/>
                      <a:pt x="711" y="342"/>
                      <a:pt x="711" y="353"/>
                    </a:cubicBezTo>
                    <a:cubicBezTo>
                      <a:pt x="711" y="364"/>
                      <a:pt x="702" y="373"/>
                      <a:pt x="690" y="373"/>
                    </a:cubicBezTo>
                    <a:cubicBezTo>
                      <a:pt x="81" y="373"/>
                      <a:pt x="81" y="373"/>
                      <a:pt x="81" y="373"/>
                    </a:cubicBezTo>
                    <a:cubicBezTo>
                      <a:pt x="70" y="373"/>
                      <a:pt x="60" y="363"/>
                      <a:pt x="60" y="352"/>
                    </a:cubicBezTo>
                    <a:cubicBezTo>
                      <a:pt x="60" y="341"/>
                      <a:pt x="69" y="332"/>
                      <a:pt x="79" y="331"/>
                    </a:cubicBezTo>
                    <a:cubicBezTo>
                      <a:pt x="90" y="176"/>
                      <a:pt x="213" y="60"/>
                      <a:pt x="364" y="60"/>
                    </a:cubicBezTo>
                    <a:moveTo>
                      <a:pt x="364" y="0"/>
                    </a:moveTo>
                    <a:cubicBezTo>
                      <a:pt x="275" y="0"/>
                      <a:pt x="192" y="33"/>
                      <a:pt x="128" y="94"/>
                    </a:cubicBezTo>
                    <a:cubicBezTo>
                      <a:pt x="71" y="147"/>
                      <a:pt x="35" y="218"/>
                      <a:pt x="23" y="296"/>
                    </a:cubicBezTo>
                    <a:cubicBezTo>
                      <a:pt x="9" y="311"/>
                      <a:pt x="0" y="331"/>
                      <a:pt x="0" y="352"/>
                    </a:cubicBezTo>
                    <a:cubicBezTo>
                      <a:pt x="0" y="397"/>
                      <a:pt x="37" y="433"/>
                      <a:pt x="81" y="433"/>
                    </a:cubicBezTo>
                    <a:cubicBezTo>
                      <a:pt x="690" y="433"/>
                      <a:pt x="690" y="433"/>
                      <a:pt x="690" y="433"/>
                    </a:cubicBezTo>
                    <a:cubicBezTo>
                      <a:pt x="735" y="433"/>
                      <a:pt x="771" y="397"/>
                      <a:pt x="771" y="353"/>
                    </a:cubicBezTo>
                    <a:cubicBezTo>
                      <a:pt x="771" y="312"/>
                      <a:pt x="740" y="278"/>
                      <a:pt x="701" y="273"/>
                    </a:cubicBezTo>
                    <a:cubicBezTo>
                      <a:pt x="685" y="203"/>
                      <a:pt x="651" y="141"/>
                      <a:pt x="600" y="93"/>
                    </a:cubicBezTo>
                    <a:cubicBezTo>
                      <a:pt x="536" y="33"/>
                      <a:pt x="453" y="0"/>
                      <a:pt x="364" y="0"/>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10" name="Freeform 12"/>
            <p:cNvSpPr/>
            <p:nvPr/>
          </p:nvSpPr>
          <p:spPr bwMode="auto">
            <a:xfrm>
              <a:off x="7948696" y="3069164"/>
              <a:ext cx="1094868" cy="1093596"/>
            </a:xfrm>
            <a:custGeom>
              <a:avLst/>
              <a:gdLst>
                <a:gd name="T0" fmla="*/ 165 w 1552"/>
                <a:gd name="T1" fmla="*/ 1075 h 1552"/>
                <a:gd name="T2" fmla="*/ 1076 w 1552"/>
                <a:gd name="T3" fmla="*/ 1387 h 1552"/>
                <a:gd name="T4" fmla="*/ 1387 w 1552"/>
                <a:gd name="T5" fmla="*/ 477 h 1552"/>
                <a:gd name="T6" fmla="*/ 477 w 1552"/>
                <a:gd name="T7" fmla="*/ 165 h 1552"/>
                <a:gd name="T8" fmla="*/ 165 w 1552"/>
                <a:gd name="T9" fmla="*/ 1075 h 1552"/>
              </a:gdLst>
              <a:ahLst/>
              <a:cxnLst>
                <a:cxn ang="0">
                  <a:pos x="T0" y="T1"/>
                </a:cxn>
                <a:cxn ang="0">
                  <a:pos x="T2" y="T3"/>
                </a:cxn>
                <a:cxn ang="0">
                  <a:pos x="T4" y="T5"/>
                </a:cxn>
                <a:cxn ang="0">
                  <a:pos x="T6" y="T7"/>
                </a:cxn>
                <a:cxn ang="0">
                  <a:pos x="T8" y="T9"/>
                </a:cxn>
              </a:cxnLst>
              <a:rect l="0" t="0" r="r" b="b"/>
              <a:pathLst>
                <a:path w="1552" h="1552">
                  <a:moveTo>
                    <a:pt x="165" y="1075"/>
                  </a:moveTo>
                  <a:cubicBezTo>
                    <a:pt x="331" y="1413"/>
                    <a:pt x="738" y="1552"/>
                    <a:pt x="1076" y="1387"/>
                  </a:cubicBezTo>
                  <a:cubicBezTo>
                    <a:pt x="1413" y="1221"/>
                    <a:pt x="1552" y="814"/>
                    <a:pt x="1387" y="477"/>
                  </a:cubicBezTo>
                  <a:cubicBezTo>
                    <a:pt x="1222" y="139"/>
                    <a:pt x="814" y="0"/>
                    <a:pt x="477" y="165"/>
                  </a:cubicBezTo>
                  <a:cubicBezTo>
                    <a:pt x="139" y="331"/>
                    <a:pt x="0" y="738"/>
                    <a:pt x="165" y="1075"/>
                  </a:cubicBezTo>
                  <a:close/>
                </a:path>
              </a:pathLst>
            </a:custGeom>
            <a:solidFill>
              <a:schemeClr val="bg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Freeform 30"/>
            <p:cNvSpPr/>
            <p:nvPr/>
          </p:nvSpPr>
          <p:spPr bwMode="auto">
            <a:xfrm>
              <a:off x="6884347" y="2504564"/>
              <a:ext cx="928285" cy="927013"/>
            </a:xfrm>
            <a:custGeom>
              <a:avLst/>
              <a:gdLst>
                <a:gd name="T0" fmla="*/ 88 w 1317"/>
                <a:gd name="T1" fmla="*/ 819 h 1317"/>
                <a:gd name="T2" fmla="*/ 819 w 1317"/>
                <a:gd name="T3" fmla="*/ 1228 h 1317"/>
                <a:gd name="T4" fmla="*/ 1228 w 1317"/>
                <a:gd name="T5" fmla="*/ 498 h 1317"/>
                <a:gd name="T6" fmla="*/ 497 w 1317"/>
                <a:gd name="T7" fmla="*/ 89 h 1317"/>
                <a:gd name="T8" fmla="*/ 88 w 1317"/>
                <a:gd name="T9" fmla="*/ 819 h 1317"/>
              </a:gdLst>
              <a:ahLst/>
              <a:cxnLst>
                <a:cxn ang="0">
                  <a:pos x="T0" y="T1"/>
                </a:cxn>
                <a:cxn ang="0">
                  <a:pos x="T2" y="T3"/>
                </a:cxn>
                <a:cxn ang="0">
                  <a:pos x="T4" y="T5"/>
                </a:cxn>
                <a:cxn ang="0">
                  <a:pos x="T6" y="T7"/>
                </a:cxn>
                <a:cxn ang="0">
                  <a:pos x="T8" y="T9"/>
                </a:cxn>
              </a:cxnLst>
              <a:rect l="0" t="0" r="r" b="b"/>
              <a:pathLst>
                <a:path w="1317" h="1317">
                  <a:moveTo>
                    <a:pt x="88" y="819"/>
                  </a:moveTo>
                  <a:cubicBezTo>
                    <a:pt x="177" y="1134"/>
                    <a:pt x="504" y="1317"/>
                    <a:pt x="819" y="1228"/>
                  </a:cubicBezTo>
                  <a:cubicBezTo>
                    <a:pt x="1134" y="1139"/>
                    <a:pt x="1317" y="812"/>
                    <a:pt x="1228" y="498"/>
                  </a:cubicBezTo>
                  <a:cubicBezTo>
                    <a:pt x="1139" y="183"/>
                    <a:pt x="812" y="0"/>
                    <a:pt x="497" y="89"/>
                  </a:cubicBezTo>
                  <a:cubicBezTo>
                    <a:pt x="183" y="177"/>
                    <a:pt x="0" y="505"/>
                    <a:pt x="88" y="819"/>
                  </a:cubicBezTo>
                  <a:close/>
                </a:path>
              </a:pathLst>
            </a:custGeom>
            <a:solidFill>
              <a:schemeClr val="bg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Freeform 48"/>
            <p:cNvSpPr/>
            <p:nvPr/>
          </p:nvSpPr>
          <p:spPr bwMode="auto">
            <a:xfrm>
              <a:off x="7938523" y="2053138"/>
              <a:ext cx="621824" cy="621823"/>
            </a:xfrm>
            <a:custGeom>
              <a:avLst/>
              <a:gdLst>
                <a:gd name="T0" fmla="*/ 60 w 883"/>
                <a:gd name="T1" fmla="*/ 549 h 883"/>
                <a:gd name="T2" fmla="*/ 550 w 883"/>
                <a:gd name="T3" fmla="*/ 824 h 883"/>
                <a:gd name="T4" fmla="*/ 824 w 883"/>
                <a:gd name="T5" fmla="*/ 334 h 883"/>
                <a:gd name="T6" fmla="*/ 334 w 883"/>
                <a:gd name="T7" fmla="*/ 60 h 883"/>
                <a:gd name="T8" fmla="*/ 60 w 883"/>
                <a:gd name="T9" fmla="*/ 549 h 883"/>
              </a:gdLst>
              <a:ahLst/>
              <a:cxnLst>
                <a:cxn ang="0">
                  <a:pos x="T0" y="T1"/>
                </a:cxn>
                <a:cxn ang="0">
                  <a:pos x="T2" y="T3"/>
                </a:cxn>
                <a:cxn ang="0">
                  <a:pos x="T4" y="T5"/>
                </a:cxn>
                <a:cxn ang="0">
                  <a:pos x="T6" y="T7"/>
                </a:cxn>
                <a:cxn ang="0">
                  <a:pos x="T8" y="T9"/>
                </a:cxn>
              </a:cxnLst>
              <a:rect l="0" t="0" r="r" b="b"/>
              <a:pathLst>
                <a:path w="883" h="883">
                  <a:moveTo>
                    <a:pt x="60" y="549"/>
                  </a:moveTo>
                  <a:cubicBezTo>
                    <a:pt x="119" y="760"/>
                    <a:pt x="339" y="883"/>
                    <a:pt x="550" y="824"/>
                  </a:cubicBezTo>
                  <a:cubicBezTo>
                    <a:pt x="761" y="764"/>
                    <a:pt x="883" y="545"/>
                    <a:pt x="824" y="334"/>
                  </a:cubicBezTo>
                  <a:cubicBezTo>
                    <a:pt x="764" y="123"/>
                    <a:pt x="545" y="0"/>
                    <a:pt x="334" y="60"/>
                  </a:cubicBezTo>
                  <a:cubicBezTo>
                    <a:pt x="123" y="119"/>
                    <a:pt x="0" y="338"/>
                    <a:pt x="60" y="549"/>
                  </a:cubicBezTo>
                  <a:close/>
                </a:path>
              </a:pathLst>
            </a:custGeom>
            <a:solidFill>
              <a:schemeClr val="bg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Freeform 66"/>
            <p:cNvSpPr/>
            <p:nvPr/>
          </p:nvSpPr>
          <p:spPr bwMode="auto">
            <a:xfrm>
              <a:off x="7728705" y="4321713"/>
              <a:ext cx="459056" cy="459056"/>
            </a:xfrm>
            <a:custGeom>
              <a:avLst/>
              <a:gdLst>
                <a:gd name="T0" fmla="*/ 13 w 650"/>
                <a:gd name="T1" fmla="*/ 351 h 651"/>
                <a:gd name="T2" fmla="*/ 350 w 650"/>
                <a:gd name="T3" fmla="*/ 637 h 651"/>
                <a:gd name="T4" fmla="*/ 636 w 650"/>
                <a:gd name="T5" fmla="*/ 300 h 651"/>
                <a:gd name="T6" fmla="*/ 300 w 650"/>
                <a:gd name="T7" fmla="*/ 14 h 651"/>
                <a:gd name="T8" fmla="*/ 13 w 650"/>
                <a:gd name="T9" fmla="*/ 351 h 651"/>
              </a:gdLst>
              <a:ahLst/>
              <a:cxnLst>
                <a:cxn ang="0">
                  <a:pos x="T0" y="T1"/>
                </a:cxn>
                <a:cxn ang="0">
                  <a:pos x="T2" y="T3"/>
                </a:cxn>
                <a:cxn ang="0">
                  <a:pos x="T4" y="T5"/>
                </a:cxn>
                <a:cxn ang="0">
                  <a:pos x="T6" y="T7"/>
                </a:cxn>
                <a:cxn ang="0">
                  <a:pos x="T8" y="T9"/>
                </a:cxn>
              </a:cxnLst>
              <a:rect l="0" t="0" r="r" b="b"/>
              <a:pathLst>
                <a:path w="650" h="651">
                  <a:moveTo>
                    <a:pt x="13" y="351"/>
                  </a:moveTo>
                  <a:cubicBezTo>
                    <a:pt x="27" y="522"/>
                    <a:pt x="178" y="651"/>
                    <a:pt x="350" y="637"/>
                  </a:cubicBezTo>
                  <a:cubicBezTo>
                    <a:pt x="522" y="623"/>
                    <a:pt x="650" y="472"/>
                    <a:pt x="636" y="300"/>
                  </a:cubicBezTo>
                  <a:cubicBezTo>
                    <a:pt x="622" y="128"/>
                    <a:pt x="471" y="0"/>
                    <a:pt x="300" y="14"/>
                  </a:cubicBezTo>
                  <a:cubicBezTo>
                    <a:pt x="128" y="28"/>
                    <a:pt x="0" y="179"/>
                    <a:pt x="13" y="351"/>
                  </a:cubicBezTo>
                  <a:close/>
                </a:path>
              </a:pathLst>
            </a:custGeom>
            <a:solidFill>
              <a:schemeClr val="bg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Freeform 76"/>
            <p:cNvSpPr>
              <a:spLocks noEditPoints="1"/>
            </p:cNvSpPr>
            <p:nvPr/>
          </p:nvSpPr>
          <p:spPr bwMode="auto">
            <a:xfrm>
              <a:off x="8222094" y="4920648"/>
              <a:ext cx="208546" cy="194558"/>
            </a:xfrm>
            <a:custGeom>
              <a:avLst/>
              <a:gdLst>
                <a:gd name="T0" fmla="*/ 153 w 296"/>
                <a:gd name="T1" fmla="*/ 276 h 276"/>
                <a:gd name="T2" fmla="*/ 153 w 296"/>
                <a:gd name="T3" fmla="*/ 276 h 276"/>
                <a:gd name="T4" fmla="*/ 119 w 296"/>
                <a:gd name="T5" fmla="*/ 273 h 276"/>
                <a:gd name="T6" fmla="*/ 18 w 296"/>
                <a:gd name="T7" fmla="*/ 105 h 276"/>
                <a:gd name="T8" fmla="*/ 153 w 296"/>
                <a:gd name="T9" fmla="*/ 0 h 276"/>
                <a:gd name="T10" fmla="*/ 187 w 296"/>
                <a:gd name="T11" fmla="*/ 4 h 276"/>
                <a:gd name="T12" fmla="*/ 272 w 296"/>
                <a:gd name="T13" fmla="*/ 68 h 276"/>
                <a:gd name="T14" fmla="*/ 287 w 296"/>
                <a:gd name="T15" fmla="*/ 172 h 276"/>
                <a:gd name="T16" fmla="*/ 153 w 296"/>
                <a:gd name="T17" fmla="*/ 276 h 276"/>
                <a:gd name="T18" fmla="*/ 153 w 296"/>
                <a:gd name="T19" fmla="*/ 44 h 276"/>
                <a:gd name="T20" fmla="*/ 61 w 296"/>
                <a:gd name="T21" fmla="*/ 116 h 276"/>
                <a:gd name="T22" fmla="*/ 130 w 296"/>
                <a:gd name="T23" fmla="*/ 230 h 276"/>
                <a:gd name="T24" fmla="*/ 153 w 296"/>
                <a:gd name="T25" fmla="*/ 232 h 276"/>
                <a:gd name="T26" fmla="*/ 153 w 296"/>
                <a:gd name="T27" fmla="*/ 232 h 276"/>
                <a:gd name="T28" fmla="*/ 245 w 296"/>
                <a:gd name="T29" fmla="*/ 161 h 276"/>
                <a:gd name="T30" fmla="*/ 234 w 296"/>
                <a:gd name="T31" fmla="*/ 90 h 276"/>
                <a:gd name="T32" fmla="*/ 176 w 296"/>
                <a:gd name="T33" fmla="*/ 47 h 276"/>
                <a:gd name="T34" fmla="*/ 153 w 296"/>
                <a:gd name="T35" fmla="*/ 4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276">
                  <a:moveTo>
                    <a:pt x="153" y="276"/>
                  </a:moveTo>
                  <a:cubicBezTo>
                    <a:pt x="153" y="276"/>
                    <a:pt x="153" y="276"/>
                    <a:pt x="153" y="276"/>
                  </a:cubicBezTo>
                  <a:cubicBezTo>
                    <a:pt x="142" y="276"/>
                    <a:pt x="130" y="275"/>
                    <a:pt x="119" y="273"/>
                  </a:cubicBezTo>
                  <a:cubicBezTo>
                    <a:pt x="45" y="254"/>
                    <a:pt x="0" y="179"/>
                    <a:pt x="18" y="105"/>
                  </a:cubicBezTo>
                  <a:cubicBezTo>
                    <a:pt x="34" y="43"/>
                    <a:pt x="89" y="0"/>
                    <a:pt x="153" y="0"/>
                  </a:cubicBezTo>
                  <a:cubicBezTo>
                    <a:pt x="164" y="0"/>
                    <a:pt x="176" y="2"/>
                    <a:pt x="187" y="4"/>
                  </a:cubicBezTo>
                  <a:cubicBezTo>
                    <a:pt x="223" y="13"/>
                    <a:pt x="253" y="36"/>
                    <a:pt x="272" y="68"/>
                  </a:cubicBezTo>
                  <a:cubicBezTo>
                    <a:pt x="291" y="99"/>
                    <a:pt x="296" y="136"/>
                    <a:pt x="287" y="172"/>
                  </a:cubicBezTo>
                  <a:cubicBezTo>
                    <a:pt x="272" y="234"/>
                    <a:pt x="217" y="276"/>
                    <a:pt x="153" y="276"/>
                  </a:cubicBezTo>
                  <a:close/>
                  <a:moveTo>
                    <a:pt x="153" y="44"/>
                  </a:moveTo>
                  <a:cubicBezTo>
                    <a:pt x="109" y="44"/>
                    <a:pt x="72" y="74"/>
                    <a:pt x="61" y="116"/>
                  </a:cubicBezTo>
                  <a:cubicBezTo>
                    <a:pt x="49" y="166"/>
                    <a:pt x="79" y="217"/>
                    <a:pt x="130" y="230"/>
                  </a:cubicBezTo>
                  <a:cubicBezTo>
                    <a:pt x="138" y="232"/>
                    <a:pt x="145" y="232"/>
                    <a:pt x="153" y="232"/>
                  </a:cubicBezTo>
                  <a:cubicBezTo>
                    <a:pt x="153" y="232"/>
                    <a:pt x="153" y="232"/>
                    <a:pt x="153" y="232"/>
                  </a:cubicBezTo>
                  <a:cubicBezTo>
                    <a:pt x="196" y="232"/>
                    <a:pt x="234" y="203"/>
                    <a:pt x="245" y="161"/>
                  </a:cubicBezTo>
                  <a:cubicBezTo>
                    <a:pt x="251" y="137"/>
                    <a:pt x="247" y="112"/>
                    <a:pt x="234" y="90"/>
                  </a:cubicBezTo>
                  <a:cubicBezTo>
                    <a:pt x="221" y="68"/>
                    <a:pt x="200" y="53"/>
                    <a:pt x="176" y="47"/>
                  </a:cubicBezTo>
                  <a:cubicBezTo>
                    <a:pt x="168" y="45"/>
                    <a:pt x="161" y="44"/>
                    <a:pt x="153" y="44"/>
                  </a:cubicBezTo>
                  <a:close/>
                </a:path>
              </a:pathLst>
            </a:custGeom>
            <a:solidFill>
              <a:schemeClr val="bg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Freeform 86"/>
            <p:cNvSpPr>
              <a:spLocks noEditPoints="1"/>
            </p:cNvSpPr>
            <p:nvPr/>
          </p:nvSpPr>
          <p:spPr bwMode="auto">
            <a:xfrm>
              <a:off x="8746003" y="2602479"/>
              <a:ext cx="208546" cy="194558"/>
            </a:xfrm>
            <a:custGeom>
              <a:avLst/>
              <a:gdLst>
                <a:gd name="T0" fmla="*/ 153 w 296"/>
                <a:gd name="T1" fmla="*/ 277 h 277"/>
                <a:gd name="T2" fmla="*/ 153 w 296"/>
                <a:gd name="T3" fmla="*/ 277 h 277"/>
                <a:gd name="T4" fmla="*/ 119 w 296"/>
                <a:gd name="T5" fmla="*/ 273 h 277"/>
                <a:gd name="T6" fmla="*/ 18 w 296"/>
                <a:gd name="T7" fmla="*/ 105 h 277"/>
                <a:gd name="T8" fmla="*/ 152 w 296"/>
                <a:gd name="T9" fmla="*/ 0 h 277"/>
                <a:gd name="T10" fmla="*/ 186 w 296"/>
                <a:gd name="T11" fmla="*/ 4 h 277"/>
                <a:gd name="T12" fmla="*/ 271 w 296"/>
                <a:gd name="T13" fmla="*/ 67 h 277"/>
                <a:gd name="T14" fmla="*/ 287 w 296"/>
                <a:gd name="T15" fmla="*/ 172 h 277"/>
                <a:gd name="T16" fmla="*/ 153 w 296"/>
                <a:gd name="T17" fmla="*/ 277 h 277"/>
                <a:gd name="T18" fmla="*/ 152 w 296"/>
                <a:gd name="T19" fmla="*/ 44 h 277"/>
                <a:gd name="T20" fmla="*/ 61 w 296"/>
                <a:gd name="T21" fmla="*/ 115 h 277"/>
                <a:gd name="T22" fmla="*/ 130 w 296"/>
                <a:gd name="T23" fmla="*/ 230 h 277"/>
                <a:gd name="T24" fmla="*/ 153 w 296"/>
                <a:gd name="T25" fmla="*/ 233 h 277"/>
                <a:gd name="T26" fmla="*/ 244 w 296"/>
                <a:gd name="T27" fmla="*/ 161 h 277"/>
                <a:gd name="T28" fmla="*/ 234 w 296"/>
                <a:gd name="T29" fmla="*/ 90 h 277"/>
                <a:gd name="T30" fmla="*/ 176 w 296"/>
                <a:gd name="T31" fmla="*/ 47 h 277"/>
                <a:gd name="T32" fmla="*/ 152 w 296"/>
                <a:gd name="T33" fmla="*/ 4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6" h="277">
                  <a:moveTo>
                    <a:pt x="153" y="277"/>
                  </a:moveTo>
                  <a:cubicBezTo>
                    <a:pt x="153" y="277"/>
                    <a:pt x="153" y="277"/>
                    <a:pt x="153" y="277"/>
                  </a:cubicBezTo>
                  <a:cubicBezTo>
                    <a:pt x="141" y="277"/>
                    <a:pt x="130" y="276"/>
                    <a:pt x="119" y="273"/>
                  </a:cubicBezTo>
                  <a:cubicBezTo>
                    <a:pt x="45" y="254"/>
                    <a:pt x="0" y="179"/>
                    <a:pt x="18" y="105"/>
                  </a:cubicBezTo>
                  <a:cubicBezTo>
                    <a:pt x="34" y="43"/>
                    <a:pt x="89" y="0"/>
                    <a:pt x="152" y="0"/>
                  </a:cubicBezTo>
                  <a:cubicBezTo>
                    <a:pt x="164" y="0"/>
                    <a:pt x="175" y="1"/>
                    <a:pt x="186" y="4"/>
                  </a:cubicBezTo>
                  <a:cubicBezTo>
                    <a:pt x="222" y="13"/>
                    <a:pt x="252" y="35"/>
                    <a:pt x="271" y="67"/>
                  </a:cubicBezTo>
                  <a:cubicBezTo>
                    <a:pt x="291" y="99"/>
                    <a:pt x="296" y="136"/>
                    <a:pt x="287" y="172"/>
                  </a:cubicBezTo>
                  <a:cubicBezTo>
                    <a:pt x="272" y="234"/>
                    <a:pt x="216" y="277"/>
                    <a:pt x="153" y="277"/>
                  </a:cubicBezTo>
                  <a:close/>
                  <a:moveTo>
                    <a:pt x="152" y="44"/>
                  </a:moveTo>
                  <a:cubicBezTo>
                    <a:pt x="109" y="44"/>
                    <a:pt x="71" y="73"/>
                    <a:pt x="61" y="115"/>
                  </a:cubicBezTo>
                  <a:cubicBezTo>
                    <a:pt x="48" y="166"/>
                    <a:pt x="79" y="217"/>
                    <a:pt x="130" y="230"/>
                  </a:cubicBezTo>
                  <a:cubicBezTo>
                    <a:pt x="137" y="232"/>
                    <a:pt x="145" y="233"/>
                    <a:pt x="153" y="233"/>
                  </a:cubicBezTo>
                  <a:cubicBezTo>
                    <a:pt x="196" y="233"/>
                    <a:pt x="234" y="204"/>
                    <a:pt x="244" y="161"/>
                  </a:cubicBezTo>
                  <a:cubicBezTo>
                    <a:pt x="250" y="137"/>
                    <a:pt x="247" y="111"/>
                    <a:pt x="234" y="90"/>
                  </a:cubicBezTo>
                  <a:cubicBezTo>
                    <a:pt x="221" y="68"/>
                    <a:pt x="200" y="53"/>
                    <a:pt x="176" y="47"/>
                  </a:cubicBezTo>
                  <a:cubicBezTo>
                    <a:pt x="168" y="45"/>
                    <a:pt x="160" y="44"/>
                    <a:pt x="152" y="44"/>
                  </a:cubicBezTo>
                  <a:close/>
                </a:path>
              </a:pathLst>
            </a:custGeom>
            <a:solidFill>
              <a:schemeClr val="bg1"/>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Oval 20"/>
            <p:cNvSpPr>
              <a:spLocks noChangeArrowheads="1"/>
            </p:cNvSpPr>
            <p:nvPr/>
          </p:nvSpPr>
          <p:spPr bwMode="auto">
            <a:xfrm>
              <a:off x="7221327" y="2841544"/>
              <a:ext cx="253053" cy="253053"/>
            </a:xfrm>
            <a:prstGeom prst="ellipse">
              <a:avLst/>
            </a:prstGeom>
            <a:noFill/>
            <a:ln w="122238" cap="flat">
              <a:solidFill>
                <a:schemeClr val="accent2"/>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Oval 21"/>
            <p:cNvSpPr>
              <a:spLocks noChangeArrowheads="1"/>
            </p:cNvSpPr>
            <p:nvPr/>
          </p:nvSpPr>
          <p:spPr bwMode="auto">
            <a:xfrm>
              <a:off x="8358158" y="3469726"/>
              <a:ext cx="291202" cy="292473"/>
            </a:xfrm>
            <a:prstGeom prst="ellipse">
              <a:avLst/>
            </a:prstGeom>
            <a:noFill/>
            <a:ln w="139700" cap="flat">
              <a:solidFill>
                <a:schemeClr val="accent4"/>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Oval 22"/>
            <p:cNvSpPr>
              <a:spLocks noChangeArrowheads="1"/>
            </p:cNvSpPr>
            <p:nvPr/>
          </p:nvSpPr>
          <p:spPr bwMode="auto">
            <a:xfrm>
              <a:off x="8164872" y="2279487"/>
              <a:ext cx="171670" cy="171669"/>
            </a:xfrm>
            <a:prstGeom prst="ellipse">
              <a:avLst/>
            </a:prstGeom>
            <a:noFill/>
            <a:ln w="104775"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Oval 23"/>
            <p:cNvSpPr>
              <a:spLocks noChangeArrowheads="1"/>
            </p:cNvSpPr>
            <p:nvPr/>
          </p:nvSpPr>
          <p:spPr bwMode="auto">
            <a:xfrm>
              <a:off x="7871126" y="4466678"/>
              <a:ext cx="171670" cy="170397"/>
            </a:xfrm>
            <a:prstGeom prst="ellipse">
              <a:avLst/>
            </a:prstGeom>
            <a:noFill/>
            <a:ln w="87313"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20" name="Group 24"/>
            <p:cNvGrpSpPr/>
            <p:nvPr/>
          </p:nvGrpSpPr>
          <p:grpSpPr>
            <a:xfrm>
              <a:off x="8655416" y="3852484"/>
              <a:ext cx="1217246" cy="1944311"/>
              <a:chOff x="6684587" y="4424362"/>
              <a:chExt cx="1519615" cy="2427287"/>
            </a:xfrm>
          </p:grpSpPr>
          <p:sp>
            <p:nvSpPr>
              <p:cNvPr id="21" name="Freeform 25"/>
              <p:cNvSpPr/>
              <p:nvPr/>
            </p:nvSpPr>
            <p:spPr bwMode="auto">
              <a:xfrm>
                <a:off x="6684587" y="4970462"/>
                <a:ext cx="1519615" cy="1881187"/>
              </a:xfrm>
              <a:custGeom>
                <a:avLst/>
                <a:gdLst>
                  <a:gd name="connsiteX0" fmla="*/ 687119 w 1519615"/>
                  <a:gd name="connsiteY0" fmla="*/ 0 h 1881187"/>
                  <a:gd name="connsiteX1" fmla="*/ 954208 w 1519615"/>
                  <a:gd name="connsiteY1" fmla="*/ 0 h 1881187"/>
                  <a:gd name="connsiteX2" fmla="*/ 965811 w 1519615"/>
                  <a:gd name="connsiteY2" fmla="*/ 0 h 1881187"/>
                  <a:gd name="connsiteX3" fmla="*/ 945837 w 1519615"/>
                  <a:gd name="connsiteY3" fmla="*/ 26046 h 1881187"/>
                  <a:gd name="connsiteX4" fmla="*/ 945837 w 1519615"/>
                  <a:gd name="connsiteY4" fmla="*/ 60981 h 1881187"/>
                  <a:gd name="connsiteX5" fmla="*/ 971550 w 1519615"/>
                  <a:gd name="connsiteY5" fmla="*/ 94142 h 1881187"/>
                  <a:gd name="connsiteX6" fmla="*/ 991717 w 1519615"/>
                  <a:gd name="connsiteY6" fmla="*/ 120151 h 1881187"/>
                  <a:gd name="connsiteX7" fmla="*/ 987968 w 1519615"/>
                  <a:gd name="connsiteY7" fmla="*/ 141878 h 1881187"/>
                  <a:gd name="connsiteX8" fmla="*/ 928461 w 1519615"/>
                  <a:gd name="connsiteY8" fmla="*/ 489711 h 1881187"/>
                  <a:gd name="connsiteX9" fmla="*/ 930224 w 1519615"/>
                  <a:gd name="connsiteY9" fmla="*/ 501057 h 1881187"/>
                  <a:gd name="connsiteX10" fmla="*/ 934632 w 1519615"/>
                  <a:gd name="connsiteY10" fmla="*/ 510658 h 1881187"/>
                  <a:gd name="connsiteX11" fmla="*/ 1005159 w 1519615"/>
                  <a:gd name="connsiteY11" fmla="*/ 602301 h 1881187"/>
                  <a:gd name="connsiteX12" fmla="*/ 1035133 w 1519615"/>
                  <a:gd name="connsiteY12" fmla="*/ 602301 h 1881187"/>
                  <a:gd name="connsiteX13" fmla="*/ 1104780 w 1519615"/>
                  <a:gd name="connsiteY13" fmla="*/ 510658 h 1881187"/>
                  <a:gd name="connsiteX14" fmla="*/ 1110951 w 1519615"/>
                  <a:gd name="connsiteY14" fmla="*/ 485347 h 1881187"/>
                  <a:gd name="connsiteX15" fmla="*/ 1077450 w 1519615"/>
                  <a:gd name="connsiteY15" fmla="*/ 302935 h 1881187"/>
                  <a:gd name="connsiteX16" fmla="*/ 1077450 w 1519615"/>
                  <a:gd name="connsiteY16" fmla="*/ 302062 h 1881187"/>
                  <a:gd name="connsiteX17" fmla="*/ 1051884 w 1519615"/>
                  <a:gd name="connsiteY17" fmla="*/ 144088 h 1881187"/>
                  <a:gd name="connsiteX18" fmla="*/ 1047870 w 1519615"/>
                  <a:gd name="connsiteY18" fmla="*/ 119635 h 1881187"/>
                  <a:gd name="connsiteX19" fmla="*/ 1058114 w 1519615"/>
                  <a:gd name="connsiteY19" fmla="*/ 106423 h 1881187"/>
                  <a:gd name="connsiteX20" fmla="*/ 1093350 w 1519615"/>
                  <a:gd name="connsiteY20" fmla="*/ 60981 h 1881187"/>
                  <a:gd name="connsiteX21" fmla="*/ 1093350 w 1519615"/>
                  <a:gd name="connsiteY21" fmla="*/ 26046 h 1881187"/>
                  <a:gd name="connsiteX22" fmla="*/ 1085732 w 1519615"/>
                  <a:gd name="connsiteY22" fmla="*/ 16111 h 1881187"/>
                  <a:gd name="connsiteX23" fmla="*/ 1073377 w 1519615"/>
                  <a:gd name="connsiteY23" fmla="*/ 0 h 1881187"/>
                  <a:gd name="connsiteX24" fmla="*/ 1127987 w 1519615"/>
                  <a:gd name="connsiteY24" fmla="*/ 0 h 1881187"/>
                  <a:gd name="connsiteX25" fmla="*/ 1509055 w 1519615"/>
                  <a:gd name="connsiteY25" fmla="*/ 0 h 1881187"/>
                  <a:gd name="connsiteX26" fmla="*/ 1519615 w 1519615"/>
                  <a:gd name="connsiteY26" fmla="*/ 10549 h 1881187"/>
                  <a:gd name="connsiteX27" fmla="*/ 1519615 w 1519615"/>
                  <a:gd name="connsiteY27" fmla="*/ 271630 h 1881187"/>
                  <a:gd name="connsiteX28" fmla="*/ 1519615 w 1519615"/>
                  <a:gd name="connsiteY28" fmla="*/ 399972 h 1881187"/>
                  <a:gd name="connsiteX29" fmla="*/ 1519615 w 1519615"/>
                  <a:gd name="connsiteY29" fmla="*/ 876422 h 1881187"/>
                  <a:gd name="connsiteX30" fmla="*/ 1411373 w 1519615"/>
                  <a:gd name="connsiteY30" fmla="*/ 980151 h 1881187"/>
                  <a:gd name="connsiteX31" fmla="*/ 1302251 w 1519615"/>
                  <a:gd name="connsiteY31" fmla="*/ 876422 h 1881187"/>
                  <a:gd name="connsiteX32" fmla="*/ 1302251 w 1519615"/>
                  <a:gd name="connsiteY32" fmla="*/ 341075 h 1881187"/>
                  <a:gd name="connsiteX33" fmla="*/ 1288171 w 1519615"/>
                  <a:gd name="connsiteY33" fmla="*/ 325252 h 1881187"/>
                  <a:gd name="connsiteX34" fmla="*/ 1270570 w 1519615"/>
                  <a:gd name="connsiteY34" fmla="*/ 341075 h 1881187"/>
                  <a:gd name="connsiteX35" fmla="*/ 1270570 w 1519615"/>
                  <a:gd name="connsiteY35" fmla="*/ 988063 h 1881187"/>
                  <a:gd name="connsiteX36" fmla="*/ 1270570 w 1519615"/>
                  <a:gd name="connsiteY36" fmla="*/ 1046960 h 1881187"/>
                  <a:gd name="connsiteX37" fmla="*/ 1270570 w 1519615"/>
                  <a:gd name="connsiteY37" fmla="*/ 1765151 h 1881187"/>
                  <a:gd name="connsiteX38" fmla="*/ 1151768 w 1519615"/>
                  <a:gd name="connsiteY38" fmla="*/ 1881187 h 1881187"/>
                  <a:gd name="connsiteX39" fmla="*/ 1150008 w 1519615"/>
                  <a:gd name="connsiteY39" fmla="*/ 1881187 h 1881187"/>
                  <a:gd name="connsiteX40" fmla="*/ 1031206 w 1519615"/>
                  <a:gd name="connsiteY40" fmla="*/ 1765151 h 1881187"/>
                  <a:gd name="connsiteX41" fmla="*/ 1031206 w 1519615"/>
                  <a:gd name="connsiteY41" fmla="*/ 1058388 h 1881187"/>
                  <a:gd name="connsiteX42" fmla="*/ 1020645 w 1519615"/>
                  <a:gd name="connsiteY42" fmla="*/ 1047839 h 1881187"/>
                  <a:gd name="connsiteX43" fmla="*/ 992485 w 1519615"/>
                  <a:gd name="connsiteY43" fmla="*/ 1047839 h 1881187"/>
                  <a:gd name="connsiteX44" fmla="*/ 981045 w 1519615"/>
                  <a:gd name="connsiteY44" fmla="*/ 1058388 h 1881187"/>
                  <a:gd name="connsiteX45" fmla="*/ 981045 w 1519615"/>
                  <a:gd name="connsiteY45" fmla="*/ 1765151 h 1881187"/>
                  <a:gd name="connsiteX46" fmla="*/ 860482 w 1519615"/>
                  <a:gd name="connsiteY46" fmla="*/ 1881187 h 1881187"/>
                  <a:gd name="connsiteX47" fmla="*/ 859602 w 1519615"/>
                  <a:gd name="connsiteY47" fmla="*/ 1881187 h 1881187"/>
                  <a:gd name="connsiteX48" fmla="*/ 739040 w 1519615"/>
                  <a:gd name="connsiteY48" fmla="*/ 1765151 h 1881187"/>
                  <a:gd name="connsiteX49" fmla="*/ 739040 w 1519615"/>
                  <a:gd name="connsiteY49" fmla="*/ 1046960 h 1881187"/>
                  <a:gd name="connsiteX50" fmla="*/ 739040 w 1519615"/>
                  <a:gd name="connsiteY50" fmla="*/ 988063 h 1881187"/>
                  <a:gd name="connsiteX51" fmla="*/ 739920 w 1519615"/>
                  <a:gd name="connsiteY51" fmla="*/ 356898 h 1881187"/>
                  <a:gd name="connsiteX52" fmla="*/ 721440 w 1519615"/>
                  <a:gd name="connsiteY52" fmla="*/ 349866 h 1881187"/>
                  <a:gd name="connsiteX53" fmla="*/ 537516 w 1519615"/>
                  <a:gd name="connsiteY53" fmla="*/ 563477 h 1881187"/>
                  <a:gd name="connsiteX54" fmla="*/ 126548 w 1519615"/>
                  <a:gd name="connsiteY54" fmla="*/ 712038 h 1881187"/>
                  <a:gd name="connsiteX55" fmla="*/ 3346 w 1519615"/>
                  <a:gd name="connsiteY55" fmla="*/ 640834 h 1881187"/>
                  <a:gd name="connsiteX56" fmla="*/ 73747 w 1519615"/>
                  <a:gd name="connsiteY56" fmla="*/ 514250 h 1881187"/>
                  <a:gd name="connsiteX57" fmla="*/ 386153 w 1519615"/>
                  <a:gd name="connsiteY57" fmla="*/ 410521 h 1881187"/>
                  <a:gd name="connsiteX58" fmla="*/ 391433 w 1519615"/>
                  <a:gd name="connsiteY58" fmla="*/ 407884 h 1881187"/>
                  <a:gd name="connsiteX59" fmla="*/ 687119 w 1519615"/>
                  <a:gd name="connsiteY59" fmla="*/ 0 h 18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19615" h="1881187">
                    <a:moveTo>
                      <a:pt x="687119" y="0"/>
                    </a:moveTo>
                    <a:cubicBezTo>
                      <a:pt x="687119" y="0"/>
                      <a:pt x="687119" y="0"/>
                      <a:pt x="954208" y="0"/>
                    </a:cubicBezTo>
                    <a:lnTo>
                      <a:pt x="965811" y="0"/>
                    </a:lnTo>
                    <a:lnTo>
                      <a:pt x="945837" y="26046"/>
                    </a:lnTo>
                    <a:cubicBezTo>
                      <a:pt x="938771" y="35653"/>
                      <a:pt x="938771" y="51374"/>
                      <a:pt x="945837" y="60981"/>
                    </a:cubicBezTo>
                    <a:cubicBezTo>
                      <a:pt x="945837" y="60981"/>
                      <a:pt x="945837" y="60981"/>
                      <a:pt x="971550" y="94142"/>
                    </a:cubicBezTo>
                    <a:lnTo>
                      <a:pt x="991717" y="120151"/>
                    </a:lnTo>
                    <a:lnTo>
                      <a:pt x="987968" y="141878"/>
                    </a:lnTo>
                    <a:cubicBezTo>
                      <a:pt x="967141" y="262241"/>
                      <a:pt x="928461" y="484474"/>
                      <a:pt x="928461" y="489711"/>
                    </a:cubicBezTo>
                    <a:cubicBezTo>
                      <a:pt x="928461" y="494075"/>
                      <a:pt x="928461" y="497566"/>
                      <a:pt x="930224" y="501057"/>
                    </a:cubicBezTo>
                    <a:cubicBezTo>
                      <a:pt x="930224" y="502803"/>
                      <a:pt x="932869" y="510658"/>
                      <a:pt x="934632" y="510658"/>
                    </a:cubicBezTo>
                    <a:cubicBezTo>
                      <a:pt x="1005159" y="602301"/>
                      <a:pt x="1005159" y="602301"/>
                      <a:pt x="1005159" y="602301"/>
                    </a:cubicBezTo>
                    <a:cubicBezTo>
                      <a:pt x="1013094" y="612774"/>
                      <a:pt x="1026317" y="612774"/>
                      <a:pt x="1035133" y="602301"/>
                    </a:cubicBezTo>
                    <a:cubicBezTo>
                      <a:pt x="1104780" y="510658"/>
                      <a:pt x="1104780" y="510658"/>
                      <a:pt x="1104780" y="510658"/>
                    </a:cubicBezTo>
                    <a:cubicBezTo>
                      <a:pt x="1110069" y="503676"/>
                      <a:pt x="1111832" y="494075"/>
                      <a:pt x="1110951" y="485347"/>
                    </a:cubicBezTo>
                    <a:cubicBezTo>
                      <a:pt x="1110069" y="478365"/>
                      <a:pt x="1086266" y="357048"/>
                      <a:pt x="1077450" y="302935"/>
                    </a:cubicBezTo>
                    <a:cubicBezTo>
                      <a:pt x="1077450" y="302935"/>
                      <a:pt x="1077450" y="302062"/>
                      <a:pt x="1077450" y="302062"/>
                    </a:cubicBezTo>
                    <a:cubicBezTo>
                      <a:pt x="1073923" y="279370"/>
                      <a:pt x="1056291" y="173762"/>
                      <a:pt x="1051884" y="144088"/>
                    </a:cubicBezTo>
                    <a:lnTo>
                      <a:pt x="1047870" y="119635"/>
                    </a:lnTo>
                    <a:lnTo>
                      <a:pt x="1058114" y="106423"/>
                    </a:lnTo>
                    <a:cubicBezTo>
                      <a:pt x="1066685" y="95370"/>
                      <a:pt x="1078113" y="80632"/>
                      <a:pt x="1093350" y="60981"/>
                    </a:cubicBezTo>
                    <a:cubicBezTo>
                      <a:pt x="1100417" y="51374"/>
                      <a:pt x="1100417" y="35653"/>
                      <a:pt x="1093350" y="26046"/>
                    </a:cubicBezTo>
                    <a:cubicBezTo>
                      <a:pt x="1093350" y="26046"/>
                      <a:pt x="1093350" y="26046"/>
                      <a:pt x="1085732" y="16111"/>
                    </a:cubicBezTo>
                    <a:lnTo>
                      <a:pt x="1073377" y="0"/>
                    </a:lnTo>
                    <a:lnTo>
                      <a:pt x="1127987" y="0"/>
                    </a:lnTo>
                    <a:cubicBezTo>
                      <a:pt x="1229725" y="0"/>
                      <a:pt x="1354942" y="0"/>
                      <a:pt x="1509055" y="0"/>
                    </a:cubicBezTo>
                    <a:cubicBezTo>
                      <a:pt x="1515215" y="0"/>
                      <a:pt x="1519615" y="5275"/>
                      <a:pt x="1519615" y="10549"/>
                    </a:cubicBezTo>
                    <a:cubicBezTo>
                      <a:pt x="1519615" y="10549"/>
                      <a:pt x="1519615" y="10549"/>
                      <a:pt x="1519615" y="271630"/>
                    </a:cubicBezTo>
                    <a:cubicBezTo>
                      <a:pt x="1519615" y="271630"/>
                      <a:pt x="1519615" y="271630"/>
                      <a:pt x="1519615" y="399972"/>
                    </a:cubicBezTo>
                    <a:cubicBezTo>
                      <a:pt x="1519615" y="399972"/>
                      <a:pt x="1519615" y="399972"/>
                      <a:pt x="1519615" y="876422"/>
                    </a:cubicBezTo>
                    <a:cubicBezTo>
                      <a:pt x="1519615" y="933561"/>
                      <a:pt x="1470334" y="980151"/>
                      <a:pt x="1411373" y="980151"/>
                    </a:cubicBezTo>
                    <a:cubicBezTo>
                      <a:pt x="1352412" y="980151"/>
                      <a:pt x="1302251" y="933561"/>
                      <a:pt x="1302251" y="876422"/>
                    </a:cubicBezTo>
                    <a:cubicBezTo>
                      <a:pt x="1302251" y="876422"/>
                      <a:pt x="1302251" y="876422"/>
                      <a:pt x="1302251" y="341075"/>
                    </a:cubicBezTo>
                    <a:cubicBezTo>
                      <a:pt x="1302251" y="333164"/>
                      <a:pt x="1296091" y="325252"/>
                      <a:pt x="1288171" y="325252"/>
                    </a:cubicBezTo>
                    <a:cubicBezTo>
                      <a:pt x="1278490" y="324373"/>
                      <a:pt x="1270570" y="331406"/>
                      <a:pt x="1270570" y="341075"/>
                    </a:cubicBezTo>
                    <a:cubicBezTo>
                      <a:pt x="1270570" y="341075"/>
                      <a:pt x="1270570" y="341075"/>
                      <a:pt x="1270570" y="988063"/>
                    </a:cubicBezTo>
                    <a:cubicBezTo>
                      <a:pt x="1270570" y="988063"/>
                      <a:pt x="1270570" y="988063"/>
                      <a:pt x="1270570" y="1046960"/>
                    </a:cubicBezTo>
                    <a:cubicBezTo>
                      <a:pt x="1270570" y="1046960"/>
                      <a:pt x="1270570" y="1046960"/>
                      <a:pt x="1270570" y="1765151"/>
                    </a:cubicBezTo>
                    <a:cubicBezTo>
                      <a:pt x="1270570" y="1828444"/>
                      <a:pt x="1216889" y="1881187"/>
                      <a:pt x="1151768" y="1881187"/>
                    </a:cubicBezTo>
                    <a:cubicBezTo>
                      <a:pt x="1151768" y="1881187"/>
                      <a:pt x="1151768" y="1881187"/>
                      <a:pt x="1150008" y="1881187"/>
                    </a:cubicBezTo>
                    <a:cubicBezTo>
                      <a:pt x="1084007" y="1881187"/>
                      <a:pt x="1031206" y="1828444"/>
                      <a:pt x="1031206" y="1765151"/>
                    </a:cubicBezTo>
                    <a:cubicBezTo>
                      <a:pt x="1031206" y="1765151"/>
                      <a:pt x="1031206" y="1765151"/>
                      <a:pt x="1031206" y="1058388"/>
                    </a:cubicBezTo>
                    <a:cubicBezTo>
                      <a:pt x="1031206" y="1052234"/>
                      <a:pt x="1026806" y="1047839"/>
                      <a:pt x="1020645" y="1047839"/>
                    </a:cubicBezTo>
                    <a:cubicBezTo>
                      <a:pt x="1020645" y="1047839"/>
                      <a:pt x="1020645" y="1047839"/>
                      <a:pt x="992485" y="1047839"/>
                    </a:cubicBezTo>
                    <a:cubicBezTo>
                      <a:pt x="986325" y="1047839"/>
                      <a:pt x="981045" y="1052234"/>
                      <a:pt x="981045" y="1058388"/>
                    </a:cubicBezTo>
                    <a:cubicBezTo>
                      <a:pt x="981045" y="1058388"/>
                      <a:pt x="981045" y="1058388"/>
                      <a:pt x="981045" y="1765151"/>
                    </a:cubicBezTo>
                    <a:cubicBezTo>
                      <a:pt x="981045" y="1828444"/>
                      <a:pt x="926484" y="1881187"/>
                      <a:pt x="860482" y="1881187"/>
                    </a:cubicBezTo>
                    <a:cubicBezTo>
                      <a:pt x="860482" y="1881187"/>
                      <a:pt x="860482" y="1881187"/>
                      <a:pt x="859602" y="1881187"/>
                    </a:cubicBezTo>
                    <a:cubicBezTo>
                      <a:pt x="793601" y="1881187"/>
                      <a:pt x="739040" y="1828444"/>
                      <a:pt x="739040" y="1765151"/>
                    </a:cubicBezTo>
                    <a:cubicBezTo>
                      <a:pt x="739040" y="1765151"/>
                      <a:pt x="739040" y="1765151"/>
                      <a:pt x="739040" y="1046960"/>
                    </a:cubicBezTo>
                    <a:cubicBezTo>
                      <a:pt x="739040" y="1046960"/>
                      <a:pt x="739040" y="1046960"/>
                      <a:pt x="739040" y="988063"/>
                    </a:cubicBezTo>
                    <a:cubicBezTo>
                      <a:pt x="739040" y="988063"/>
                      <a:pt x="739040" y="988063"/>
                      <a:pt x="739920" y="356898"/>
                    </a:cubicBezTo>
                    <a:cubicBezTo>
                      <a:pt x="739920" y="347229"/>
                      <a:pt x="727600" y="341954"/>
                      <a:pt x="721440" y="349866"/>
                    </a:cubicBezTo>
                    <a:cubicBezTo>
                      <a:pt x="658958" y="418432"/>
                      <a:pt x="537516" y="562598"/>
                      <a:pt x="537516" y="563477"/>
                    </a:cubicBezTo>
                    <a:cubicBezTo>
                      <a:pt x="516396" y="585454"/>
                      <a:pt x="202229" y="686546"/>
                      <a:pt x="126548" y="712038"/>
                    </a:cubicBezTo>
                    <a:cubicBezTo>
                      <a:pt x="72867" y="726982"/>
                      <a:pt x="17426" y="695336"/>
                      <a:pt x="3346" y="640834"/>
                    </a:cubicBezTo>
                    <a:cubicBezTo>
                      <a:pt x="-10735" y="586333"/>
                      <a:pt x="20946" y="529194"/>
                      <a:pt x="73747" y="514250"/>
                    </a:cubicBezTo>
                    <a:cubicBezTo>
                      <a:pt x="74627" y="514250"/>
                      <a:pt x="349192" y="423707"/>
                      <a:pt x="386153" y="410521"/>
                    </a:cubicBezTo>
                    <a:cubicBezTo>
                      <a:pt x="387913" y="410521"/>
                      <a:pt x="389673" y="408763"/>
                      <a:pt x="391433" y="407884"/>
                    </a:cubicBezTo>
                    <a:cubicBezTo>
                      <a:pt x="391433" y="407884"/>
                      <a:pt x="391433" y="407884"/>
                      <a:pt x="687119" y="0"/>
                    </a:cubicBezTo>
                    <a:close/>
                  </a:path>
                </a:pathLst>
              </a:custGeom>
              <a:solidFill>
                <a:schemeClr val="tx2"/>
              </a:solidFill>
              <a:ln>
                <a:noFill/>
              </a:ln>
            </p:spPr>
            <p:txBody>
              <a:bodyPr vert="horz" wrap="square" lIns="68580" tIns="34290" rIns="68580" bIns="34290" numCol="1" anchor="t" anchorCtr="0" compatLnSpc="1">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Oval 10"/>
              <p:cNvSpPr>
                <a:spLocks noChangeArrowheads="1"/>
              </p:cNvSpPr>
              <p:nvPr/>
            </p:nvSpPr>
            <p:spPr bwMode="auto">
              <a:xfrm>
                <a:off x="7470776" y="4424362"/>
                <a:ext cx="469900" cy="469900"/>
              </a:xfrm>
              <a:prstGeom prst="ellipse">
                <a:avLst/>
              </a:pr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grpSp>
        <p:nvGrpSpPr>
          <p:cNvPr id="27" name="Group 69"/>
          <p:cNvGrpSpPr/>
          <p:nvPr/>
        </p:nvGrpSpPr>
        <p:grpSpPr>
          <a:xfrm>
            <a:off x="2425911" y="5060212"/>
            <a:ext cx="278963" cy="279440"/>
            <a:chOff x="9145588" y="4435475"/>
            <a:chExt cx="464344" cy="465138"/>
          </a:xfrm>
          <a:solidFill>
            <a:schemeClr val="tx2"/>
          </a:solidFill>
        </p:grpSpPr>
        <p:sp>
          <p:nvSpPr>
            <p:cNvPr id="28"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29"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30"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31"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32"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33"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34"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35"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36"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latin typeface="Arial" panose="020B0604020202020204" pitchFamily="34" charset="0"/>
                <a:ea typeface="微软雅黑" panose="020B0503020204020204" pitchFamily="34" charset="-122"/>
                <a:cs typeface="Arial" panose="020B0604020202020204" pitchFamily="34" charset="0"/>
                <a:sym typeface="Gill Sans" charset="0"/>
              </a:endParaRPr>
            </a:p>
          </p:txBody>
        </p:sp>
      </p:grpSp>
      <p:grpSp>
        <p:nvGrpSpPr>
          <p:cNvPr id="37" name="Group 79"/>
          <p:cNvGrpSpPr/>
          <p:nvPr/>
        </p:nvGrpSpPr>
        <p:grpSpPr>
          <a:xfrm>
            <a:off x="2430501" y="3942904"/>
            <a:ext cx="261319" cy="278963"/>
            <a:chOff x="9159875" y="1647825"/>
            <a:chExt cx="434975" cy="464344"/>
          </a:xfrm>
          <a:solidFill>
            <a:schemeClr val="accent3"/>
          </a:solidFill>
        </p:grpSpPr>
        <p:sp>
          <p:nvSpPr>
            <p:cNvPr id="38" name="AutoShape 78"/>
            <p:cNvSpPr/>
            <p:nvPr/>
          </p:nvSpPr>
          <p:spPr bwMode="auto">
            <a:xfrm>
              <a:off x="9159875" y="1647825"/>
              <a:ext cx="434975"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18900"/>
                  </a:moveTo>
                  <a:cubicBezTo>
                    <a:pt x="20160" y="19643"/>
                    <a:pt x="19513" y="20249"/>
                    <a:pt x="18720" y="20249"/>
                  </a:cubicBezTo>
                  <a:lnTo>
                    <a:pt x="2880" y="20249"/>
                  </a:lnTo>
                  <a:cubicBezTo>
                    <a:pt x="2086" y="20249"/>
                    <a:pt x="1440" y="19643"/>
                    <a:pt x="1440" y="18900"/>
                  </a:cubicBezTo>
                  <a:lnTo>
                    <a:pt x="1440" y="2700"/>
                  </a:lnTo>
                  <a:cubicBezTo>
                    <a:pt x="1440" y="1955"/>
                    <a:pt x="2086" y="1350"/>
                    <a:pt x="2880" y="1350"/>
                  </a:cubicBezTo>
                  <a:lnTo>
                    <a:pt x="18720" y="1350"/>
                  </a:lnTo>
                  <a:cubicBezTo>
                    <a:pt x="19513" y="1350"/>
                    <a:pt x="20160" y="1955"/>
                    <a:pt x="20160" y="2700"/>
                  </a:cubicBezTo>
                  <a:cubicBezTo>
                    <a:pt x="20160" y="2700"/>
                    <a:pt x="20160" y="18900"/>
                    <a:pt x="20160" y="18900"/>
                  </a:cubicBezTo>
                  <a:close/>
                  <a:moveTo>
                    <a:pt x="18720" y="0"/>
                  </a:moveTo>
                  <a:lnTo>
                    <a:pt x="2880" y="0"/>
                  </a:lnTo>
                  <a:cubicBezTo>
                    <a:pt x="1289" y="0"/>
                    <a:pt x="0" y="1208"/>
                    <a:pt x="0" y="2700"/>
                  </a:cubicBezTo>
                  <a:lnTo>
                    <a:pt x="0" y="18900"/>
                  </a:lnTo>
                  <a:cubicBezTo>
                    <a:pt x="0" y="20391"/>
                    <a:pt x="1289" y="21599"/>
                    <a:pt x="2880" y="21599"/>
                  </a:cubicBezTo>
                  <a:lnTo>
                    <a:pt x="18720" y="21599"/>
                  </a:lnTo>
                  <a:cubicBezTo>
                    <a:pt x="20310" y="21599"/>
                    <a:pt x="21599" y="20391"/>
                    <a:pt x="21599" y="18900"/>
                  </a:cubicBezTo>
                  <a:lnTo>
                    <a:pt x="21599" y="2700"/>
                  </a:lnTo>
                  <a:cubicBezTo>
                    <a:pt x="21599" y="1208"/>
                    <a:pt x="20310" y="0"/>
                    <a:pt x="1872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39" name="AutoShape 79"/>
            <p:cNvSpPr/>
            <p:nvPr/>
          </p:nvSpPr>
          <p:spPr bwMode="auto">
            <a:xfrm>
              <a:off x="9217819" y="1705769"/>
              <a:ext cx="319088" cy="2905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18" y="20519"/>
                  </a:moveTo>
                  <a:lnTo>
                    <a:pt x="14053" y="16248"/>
                  </a:lnTo>
                  <a:lnTo>
                    <a:pt x="16690" y="12959"/>
                  </a:lnTo>
                  <a:lnTo>
                    <a:pt x="20618" y="17689"/>
                  </a:lnTo>
                  <a:lnTo>
                    <a:pt x="20618" y="20519"/>
                  </a:lnTo>
                  <a:cubicBezTo>
                    <a:pt x="20618" y="20519"/>
                    <a:pt x="17418" y="20519"/>
                    <a:pt x="17418" y="20519"/>
                  </a:cubicBezTo>
                  <a:close/>
                  <a:moveTo>
                    <a:pt x="981" y="11446"/>
                  </a:moveTo>
                  <a:lnTo>
                    <a:pt x="4909" y="6479"/>
                  </a:lnTo>
                  <a:lnTo>
                    <a:pt x="12828" y="16353"/>
                  </a:lnTo>
                  <a:lnTo>
                    <a:pt x="13398" y="17064"/>
                  </a:lnTo>
                  <a:lnTo>
                    <a:pt x="16109" y="20519"/>
                  </a:lnTo>
                  <a:lnTo>
                    <a:pt x="981" y="20519"/>
                  </a:lnTo>
                  <a:cubicBezTo>
                    <a:pt x="981" y="20519"/>
                    <a:pt x="981" y="11446"/>
                    <a:pt x="981" y="11446"/>
                  </a:cubicBezTo>
                  <a:close/>
                  <a:moveTo>
                    <a:pt x="20618" y="1080"/>
                  </a:moveTo>
                  <a:lnTo>
                    <a:pt x="20618" y="16058"/>
                  </a:lnTo>
                  <a:lnTo>
                    <a:pt x="17427" y="12244"/>
                  </a:lnTo>
                  <a:cubicBezTo>
                    <a:pt x="17240" y="12012"/>
                    <a:pt x="16972" y="11879"/>
                    <a:pt x="16690" y="11879"/>
                  </a:cubicBezTo>
                  <a:cubicBezTo>
                    <a:pt x="16409" y="11879"/>
                    <a:pt x="16141" y="12012"/>
                    <a:pt x="15954" y="12244"/>
                  </a:cubicBezTo>
                  <a:lnTo>
                    <a:pt x="13399" y="15432"/>
                  </a:lnTo>
                  <a:lnTo>
                    <a:pt x="5645" y="5764"/>
                  </a:lnTo>
                  <a:cubicBezTo>
                    <a:pt x="5458" y="5532"/>
                    <a:pt x="5190" y="5400"/>
                    <a:pt x="4909" y="5400"/>
                  </a:cubicBezTo>
                  <a:cubicBezTo>
                    <a:pt x="4627" y="5400"/>
                    <a:pt x="4359" y="5532"/>
                    <a:pt x="4172" y="5764"/>
                  </a:cubicBezTo>
                  <a:lnTo>
                    <a:pt x="981" y="9812"/>
                  </a:lnTo>
                  <a:lnTo>
                    <a:pt x="981" y="1080"/>
                  </a:lnTo>
                  <a:cubicBezTo>
                    <a:pt x="981" y="1080"/>
                    <a:pt x="20618" y="1080"/>
                    <a:pt x="20618" y="1080"/>
                  </a:cubicBezTo>
                  <a:close/>
                  <a:moveTo>
                    <a:pt x="20618" y="0"/>
                  </a:moveTo>
                  <a:lnTo>
                    <a:pt x="981" y="0"/>
                  </a:lnTo>
                  <a:cubicBezTo>
                    <a:pt x="439" y="0"/>
                    <a:pt x="0" y="483"/>
                    <a:pt x="0" y="1080"/>
                  </a:cubicBezTo>
                  <a:lnTo>
                    <a:pt x="0" y="20519"/>
                  </a:lnTo>
                  <a:cubicBezTo>
                    <a:pt x="0" y="21116"/>
                    <a:pt x="439" y="21599"/>
                    <a:pt x="981" y="21599"/>
                  </a:cubicBezTo>
                  <a:lnTo>
                    <a:pt x="20618" y="21599"/>
                  </a:lnTo>
                  <a:cubicBezTo>
                    <a:pt x="21160" y="21599"/>
                    <a:pt x="21600" y="21116"/>
                    <a:pt x="21600" y="20519"/>
                  </a:cubicBezTo>
                  <a:lnTo>
                    <a:pt x="21600" y="1080"/>
                  </a:lnTo>
                  <a:cubicBezTo>
                    <a:pt x="21600" y="483"/>
                    <a:pt x="21160" y="0"/>
                    <a:pt x="2061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40" name="AutoShape 80"/>
            <p:cNvSpPr/>
            <p:nvPr/>
          </p:nvSpPr>
          <p:spPr bwMode="auto">
            <a:xfrm>
              <a:off x="9391650" y="1749425"/>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3600"/>
                  </a:moveTo>
                  <a:cubicBezTo>
                    <a:pt x="14769" y="3600"/>
                    <a:pt x="17999" y="6827"/>
                    <a:pt x="17999" y="10800"/>
                  </a:cubicBezTo>
                  <a:cubicBezTo>
                    <a:pt x="17999" y="14769"/>
                    <a:pt x="14769" y="18000"/>
                    <a:pt x="10800" y="18000"/>
                  </a:cubicBezTo>
                  <a:cubicBezTo>
                    <a:pt x="6830" y="18000"/>
                    <a:pt x="3600" y="14769"/>
                    <a:pt x="3600" y="10800"/>
                  </a:cubicBezTo>
                  <a:cubicBezTo>
                    <a:pt x="3600" y="6827"/>
                    <a:pt x="6830" y="3600"/>
                    <a:pt x="10800" y="3600"/>
                  </a:cubicBezTo>
                  <a:moveTo>
                    <a:pt x="10800" y="21599"/>
                  </a:moveTo>
                  <a:cubicBezTo>
                    <a:pt x="16766" y="21599"/>
                    <a:pt x="21600" y="16762"/>
                    <a:pt x="21600" y="10800"/>
                  </a:cubicBezTo>
                  <a:cubicBezTo>
                    <a:pt x="21600" y="4833"/>
                    <a:pt x="16766" y="0"/>
                    <a:pt x="10800" y="0"/>
                  </a:cubicBezTo>
                  <a:cubicBezTo>
                    <a:pt x="4833" y="0"/>
                    <a:pt x="0" y="4833"/>
                    <a:pt x="0" y="10800"/>
                  </a:cubicBezTo>
                  <a:cubicBezTo>
                    <a:pt x="0" y="16762"/>
                    <a:pt x="4833"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grpSp>
      <p:grpSp>
        <p:nvGrpSpPr>
          <p:cNvPr id="41" name="Group 83"/>
          <p:cNvGrpSpPr/>
          <p:nvPr/>
        </p:nvGrpSpPr>
        <p:grpSpPr>
          <a:xfrm>
            <a:off x="2430044" y="2825598"/>
            <a:ext cx="279440" cy="261796"/>
            <a:chOff x="5368132" y="3540125"/>
            <a:chExt cx="465138" cy="435769"/>
          </a:xfrm>
          <a:solidFill>
            <a:schemeClr val="accent1"/>
          </a:solidFill>
        </p:grpSpPr>
        <p:sp>
          <p:nvSpPr>
            <p:cNvPr id="42" name="AutoShape 110"/>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43" name="AutoShape 111"/>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grpSp>
      <p:grpSp>
        <p:nvGrpSpPr>
          <p:cNvPr id="44" name="Group 86"/>
          <p:cNvGrpSpPr/>
          <p:nvPr/>
        </p:nvGrpSpPr>
        <p:grpSpPr>
          <a:xfrm>
            <a:off x="2430270" y="3397603"/>
            <a:ext cx="279440" cy="235091"/>
            <a:chOff x="5368132" y="2625725"/>
            <a:chExt cx="465138" cy="391319"/>
          </a:xfrm>
          <a:solidFill>
            <a:schemeClr val="accent2"/>
          </a:solidFill>
        </p:grpSpPr>
        <p:sp>
          <p:nvSpPr>
            <p:cNvPr id="45" name="AutoShape 120"/>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46" name="AutoShape 121"/>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47" name="AutoShape 122"/>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grpSp>
      <p:grpSp>
        <p:nvGrpSpPr>
          <p:cNvPr id="48" name="Group 90"/>
          <p:cNvGrpSpPr/>
          <p:nvPr/>
        </p:nvGrpSpPr>
        <p:grpSpPr>
          <a:xfrm>
            <a:off x="2427707" y="4532077"/>
            <a:ext cx="278963" cy="217925"/>
            <a:chOff x="2581275" y="1710532"/>
            <a:chExt cx="464344" cy="362744"/>
          </a:xfrm>
          <a:solidFill>
            <a:schemeClr val="accent4"/>
          </a:solidFill>
        </p:grpSpPr>
        <p:sp>
          <p:nvSpPr>
            <p:cNvPr id="49" name="AutoShape 140"/>
            <p:cNvSpPr/>
            <p:nvPr/>
          </p:nvSpPr>
          <p:spPr bwMode="auto">
            <a:xfrm>
              <a:off x="2639219" y="1768475"/>
              <a:ext cx="290513" cy="235744"/>
            </a:xfrm>
            <a:custGeom>
              <a:avLst/>
              <a:gdLst>
                <a:gd name="T0" fmla="+- 0 10800 376"/>
                <a:gd name="T1" fmla="*/ T0 w 20848"/>
                <a:gd name="T2" fmla="*/ 10800 h 21600"/>
                <a:gd name="T3" fmla="+- 0 10800 376"/>
                <a:gd name="T4" fmla="*/ T3 w 20848"/>
                <a:gd name="T5" fmla="*/ 10800 h 21600"/>
                <a:gd name="T6" fmla="+- 0 10800 376"/>
                <a:gd name="T7" fmla="*/ T6 w 20848"/>
                <a:gd name="T8" fmla="*/ 10800 h 21600"/>
                <a:gd name="T9" fmla="+- 0 10800 376"/>
                <a:gd name="T10" fmla="*/ T9 w 20848"/>
                <a:gd name="T11" fmla="*/ 10800 h 21600"/>
              </a:gdLst>
              <a:ahLst/>
              <a:cxnLst>
                <a:cxn ang="0">
                  <a:pos x="T1" y="T2"/>
                </a:cxn>
                <a:cxn ang="0">
                  <a:pos x="T4" y="T5"/>
                </a:cxn>
                <a:cxn ang="0">
                  <a:pos x="T7" y="T8"/>
                </a:cxn>
                <a:cxn ang="0">
                  <a:pos x="T10" y="T11"/>
                </a:cxn>
              </a:cxnLst>
              <a:rect l="0" t="0" r="r" b="b"/>
              <a:pathLst>
                <a:path w="20848" h="21600">
                  <a:moveTo>
                    <a:pt x="18728" y="19178"/>
                  </a:moveTo>
                  <a:cubicBezTo>
                    <a:pt x="13191" y="20631"/>
                    <a:pt x="7654" y="20631"/>
                    <a:pt x="2118" y="19178"/>
                  </a:cubicBezTo>
                  <a:cubicBezTo>
                    <a:pt x="678" y="13592"/>
                    <a:pt x="678" y="8008"/>
                    <a:pt x="2118" y="2421"/>
                  </a:cubicBezTo>
                  <a:cubicBezTo>
                    <a:pt x="7654" y="968"/>
                    <a:pt x="13191" y="968"/>
                    <a:pt x="18728" y="2421"/>
                  </a:cubicBezTo>
                  <a:cubicBezTo>
                    <a:pt x="20168" y="8008"/>
                    <a:pt x="20168" y="13592"/>
                    <a:pt x="18728" y="19178"/>
                  </a:cubicBezTo>
                  <a:moveTo>
                    <a:pt x="18938" y="1116"/>
                  </a:moveTo>
                  <a:cubicBezTo>
                    <a:pt x="16114" y="375"/>
                    <a:pt x="13249" y="0"/>
                    <a:pt x="10423" y="0"/>
                  </a:cubicBezTo>
                  <a:cubicBezTo>
                    <a:pt x="7597" y="0"/>
                    <a:pt x="4732" y="375"/>
                    <a:pt x="1908" y="1116"/>
                  </a:cubicBezTo>
                  <a:cubicBezTo>
                    <a:pt x="1543" y="1213"/>
                    <a:pt x="1244" y="1552"/>
                    <a:pt x="1127" y="2004"/>
                  </a:cubicBezTo>
                  <a:cubicBezTo>
                    <a:pt x="-376" y="7841"/>
                    <a:pt x="-376" y="13759"/>
                    <a:pt x="1127" y="19593"/>
                  </a:cubicBezTo>
                  <a:cubicBezTo>
                    <a:pt x="1244" y="20047"/>
                    <a:pt x="1543" y="20386"/>
                    <a:pt x="1908" y="20482"/>
                  </a:cubicBezTo>
                  <a:cubicBezTo>
                    <a:pt x="4732" y="21224"/>
                    <a:pt x="7597" y="21600"/>
                    <a:pt x="10423" y="21600"/>
                  </a:cubicBezTo>
                  <a:cubicBezTo>
                    <a:pt x="13249" y="21600"/>
                    <a:pt x="16114" y="21224"/>
                    <a:pt x="18938" y="20482"/>
                  </a:cubicBezTo>
                  <a:cubicBezTo>
                    <a:pt x="19303" y="20386"/>
                    <a:pt x="19602" y="20047"/>
                    <a:pt x="19719" y="19593"/>
                  </a:cubicBezTo>
                  <a:cubicBezTo>
                    <a:pt x="21223" y="13759"/>
                    <a:pt x="21223" y="7841"/>
                    <a:pt x="19719" y="2004"/>
                  </a:cubicBezTo>
                  <a:cubicBezTo>
                    <a:pt x="19602" y="1552"/>
                    <a:pt x="19303" y="1213"/>
                    <a:pt x="18938" y="1116"/>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50" name="AutoShape 141"/>
            <p:cNvSpPr/>
            <p:nvPr/>
          </p:nvSpPr>
          <p:spPr bwMode="auto">
            <a:xfrm>
              <a:off x="2581275" y="1710532"/>
              <a:ext cx="464344" cy="362744"/>
            </a:xfrm>
            <a:custGeom>
              <a:avLst/>
              <a:gdLst>
                <a:gd name="T0" fmla="+- 0 10800 252"/>
                <a:gd name="T1" fmla="*/ T0 w 21096"/>
                <a:gd name="T2" fmla="*/ 10800 h 21600"/>
                <a:gd name="T3" fmla="+- 0 10800 252"/>
                <a:gd name="T4" fmla="*/ T3 w 21096"/>
                <a:gd name="T5" fmla="*/ 10800 h 21600"/>
                <a:gd name="T6" fmla="+- 0 10800 252"/>
                <a:gd name="T7" fmla="*/ T6 w 21096"/>
                <a:gd name="T8" fmla="*/ 10800 h 21600"/>
                <a:gd name="T9" fmla="+- 0 10800 252"/>
                <a:gd name="T10" fmla="*/ T9 w 21096"/>
                <a:gd name="T11" fmla="*/ 10800 h 21600"/>
              </a:gdLst>
              <a:ahLst/>
              <a:cxnLst>
                <a:cxn ang="0">
                  <a:pos x="T1" y="T2"/>
                </a:cxn>
                <a:cxn ang="0">
                  <a:pos x="T4" y="T5"/>
                </a:cxn>
                <a:cxn ang="0">
                  <a:pos x="T7" y="T8"/>
                </a:cxn>
                <a:cxn ang="0">
                  <a:pos x="T10" y="T11"/>
                </a:cxn>
              </a:cxnLst>
              <a:rect l="0" t="0" r="r" b="b"/>
              <a:pathLst>
                <a:path w="21096" h="21600">
                  <a:moveTo>
                    <a:pt x="19056" y="18331"/>
                  </a:moveTo>
                  <a:cubicBezTo>
                    <a:pt x="13383" y="19233"/>
                    <a:pt x="7711" y="19233"/>
                    <a:pt x="2038" y="18331"/>
                  </a:cubicBezTo>
                  <a:cubicBezTo>
                    <a:pt x="1074" y="13022"/>
                    <a:pt x="1074" y="7713"/>
                    <a:pt x="2038" y="2404"/>
                  </a:cubicBezTo>
                  <a:cubicBezTo>
                    <a:pt x="7711" y="1502"/>
                    <a:pt x="13383" y="1502"/>
                    <a:pt x="19056" y="2404"/>
                  </a:cubicBezTo>
                  <a:cubicBezTo>
                    <a:pt x="20021" y="7713"/>
                    <a:pt x="20021" y="13022"/>
                    <a:pt x="19056" y="18331"/>
                  </a:cubicBezTo>
                  <a:moveTo>
                    <a:pt x="20338" y="2005"/>
                  </a:moveTo>
                  <a:cubicBezTo>
                    <a:pt x="20211" y="1301"/>
                    <a:pt x="19762" y="776"/>
                    <a:pt x="19215" y="689"/>
                  </a:cubicBezTo>
                  <a:cubicBezTo>
                    <a:pt x="16339" y="232"/>
                    <a:pt x="13423" y="0"/>
                    <a:pt x="10547" y="0"/>
                  </a:cubicBezTo>
                  <a:cubicBezTo>
                    <a:pt x="7671" y="0"/>
                    <a:pt x="4755" y="232"/>
                    <a:pt x="1879" y="689"/>
                  </a:cubicBezTo>
                  <a:cubicBezTo>
                    <a:pt x="1332" y="776"/>
                    <a:pt x="883" y="1301"/>
                    <a:pt x="756" y="2005"/>
                  </a:cubicBezTo>
                  <a:cubicBezTo>
                    <a:pt x="-252" y="7553"/>
                    <a:pt x="-252" y="13181"/>
                    <a:pt x="756" y="18731"/>
                  </a:cubicBezTo>
                  <a:cubicBezTo>
                    <a:pt x="883" y="19434"/>
                    <a:pt x="1332" y="19959"/>
                    <a:pt x="1879" y="20046"/>
                  </a:cubicBezTo>
                  <a:cubicBezTo>
                    <a:pt x="3265" y="20266"/>
                    <a:pt x="4660" y="20429"/>
                    <a:pt x="6055" y="20544"/>
                  </a:cubicBezTo>
                  <a:cubicBezTo>
                    <a:pt x="5979" y="20606"/>
                    <a:pt x="5931" y="20670"/>
                    <a:pt x="5931" y="20735"/>
                  </a:cubicBezTo>
                  <a:cubicBezTo>
                    <a:pt x="5931" y="21213"/>
                    <a:pt x="7997" y="21599"/>
                    <a:pt x="10547" y="21599"/>
                  </a:cubicBezTo>
                  <a:cubicBezTo>
                    <a:pt x="13097" y="21599"/>
                    <a:pt x="15164" y="21213"/>
                    <a:pt x="15164" y="20735"/>
                  </a:cubicBezTo>
                  <a:cubicBezTo>
                    <a:pt x="15164" y="20670"/>
                    <a:pt x="15115" y="20606"/>
                    <a:pt x="15040" y="20544"/>
                  </a:cubicBezTo>
                  <a:cubicBezTo>
                    <a:pt x="16434" y="20429"/>
                    <a:pt x="17830" y="20266"/>
                    <a:pt x="19215" y="20046"/>
                  </a:cubicBezTo>
                  <a:cubicBezTo>
                    <a:pt x="19762" y="19959"/>
                    <a:pt x="20211" y="19434"/>
                    <a:pt x="20338" y="18731"/>
                  </a:cubicBezTo>
                  <a:cubicBezTo>
                    <a:pt x="21347" y="13181"/>
                    <a:pt x="21347" y="7553"/>
                    <a:pt x="20338" y="2005"/>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51" name="AutoShape 142"/>
            <p:cNvSpPr/>
            <p:nvPr/>
          </p:nvSpPr>
          <p:spPr bwMode="auto">
            <a:xfrm>
              <a:off x="2944019" y="1783557"/>
              <a:ext cx="43656" cy="428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7200"/>
                  </a:moveTo>
                  <a:cubicBezTo>
                    <a:pt x="12779" y="7200"/>
                    <a:pt x="14399" y="8820"/>
                    <a:pt x="14399" y="10800"/>
                  </a:cubicBezTo>
                  <a:cubicBezTo>
                    <a:pt x="14399" y="12779"/>
                    <a:pt x="12779" y="14400"/>
                    <a:pt x="10800" y="14400"/>
                  </a:cubicBezTo>
                  <a:cubicBezTo>
                    <a:pt x="8820" y="14400"/>
                    <a:pt x="7199" y="12779"/>
                    <a:pt x="7199" y="10800"/>
                  </a:cubicBezTo>
                  <a:cubicBezTo>
                    <a:pt x="7199" y="8820"/>
                    <a:pt x="8820" y="7200"/>
                    <a:pt x="10800" y="7200"/>
                  </a:cubicBezTo>
                  <a:moveTo>
                    <a:pt x="10800" y="21599"/>
                  </a:moveTo>
                  <a:cubicBezTo>
                    <a:pt x="16762" y="21599"/>
                    <a:pt x="21600" y="16762"/>
                    <a:pt x="21600" y="10800"/>
                  </a:cubicBezTo>
                  <a:cubicBezTo>
                    <a:pt x="21600" y="4837"/>
                    <a:pt x="16762" y="0"/>
                    <a:pt x="10800" y="0"/>
                  </a:cubicBezTo>
                  <a:cubicBezTo>
                    <a:pt x="4837" y="0"/>
                    <a:pt x="0" y="4837"/>
                    <a:pt x="0" y="10800"/>
                  </a:cubicBezTo>
                  <a:cubicBezTo>
                    <a:pt x="0" y="16762"/>
                    <a:pt x="4837" y="21599"/>
                    <a:pt x="10800" y="21599"/>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52" name="AutoShape 143"/>
            <p:cNvSpPr/>
            <p:nvPr/>
          </p:nvSpPr>
          <p:spPr bwMode="auto">
            <a:xfrm>
              <a:off x="2929732" y="1971675"/>
              <a:ext cx="57944" cy="150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53" name="AutoShape 144"/>
            <p:cNvSpPr/>
            <p:nvPr/>
          </p:nvSpPr>
          <p:spPr bwMode="auto">
            <a:xfrm>
              <a:off x="2944019" y="1928019"/>
              <a:ext cx="58738" cy="1508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54" name="AutoShape 145"/>
            <p:cNvSpPr/>
            <p:nvPr/>
          </p:nvSpPr>
          <p:spPr bwMode="auto">
            <a:xfrm>
              <a:off x="2944019" y="1885157"/>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899" y="0"/>
                  </a:moveTo>
                  <a:lnTo>
                    <a:pt x="2699" y="0"/>
                  </a:lnTo>
                  <a:cubicBezTo>
                    <a:pt x="1210" y="0"/>
                    <a:pt x="0" y="4841"/>
                    <a:pt x="0" y="10800"/>
                  </a:cubicBezTo>
                  <a:cubicBezTo>
                    <a:pt x="0" y="16758"/>
                    <a:pt x="1210" y="21599"/>
                    <a:pt x="2699" y="21599"/>
                  </a:cubicBezTo>
                  <a:lnTo>
                    <a:pt x="18899" y="21599"/>
                  </a:lnTo>
                  <a:cubicBezTo>
                    <a:pt x="20389" y="21599"/>
                    <a:pt x="21600" y="16758"/>
                    <a:pt x="21600" y="10800"/>
                  </a:cubicBezTo>
                  <a:cubicBezTo>
                    <a:pt x="21600" y="4841"/>
                    <a:pt x="20389" y="0"/>
                    <a:pt x="188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sp>
          <p:nvSpPr>
            <p:cNvPr id="55" name="AutoShape 146"/>
            <p:cNvSpPr/>
            <p:nvPr/>
          </p:nvSpPr>
          <p:spPr bwMode="auto">
            <a:xfrm>
              <a:off x="2697957" y="1826419"/>
              <a:ext cx="86519" cy="61119"/>
            </a:xfrm>
            <a:custGeom>
              <a:avLst/>
              <a:gdLst>
                <a:gd name="T0" fmla="+- 0 10822 44"/>
                <a:gd name="T1" fmla="*/ T0 w 21556"/>
                <a:gd name="T2" fmla="+- 0 10826 53"/>
                <a:gd name="T3" fmla="*/ 10826 h 21547"/>
                <a:gd name="T4" fmla="+- 0 10822 44"/>
                <a:gd name="T5" fmla="*/ T4 w 21556"/>
                <a:gd name="T6" fmla="+- 0 10826 53"/>
                <a:gd name="T7" fmla="*/ 10826 h 21547"/>
                <a:gd name="T8" fmla="+- 0 10822 44"/>
                <a:gd name="T9" fmla="*/ T8 w 21556"/>
                <a:gd name="T10" fmla="+- 0 10826 53"/>
                <a:gd name="T11" fmla="*/ 10826 h 21547"/>
                <a:gd name="T12" fmla="+- 0 10822 44"/>
                <a:gd name="T13" fmla="*/ T12 w 21556"/>
                <a:gd name="T14" fmla="+- 0 10826 53"/>
                <a:gd name="T15" fmla="*/ 10826 h 21547"/>
              </a:gdLst>
              <a:ahLst/>
              <a:cxnLst>
                <a:cxn ang="0">
                  <a:pos x="T1" y="T3"/>
                </a:cxn>
                <a:cxn ang="0">
                  <a:pos x="T5" y="T7"/>
                </a:cxn>
                <a:cxn ang="0">
                  <a:pos x="T9" y="T11"/>
                </a:cxn>
                <a:cxn ang="0">
                  <a:pos x="T13" y="T15"/>
                </a:cxn>
              </a:cxnLst>
              <a:rect l="0" t="0" r="r" b="b"/>
              <a:pathLst>
                <a:path w="21556" h="21547">
                  <a:moveTo>
                    <a:pt x="19751" y="2"/>
                  </a:moveTo>
                  <a:lnTo>
                    <a:pt x="3200" y="1845"/>
                  </a:lnTo>
                  <a:cubicBezTo>
                    <a:pt x="2215" y="2010"/>
                    <a:pt x="1272" y="3284"/>
                    <a:pt x="1106" y="4676"/>
                  </a:cubicBezTo>
                  <a:lnTo>
                    <a:pt x="1" y="18986"/>
                  </a:lnTo>
                  <a:cubicBezTo>
                    <a:pt x="-44" y="20398"/>
                    <a:pt x="724" y="21547"/>
                    <a:pt x="1712" y="21547"/>
                  </a:cubicBezTo>
                  <a:cubicBezTo>
                    <a:pt x="2698" y="21547"/>
                    <a:pt x="3542" y="20398"/>
                    <a:pt x="3582" y="18978"/>
                  </a:cubicBezTo>
                  <a:lnTo>
                    <a:pt x="4185" y="9251"/>
                  </a:lnTo>
                  <a:cubicBezTo>
                    <a:pt x="4319" y="7849"/>
                    <a:pt x="5235" y="6592"/>
                    <a:pt x="6220" y="6447"/>
                  </a:cubicBezTo>
                  <a:lnTo>
                    <a:pt x="19751" y="5128"/>
                  </a:lnTo>
                  <a:cubicBezTo>
                    <a:pt x="20743" y="5078"/>
                    <a:pt x="21556" y="3884"/>
                    <a:pt x="21556" y="2467"/>
                  </a:cubicBezTo>
                  <a:cubicBezTo>
                    <a:pt x="21556" y="1055"/>
                    <a:pt x="20743" y="-53"/>
                    <a:pt x="19751" y="2"/>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4288" tIns="14288" rIns="14288" bIns="14288"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71450" fontAlgn="base" hangingPunct="0">
                <a:spcBef>
                  <a:spcPct val="0"/>
                </a:spcBef>
                <a:spcAft>
                  <a:spcPct val="0"/>
                </a:spcAft>
              </a:pPr>
              <a:endParaRPr lang="en-US" sz="1200">
                <a:effectLst>
                  <a:outerShdw blurRad="38100" dist="38100" dir="2700000" algn="tl">
                    <a:srgbClr val="000000"/>
                  </a:outerShdw>
                </a:effectLst>
                <a:latin typeface="Arial" panose="020B0604020202020204" pitchFamily="34" charset="0"/>
                <a:ea typeface="微软雅黑" panose="020B0503020204020204" pitchFamily="34" charset="-122"/>
                <a:cs typeface="Arial" panose="020B0604020202020204" pitchFamily="34" charset="0"/>
                <a:sym typeface="Gill Sans" charset="0"/>
              </a:endParaRPr>
            </a:p>
          </p:txBody>
        </p:sp>
      </p:grpSp>
      <p:sp>
        <p:nvSpPr>
          <p:cNvPr id="56" name="矩形 55"/>
          <p:cNvSpPr>
            <a:spLocks noChangeArrowheads="1"/>
          </p:cNvSpPr>
          <p:nvPr/>
        </p:nvSpPr>
        <p:spPr bwMode="auto">
          <a:xfrm>
            <a:off x="2856990" y="2725663"/>
            <a:ext cx="2312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57" name="矩形 56"/>
          <p:cNvSpPr>
            <a:spLocks noChangeArrowheads="1"/>
          </p:cNvSpPr>
          <p:nvPr/>
        </p:nvSpPr>
        <p:spPr bwMode="auto">
          <a:xfrm>
            <a:off x="2870409" y="3268332"/>
            <a:ext cx="2312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58" name="矩形 57"/>
          <p:cNvSpPr>
            <a:spLocks noChangeArrowheads="1"/>
          </p:cNvSpPr>
          <p:nvPr/>
        </p:nvSpPr>
        <p:spPr bwMode="auto">
          <a:xfrm>
            <a:off x="2870409" y="3872244"/>
            <a:ext cx="2312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59" name="矩形 58"/>
          <p:cNvSpPr>
            <a:spLocks noChangeArrowheads="1"/>
          </p:cNvSpPr>
          <p:nvPr/>
        </p:nvSpPr>
        <p:spPr bwMode="auto">
          <a:xfrm>
            <a:off x="2856990" y="4398639"/>
            <a:ext cx="2312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60" name="矩形 59"/>
          <p:cNvSpPr>
            <a:spLocks noChangeArrowheads="1"/>
          </p:cNvSpPr>
          <p:nvPr/>
        </p:nvSpPr>
        <p:spPr bwMode="auto">
          <a:xfrm>
            <a:off x="2845013" y="5010762"/>
            <a:ext cx="2312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a:t>
            </a:r>
            <a:endParaRPr lang="en-US" altLang="zh-CN" sz="1200" dirty="0">
              <a:latin typeface="微软雅黑" panose="020B0503020204020204" pitchFamily="34" charset="-122"/>
              <a:ea typeface="微软雅黑" panose="020B0503020204020204" pitchFamily="34" charset="-122"/>
            </a:endParaRPr>
          </a:p>
        </p:txBody>
      </p:sp>
      <p:sp>
        <p:nvSpPr>
          <p:cNvPr id="61" name="文本框 60"/>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祝您节日快乐</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fade">
                                      <p:cBhvr>
                                        <p:cTn id="23" dur="500"/>
                                        <p:tgtEl>
                                          <p:spTgt spid="5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500"/>
                                        <p:tgtEl>
                                          <p:spTgt spid="4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913144" y="2870356"/>
            <a:ext cx="2349103" cy="2561034"/>
            <a:chOff x="4596267" y="2491828"/>
            <a:chExt cx="3132137" cy="3414712"/>
          </a:xfrm>
        </p:grpSpPr>
        <p:sp>
          <p:nvSpPr>
            <p:cNvPr id="3" name="MH_Other_1"/>
            <p:cNvSpPr/>
            <p:nvPr>
              <p:custDataLst>
                <p:tags r:id="rId1"/>
              </p:custDataLst>
            </p:nvPr>
          </p:nvSpPr>
          <p:spPr>
            <a:xfrm>
              <a:off x="5032829" y="3223666"/>
              <a:ext cx="2273300" cy="1958975"/>
            </a:xfrm>
            <a:prstGeom prst="hexagon">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4" name="MH_Other_2"/>
            <p:cNvSpPr/>
            <p:nvPr>
              <p:custDataLst>
                <p:tags r:id="rId2"/>
              </p:custDataLst>
            </p:nvPr>
          </p:nvSpPr>
          <p:spPr>
            <a:xfrm>
              <a:off x="5404304" y="3436391"/>
              <a:ext cx="1531938" cy="153352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zh-CN" altLang="en-US" sz="1200" dirty="0">
                  <a:solidFill>
                    <a:srgbClr val="333333"/>
                  </a:solidFill>
                  <a:ea typeface="微软雅黑" panose="020B0503020204020204" pitchFamily="34" charset="-122"/>
                </a:rPr>
                <a:t>双击输入替换内容</a:t>
              </a:r>
              <a:endParaRPr lang="zh-CN" altLang="en-US" sz="1200" dirty="0">
                <a:solidFill>
                  <a:srgbClr val="333333"/>
                </a:solidFill>
                <a:ea typeface="微软雅黑" panose="020B0503020204020204" pitchFamily="34" charset="-122"/>
              </a:endParaRPr>
            </a:p>
          </p:txBody>
        </p:sp>
        <p:sp>
          <p:nvSpPr>
            <p:cNvPr id="5" name="MH_Other_3"/>
            <p:cNvSpPr/>
            <p:nvPr>
              <p:custDataLst>
                <p:tags r:id="rId3"/>
              </p:custDataLst>
            </p:nvPr>
          </p:nvSpPr>
          <p:spPr>
            <a:xfrm>
              <a:off x="5539242" y="2552152"/>
              <a:ext cx="1262062" cy="60960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6" name="MH_Other_4"/>
            <p:cNvSpPr/>
            <p:nvPr>
              <p:custDataLst>
                <p:tags r:id="rId4"/>
              </p:custDataLst>
            </p:nvPr>
          </p:nvSpPr>
          <p:spPr>
            <a:xfrm>
              <a:off x="5878967" y="2491828"/>
              <a:ext cx="582612" cy="582613"/>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7" name="MH_Other_5"/>
            <p:cNvSpPr/>
            <p:nvPr>
              <p:custDataLst>
                <p:tags r:id="rId5"/>
              </p:custDataLst>
            </p:nvPr>
          </p:nvSpPr>
          <p:spPr bwMode="auto">
            <a:xfrm>
              <a:off x="5998030" y="2650578"/>
              <a:ext cx="346075" cy="244475"/>
            </a:xfrm>
            <a:custGeom>
              <a:avLst/>
              <a:gdLst>
                <a:gd name="T0" fmla="*/ 1091648 w 2509838"/>
                <a:gd name="T1" fmla="*/ 1608111 h 1787526"/>
                <a:gd name="T2" fmla="*/ 1364673 w 2509838"/>
                <a:gd name="T3" fmla="*/ 1644625 h 1787526"/>
                <a:gd name="T4" fmla="*/ 1419551 w 2509838"/>
                <a:gd name="T5" fmla="*/ 1603152 h 1787526"/>
                <a:gd name="T6" fmla="*/ 2438407 w 2509838"/>
                <a:gd name="T7" fmla="*/ 1567539 h 1787526"/>
                <a:gd name="T8" fmla="*/ 2487842 w 2509838"/>
                <a:gd name="T9" fmla="*/ 1592108 h 1787526"/>
                <a:gd name="T10" fmla="*/ 2509611 w 2509838"/>
                <a:gd name="T11" fmla="*/ 1640568 h 1787526"/>
                <a:gd name="T12" fmla="*/ 2495552 w 2509838"/>
                <a:gd name="T13" fmla="*/ 1753040 h 1787526"/>
                <a:gd name="T14" fmla="*/ 2450426 w 2509838"/>
                <a:gd name="T15" fmla="*/ 1783920 h 1787526"/>
                <a:gd name="T16" fmla="*/ 55558 w 2509838"/>
                <a:gd name="T17" fmla="*/ 1782793 h 1787526"/>
                <a:gd name="T18" fmla="*/ 12472 w 2509838"/>
                <a:gd name="T19" fmla="*/ 1750110 h 1787526"/>
                <a:gd name="T20" fmla="*/ 680 w 2509838"/>
                <a:gd name="T21" fmla="*/ 1636736 h 1787526"/>
                <a:gd name="T22" fmla="*/ 24717 w 2509838"/>
                <a:gd name="T23" fmla="*/ 1589628 h 1787526"/>
                <a:gd name="T24" fmla="*/ 75740 w 2509838"/>
                <a:gd name="T25" fmla="*/ 1567089 h 1787526"/>
                <a:gd name="T26" fmla="*/ 933501 w 2509838"/>
                <a:gd name="T27" fmla="*/ 749091 h 1787526"/>
                <a:gd name="T28" fmla="*/ 932155 w 2509838"/>
                <a:gd name="T29" fmla="*/ 1160902 h 1787526"/>
                <a:gd name="T30" fmla="*/ 829865 w 2509838"/>
                <a:gd name="T31" fmla="*/ 1167944 h 1787526"/>
                <a:gd name="T32" fmla="*/ 814387 w 2509838"/>
                <a:gd name="T33" fmla="*/ 760448 h 1787526"/>
                <a:gd name="T34" fmla="*/ 837043 w 2509838"/>
                <a:gd name="T35" fmla="*/ 738188 h 1787526"/>
                <a:gd name="T36" fmla="*/ 1416304 w 2509838"/>
                <a:gd name="T37" fmla="*/ 686474 h 1787526"/>
                <a:gd name="T38" fmla="*/ 1412034 w 2509838"/>
                <a:gd name="T39" fmla="*/ 1161601 h 1787526"/>
                <a:gd name="T40" fmla="*/ 1308659 w 2509838"/>
                <a:gd name="T41" fmla="*/ 1166588 h 1787526"/>
                <a:gd name="T42" fmla="*/ 1296074 w 2509838"/>
                <a:gd name="T43" fmla="*/ 694181 h 1787526"/>
                <a:gd name="T44" fmla="*/ 988416 w 2509838"/>
                <a:gd name="T45" fmla="*/ 671513 h 1787526"/>
                <a:gd name="T46" fmla="*/ 1088565 w 2509838"/>
                <a:gd name="T47" fmla="*/ 688968 h 1787526"/>
                <a:gd name="T48" fmla="*/ 1081281 w 2509838"/>
                <a:gd name="T49" fmla="*/ 1163414 h 1787526"/>
                <a:gd name="T50" fmla="*/ 976581 w 2509838"/>
                <a:gd name="T51" fmla="*/ 1165228 h 1787526"/>
                <a:gd name="T52" fmla="*/ 966338 w 2509838"/>
                <a:gd name="T53" fmla="*/ 691461 h 1787526"/>
                <a:gd name="T54" fmla="*/ 1546133 w 2509838"/>
                <a:gd name="T55" fmla="*/ 590550 h 1787526"/>
                <a:gd name="T56" fmla="*/ 1571170 w 2509838"/>
                <a:gd name="T57" fmla="*/ 617105 h 1787526"/>
                <a:gd name="T58" fmla="*/ 1558196 w 2509838"/>
                <a:gd name="T59" fmla="*/ 1165903 h 1787526"/>
                <a:gd name="T60" fmla="*/ 1453496 w 2509838"/>
                <a:gd name="T61" fmla="*/ 1160229 h 1787526"/>
                <a:gd name="T62" fmla="*/ 1449399 w 2509838"/>
                <a:gd name="T63" fmla="*/ 608026 h 1787526"/>
                <a:gd name="T64" fmla="*/ 1229322 w 2509838"/>
                <a:gd name="T65" fmla="*/ 590777 h 1787526"/>
                <a:gd name="T66" fmla="*/ 1252538 w 2509838"/>
                <a:gd name="T67" fmla="*/ 620282 h 1787526"/>
                <a:gd name="T68" fmla="*/ 1236833 w 2509838"/>
                <a:gd name="T69" fmla="*/ 1167492 h 1787526"/>
                <a:gd name="T70" fmla="*/ 1132815 w 2509838"/>
                <a:gd name="T71" fmla="*/ 1157959 h 1787526"/>
                <a:gd name="T72" fmla="*/ 1131450 w 2509838"/>
                <a:gd name="T73" fmla="*/ 605303 h 1787526"/>
                <a:gd name="T74" fmla="*/ 1713065 w 2509838"/>
                <a:gd name="T75" fmla="*/ 508680 h 1787526"/>
                <a:gd name="T76" fmla="*/ 1733550 w 2509838"/>
                <a:gd name="T77" fmla="*/ 545860 h 1787526"/>
                <a:gd name="T78" fmla="*/ 1715797 w 2509838"/>
                <a:gd name="T79" fmla="*/ 1168174 h 1787526"/>
                <a:gd name="T80" fmla="*/ 1612689 w 2509838"/>
                <a:gd name="T81" fmla="*/ 1153438 h 1787526"/>
                <a:gd name="T82" fmla="*/ 1614055 w 2509838"/>
                <a:gd name="T83" fmla="*/ 521829 h 1787526"/>
                <a:gd name="T84" fmla="*/ 1733550 w 2509838"/>
                <a:gd name="T85" fmla="*/ 464215 h 1787526"/>
                <a:gd name="T86" fmla="*/ 1501548 w 2509838"/>
                <a:gd name="T87" fmla="*/ 379141 h 1787526"/>
                <a:gd name="T88" fmla="*/ 188232 w 2509838"/>
                <a:gd name="T89" fmla="*/ 103187 h 1787526"/>
                <a:gd name="T90" fmla="*/ 158976 w 2509838"/>
                <a:gd name="T91" fmla="*/ 139700 h 1787526"/>
                <a:gd name="T92" fmla="*/ 160110 w 2509838"/>
                <a:gd name="T93" fmla="*/ 1353684 h 1787526"/>
                <a:gd name="T94" fmla="*/ 191407 w 2509838"/>
                <a:gd name="T95" fmla="*/ 1389063 h 1787526"/>
                <a:gd name="T96" fmla="*/ 2288041 w 2509838"/>
                <a:gd name="T97" fmla="*/ 1398588 h 1787526"/>
                <a:gd name="T98" fmla="*/ 2332945 w 2509838"/>
                <a:gd name="T99" fmla="*/ 1378857 h 1787526"/>
                <a:gd name="T100" fmla="*/ 2354036 w 2509838"/>
                <a:gd name="T101" fmla="*/ 1337129 h 1787526"/>
                <a:gd name="T102" fmla="*/ 2343830 w 2509838"/>
                <a:gd name="T103" fmla="*/ 124505 h 1787526"/>
                <a:gd name="T104" fmla="*/ 2305957 w 2509838"/>
                <a:gd name="T105" fmla="*/ 95704 h 1787526"/>
                <a:gd name="T106" fmla="*/ 2436813 w 2509838"/>
                <a:gd name="T107" fmla="*/ 680 h 1787526"/>
                <a:gd name="T108" fmla="*/ 2486479 w 2509838"/>
                <a:gd name="T109" fmla="*/ 25400 h 1787526"/>
                <a:gd name="T110" fmla="*/ 2508250 w 2509838"/>
                <a:gd name="T111" fmla="*/ 74159 h 1787526"/>
                <a:gd name="T112" fmla="*/ 2493963 w 2509838"/>
                <a:gd name="T113" fmla="*/ 1455965 h 1787526"/>
                <a:gd name="T114" fmla="*/ 2449286 w 2509838"/>
                <a:gd name="T115" fmla="*/ 1487034 h 1787526"/>
                <a:gd name="T116" fmla="*/ 57150 w 2509838"/>
                <a:gd name="T117" fmla="*/ 1485674 h 1787526"/>
                <a:gd name="T118" fmla="*/ 13833 w 2509838"/>
                <a:gd name="T119" fmla="*/ 1452790 h 1787526"/>
                <a:gd name="T120" fmla="*/ 2041 w 2509838"/>
                <a:gd name="T121" fmla="*/ 70304 h 1787526"/>
                <a:gd name="T122" fmla="*/ 26307 w 2509838"/>
                <a:gd name="T123" fmla="*/ 22905 h 1787526"/>
                <a:gd name="T124" fmla="*/ 77333 w 2509838"/>
                <a:gd name="T125" fmla="*/ 227 h 1787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09838" h="1787526">
                  <a:moveTo>
                    <a:pt x="80048" y="1566863"/>
                  </a:moveTo>
                  <a:lnTo>
                    <a:pt x="84357" y="1566863"/>
                  </a:lnTo>
                  <a:lnTo>
                    <a:pt x="1096637" y="1566863"/>
                  </a:lnTo>
                  <a:lnTo>
                    <a:pt x="1094823" y="1569568"/>
                  </a:lnTo>
                  <a:lnTo>
                    <a:pt x="1093235" y="1572498"/>
                  </a:lnTo>
                  <a:lnTo>
                    <a:pt x="1092102" y="1575879"/>
                  </a:lnTo>
                  <a:lnTo>
                    <a:pt x="1090968" y="1579035"/>
                  </a:lnTo>
                  <a:lnTo>
                    <a:pt x="1090287" y="1582415"/>
                  </a:lnTo>
                  <a:lnTo>
                    <a:pt x="1089607" y="1585571"/>
                  </a:lnTo>
                  <a:lnTo>
                    <a:pt x="1089380" y="1589177"/>
                  </a:lnTo>
                  <a:lnTo>
                    <a:pt x="1089154" y="1592558"/>
                  </a:lnTo>
                  <a:lnTo>
                    <a:pt x="1089380" y="1597968"/>
                  </a:lnTo>
                  <a:lnTo>
                    <a:pt x="1090287" y="1603152"/>
                  </a:lnTo>
                  <a:lnTo>
                    <a:pt x="1091648" y="1608111"/>
                  </a:lnTo>
                  <a:lnTo>
                    <a:pt x="1093689" y="1612844"/>
                  </a:lnTo>
                  <a:lnTo>
                    <a:pt x="1095957" y="1617352"/>
                  </a:lnTo>
                  <a:lnTo>
                    <a:pt x="1098678" y="1621634"/>
                  </a:lnTo>
                  <a:lnTo>
                    <a:pt x="1101853" y="1625692"/>
                  </a:lnTo>
                  <a:lnTo>
                    <a:pt x="1105481" y="1629523"/>
                  </a:lnTo>
                  <a:lnTo>
                    <a:pt x="1109563" y="1632679"/>
                  </a:lnTo>
                  <a:lnTo>
                    <a:pt x="1113871" y="1635834"/>
                  </a:lnTo>
                  <a:lnTo>
                    <a:pt x="1118633" y="1638314"/>
                  </a:lnTo>
                  <a:lnTo>
                    <a:pt x="1123395" y="1640568"/>
                  </a:lnTo>
                  <a:lnTo>
                    <a:pt x="1128611" y="1642371"/>
                  </a:lnTo>
                  <a:lnTo>
                    <a:pt x="1134053" y="1643498"/>
                  </a:lnTo>
                  <a:lnTo>
                    <a:pt x="1139496" y="1644174"/>
                  </a:lnTo>
                  <a:lnTo>
                    <a:pt x="1145391" y="1644625"/>
                  </a:lnTo>
                  <a:lnTo>
                    <a:pt x="1364673" y="1644625"/>
                  </a:lnTo>
                  <a:lnTo>
                    <a:pt x="1370343" y="1644174"/>
                  </a:lnTo>
                  <a:lnTo>
                    <a:pt x="1376012" y="1643498"/>
                  </a:lnTo>
                  <a:lnTo>
                    <a:pt x="1381227" y="1642371"/>
                  </a:lnTo>
                  <a:lnTo>
                    <a:pt x="1386443" y="1640568"/>
                  </a:lnTo>
                  <a:lnTo>
                    <a:pt x="1391432" y="1638314"/>
                  </a:lnTo>
                  <a:lnTo>
                    <a:pt x="1396194" y="1635834"/>
                  </a:lnTo>
                  <a:lnTo>
                    <a:pt x="1400502" y="1632679"/>
                  </a:lnTo>
                  <a:lnTo>
                    <a:pt x="1404357" y="1629523"/>
                  </a:lnTo>
                  <a:lnTo>
                    <a:pt x="1407986" y="1625692"/>
                  </a:lnTo>
                  <a:lnTo>
                    <a:pt x="1411160" y="1621634"/>
                  </a:lnTo>
                  <a:lnTo>
                    <a:pt x="1414108" y="1617352"/>
                  </a:lnTo>
                  <a:lnTo>
                    <a:pt x="1416376" y="1612844"/>
                  </a:lnTo>
                  <a:lnTo>
                    <a:pt x="1418417" y="1608111"/>
                  </a:lnTo>
                  <a:lnTo>
                    <a:pt x="1419551" y="1603152"/>
                  </a:lnTo>
                  <a:lnTo>
                    <a:pt x="1420684" y="1597968"/>
                  </a:lnTo>
                  <a:lnTo>
                    <a:pt x="1420911" y="1592558"/>
                  </a:lnTo>
                  <a:lnTo>
                    <a:pt x="1420684" y="1589177"/>
                  </a:lnTo>
                  <a:lnTo>
                    <a:pt x="1420231" y="1585571"/>
                  </a:lnTo>
                  <a:lnTo>
                    <a:pt x="1419551" y="1582415"/>
                  </a:lnTo>
                  <a:lnTo>
                    <a:pt x="1418870" y="1579035"/>
                  </a:lnTo>
                  <a:lnTo>
                    <a:pt x="1417737" y="1575879"/>
                  </a:lnTo>
                  <a:lnTo>
                    <a:pt x="1416603" y="1572498"/>
                  </a:lnTo>
                  <a:lnTo>
                    <a:pt x="1415015" y="1569568"/>
                  </a:lnTo>
                  <a:lnTo>
                    <a:pt x="1413201" y="1566863"/>
                  </a:lnTo>
                  <a:lnTo>
                    <a:pt x="2425481" y="1566863"/>
                  </a:lnTo>
                  <a:lnTo>
                    <a:pt x="2429790" y="1566863"/>
                  </a:lnTo>
                  <a:lnTo>
                    <a:pt x="2434099" y="1567089"/>
                  </a:lnTo>
                  <a:lnTo>
                    <a:pt x="2438407" y="1567539"/>
                  </a:lnTo>
                  <a:lnTo>
                    <a:pt x="2442489" y="1568216"/>
                  </a:lnTo>
                  <a:lnTo>
                    <a:pt x="2446571" y="1569117"/>
                  </a:lnTo>
                  <a:lnTo>
                    <a:pt x="2450426" y="1570244"/>
                  </a:lnTo>
                  <a:lnTo>
                    <a:pt x="2454507" y="1571596"/>
                  </a:lnTo>
                  <a:lnTo>
                    <a:pt x="2458362" y="1572723"/>
                  </a:lnTo>
                  <a:lnTo>
                    <a:pt x="2462217" y="1574301"/>
                  </a:lnTo>
                  <a:lnTo>
                    <a:pt x="2465619" y="1576104"/>
                  </a:lnTo>
                  <a:lnTo>
                    <a:pt x="2469247" y="1578133"/>
                  </a:lnTo>
                  <a:lnTo>
                    <a:pt x="2472422" y="1580162"/>
                  </a:lnTo>
                  <a:lnTo>
                    <a:pt x="2476050" y="1581965"/>
                  </a:lnTo>
                  <a:lnTo>
                    <a:pt x="2478998" y="1584669"/>
                  </a:lnTo>
                  <a:lnTo>
                    <a:pt x="2482173" y="1586923"/>
                  </a:lnTo>
                  <a:lnTo>
                    <a:pt x="2485121" y="1589628"/>
                  </a:lnTo>
                  <a:lnTo>
                    <a:pt x="2487842" y="1592108"/>
                  </a:lnTo>
                  <a:lnTo>
                    <a:pt x="2490336" y="1595038"/>
                  </a:lnTo>
                  <a:lnTo>
                    <a:pt x="2492831" y="1597968"/>
                  </a:lnTo>
                  <a:lnTo>
                    <a:pt x="2495552" y="1601123"/>
                  </a:lnTo>
                  <a:lnTo>
                    <a:pt x="2497366" y="1604054"/>
                  </a:lnTo>
                  <a:lnTo>
                    <a:pt x="2499407" y="1607434"/>
                  </a:lnTo>
                  <a:lnTo>
                    <a:pt x="2501448" y="1610815"/>
                  </a:lnTo>
                  <a:lnTo>
                    <a:pt x="2503035" y="1614196"/>
                  </a:lnTo>
                  <a:lnTo>
                    <a:pt x="2504623" y="1618028"/>
                  </a:lnTo>
                  <a:lnTo>
                    <a:pt x="2505983" y="1621409"/>
                  </a:lnTo>
                  <a:lnTo>
                    <a:pt x="2507117" y="1625241"/>
                  </a:lnTo>
                  <a:lnTo>
                    <a:pt x="2508024" y="1629073"/>
                  </a:lnTo>
                  <a:lnTo>
                    <a:pt x="2508704" y="1632679"/>
                  </a:lnTo>
                  <a:lnTo>
                    <a:pt x="2509385" y="1636736"/>
                  </a:lnTo>
                  <a:lnTo>
                    <a:pt x="2509611" y="1640568"/>
                  </a:lnTo>
                  <a:lnTo>
                    <a:pt x="2509838" y="1644625"/>
                  </a:lnTo>
                  <a:lnTo>
                    <a:pt x="2509838" y="1709764"/>
                  </a:lnTo>
                  <a:lnTo>
                    <a:pt x="2509611" y="1713822"/>
                  </a:lnTo>
                  <a:lnTo>
                    <a:pt x="2509385" y="1717428"/>
                  </a:lnTo>
                  <a:lnTo>
                    <a:pt x="2508704" y="1721485"/>
                  </a:lnTo>
                  <a:lnTo>
                    <a:pt x="2508024" y="1725317"/>
                  </a:lnTo>
                  <a:lnTo>
                    <a:pt x="2507117" y="1729148"/>
                  </a:lnTo>
                  <a:lnTo>
                    <a:pt x="2505983" y="1732755"/>
                  </a:lnTo>
                  <a:lnTo>
                    <a:pt x="2504623" y="1736361"/>
                  </a:lnTo>
                  <a:lnTo>
                    <a:pt x="2503035" y="1740193"/>
                  </a:lnTo>
                  <a:lnTo>
                    <a:pt x="2501448" y="1743348"/>
                  </a:lnTo>
                  <a:lnTo>
                    <a:pt x="2499407" y="1746955"/>
                  </a:lnTo>
                  <a:lnTo>
                    <a:pt x="2497366" y="1750110"/>
                  </a:lnTo>
                  <a:lnTo>
                    <a:pt x="2495552" y="1753040"/>
                  </a:lnTo>
                  <a:lnTo>
                    <a:pt x="2492831" y="1756421"/>
                  </a:lnTo>
                  <a:lnTo>
                    <a:pt x="2490336" y="1759126"/>
                  </a:lnTo>
                  <a:lnTo>
                    <a:pt x="2487842" y="1762282"/>
                  </a:lnTo>
                  <a:lnTo>
                    <a:pt x="2485121" y="1764761"/>
                  </a:lnTo>
                  <a:lnTo>
                    <a:pt x="2482173" y="1767466"/>
                  </a:lnTo>
                  <a:lnTo>
                    <a:pt x="2478998" y="1769720"/>
                  </a:lnTo>
                  <a:lnTo>
                    <a:pt x="2476050" y="1772199"/>
                  </a:lnTo>
                  <a:lnTo>
                    <a:pt x="2472422" y="1774228"/>
                  </a:lnTo>
                  <a:lnTo>
                    <a:pt x="2469247" y="1776256"/>
                  </a:lnTo>
                  <a:lnTo>
                    <a:pt x="2465619" y="1778285"/>
                  </a:lnTo>
                  <a:lnTo>
                    <a:pt x="2462217" y="1780088"/>
                  </a:lnTo>
                  <a:lnTo>
                    <a:pt x="2458362" y="1781440"/>
                  </a:lnTo>
                  <a:lnTo>
                    <a:pt x="2454507" y="1782793"/>
                  </a:lnTo>
                  <a:lnTo>
                    <a:pt x="2450426" y="1783920"/>
                  </a:lnTo>
                  <a:lnTo>
                    <a:pt x="2446571" y="1785272"/>
                  </a:lnTo>
                  <a:lnTo>
                    <a:pt x="2442489" y="1785948"/>
                  </a:lnTo>
                  <a:lnTo>
                    <a:pt x="2438407" y="1786850"/>
                  </a:lnTo>
                  <a:lnTo>
                    <a:pt x="2434099" y="1787301"/>
                  </a:lnTo>
                  <a:lnTo>
                    <a:pt x="2429790" y="1787526"/>
                  </a:lnTo>
                  <a:lnTo>
                    <a:pt x="2425481" y="1787526"/>
                  </a:lnTo>
                  <a:lnTo>
                    <a:pt x="84357" y="1787526"/>
                  </a:lnTo>
                  <a:lnTo>
                    <a:pt x="80048" y="1787526"/>
                  </a:lnTo>
                  <a:lnTo>
                    <a:pt x="75740" y="1787301"/>
                  </a:lnTo>
                  <a:lnTo>
                    <a:pt x="71431" y="1786850"/>
                  </a:lnTo>
                  <a:lnTo>
                    <a:pt x="67349" y="1785948"/>
                  </a:lnTo>
                  <a:lnTo>
                    <a:pt x="63494" y="1785272"/>
                  </a:lnTo>
                  <a:lnTo>
                    <a:pt x="59413" y="1783920"/>
                  </a:lnTo>
                  <a:lnTo>
                    <a:pt x="55558" y="1782793"/>
                  </a:lnTo>
                  <a:lnTo>
                    <a:pt x="51476" y="1781440"/>
                  </a:lnTo>
                  <a:lnTo>
                    <a:pt x="48074" y="1780088"/>
                  </a:lnTo>
                  <a:lnTo>
                    <a:pt x="44219" y="1778285"/>
                  </a:lnTo>
                  <a:lnTo>
                    <a:pt x="40591" y="1776256"/>
                  </a:lnTo>
                  <a:lnTo>
                    <a:pt x="37416" y="1774228"/>
                  </a:lnTo>
                  <a:lnTo>
                    <a:pt x="33788" y="1772199"/>
                  </a:lnTo>
                  <a:lnTo>
                    <a:pt x="30840" y="1769720"/>
                  </a:lnTo>
                  <a:lnTo>
                    <a:pt x="27892" y="1767466"/>
                  </a:lnTo>
                  <a:lnTo>
                    <a:pt x="24717" y="1764761"/>
                  </a:lnTo>
                  <a:lnTo>
                    <a:pt x="21996" y="1762282"/>
                  </a:lnTo>
                  <a:lnTo>
                    <a:pt x="19502" y="1759126"/>
                  </a:lnTo>
                  <a:lnTo>
                    <a:pt x="17007" y="1756421"/>
                  </a:lnTo>
                  <a:lnTo>
                    <a:pt x="14513" y="1753040"/>
                  </a:lnTo>
                  <a:lnTo>
                    <a:pt x="12472" y="1750110"/>
                  </a:lnTo>
                  <a:lnTo>
                    <a:pt x="10431" y="1746955"/>
                  </a:lnTo>
                  <a:lnTo>
                    <a:pt x="8390" y="1743348"/>
                  </a:lnTo>
                  <a:lnTo>
                    <a:pt x="6803" y="1740193"/>
                  </a:lnTo>
                  <a:lnTo>
                    <a:pt x="5442" y="1736361"/>
                  </a:lnTo>
                  <a:lnTo>
                    <a:pt x="3855" y="1732755"/>
                  </a:lnTo>
                  <a:lnTo>
                    <a:pt x="2948" y="1729148"/>
                  </a:lnTo>
                  <a:lnTo>
                    <a:pt x="1814" y="1725317"/>
                  </a:lnTo>
                  <a:lnTo>
                    <a:pt x="1134" y="1721485"/>
                  </a:lnTo>
                  <a:lnTo>
                    <a:pt x="680" y="1717428"/>
                  </a:lnTo>
                  <a:lnTo>
                    <a:pt x="227" y="1713822"/>
                  </a:lnTo>
                  <a:lnTo>
                    <a:pt x="0" y="1709764"/>
                  </a:lnTo>
                  <a:lnTo>
                    <a:pt x="0" y="1644625"/>
                  </a:lnTo>
                  <a:lnTo>
                    <a:pt x="227" y="1640568"/>
                  </a:lnTo>
                  <a:lnTo>
                    <a:pt x="680" y="1636736"/>
                  </a:lnTo>
                  <a:lnTo>
                    <a:pt x="1134" y="1632679"/>
                  </a:lnTo>
                  <a:lnTo>
                    <a:pt x="1814" y="1629073"/>
                  </a:lnTo>
                  <a:lnTo>
                    <a:pt x="2948" y="1625241"/>
                  </a:lnTo>
                  <a:lnTo>
                    <a:pt x="3855" y="1621409"/>
                  </a:lnTo>
                  <a:lnTo>
                    <a:pt x="5442" y="1618028"/>
                  </a:lnTo>
                  <a:lnTo>
                    <a:pt x="6803" y="1614196"/>
                  </a:lnTo>
                  <a:lnTo>
                    <a:pt x="8390" y="1610815"/>
                  </a:lnTo>
                  <a:lnTo>
                    <a:pt x="10431" y="1607434"/>
                  </a:lnTo>
                  <a:lnTo>
                    <a:pt x="12472" y="1604054"/>
                  </a:lnTo>
                  <a:lnTo>
                    <a:pt x="14513" y="1601123"/>
                  </a:lnTo>
                  <a:lnTo>
                    <a:pt x="17007" y="1597968"/>
                  </a:lnTo>
                  <a:lnTo>
                    <a:pt x="19502" y="1595038"/>
                  </a:lnTo>
                  <a:lnTo>
                    <a:pt x="21996" y="1592108"/>
                  </a:lnTo>
                  <a:lnTo>
                    <a:pt x="24717" y="1589628"/>
                  </a:lnTo>
                  <a:lnTo>
                    <a:pt x="27892" y="1586923"/>
                  </a:lnTo>
                  <a:lnTo>
                    <a:pt x="30840" y="1584669"/>
                  </a:lnTo>
                  <a:lnTo>
                    <a:pt x="33788" y="1581965"/>
                  </a:lnTo>
                  <a:lnTo>
                    <a:pt x="37416" y="1580162"/>
                  </a:lnTo>
                  <a:lnTo>
                    <a:pt x="40591" y="1578133"/>
                  </a:lnTo>
                  <a:lnTo>
                    <a:pt x="44219" y="1576104"/>
                  </a:lnTo>
                  <a:lnTo>
                    <a:pt x="48074" y="1574301"/>
                  </a:lnTo>
                  <a:lnTo>
                    <a:pt x="51476" y="1572723"/>
                  </a:lnTo>
                  <a:lnTo>
                    <a:pt x="55558" y="1571596"/>
                  </a:lnTo>
                  <a:lnTo>
                    <a:pt x="59413" y="1570244"/>
                  </a:lnTo>
                  <a:lnTo>
                    <a:pt x="63494" y="1569117"/>
                  </a:lnTo>
                  <a:lnTo>
                    <a:pt x="67349" y="1568216"/>
                  </a:lnTo>
                  <a:lnTo>
                    <a:pt x="71431" y="1567539"/>
                  </a:lnTo>
                  <a:lnTo>
                    <a:pt x="75740" y="1567089"/>
                  </a:lnTo>
                  <a:lnTo>
                    <a:pt x="80048" y="1566863"/>
                  </a:lnTo>
                  <a:close/>
                  <a:moveTo>
                    <a:pt x="837043" y="738188"/>
                  </a:moveTo>
                  <a:lnTo>
                    <a:pt x="839735" y="738188"/>
                  </a:lnTo>
                  <a:lnTo>
                    <a:pt x="912639" y="738188"/>
                  </a:lnTo>
                  <a:lnTo>
                    <a:pt x="915107" y="738188"/>
                  </a:lnTo>
                  <a:lnTo>
                    <a:pt x="917575" y="738870"/>
                  </a:lnTo>
                  <a:lnTo>
                    <a:pt x="920042" y="739324"/>
                  </a:lnTo>
                  <a:lnTo>
                    <a:pt x="922285" y="740232"/>
                  </a:lnTo>
                  <a:lnTo>
                    <a:pt x="924529" y="741368"/>
                  </a:lnTo>
                  <a:lnTo>
                    <a:pt x="926772" y="742504"/>
                  </a:lnTo>
                  <a:lnTo>
                    <a:pt x="928791" y="743867"/>
                  </a:lnTo>
                  <a:lnTo>
                    <a:pt x="930585" y="745684"/>
                  </a:lnTo>
                  <a:lnTo>
                    <a:pt x="932155" y="747047"/>
                  </a:lnTo>
                  <a:lnTo>
                    <a:pt x="933501" y="749091"/>
                  </a:lnTo>
                  <a:lnTo>
                    <a:pt x="934847" y="751135"/>
                  </a:lnTo>
                  <a:lnTo>
                    <a:pt x="936193" y="753407"/>
                  </a:lnTo>
                  <a:lnTo>
                    <a:pt x="936866" y="755678"/>
                  </a:lnTo>
                  <a:lnTo>
                    <a:pt x="937315" y="757950"/>
                  </a:lnTo>
                  <a:lnTo>
                    <a:pt x="937763" y="760448"/>
                  </a:lnTo>
                  <a:lnTo>
                    <a:pt x="938212" y="762947"/>
                  </a:lnTo>
                  <a:lnTo>
                    <a:pt x="938212" y="1145229"/>
                  </a:lnTo>
                  <a:lnTo>
                    <a:pt x="937763" y="1147728"/>
                  </a:lnTo>
                  <a:lnTo>
                    <a:pt x="937315" y="1150227"/>
                  </a:lnTo>
                  <a:lnTo>
                    <a:pt x="936866" y="1152498"/>
                  </a:lnTo>
                  <a:lnTo>
                    <a:pt x="936193" y="1154770"/>
                  </a:lnTo>
                  <a:lnTo>
                    <a:pt x="934847" y="1157041"/>
                  </a:lnTo>
                  <a:lnTo>
                    <a:pt x="933501" y="1159085"/>
                  </a:lnTo>
                  <a:lnTo>
                    <a:pt x="932155" y="1160902"/>
                  </a:lnTo>
                  <a:lnTo>
                    <a:pt x="930585" y="1162720"/>
                  </a:lnTo>
                  <a:lnTo>
                    <a:pt x="928791" y="1164537"/>
                  </a:lnTo>
                  <a:lnTo>
                    <a:pt x="926772" y="1165672"/>
                  </a:lnTo>
                  <a:lnTo>
                    <a:pt x="924529" y="1167035"/>
                  </a:lnTo>
                  <a:lnTo>
                    <a:pt x="922285" y="1167944"/>
                  </a:lnTo>
                  <a:lnTo>
                    <a:pt x="920042" y="1168852"/>
                  </a:lnTo>
                  <a:lnTo>
                    <a:pt x="917575" y="1169534"/>
                  </a:lnTo>
                  <a:lnTo>
                    <a:pt x="915107" y="1169761"/>
                  </a:lnTo>
                  <a:lnTo>
                    <a:pt x="912639" y="1169988"/>
                  </a:lnTo>
                  <a:lnTo>
                    <a:pt x="839735" y="1169988"/>
                  </a:lnTo>
                  <a:lnTo>
                    <a:pt x="837043" y="1169761"/>
                  </a:lnTo>
                  <a:lnTo>
                    <a:pt x="834576" y="1169534"/>
                  </a:lnTo>
                  <a:lnTo>
                    <a:pt x="832108" y="1168852"/>
                  </a:lnTo>
                  <a:lnTo>
                    <a:pt x="829865" y="1167944"/>
                  </a:lnTo>
                  <a:lnTo>
                    <a:pt x="827622" y="1167035"/>
                  </a:lnTo>
                  <a:lnTo>
                    <a:pt x="825603" y="1165672"/>
                  </a:lnTo>
                  <a:lnTo>
                    <a:pt x="823584" y="1164537"/>
                  </a:lnTo>
                  <a:lnTo>
                    <a:pt x="821790" y="1162720"/>
                  </a:lnTo>
                  <a:lnTo>
                    <a:pt x="819995" y="1160902"/>
                  </a:lnTo>
                  <a:lnTo>
                    <a:pt x="818649" y="1159085"/>
                  </a:lnTo>
                  <a:lnTo>
                    <a:pt x="817303" y="1157041"/>
                  </a:lnTo>
                  <a:lnTo>
                    <a:pt x="816406" y="1154770"/>
                  </a:lnTo>
                  <a:lnTo>
                    <a:pt x="815284" y="1152498"/>
                  </a:lnTo>
                  <a:lnTo>
                    <a:pt x="814836" y="1150227"/>
                  </a:lnTo>
                  <a:lnTo>
                    <a:pt x="814387" y="1147728"/>
                  </a:lnTo>
                  <a:lnTo>
                    <a:pt x="814387" y="1145229"/>
                  </a:lnTo>
                  <a:lnTo>
                    <a:pt x="814387" y="762947"/>
                  </a:lnTo>
                  <a:lnTo>
                    <a:pt x="814387" y="760448"/>
                  </a:lnTo>
                  <a:lnTo>
                    <a:pt x="814836" y="757950"/>
                  </a:lnTo>
                  <a:lnTo>
                    <a:pt x="815284" y="755678"/>
                  </a:lnTo>
                  <a:lnTo>
                    <a:pt x="816406" y="753407"/>
                  </a:lnTo>
                  <a:lnTo>
                    <a:pt x="817303" y="751135"/>
                  </a:lnTo>
                  <a:lnTo>
                    <a:pt x="818649" y="749091"/>
                  </a:lnTo>
                  <a:lnTo>
                    <a:pt x="819995" y="747047"/>
                  </a:lnTo>
                  <a:lnTo>
                    <a:pt x="821790" y="745684"/>
                  </a:lnTo>
                  <a:lnTo>
                    <a:pt x="823584" y="743867"/>
                  </a:lnTo>
                  <a:lnTo>
                    <a:pt x="825603" y="742504"/>
                  </a:lnTo>
                  <a:lnTo>
                    <a:pt x="827622" y="741368"/>
                  </a:lnTo>
                  <a:lnTo>
                    <a:pt x="829865" y="740232"/>
                  </a:lnTo>
                  <a:lnTo>
                    <a:pt x="832108" y="739324"/>
                  </a:lnTo>
                  <a:lnTo>
                    <a:pt x="834576" y="738870"/>
                  </a:lnTo>
                  <a:lnTo>
                    <a:pt x="837043" y="738188"/>
                  </a:lnTo>
                  <a:close/>
                  <a:moveTo>
                    <a:pt x="1318322" y="671513"/>
                  </a:moveTo>
                  <a:lnTo>
                    <a:pt x="1320794" y="671513"/>
                  </a:lnTo>
                  <a:lnTo>
                    <a:pt x="1394056" y="671513"/>
                  </a:lnTo>
                  <a:lnTo>
                    <a:pt x="1396528" y="671513"/>
                  </a:lnTo>
                  <a:lnTo>
                    <a:pt x="1399000" y="671966"/>
                  </a:lnTo>
                  <a:lnTo>
                    <a:pt x="1401472" y="672873"/>
                  </a:lnTo>
                  <a:lnTo>
                    <a:pt x="1403719" y="673553"/>
                  </a:lnTo>
                  <a:lnTo>
                    <a:pt x="1405966" y="674913"/>
                  </a:lnTo>
                  <a:lnTo>
                    <a:pt x="1408213" y="676273"/>
                  </a:lnTo>
                  <a:lnTo>
                    <a:pt x="1410011" y="677860"/>
                  </a:lnTo>
                  <a:lnTo>
                    <a:pt x="1412034" y="679900"/>
                  </a:lnTo>
                  <a:lnTo>
                    <a:pt x="1413607" y="681941"/>
                  </a:lnTo>
                  <a:lnTo>
                    <a:pt x="1414955" y="683981"/>
                  </a:lnTo>
                  <a:lnTo>
                    <a:pt x="1416304" y="686474"/>
                  </a:lnTo>
                  <a:lnTo>
                    <a:pt x="1417203" y="688968"/>
                  </a:lnTo>
                  <a:lnTo>
                    <a:pt x="1418326" y="691461"/>
                  </a:lnTo>
                  <a:lnTo>
                    <a:pt x="1418776" y="694181"/>
                  </a:lnTo>
                  <a:lnTo>
                    <a:pt x="1419225" y="696902"/>
                  </a:lnTo>
                  <a:lnTo>
                    <a:pt x="1419225" y="699848"/>
                  </a:lnTo>
                  <a:lnTo>
                    <a:pt x="1419225" y="1141426"/>
                  </a:lnTo>
                  <a:lnTo>
                    <a:pt x="1419225" y="1144373"/>
                  </a:lnTo>
                  <a:lnTo>
                    <a:pt x="1418776" y="1147320"/>
                  </a:lnTo>
                  <a:lnTo>
                    <a:pt x="1418326" y="1149813"/>
                  </a:lnTo>
                  <a:lnTo>
                    <a:pt x="1417203" y="1152534"/>
                  </a:lnTo>
                  <a:lnTo>
                    <a:pt x="1416304" y="1155254"/>
                  </a:lnTo>
                  <a:lnTo>
                    <a:pt x="1414955" y="1157521"/>
                  </a:lnTo>
                  <a:lnTo>
                    <a:pt x="1413607" y="1159787"/>
                  </a:lnTo>
                  <a:lnTo>
                    <a:pt x="1412034" y="1161601"/>
                  </a:lnTo>
                  <a:lnTo>
                    <a:pt x="1410011" y="1163414"/>
                  </a:lnTo>
                  <a:lnTo>
                    <a:pt x="1408213" y="1165228"/>
                  </a:lnTo>
                  <a:lnTo>
                    <a:pt x="1405966" y="1166588"/>
                  </a:lnTo>
                  <a:lnTo>
                    <a:pt x="1403719" y="1167721"/>
                  </a:lnTo>
                  <a:lnTo>
                    <a:pt x="1401472" y="1168855"/>
                  </a:lnTo>
                  <a:lnTo>
                    <a:pt x="1399000" y="1169535"/>
                  </a:lnTo>
                  <a:lnTo>
                    <a:pt x="1396528" y="1169761"/>
                  </a:lnTo>
                  <a:lnTo>
                    <a:pt x="1394056" y="1169988"/>
                  </a:lnTo>
                  <a:lnTo>
                    <a:pt x="1320794" y="1169988"/>
                  </a:lnTo>
                  <a:lnTo>
                    <a:pt x="1318322" y="1169761"/>
                  </a:lnTo>
                  <a:lnTo>
                    <a:pt x="1315850" y="1169535"/>
                  </a:lnTo>
                  <a:lnTo>
                    <a:pt x="1313154" y="1168855"/>
                  </a:lnTo>
                  <a:lnTo>
                    <a:pt x="1310906" y="1167721"/>
                  </a:lnTo>
                  <a:lnTo>
                    <a:pt x="1308659" y="1166588"/>
                  </a:lnTo>
                  <a:lnTo>
                    <a:pt x="1306861" y="1165228"/>
                  </a:lnTo>
                  <a:lnTo>
                    <a:pt x="1304839" y="1163414"/>
                  </a:lnTo>
                  <a:lnTo>
                    <a:pt x="1303041" y="1161601"/>
                  </a:lnTo>
                  <a:lnTo>
                    <a:pt x="1301243" y="1159787"/>
                  </a:lnTo>
                  <a:lnTo>
                    <a:pt x="1299670" y="1157521"/>
                  </a:lnTo>
                  <a:lnTo>
                    <a:pt x="1298546" y="1155254"/>
                  </a:lnTo>
                  <a:lnTo>
                    <a:pt x="1297423" y="1152534"/>
                  </a:lnTo>
                  <a:lnTo>
                    <a:pt x="1296524" y="1149813"/>
                  </a:lnTo>
                  <a:lnTo>
                    <a:pt x="1296074" y="1147320"/>
                  </a:lnTo>
                  <a:lnTo>
                    <a:pt x="1295400" y="1144373"/>
                  </a:lnTo>
                  <a:lnTo>
                    <a:pt x="1295400" y="1141426"/>
                  </a:lnTo>
                  <a:lnTo>
                    <a:pt x="1295400" y="699848"/>
                  </a:lnTo>
                  <a:lnTo>
                    <a:pt x="1295400" y="696902"/>
                  </a:lnTo>
                  <a:lnTo>
                    <a:pt x="1296074" y="694181"/>
                  </a:lnTo>
                  <a:lnTo>
                    <a:pt x="1296524" y="691461"/>
                  </a:lnTo>
                  <a:lnTo>
                    <a:pt x="1297423" y="688968"/>
                  </a:lnTo>
                  <a:lnTo>
                    <a:pt x="1298546" y="686474"/>
                  </a:lnTo>
                  <a:lnTo>
                    <a:pt x="1299670" y="683981"/>
                  </a:lnTo>
                  <a:lnTo>
                    <a:pt x="1301243" y="681941"/>
                  </a:lnTo>
                  <a:lnTo>
                    <a:pt x="1303041" y="679900"/>
                  </a:lnTo>
                  <a:lnTo>
                    <a:pt x="1304839" y="677860"/>
                  </a:lnTo>
                  <a:lnTo>
                    <a:pt x="1306861" y="676273"/>
                  </a:lnTo>
                  <a:lnTo>
                    <a:pt x="1308659" y="674913"/>
                  </a:lnTo>
                  <a:lnTo>
                    <a:pt x="1310906" y="673553"/>
                  </a:lnTo>
                  <a:lnTo>
                    <a:pt x="1313154" y="672873"/>
                  </a:lnTo>
                  <a:lnTo>
                    <a:pt x="1315850" y="671966"/>
                  </a:lnTo>
                  <a:lnTo>
                    <a:pt x="1318322" y="671513"/>
                  </a:lnTo>
                  <a:close/>
                  <a:moveTo>
                    <a:pt x="988416" y="671513"/>
                  </a:moveTo>
                  <a:lnTo>
                    <a:pt x="990920" y="671513"/>
                  </a:lnTo>
                  <a:lnTo>
                    <a:pt x="1065121" y="671513"/>
                  </a:lnTo>
                  <a:lnTo>
                    <a:pt x="1067624" y="671513"/>
                  </a:lnTo>
                  <a:lnTo>
                    <a:pt x="1070128" y="671966"/>
                  </a:lnTo>
                  <a:lnTo>
                    <a:pt x="1072632" y="672873"/>
                  </a:lnTo>
                  <a:lnTo>
                    <a:pt x="1074908" y="673553"/>
                  </a:lnTo>
                  <a:lnTo>
                    <a:pt x="1077184" y="674913"/>
                  </a:lnTo>
                  <a:lnTo>
                    <a:pt x="1079460" y="676273"/>
                  </a:lnTo>
                  <a:lnTo>
                    <a:pt x="1081281" y="677860"/>
                  </a:lnTo>
                  <a:lnTo>
                    <a:pt x="1083330" y="679900"/>
                  </a:lnTo>
                  <a:lnTo>
                    <a:pt x="1084923" y="681941"/>
                  </a:lnTo>
                  <a:lnTo>
                    <a:pt x="1086288" y="683981"/>
                  </a:lnTo>
                  <a:lnTo>
                    <a:pt x="1087654" y="686474"/>
                  </a:lnTo>
                  <a:lnTo>
                    <a:pt x="1088565" y="688968"/>
                  </a:lnTo>
                  <a:lnTo>
                    <a:pt x="1089703" y="691461"/>
                  </a:lnTo>
                  <a:lnTo>
                    <a:pt x="1090158" y="694181"/>
                  </a:lnTo>
                  <a:lnTo>
                    <a:pt x="1090613" y="696902"/>
                  </a:lnTo>
                  <a:lnTo>
                    <a:pt x="1090613" y="699848"/>
                  </a:lnTo>
                  <a:lnTo>
                    <a:pt x="1090613" y="1141426"/>
                  </a:lnTo>
                  <a:lnTo>
                    <a:pt x="1090613" y="1144373"/>
                  </a:lnTo>
                  <a:lnTo>
                    <a:pt x="1090158" y="1147320"/>
                  </a:lnTo>
                  <a:lnTo>
                    <a:pt x="1089703" y="1149813"/>
                  </a:lnTo>
                  <a:lnTo>
                    <a:pt x="1088565" y="1152534"/>
                  </a:lnTo>
                  <a:lnTo>
                    <a:pt x="1087654" y="1155254"/>
                  </a:lnTo>
                  <a:lnTo>
                    <a:pt x="1086288" y="1157521"/>
                  </a:lnTo>
                  <a:lnTo>
                    <a:pt x="1084923" y="1159787"/>
                  </a:lnTo>
                  <a:lnTo>
                    <a:pt x="1083330" y="1161601"/>
                  </a:lnTo>
                  <a:lnTo>
                    <a:pt x="1081281" y="1163414"/>
                  </a:lnTo>
                  <a:lnTo>
                    <a:pt x="1079460" y="1165228"/>
                  </a:lnTo>
                  <a:lnTo>
                    <a:pt x="1077184" y="1166588"/>
                  </a:lnTo>
                  <a:lnTo>
                    <a:pt x="1074908" y="1167721"/>
                  </a:lnTo>
                  <a:lnTo>
                    <a:pt x="1072632" y="1168855"/>
                  </a:lnTo>
                  <a:lnTo>
                    <a:pt x="1070128" y="1169535"/>
                  </a:lnTo>
                  <a:lnTo>
                    <a:pt x="1067624" y="1169761"/>
                  </a:lnTo>
                  <a:lnTo>
                    <a:pt x="1065121" y="1169988"/>
                  </a:lnTo>
                  <a:lnTo>
                    <a:pt x="990920" y="1169988"/>
                  </a:lnTo>
                  <a:lnTo>
                    <a:pt x="988416" y="1169761"/>
                  </a:lnTo>
                  <a:lnTo>
                    <a:pt x="985685" y="1169535"/>
                  </a:lnTo>
                  <a:lnTo>
                    <a:pt x="983181" y="1168855"/>
                  </a:lnTo>
                  <a:lnTo>
                    <a:pt x="980905" y="1167721"/>
                  </a:lnTo>
                  <a:lnTo>
                    <a:pt x="978629" y="1166588"/>
                  </a:lnTo>
                  <a:lnTo>
                    <a:pt x="976581" y="1165228"/>
                  </a:lnTo>
                  <a:lnTo>
                    <a:pt x="974532" y="1163414"/>
                  </a:lnTo>
                  <a:lnTo>
                    <a:pt x="972939" y="1161601"/>
                  </a:lnTo>
                  <a:lnTo>
                    <a:pt x="971118" y="1159787"/>
                  </a:lnTo>
                  <a:lnTo>
                    <a:pt x="969525" y="1157521"/>
                  </a:lnTo>
                  <a:lnTo>
                    <a:pt x="968387" y="1155254"/>
                  </a:lnTo>
                  <a:lnTo>
                    <a:pt x="967249" y="1152534"/>
                  </a:lnTo>
                  <a:lnTo>
                    <a:pt x="966338" y="1149813"/>
                  </a:lnTo>
                  <a:lnTo>
                    <a:pt x="965883" y="1147320"/>
                  </a:lnTo>
                  <a:lnTo>
                    <a:pt x="965200" y="1144373"/>
                  </a:lnTo>
                  <a:lnTo>
                    <a:pt x="965200" y="1141426"/>
                  </a:lnTo>
                  <a:lnTo>
                    <a:pt x="965200" y="699848"/>
                  </a:lnTo>
                  <a:lnTo>
                    <a:pt x="965200" y="696902"/>
                  </a:lnTo>
                  <a:lnTo>
                    <a:pt x="965883" y="694181"/>
                  </a:lnTo>
                  <a:lnTo>
                    <a:pt x="966338" y="691461"/>
                  </a:lnTo>
                  <a:lnTo>
                    <a:pt x="967249" y="688968"/>
                  </a:lnTo>
                  <a:lnTo>
                    <a:pt x="968387" y="686474"/>
                  </a:lnTo>
                  <a:lnTo>
                    <a:pt x="969525" y="683981"/>
                  </a:lnTo>
                  <a:lnTo>
                    <a:pt x="971118" y="681941"/>
                  </a:lnTo>
                  <a:lnTo>
                    <a:pt x="972939" y="679900"/>
                  </a:lnTo>
                  <a:lnTo>
                    <a:pt x="974532" y="677860"/>
                  </a:lnTo>
                  <a:lnTo>
                    <a:pt x="976581" y="676273"/>
                  </a:lnTo>
                  <a:lnTo>
                    <a:pt x="978629" y="674913"/>
                  </a:lnTo>
                  <a:lnTo>
                    <a:pt x="980905" y="673553"/>
                  </a:lnTo>
                  <a:lnTo>
                    <a:pt x="983181" y="672873"/>
                  </a:lnTo>
                  <a:lnTo>
                    <a:pt x="985685" y="671966"/>
                  </a:lnTo>
                  <a:lnTo>
                    <a:pt x="988416" y="671513"/>
                  </a:lnTo>
                  <a:close/>
                  <a:moveTo>
                    <a:pt x="1471932" y="590550"/>
                  </a:moveTo>
                  <a:lnTo>
                    <a:pt x="1546133" y="590550"/>
                  </a:lnTo>
                  <a:lnTo>
                    <a:pt x="1548636" y="590777"/>
                  </a:lnTo>
                  <a:lnTo>
                    <a:pt x="1551140" y="591231"/>
                  </a:lnTo>
                  <a:lnTo>
                    <a:pt x="1553644" y="592139"/>
                  </a:lnTo>
                  <a:lnTo>
                    <a:pt x="1555920" y="593274"/>
                  </a:lnTo>
                  <a:lnTo>
                    <a:pt x="1558196" y="594635"/>
                  </a:lnTo>
                  <a:lnTo>
                    <a:pt x="1560472" y="596451"/>
                  </a:lnTo>
                  <a:lnTo>
                    <a:pt x="1562293" y="598267"/>
                  </a:lnTo>
                  <a:lnTo>
                    <a:pt x="1564342" y="600537"/>
                  </a:lnTo>
                  <a:lnTo>
                    <a:pt x="1565707" y="602806"/>
                  </a:lnTo>
                  <a:lnTo>
                    <a:pt x="1567300" y="605303"/>
                  </a:lnTo>
                  <a:lnTo>
                    <a:pt x="1568666" y="608026"/>
                  </a:lnTo>
                  <a:lnTo>
                    <a:pt x="1569577" y="610750"/>
                  </a:lnTo>
                  <a:lnTo>
                    <a:pt x="1570487" y="613927"/>
                  </a:lnTo>
                  <a:lnTo>
                    <a:pt x="1571170" y="617105"/>
                  </a:lnTo>
                  <a:lnTo>
                    <a:pt x="1571625" y="620282"/>
                  </a:lnTo>
                  <a:lnTo>
                    <a:pt x="1571625" y="623687"/>
                  </a:lnTo>
                  <a:lnTo>
                    <a:pt x="1571625" y="1136851"/>
                  </a:lnTo>
                  <a:lnTo>
                    <a:pt x="1571625" y="1140256"/>
                  </a:lnTo>
                  <a:lnTo>
                    <a:pt x="1571170" y="1143433"/>
                  </a:lnTo>
                  <a:lnTo>
                    <a:pt x="1570487" y="1146838"/>
                  </a:lnTo>
                  <a:lnTo>
                    <a:pt x="1569577" y="1149788"/>
                  </a:lnTo>
                  <a:lnTo>
                    <a:pt x="1568666" y="1152512"/>
                  </a:lnTo>
                  <a:lnTo>
                    <a:pt x="1567300" y="1155462"/>
                  </a:lnTo>
                  <a:lnTo>
                    <a:pt x="1565707" y="1157959"/>
                  </a:lnTo>
                  <a:lnTo>
                    <a:pt x="1564342" y="1160229"/>
                  </a:lnTo>
                  <a:lnTo>
                    <a:pt x="1562293" y="1162498"/>
                  </a:lnTo>
                  <a:lnTo>
                    <a:pt x="1560472" y="1164314"/>
                  </a:lnTo>
                  <a:lnTo>
                    <a:pt x="1558196" y="1165903"/>
                  </a:lnTo>
                  <a:lnTo>
                    <a:pt x="1555920" y="1167492"/>
                  </a:lnTo>
                  <a:lnTo>
                    <a:pt x="1553644" y="1168399"/>
                  </a:lnTo>
                  <a:lnTo>
                    <a:pt x="1551140" y="1169307"/>
                  </a:lnTo>
                  <a:lnTo>
                    <a:pt x="1548636" y="1169761"/>
                  </a:lnTo>
                  <a:lnTo>
                    <a:pt x="1546133" y="1169988"/>
                  </a:lnTo>
                  <a:lnTo>
                    <a:pt x="1471932" y="1169988"/>
                  </a:lnTo>
                  <a:lnTo>
                    <a:pt x="1469201" y="1169761"/>
                  </a:lnTo>
                  <a:lnTo>
                    <a:pt x="1466697" y="1169307"/>
                  </a:lnTo>
                  <a:lnTo>
                    <a:pt x="1464193" y="1168399"/>
                  </a:lnTo>
                  <a:lnTo>
                    <a:pt x="1461917" y="1167492"/>
                  </a:lnTo>
                  <a:lnTo>
                    <a:pt x="1459641" y="1165903"/>
                  </a:lnTo>
                  <a:lnTo>
                    <a:pt x="1457593" y="1164314"/>
                  </a:lnTo>
                  <a:lnTo>
                    <a:pt x="1455544" y="1162498"/>
                  </a:lnTo>
                  <a:lnTo>
                    <a:pt x="1453496" y="1160229"/>
                  </a:lnTo>
                  <a:lnTo>
                    <a:pt x="1452130" y="1157959"/>
                  </a:lnTo>
                  <a:lnTo>
                    <a:pt x="1450537" y="1155462"/>
                  </a:lnTo>
                  <a:lnTo>
                    <a:pt x="1449399" y="1152512"/>
                  </a:lnTo>
                  <a:lnTo>
                    <a:pt x="1448261" y="1149788"/>
                  </a:lnTo>
                  <a:lnTo>
                    <a:pt x="1447350" y="1146838"/>
                  </a:lnTo>
                  <a:lnTo>
                    <a:pt x="1446667" y="1143433"/>
                  </a:lnTo>
                  <a:lnTo>
                    <a:pt x="1446212" y="1140256"/>
                  </a:lnTo>
                  <a:lnTo>
                    <a:pt x="1446212" y="1136851"/>
                  </a:lnTo>
                  <a:lnTo>
                    <a:pt x="1446212" y="623687"/>
                  </a:lnTo>
                  <a:lnTo>
                    <a:pt x="1446212" y="620282"/>
                  </a:lnTo>
                  <a:lnTo>
                    <a:pt x="1446667" y="617105"/>
                  </a:lnTo>
                  <a:lnTo>
                    <a:pt x="1447350" y="613927"/>
                  </a:lnTo>
                  <a:lnTo>
                    <a:pt x="1448261" y="610750"/>
                  </a:lnTo>
                  <a:lnTo>
                    <a:pt x="1449399" y="608026"/>
                  </a:lnTo>
                  <a:lnTo>
                    <a:pt x="1450537" y="605303"/>
                  </a:lnTo>
                  <a:lnTo>
                    <a:pt x="1452130" y="602806"/>
                  </a:lnTo>
                  <a:lnTo>
                    <a:pt x="1453496" y="600537"/>
                  </a:lnTo>
                  <a:lnTo>
                    <a:pt x="1455544" y="598267"/>
                  </a:lnTo>
                  <a:lnTo>
                    <a:pt x="1457593" y="596451"/>
                  </a:lnTo>
                  <a:lnTo>
                    <a:pt x="1459641" y="594635"/>
                  </a:lnTo>
                  <a:lnTo>
                    <a:pt x="1461917" y="593274"/>
                  </a:lnTo>
                  <a:lnTo>
                    <a:pt x="1464193" y="592139"/>
                  </a:lnTo>
                  <a:lnTo>
                    <a:pt x="1466697" y="591231"/>
                  </a:lnTo>
                  <a:lnTo>
                    <a:pt x="1469201" y="590777"/>
                  </a:lnTo>
                  <a:lnTo>
                    <a:pt x="1471932" y="590550"/>
                  </a:lnTo>
                  <a:close/>
                  <a:moveTo>
                    <a:pt x="1152617" y="590550"/>
                  </a:moveTo>
                  <a:lnTo>
                    <a:pt x="1226818" y="590550"/>
                  </a:lnTo>
                  <a:lnTo>
                    <a:pt x="1229322" y="590777"/>
                  </a:lnTo>
                  <a:lnTo>
                    <a:pt x="1232053" y="591231"/>
                  </a:lnTo>
                  <a:lnTo>
                    <a:pt x="1234557" y="592139"/>
                  </a:lnTo>
                  <a:lnTo>
                    <a:pt x="1236833" y="593274"/>
                  </a:lnTo>
                  <a:lnTo>
                    <a:pt x="1239109" y="594635"/>
                  </a:lnTo>
                  <a:lnTo>
                    <a:pt x="1241158" y="596451"/>
                  </a:lnTo>
                  <a:lnTo>
                    <a:pt x="1242978" y="598267"/>
                  </a:lnTo>
                  <a:lnTo>
                    <a:pt x="1244799" y="600537"/>
                  </a:lnTo>
                  <a:lnTo>
                    <a:pt x="1246620" y="602806"/>
                  </a:lnTo>
                  <a:lnTo>
                    <a:pt x="1248213" y="605303"/>
                  </a:lnTo>
                  <a:lnTo>
                    <a:pt x="1249352" y="608026"/>
                  </a:lnTo>
                  <a:lnTo>
                    <a:pt x="1250490" y="610750"/>
                  </a:lnTo>
                  <a:lnTo>
                    <a:pt x="1251400" y="613927"/>
                  </a:lnTo>
                  <a:lnTo>
                    <a:pt x="1251855" y="617105"/>
                  </a:lnTo>
                  <a:lnTo>
                    <a:pt x="1252538" y="620282"/>
                  </a:lnTo>
                  <a:lnTo>
                    <a:pt x="1252538" y="623687"/>
                  </a:lnTo>
                  <a:lnTo>
                    <a:pt x="1252538" y="1136851"/>
                  </a:lnTo>
                  <a:lnTo>
                    <a:pt x="1252538" y="1140256"/>
                  </a:lnTo>
                  <a:lnTo>
                    <a:pt x="1251855" y="1143433"/>
                  </a:lnTo>
                  <a:lnTo>
                    <a:pt x="1251400" y="1146838"/>
                  </a:lnTo>
                  <a:lnTo>
                    <a:pt x="1250490" y="1149788"/>
                  </a:lnTo>
                  <a:lnTo>
                    <a:pt x="1249352" y="1152512"/>
                  </a:lnTo>
                  <a:lnTo>
                    <a:pt x="1248213" y="1155462"/>
                  </a:lnTo>
                  <a:lnTo>
                    <a:pt x="1246620" y="1157959"/>
                  </a:lnTo>
                  <a:lnTo>
                    <a:pt x="1244799" y="1160229"/>
                  </a:lnTo>
                  <a:lnTo>
                    <a:pt x="1242978" y="1162498"/>
                  </a:lnTo>
                  <a:lnTo>
                    <a:pt x="1241158" y="1164314"/>
                  </a:lnTo>
                  <a:lnTo>
                    <a:pt x="1239109" y="1165903"/>
                  </a:lnTo>
                  <a:lnTo>
                    <a:pt x="1236833" y="1167492"/>
                  </a:lnTo>
                  <a:lnTo>
                    <a:pt x="1234557" y="1168399"/>
                  </a:lnTo>
                  <a:lnTo>
                    <a:pt x="1232053" y="1169307"/>
                  </a:lnTo>
                  <a:lnTo>
                    <a:pt x="1229322" y="1169761"/>
                  </a:lnTo>
                  <a:lnTo>
                    <a:pt x="1226818" y="1169988"/>
                  </a:lnTo>
                  <a:lnTo>
                    <a:pt x="1152617" y="1169988"/>
                  </a:lnTo>
                  <a:lnTo>
                    <a:pt x="1150114" y="1169761"/>
                  </a:lnTo>
                  <a:lnTo>
                    <a:pt x="1147610" y="1169307"/>
                  </a:lnTo>
                  <a:lnTo>
                    <a:pt x="1145106" y="1168399"/>
                  </a:lnTo>
                  <a:lnTo>
                    <a:pt x="1142830" y="1167492"/>
                  </a:lnTo>
                  <a:lnTo>
                    <a:pt x="1140554" y="1165903"/>
                  </a:lnTo>
                  <a:lnTo>
                    <a:pt x="1138278" y="1164314"/>
                  </a:lnTo>
                  <a:lnTo>
                    <a:pt x="1136457" y="1162498"/>
                  </a:lnTo>
                  <a:lnTo>
                    <a:pt x="1134409" y="1160229"/>
                  </a:lnTo>
                  <a:lnTo>
                    <a:pt x="1132815" y="1157959"/>
                  </a:lnTo>
                  <a:lnTo>
                    <a:pt x="1131450" y="1155462"/>
                  </a:lnTo>
                  <a:lnTo>
                    <a:pt x="1130084" y="1152512"/>
                  </a:lnTo>
                  <a:lnTo>
                    <a:pt x="1129174" y="1149788"/>
                  </a:lnTo>
                  <a:lnTo>
                    <a:pt x="1128036" y="1146838"/>
                  </a:lnTo>
                  <a:lnTo>
                    <a:pt x="1127580" y="1143433"/>
                  </a:lnTo>
                  <a:lnTo>
                    <a:pt x="1127125" y="1140256"/>
                  </a:lnTo>
                  <a:lnTo>
                    <a:pt x="1127125" y="1136851"/>
                  </a:lnTo>
                  <a:lnTo>
                    <a:pt x="1127125" y="623687"/>
                  </a:lnTo>
                  <a:lnTo>
                    <a:pt x="1127125" y="620282"/>
                  </a:lnTo>
                  <a:lnTo>
                    <a:pt x="1127580" y="617105"/>
                  </a:lnTo>
                  <a:lnTo>
                    <a:pt x="1128036" y="613927"/>
                  </a:lnTo>
                  <a:lnTo>
                    <a:pt x="1129174" y="610750"/>
                  </a:lnTo>
                  <a:lnTo>
                    <a:pt x="1130084" y="608026"/>
                  </a:lnTo>
                  <a:lnTo>
                    <a:pt x="1131450" y="605303"/>
                  </a:lnTo>
                  <a:lnTo>
                    <a:pt x="1132815" y="602806"/>
                  </a:lnTo>
                  <a:lnTo>
                    <a:pt x="1134409" y="600537"/>
                  </a:lnTo>
                  <a:lnTo>
                    <a:pt x="1136457" y="598267"/>
                  </a:lnTo>
                  <a:lnTo>
                    <a:pt x="1138278" y="596451"/>
                  </a:lnTo>
                  <a:lnTo>
                    <a:pt x="1140554" y="594635"/>
                  </a:lnTo>
                  <a:lnTo>
                    <a:pt x="1142830" y="593274"/>
                  </a:lnTo>
                  <a:lnTo>
                    <a:pt x="1145106" y="592139"/>
                  </a:lnTo>
                  <a:lnTo>
                    <a:pt x="1147610" y="591231"/>
                  </a:lnTo>
                  <a:lnTo>
                    <a:pt x="1150114" y="590777"/>
                  </a:lnTo>
                  <a:lnTo>
                    <a:pt x="1152617" y="590550"/>
                  </a:lnTo>
                  <a:close/>
                  <a:moveTo>
                    <a:pt x="1633857" y="508000"/>
                  </a:moveTo>
                  <a:lnTo>
                    <a:pt x="1707830" y="508000"/>
                  </a:lnTo>
                  <a:lnTo>
                    <a:pt x="1710561" y="508227"/>
                  </a:lnTo>
                  <a:lnTo>
                    <a:pt x="1713065" y="508680"/>
                  </a:lnTo>
                  <a:lnTo>
                    <a:pt x="1715797" y="509814"/>
                  </a:lnTo>
                  <a:lnTo>
                    <a:pt x="1718073" y="510947"/>
                  </a:lnTo>
                  <a:lnTo>
                    <a:pt x="1720349" y="512534"/>
                  </a:lnTo>
                  <a:lnTo>
                    <a:pt x="1722170" y="514575"/>
                  </a:lnTo>
                  <a:lnTo>
                    <a:pt x="1724218" y="516842"/>
                  </a:lnTo>
                  <a:lnTo>
                    <a:pt x="1726039" y="519109"/>
                  </a:lnTo>
                  <a:lnTo>
                    <a:pt x="1727860" y="521829"/>
                  </a:lnTo>
                  <a:lnTo>
                    <a:pt x="1729453" y="524550"/>
                  </a:lnTo>
                  <a:lnTo>
                    <a:pt x="1730591" y="527950"/>
                  </a:lnTo>
                  <a:lnTo>
                    <a:pt x="1731729" y="531124"/>
                  </a:lnTo>
                  <a:lnTo>
                    <a:pt x="1732640" y="534752"/>
                  </a:lnTo>
                  <a:lnTo>
                    <a:pt x="1733095" y="538152"/>
                  </a:lnTo>
                  <a:lnTo>
                    <a:pt x="1733550" y="542006"/>
                  </a:lnTo>
                  <a:lnTo>
                    <a:pt x="1733550" y="545860"/>
                  </a:lnTo>
                  <a:lnTo>
                    <a:pt x="1733550" y="1132128"/>
                  </a:lnTo>
                  <a:lnTo>
                    <a:pt x="1733550" y="1135982"/>
                  </a:lnTo>
                  <a:lnTo>
                    <a:pt x="1733095" y="1139836"/>
                  </a:lnTo>
                  <a:lnTo>
                    <a:pt x="1732640" y="1143463"/>
                  </a:lnTo>
                  <a:lnTo>
                    <a:pt x="1731729" y="1146864"/>
                  </a:lnTo>
                  <a:lnTo>
                    <a:pt x="1730591" y="1150038"/>
                  </a:lnTo>
                  <a:lnTo>
                    <a:pt x="1729453" y="1153438"/>
                  </a:lnTo>
                  <a:lnTo>
                    <a:pt x="1727860" y="1156159"/>
                  </a:lnTo>
                  <a:lnTo>
                    <a:pt x="1726039" y="1158879"/>
                  </a:lnTo>
                  <a:lnTo>
                    <a:pt x="1724218" y="1161373"/>
                  </a:lnTo>
                  <a:lnTo>
                    <a:pt x="1722170" y="1163414"/>
                  </a:lnTo>
                  <a:lnTo>
                    <a:pt x="1720349" y="1165454"/>
                  </a:lnTo>
                  <a:lnTo>
                    <a:pt x="1718073" y="1167041"/>
                  </a:lnTo>
                  <a:lnTo>
                    <a:pt x="1715797" y="1168174"/>
                  </a:lnTo>
                  <a:lnTo>
                    <a:pt x="1713065" y="1169308"/>
                  </a:lnTo>
                  <a:lnTo>
                    <a:pt x="1710561" y="1169761"/>
                  </a:lnTo>
                  <a:lnTo>
                    <a:pt x="1707830" y="1169988"/>
                  </a:lnTo>
                  <a:lnTo>
                    <a:pt x="1633857" y="1169988"/>
                  </a:lnTo>
                  <a:lnTo>
                    <a:pt x="1631353" y="1169761"/>
                  </a:lnTo>
                  <a:lnTo>
                    <a:pt x="1628850" y="1169308"/>
                  </a:lnTo>
                  <a:lnTo>
                    <a:pt x="1626346" y="1168174"/>
                  </a:lnTo>
                  <a:lnTo>
                    <a:pt x="1624070" y="1167041"/>
                  </a:lnTo>
                  <a:lnTo>
                    <a:pt x="1621794" y="1165454"/>
                  </a:lnTo>
                  <a:lnTo>
                    <a:pt x="1619518" y="1163414"/>
                  </a:lnTo>
                  <a:lnTo>
                    <a:pt x="1617469" y="1161373"/>
                  </a:lnTo>
                  <a:lnTo>
                    <a:pt x="1615648" y="1158879"/>
                  </a:lnTo>
                  <a:lnTo>
                    <a:pt x="1614055" y="1156159"/>
                  </a:lnTo>
                  <a:lnTo>
                    <a:pt x="1612689" y="1153438"/>
                  </a:lnTo>
                  <a:lnTo>
                    <a:pt x="1611324" y="1150038"/>
                  </a:lnTo>
                  <a:lnTo>
                    <a:pt x="1610186" y="1146864"/>
                  </a:lnTo>
                  <a:lnTo>
                    <a:pt x="1609275" y="1143463"/>
                  </a:lnTo>
                  <a:lnTo>
                    <a:pt x="1608820" y="1139836"/>
                  </a:lnTo>
                  <a:lnTo>
                    <a:pt x="1608365" y="1135982"/>
                  </a:lnTo>
                  <a:lnTo>
                    <a:pt x="1608137" y="1132128"/>
                  </a:lnTo>
                  <a:lnTo>
                    <a:pt x="1608137" y="545860"/>
                  </a:lnTo>
                  <a:lnTo>
                    <a:pt x="1608365" y="542006"/>
                  </a:lnTo>
                  <a:lnTo>
                    <a:pt x="1608820" y="538152"/>
                  </a:lnTo>
                  <a:lnTo>
                    <a:pt x="1609275" y="534752"/>
                  </a:lnTo>
                  <a:lnTo>
                    <a:pt x="1610186" y="531124"/>
                  </a:lnTo>
                  <a:lnTo>
                    <a:pt x="1611324" y="527950"/>
                  </a:lnTo>
                  <a:lnTo>
                    <a:pt x="1612689" y="524550"/>
                  </a:lnTo>
                  <a:lnTo>
                    <a:pt x="1614055" y="521829"/>
                  </a:lnTo>
                  <a:lnTo>
                    <a:pt x="1615648" y="519109"/>
                  </a:lnTo>
                  <a:lnTo>
                    <a:pt x="1617469" y="516842"/>
                  </a:lnTo>
                  <a:lnTo>
                    <a:pt x="1619518" y="514575"/>
                  </a:lnTo>
                  <a:lnTo>
                    <a:pt x="1621794" y="512534"/>
                  </a:lnTo>
                  <a:lnTo>
                    <a:pt x="1624070" y="510947"/>
                  </a:lnTo>
                  <a:lnTo>
                    <a:pt x="1626346" y="509814"/>
                  </a:lnTo>
                  <a:lnTo>
                    <a:pt x="1628850" y="508680"/>
                  </a:lnTo>
                  <a:lnTo>
                    <a:pt x="1631353" y="508227"/>
                  </a:lnTo>
                  <a:lnTo>
                    <a:pt x="1633857" y="508000"/>
                  </a:lnTo>
                  <a:close/>
                  <a:moveTo>
                    <a:pt x="1501548" y="319088"/>
                  </a:moveTo>
                  <a:lnTo>
                    <a:pt x="1733323" y="319088"/>
                  </a:lnTo>
                  <a:lnTo>
                    <a:pt x="1733323" y="319316"/>
                  </a:lnTo>
                  <a:lnTo>
                    <a:pt x="1733550" y="319316"/>
                  </a:lnTo>
                  <a:lnTo>
                    <a:pt x="1733550" y="464215"/>
                  </a:lnTo>
                  <a:lnTo>
                    <a:pt x="1637620" y="464215"/>
                  </a:lnTo>
                  <a:lnTo>
                    <a:pt x="1637620" y="418038"/>
                  </a:lnTo>
                  <a:lnTo>
                    <a:pt x="1318759" y="617303"/>
                  </a:lnTo>
                  <a:lnTo>
                    <a:pt x="1250723" y="574766"/>
                  </a:lnTo>
                  <a:lnTo>
                    <a:pt x="1253444" y="573174"/>
                  </a:lnTo>
                  <a:lnTo>
                    <a:pt x="1146628" y="506525"/>
                  </a:lnTo>
                  <a:lnTo>
                    <a:pt x="844096" y="695326"/>
                  </a:lnTo>
                  <a:lnTo>
                    <a:pt x="776287" y="653016"/>
                  </a:lnTo>
                  <a:lnTo>
                    <a:pt x="1147082" y="421450"/>
                  </a:lnTo>
                  <a:lnTo>
                    <a:pt x="1215118" y="463533"/>
                  </a:lnTo>
                  <a:lnTo>
                    <a:pt x="1214437" y="464215"/>
                  </a:lnTo>
                  <a:lnTo>
                    <a:pt x="1321253" y="530637"/>
                  </a:lnTo>
                  <a:lnTo>
                    <a:pt x="1564368" y="379141"/>
                  </a:lnTo>
                  <a:lnTo>
                    <a:pt x="1501548" y="379141"/>
                  </a:lnTo>
                  <a:lnTo>
                    <a:pt x="1501548" y="319088"/>
                  </a:lnTo>
                  <a:close/>
                  <a:moveTo>
                    <a:pt x="229507" y="91395"/>
                  </a:moveTo>
                  <a:lnTo>
                    <a:pt x="225651" y="91621"/>
                  </a:lnTo>
                  <a:lnTo>
                    <a:pt x="221796" y="91848"/>
                  </a:lnTo>
                  <a:lnTo>
                    <a:pt x="218394" y="92075"/>
                  </a:lnTo>
                  <a:lnTo>
                    <a:pt x="214539" y="92755"/>
                  </a:lnTo>
                  <a:lnTo>
                    <a:pt x="210910" y="93662"/>
                  </a:lnTo>
                  <a:lnTo>
                    <a:pt x="207509" y="94570"/>
                  </a:lnTo>
                  <a:lnTo>
                    <a:pt x="204107" y="95704"/>
                  </a:lnTo>
                  <a:lnTo>
                    <a:pt x="200705" y="96837"/>
                  </a:lnTo>
                  <a:lnTo>
                    <a:pt x="197303" y="98198"/>
                  </a:lnTo>
                  <a:lnTo>
                    <a:pt x="194355" y="99559"/>
                  </a:lnTo>
                  <a:lnTo>
                    <a:pt x="191407" y="101373"/>
                  </a:lnTo>
                  <a:lnTo>
                    <a:pt x="188232" y="103187"/>
                  </a:lnTo>
                  <a:lnTo>
                    <a:pt x="185284" y="105002"/>
                  </a:lnTo>
                  <a:lnTo>
                    <a:pt x="182562" y="107270"/>
                  </a:lnTo>
                  <a:lnTo>
                    <a:pt x="179614" y="109311"/>
                  </a:lnTo>
                  <a:lnTo>
                    <a:pt x="177119" y="111579"/>
                  </a:lnTo>
                  <a:lnTo>
                    <a:pt x="174851" y="114073"/>
                  </a:lnTo>
                  <a:lnTo>
                    <a:pt x="172357" y="116568"/>
                  </a:lnTo>
                  <a:lnTo>
                    <a:pt x="170316" y="119062"/>
                  </a:lnTo>
                  <a:lnTo>
                    <a:pt x="168275" y="121784"/>
                  </a:lnTo>
                  <a:lnTo>
                    <a:pt x="166460" y="124505"/>
                  </a:lnTo>
                  <a:lnTo>
                    <a:pt x="164646" y="127454"/>
                  </a:lnTo>
                  <a:lnTo>
                    <a:pt x="162832" y="130402"/>
                  </a:lnTo>
                  <a:lnTo>
                    <a:pt x="161471" y="133350"/>
                  </a:lnTo>
                  <a:lnTo>
                    <a:pt x="160110" y="136525"/>
                  </a:lnTo>
                  <a:lnTo>
                    <a:pt x="158976" y="139700"/>
                  </a:lnTo>
                  <a:lnTo>
                    <a:pt x="158069" y="143102"/>
                  </a:lnTo>
                  <a:lnTo>
                    <a:pt x="156935" y="146277"/>
                  </a:lnTo>
                  <a:lnTo>
                    <a:pt x="156482" y="149679"/>
                  </a:lnTo>
                  <a:lnTo>
                    <a:pt x="156028" y="153080"/>
                  </a:lnTo>
                  <a:lnTo>
                    <a:pt x="155801" y="156709"/>
                  </a:lnTo>
                  <a:lnTo>
                    <a:pt x="155801" y="160111"/>
                  </a:lnTo>
                  <a:lnTo>
                    <a:pt x="155801" y="1330098"/>
                  </a:lnTo>
                  <a:lnTo>
                    <a:pt x="155801" y="1333500"/>
                  </a:lnTo>
                  <a:lnTo>
                    <a:pt x="156028" y="1337129"/>
                  </a:lnTo>
                  <a:lnTo>
                    <a:pt x="156482" y="1340531"/>
                  </a:lnTo>
                  <a:lnTo>
                    <a:pt x="156935" y="1343932"/>
                  </a:lnTo>
                  <a:lnTo>
                    <a:pt x="158069" y="1347561"/>
                  </a:lnTo>
                  <a:lnTo>
                    <a:pt x="158976" y="1350509"/>
                  </a:lnTo>
                  <a:lnTo>
                    <a:pt x="160110" y="1353684"/>
                  </a:lnTo>
                  <a:lnTo>
                    <a:pt x="161471" y="1357086"/>
                  </a:lnTo>
                  <a:lnTo>
                    <a:pt x="162832" y="1360034"/>
                  </a:lnTo>
                  <a:lnTo>
                    <a:pt x="164646" y="1362756"/>
                  </a:lnTo>
                  <a:lnTo>
                    <a:pt x="166460" y="1365931"/>
                  </a:lnTo>
                  <a:lnTo>
                    <a:pt x="168275" y="1368652"/>
                  </a:lnTo>
                  <a:lnTo>
                    <a:pt x="170316" y="1371373"/>
                  </a:lnTo>
                  <a:lnTo>
                    <a:pt x="172357" y="1373868"/>
                  </a:lnTo>
                  <a:lnTo>
                    <a:pt x="174851" y="1376590"/>
                  </a:lnTo>
                  <a:lnTo>
                    <a:pt x="177119" y="1378857"/>
                  </a:lnTo>
                  <a:lnTo>
                    <a:pt x="179614" y="1381125"/>
                  </a:lnTo>
                  <a:lnTo>
                    <a:pt x="182562" y="1383393"/>
                  </a:lnTo>
                  <a:lnTo>
                    <a:pt x="185284" y="1385207"/>
                  </a:lnTo>
                  <a:lnTo>
                    <a:pt x="188232" y="1387248"/>
                  </a:lnTo>
                  <a:lnTo>
                    <a:pt x="191407" y="1389063"/>
                  </a:lnTo>
                  <a:lnTo>
                    <a:pt x="194355" y="1390650"/>
                  </a:lnTo>
                  <a:lnTo>
                    <a:pt x="197303" y="1392238"/>
                  </a:lnTo>
                  <a:lnTo>
                    <a:pt x="200705" y="1393598"/>
                  </a:lnTo>
                  <a:lnTo>
                    <a:pt x="204107" y="1394959"/>
                  </a:lnTo>
                  <a:lnTo>
                    <a:pt x="207509" y="1395866"/>
                  </a:lnTo>
                  <a:lnTo>
                    <a:pt x="210910" y="1397000"/>
                  </a:lnTo>
                  <a:lnTo>
                    <a:pt x="214539" y="1397681"/>
                  </a:lnTo>
                  <a:lnTo>
                    <a:pt x="218394" y="1398134"/>
                  </a:lnTo>
                  <a:lnTo>
                    <a:pt x="221796" y="1398588"/>
                  </a:lnTo>
                  <a:lnTo>
                    <a:pt x="225651" y="1399041"/>
                  </a:lnTo>
                  <a:lnTo>
                    <a:pt x="229507" y="1399041"/>
                  </a:lnTo>
                  <a:lnTo>
                    <a:pt x="2280330" y="1399041"/>
                  </a:lnTo>
                  <a:lnTo>
                    <a:pt x="2284186" y="1399041"/>
                  </a:lnTo>
                  <a:lnTo>
                    <a:pt x="2288041" y="1398588"/>
                  </a:lnTo>
                  <a:lnTo>
                    <a:pt x="2291670" y="1398134"/>
                  </a:lnTo>
                  <a:lnTo>
                    <a:pt x="2295298" y="1397681"/>
                  </a:lnTo>
                  <a:lnTo>
                    <a:pt x="2299154" y="1397000"/>
                  </a:lnTo>
                  <a:lnTo>
                    <a:pt x="2302555" y="1395866"/>
                  </a:lnTo>
                  <a:lnTo>
                    <a:pt x="2305957" y="1394959"/>
                  </a:lnTo>
                  <a:lnTo>
                    <a:pt x="2309359" y="1393598"/>
                  </a:lnTo>
                  <a:lnTo>
                    <a:pt x="2312534" y="1392238"/>
                  </a:lnTo>
                  <a:lnTo>
                    <a:pt x="2315709" y="1390650"/>
                  </a:lnTo>
                  <a:lnTo>
                    <a:pt x="2318884" y="1389063"/>
                  </a:lnTo>
                  <a:lnTo>
                    <a:pt x="2321832" y="1387248"/>
                  </a:lnTo>
                  <a:lnTo>
                    <a:pt x="2324780" y="1385207"/>
                  </a:lnTo>
                  <a:lnTo>
                    <a:pt x="2327502" y="1383393"/>
                  </a:lnTo>
                  <a:lnTo>
                    <a:pt x="2330223" y="1381125"/>
                  </a:lnTo>
                  <a:lnTo>
                    <a:pt x="2332945" y="1378857"/>
                  </a:lnTo>
                  <a:lnTo>
                    <a:pt x="2335213" y="1376590"/>
                  </a:lnTo>
                  <a:lnTo>
                    <a:pt x="2337707" y="1373868"/>
                  </a:lnTo>
                  <a:lnTo>
                    <a:pt x="2339748" y="1371373"/>
                  </a:lnTo>
                  <a:lnTo>
                    <a:pt x="2341789" y="1368652"/>
                  </a:lnTo>
                  <a:lnTo>
                    <a:pt x="2343830" y="1365931"/>
                  </a:lnTo>
                  <a:lnTo>
                    <a:pt x="2345418" y="1362756"/>
                  </a:lnTo>
                  <a:lnTo>
                    <a:pt x="2347232" y="1360034"/>
                  </a:lnTo>
                  <a:lnTo>
                    <a:pt x="2348593" y="1357086"/>
                  </a:lnTo>
                  <a:lnTo>
                    <a:pt x="2350180" y="1353684"/>
                  </a:lnTo>
                  <a:lnTo>
                    <a:pt x="2351088" y="1350509"/>
                  </a:lnTo>
                  <a:lnTo>
                    <a:pt x="2351995" y="1347561"/>
                  </a:lnTo>
                  <a:lnTo>
                    <a:pt x="2352902" y="1343932"/>
                  </a:lnTo>
                  <a:lnTo>
                    <a:pt x="2353582" y="1340531"/>
                  </a:lnTo>
                  <a:lnTo>
                    <a:pt x="2354036" y="1337129"/>
                  </a:lnTo>
                  <a:lnTo>
                    <a:pt x="2354263" y="1333500"/>
                  </a:lnTo>
                  <a:lnTo>
                    <a:pt x="2354263" y="1330098"/>
                  </a:lnTo>
                  <a:lnTo>
                    <a:pt x="2354263" y="160111"/>
                  </a:lnTo>
                  <a:lnTo>
                    <a:pt x="2354263" y="156709"/>
                  </a:lnTo>
                  <a:lnTo>
                    <a:pt x="2354036" y="153080"/>
                  </a:lnTo>
                  <a:lnTo>
                    <a:pt x="2353582" y="149679"/>
                  </a:lnTo>
                  <a:lnTo>
                    <a:pt x="2352902" y="146277"/>
                  </a:lnTo>
                  <a:lnTo>
                    <a:pt x="2351995" y="143102"/>
                  </a:lnTo>
                  <a:lnTo>
                    <a:pt x="2351088" y="139700"/>
                  </a:lnTo>
                  <a:lnTo>
                    <a:pt x="2350180" y="136525"/>
                  </a:lnTo>
                  <a:lnTo>
                    <a:pt x="2348593" y="133350"/>
                  </a:lnTo>
                  <a:lnTo>
                    <a:pt x="2347232" y="130402"/>
                  </a:lnTo>
                  <a:lnTo>
                    <a:pt x="2345418" y="127454"/>
                  </a:lnTo>
                  <a:lnTo>
                    <a:pt x="2343830" y="124505"/>
                  </a:lnTo>
                  <a:lnTo>
                    <a:pt x="2341789" y="121784"/>
                  </a:lnTo>
                  <a:lnTo>
                    <a:pt x="2339748" y="119062"/>
                  </a:lnTo>
                  <a:lnTo>
                    <a:pt x="2337707" y="116568"/>
                  </a:lnTo>
                  <a:lnTo>
                    <a:pt x="2335213" y="114073"/>
                  </a:lnTo>
                  <a:lnTo>
                    <a:pt x="2332945" y="111579"/>
                  </a:lnTo>
                  <a:lnTo>
                    <a:pt x="2330223" y="109311"/>
                  </a:lnTo>
                  <a:lnTo>
                    <a:pt x="2327502" y="107270"/>
                  </a:lnTo>
                  <a:lnTo>
                    <a:pt x="2324780" y="105002"/>
                  </a:lnTo>
                  <a:lnTo>
                    <a:pt x="2321832" y="103187"/>
                  </a:lnTo>
                  <a:lnTo>
                    <a:pt x="2318884" y="101373"/>
                  </a:lnTo>
                  <a:lnTo>
                    <a:pt x="2315709" y="99559"/>
                  </a:lnTo>
                  <a:lnTo>
                    <a:pt x="2312534" y="98198"/>
                  </a:lnTo>
                  <a:lnTo>
                    <a:pt x="2309359" y="96837"/>
                  </a:lnTo>
                  <a:lnTo>
                    <a:pt x="2305957" y="95704"/>
                  </a:lnTo>
                  <a:lnTo>
                    <a:pt x="2302555" y="94570"/>
                  </a:lnTo>
                  <a:lnTo>
                    <a:pt x="2299154" y="93662"/>
                  </a:lnTo>
                  <a:lnTo>
                    <a:pt x="2295298" y="92755"/>
                  </a:lnTo>
                  <a:lnTo>
                    <a:pt x="2291670" y="92075"/>
                  </a:lnTo>
                  <a:lnTo>
                    <a:pt x="2288041" y="91848"/>
                  </a:lnTo>
                  <a:lnTo>
                    <a:pt x="2284186" y="91621"/>
                  </a:lnTo>
                  <a:lnTo>
                    <a:pt x="2280330" y="91395"/>
                  </a:lnTo>
                  <a:lnTo>
                    <a:pt x="229507" y="91395"/>
                  </a:lnTo>
                  <a:close/>
                  <a:moveTo>
                    <a:pt x="81642" y="0"/>
                  </a:moveTo>
                  <a:lnTo>
                    <a:pt x="86178" y="0"/>
                  </a:lnTo>
                  <a:lnTo>
                    <a:pt x="2424113" y="0"/>
                  </a:lnTo>
                  <a:lnTo>
                    <a:pt x="2428648" y="0"/>
                  </a:lnTo>
                  <a:lnTo>
                    <a:pt x="2432730" y="227"/>
                  </a:lnTo>
                  <a:lnTo>
                    <a:pt x="2436813" y="680"/>
                  </a:lnTo>
                  <a:lnTo>
                    <a:pt x="2441122" y="1361"/>
                  </a:lnTo>
                  <a:lnTo>
                    <a:pt x="2445204" y="2268"/>
                  </a:lnTo>
                  <a:lnTo>
                    <a:pt x="2449286" y="3402"/>
                  </a:lnTo>
                  <a:lnTo>
                    <a:pt x="2452914" y="4536"/>
                  </a:lnTo>
                  <a:lnTo>
                    <a:pt x="2456770" y="5896"/>
                  </a:lnTo>
                  <a:lnTo>
                    <a:pt x="2460625" y="7484"/>
                  </a:lnTo>
                  <a:lnTo>
                    <a:pt x="2464480" y="9298"/>
                  </a:lnTo>
                  <a:lnTo>
                    <a:pt x="2467882" y="11339"/>
                  </a:lnTo>
                  <a:lnTo>
                    <a:pt x="2471284" y="13380"/>
                  </a:lnTo>
                  <a:lnTo>
                    <a:pt x="2474459" y="15421"/>
                  </a:lnTo>
                  <a:lnTo>
                    <a:pt x="2477861" y="17916"/>
                  </a:lnTo>
                  <a:lnTo>
                    <a:pt x="2480809" y="20184"/>
                  </a:lnTo>
                  <a:lnTo>
                    <a:pt x="2483757" y="22905"/>
                  </a:lnTo>
                  <a:lnTo>
                    <a:pt x="2486479" y="25400"/>
                  </a:lnTo>
                  <a:lnTo>
                    <a:pt x="2489200" y="28348"/>
                  </a:lnTo>
                  <a:lnTo>
                    <a:pt x="2491695" y="31296"/>
                  </a:lnTo>
                  <a:lnTo>
                    <a:pt x="2493963" y="34471"/>
                  </a:lnTo>
                  <a:lnTo>
                    <a:pt x="2496230" y="37646"/>
                  </a:lnTo>
                  <a:lnTo>
                    <a:pt x="2498272" y="40821"/>
                  </a:lnTo>
                  <a:lnTo>
                    <a:pt x="2499859" y="44450"/>
                  </a:lnTo>
                  <a:lnTo>
                    <a:pt x="2501673" y="47625"/>
                  </a:lnTo>
                  <a:lnTo>
                    <a:pt x="2503261" y="51480"/>
                  </a:lnTo>
                  <a:lnTo>
                    <a:pt x="2504395" y="54882"/>
                  </a:lnTo>
                  <a:lnTo>
                    <a:pt x="2505755" y="58737"/>
                  </a:lnTo>
                  <a:lnTo>
                    <a:pt x="2506663" y="62593"/>
                  </a:lnTo>
                  <a:lnTo>
                    <a:pt x="2507343" y="66221"/>
                  </a:lnTo>
                  <a:lnTo>
                    <a:pt x="2508023" y="70304"/>
                  </a:lnTo>
                  <a:lnTo>
                    <a:pt x="2508250" y="74159"/>
                  </a:lnTo>
                  <a:lnTo>
                    <a:pt x="2508250" y="78241"/>
                  </a:lnTo>
                  <a:lnTo>
                    <a:pt x="2508250" y="1411968"/>
                  </a:lnTo>
                  <a:lnTo>
                    <a:pt x="2508250" y="1416050"/>
                  </a:lnTo>
                  <a:lnTo>
                    <a:pt x="2508023" y="1420132"/>
                  </a:lnTo>
                  <a:lnTo>
                    <a:pt x="2507343" y="1423988"/>
                  </a:lnTo>
                  <a:lnTo>
                    <a:pt x="2506663" y="1427616"/>
                  </a:lnTo>
                  <a:lnTo>
                    <a:pt x="2505755" y="1431472"/>
                  </a:lnTo>
                  <a:lnTo>
                    <a:pt x="2504395" y="1435327"/>
                  </a:lnTo>
                  <a:lnTo>
                    <a:pt x="2503261" y="1439182"/>
                  </a:lnTo>
                  <a:lnTo>
                    <a:pt x="2501673" y="1442584"/>
                  </a:lnTo>
                  <a:lnTo>
                    <a:pt x="2499859" y="1446213"/>
                  </a:lnTo>
                  <a:lnTo>
                    <a:pt x="2498272" y="1449388"/>
                  </a:lnTo>
                  <a:lnTo>
                    <a:pt x="2496230" y="1452790"/>
                  </a:lnTo>
                  <a:lnTo>
                    <a:pt x="2493963" y="1455965"/>
                  </a:lnTo>
                  <a:lnTo>
                    <a:pt x="2491695" y="1458913"/>
                  </a:lnTo>
                  <a:lnTo>
                    <a:pt x="2489200" y="1462088"/>
                  </a:lnTo>
                  <a:lnTo>
                    <a:pt x="2486479" y="1464809"/>
                  </a:lnTo>
                  <a:lnTo>
                    <a:pt x="2483757" y="1467531"/>
                  </a:lnTo>
                  <a:lnTo>
                    <a:pt x="2480809" y="1470025"/>
                  </a:lnTo>
                  <a:lnTo>
                    <a:pt x="2477861" y="1472747"/>
                  </a:lnTo>
                  <a:lnTo>
                    <a:pt x="2474459" y="1475015"/>
                  </a:lnTo>
                  <a:lnTo>
                    <a:pt x="2471284" y="1477282"/>
                  </a:lnTo>
                  <a:lnTo>
                    <a:pt x="2467882" y="1479097"/>
                  </a:lnTo>
                  <a:lnTo>
                    <a:pt x="2464480" y="1480911"/>
                  </a:lnTo>
                  <a:lnTo>
                    <a:pt x="2460625" y="1482725"/>
                  </a:lnTo>
                  <a:lnTo>
                    <a:pt x="2456770" y="1484313"/>
                  </a:lnTo>
                  <a:lnTo>
                    <a:pt x="2452914" y="1485674"/>
                  </a:lnTo>
                  <a:lnTo>
                    <a:pt x="2449286" y="1487034"/>
                  </a:lnTo>
                  <a:lnTo>
                    <a:pt x="2445204" y="1487941"/>
                  </a:lnTo>
                  <a:lnTo>
                    <a:pt x="2441122" y="1488849"/>
                  </a:lnTo>
                  <a:lnTo>
                    <a:pt x="2436813" y="1489529"/>
                  </a:lnTo>
                  <a:lnTo>
                    <a:pt x="2432730" y="1489982"/>
                  </a:lnTo>
                  <a:lnTo>
                    <a:pt x="2428648" y="1490209"/>
                  </a:lnTo>
                  <a:lnTo>
                    <a:pt x="2424113" y="1490663"/>
                  </a:lnTo>
                  <a:lnTo>
                    <a:pt x="86178" y="1490663"/>
                  </a:lnTo>
                  <a:lnTo>
                    <a:pt x="81642" y="1490209"/>
                  </a:lnTo>
                  <a:lnTo>
                    <a:pt x="77333" y="1489982"/>
                  </a:lnTo>
                  <a:lnTo>
                    <a:pt x="73251" y="1489529"/>
                  </a:lnTo>
                  <a:lnTo>
                    <a:pt x="68942" y="1488849"/>
                  </a:lnTo>
                  <a:lnTo>
                    <a:pt x="64860" y="1487941"/>
                  </a:lnTo>
                  <a:lnTo>
                    <a:pt x="60778" y="1487034"/>
                  </a:lnTo>
                  <a:lnTo>
                    <a:pt x="57150" y="1485674"/>
                  </a:lnTo>
                  <a:lnTo>
                    <a:pt x="53294" y="1484313"/>
                  </a:lnTo>
                  <a:lnTo>
                    <a:pt x="49439" y="1482725"/>
                  </a:lnTo>
                  <a:lnTo>
                    <a:pt x="45810" y="1480911"/>
                  </a:lnTo>
                  <a:lnTo>
                    <a:pt x="42182" y="1479097"/>
                  </a:lnTo>
                  <a:lnTo>
                    <a:pt x="39007" y="1477282"/>
                  </a:lnTo>
                  <a:lnTo>
                    <a:pt x="35605" y="1475015"/>
                  </a:lnTo>
                  <a:lnTo>
                    <a:pt x="32430" y="1472747"/>
                  </a:lnTo>
                  <a:lnTo>
                    <a:pt x="29255" y="1470025"/>
                  </a:lnTo>
                  <a:lnTo>
                    <a:pt x="26307" y="1467531"/>
                  </a:lnTo>
                  <a:lnTo>
                    <a:pt x="23585" y="1464809"/>
                  </a:lnTo>
                  <a:lnTo>
                    <a:pt x="21091" y="1462088"/>
                  </a:lnTo>
                  <a:lnTo>
                    <a:pt x="18596" y="1458913"/>
                  </a:lnTo>
                  <a:lnTo>
                    <a:pt x="16101" y="1455965"/>
                  </a:lnTo>
                  <a:lnTo>
                    <a:pt x="13833" y="1452790"/>
                  </a:lnTo>
                  <a:lnTo>
                    <a:pt x="12019" y="1449388"/>
                  </a:lnTo>
                  <a:lnTo>
                    <a:pt x="9978" y="1446213"/>
                  </a:lnTo>
                  <a:lnTo>
                    <a:pt x="8391" y="1442584"/>
                  </a:lnTo>
                  <a:lnTo>
                    <a:pt x="6803" y="1439182"/>
                  </a:lnTo>
                  <a:lnTo>
                    <a:pt x="5442" y="1435327"/>
                  </a:lnTo>
                  <a:lnTo>
                    <a:pt x="4308" y="1431472"/>
                  </a:lnTo>
                  <a:lnTo>
                    <a:pt x="3401" y="1427616"/>
                  </a:lnTo>
                  <a:lnTo>
                    <a:pt x="2494" y="1423988"/>
                  </a:lnTo>
                  <a:lnTo>
                    <a:pt x="2041" y="1420132"/>
                  </a:lnTo>
                  <a:lnTo>
                    <a:pt x="1814" y="1416050"/>
                  </a:lnTo>
                  <a:lnTo>
                    <a:pt x="1587" y="1411968"/>
                  </a:lnTo>
                  <a:lnTo>
                    <a:pt x="1587" y="78241"/>
                  </a:lnTo>
                  <a:lnTo>
                    <a:pt x="1814" y="74159"/>
                  </a:lnTo>
                  <a:lnTo>
                    <a:pt x="2041" y="70304"/>
                  </a:lnTo>
                  <a:lnTo>
                    <a:pt x="2494" y="66221"/>
                  </a:lnTo>
                  <a:lnTo>
                    <a:pt x="3401" y="62593"/>
                  </a:lnTo>
                  <a:lnTo>
                    <a:pt x="4308" y="58737"/>
                  </a:lnTo>
                  <a:lnTo>
                    <a:pt x="5442" y="54882"/>
                  </a:lnTo>
                  <a:lnTo>
                    <a:pt x="6803" y="51480"/>
                  </a:lnTo>
                  <a:lnTo>
                    <a:pt x="8391" y="47625"/>
                  </a:lnTo>
                  <a:lnTo>
                    <a:pt x="9978" y="44450"/>
                  </a:lnTo>
                  <a:lnTo>
                    <a:pt x="12019" y="40821"/>
                  </a:lnTo>
                  <a:lnTo>
                    <a:pt x="13833" y="37646"/>
                  </a:lnTo>
                  <a:lnTo>
                    <a:pt x="16101" y="34471"/>
                  </a:lnTo>
                  <a:lnTo>
                    <a:pt x="18596" y="31296"/>
                  </a:lnTo>
                  <a:lnTo>
                    <a:pt x="21091" y="28348"/>
                  </a:lnTo>
                  <a:lnTo>
                    <a:pt x="23585" y="25400"/>
                  </a:lnTo>
                  <a:lnTo>
                    <a:pt x="26307" y="22905"/>
                  </a:lnTo>
                  <a:lnTo>
                    <a:pt x="29255" y="20184"/>
                  </a:lnTo>
                  <a:lnTo>
                    <a:pt x="32430" y="17916"/>
                  </a:lnTo>
                  <a:lnTo>
                    <a:pt x="35605" y="15421"/>
                  </a:lnTo>
                  <a:lnTo>
                    <a:pt x="39007" y="13380"/>
                  </a:lnTo>
                  <a:lnTo>
                    <a:pt x="42182" y="11339"/>
                  </a:lnTo>
                  <a:lnTo>
                    <a:pt x="45810" y="9298"/>
                  </a:lnTo>
                  <a:lnTo>
                    <a:pt x="49439" y="7484"/>
                  </a:lnTo>
                  <a:lnTo>
                    <a:pt x="53294" y="5896"/>
                  </a:lnTo>
                  <a:lnTo>
                    <a:pt x="57150" y="4536"/>
                  </a:lnTo>
                  <a:lnTo>
                    <a:pt x="60778" y="3402"/>
                  </a:lnTo>
                  <a:lnTo>
                    <a:pt x="64860" y="2268"/>
                  </a:lnTo>
                  <a:lnTo>
                    <a:pt x="68942" y="1361"/>
                  </a:lnTo>
                  <a:lnTo>
                    <a:pt x="73251" y="680"/>
                  </a:lnTo>
                  <a:lnTo>
                    <a:pt x="77333" y="227"/>
                  </a:lnTo>
                  <a:lnTo>
                    <a:pt x="81642" y="0"/>
                  </a:lnTo>
                  <a:close/>
                </a:path>
              </a:pathLst>
            </a:custGeom>
            <a:solidFill>
              <a:schemeClr val="accent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00">
                <a:solidFill>
                  <a:srgbClr val="FFFFFF"/>
                </a:solidFill>
                <a:ea typeface="微软雅黑" panose="020B0503020204020204" pitchFamily="34" charset="-122"/>
              </a:endParaRPr>
            </a:p>
          </p:txBody>
        </p:sp>
        <p:sp>
          <p:nvSpPr>
            <p:cNvPr id="8" name="MH_Other_6"/>
            <p:cNvSpPr/>
            <p:nvPr>
              <p:custDataLst>
                <p:tags r:id="rId6"/>
              </p:custDataLst>
            </p:nvPr>
          </p:nvSpPr>
          <p:spPr>
            <a:xfrm flipV="1">
              <a:off x="5539242" y="5242965"/>
              <a:ext cx="1262062" cy="609600"/>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9" name="MH_Other_7"/>
            <p:cNvSpPr/>
            <p:nvPr>
              <p:custDataLst>
                <p:tags r:id="rId7"/>
              </p:custDataLst>
            </p:nvPr>
          </p:nvSpPr>
          <p:spPr>
            <a:xfrm flipV="1">
              <a:off x="5871030" y="5322340"/>
              <a:ext cx="582613" cy="584200"/>
            </a:xfrm>
            <a:prstGeom prst="ellipse">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0" name="MH_Other_8"/>
            <p:cNvSpPr/>
            <p:nvPr>
              <p:custDataLst>
                <p:tags r:id="rId8"/>
              </p:custDataLst>
            </p:nvPr>
          </p:nvSpPr>
          <p:spPr>
            <a:xfrm>
              <a:off x="6017079" y="5449340"/>
              <a:ext cx="279400" cy="336550"/>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200" dirty="0">
                <a:solidFill>
                  <a:srgbClr val="FFFFFF"/>
                </a:solidFill>
                <a:ea typeface="微软雅黑" panose="020B0503020204020204" pitchFamily="34" charset="-122"/>
              </a:endParaRPr>
            </a:p>
          </p:txBody>
        </p:sp>
        <p:sp>
          <p:nvSpPr>
            <p:cNvPr id="11" name="MH_Other_9"/>
            <p:cNvSpPr/>
            <p:nvPr>
              <p:custDataLst>
                <p:tags r:id="rId9"/>
              </p:custDataLst>
            </p:nvPr>
          </p:nvSpPr>
          <p:spPr>
            <a:xfrm rot="3774725">
              <a:off x="6840992" y="3280815"/>
              <a:ext cx="1065213" cy="55403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2" name="MH_Other_10"/>
            <p:cNvSpPr/>
            <p:nvPr>
              <p:custDataLst>
                <p:tags r:id="rId10"/>
              </p:custDataLst>
            </p:nvPr>
          </p:nvSpPr>
          <p:spPr>
            <a:xfrm rot="3774725">
              <a:off x="7138648" y="3219696"/>
              <a:ext cx="582612" cy="584200"/>
            </a:xfrm>
            <a:prstGeom prst="ellipse">
              <a:avLst/>
            </a:prstGeom>
            <a:solidFill>
              <a:srgbClr val="FFFFFF"/>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3" name="MH_Other_11"/>
            <p:cNvSpPr/>
            <p:nvPr>
              <p:custDataLst>
                <p:tags r:id="rId11"/>
              </p:custDataLst>
            </p:nvPr>
          </p:nvSpPr>
          <p:spPr bwMode="auto">
            <a:xfrm>
              <a:off x="7268030" y="3379240"/>
              <a:ext cx="328613" cy="277812"/>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accent2"/>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00">
                <a:solidFill>
                  <a:srgbClr val="FFFFFF"/>
                </a:solidFill>
                <a:ea typeface="微软雅黑" panose="020B0503020204020204" pitchFamily="34" charset="-122"/>
              </a:endParaRPr>
            </a:p>
          </p:txBody>
        </p:sp>
        <p:sp>
          <p:nvSpPr>
            <p:cNvPr id="14" name="MH_Other_12"/>
            <p:cNvSpPr/>
            <p:nvPr>
              <p:custDataLst>
                <p:tags r:id="rId12"/>
              </p:custDataLst>
            </p:nvPr>
          </p:nvSpPr>
          <p:spPr>
            <a:xfrm rot="17825275" flipH="1">
              <a:off x="4429580" y="3280816"/>
              <a:ext cx="1065213" cy="554037"/>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5" name="MH_Other_13"/>
            <p:cNvSpPr/>
            <p:nvPr>
              <p:custDataLst>
                <p:tags r:id="rId13"/>
              </p:custDataLst>
            </p:nvPr>
          </p:nvSpPr>
          <p:spPr>
            <a:xfrm rot="17825275" flipH="1">
              <a:off x="4600236" y="3241921"/>
              <a:ext cx="582612" cy="584200"/>
            </a:xfrm>
            <a:prstGeom prst="ellipse">
              <a:avLst/>
            </a:prstGeom>
            <a:solidFill>
              <a:srgbClr val="FFFFFF"/>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6" name="MH_Other_14"/>
            <p:cNvSpPr/>
            <p:nvPr>
              <p:custDataLst>
                <p:tags r:id="rId14"/>
              </p:custDataLst>
            </p:nvPr>
          </p:nvSpPr>
          <p:spPr>
            <a:xfrm>
              <a:off x="4716918" y="3376065"/>
              <a:ext cx="331787" cy="309562"/>
            </a:xfrm>
            <a:custGeom>
              <a:avLst/>
              <a:gdLst/>
              <a:ahLst/>
              <a:cxnLst/>
              <a:rect l="l" t="t" r="r" b="b"/>
              <a:pathLst>
                <a:path w="969654" h="903534">
                  <a:moveTo>
                    <a:pt x="813088" y="487443"/>
                  </a:moveTo>
                  <a:cubicBezTo>
                    <a:pt x="793206" y="487443"/>
                    <a:pt x="777088" y="503561"/>
                    <a:pt x="777088" y="523443"/>
                  </a:cubicBezTo>
                  <a:cubicBezTo>
                    <a:pt x="777088" y="543325"/>
                    <a:pt x="793206" y="559443"/>
                    <a:pt x="813088" y="559443"/>
                  </a:cubicBezTo>
                  <a:cubicBezTo>
                    <a:pt x="832970" y="559443"/>
                    <a:pt x="849088" y="543325"/>
                    <a:pt x="849088" y="523443"/>
                  </a:cubicBezTo>
                  <a:cubicBezTo>
                    <a:pt x="849088" y="503561"/>
                    <a:pt x="832970" y="487443"/>
                    <a:pt x="813088" y="487443"/>
                  </a:cubicBezTo>
                  <a:close/>
                  <a:moveTo>
                    <a:pt x="606961" y="487443"/>
                  </a:moveTo>
                  <a:cubicBezTo>
                    <a:pt x="587079" y="487443"/>
                    <a:pt x="570961" y="503561"/>
                    <a:pt x="570961" y="523443"/>
                  </a:cubicBezTo>
                  <a:cubicBezTo>
                    <a:pt x="570961" y="543325"/>
                    <a:pt x="587079" y="559443"/>
                    <a:pt x="606961" y="559443"/>
                  </a:cubicBezTo>
                  <a:cubicBezTo>
                    <a:pt x="626843" y="559443"/>
                    <a:pt x="642961" y="543325"/>
                    <a:pt x="642961" y="523443"/>
                  </a:cubicBezTo>
                  <a:cubicBezTo>
                    <a:pt x="642961" y="503561"/>
                    <a:pt x="626843" y="487443"/>
                    <a:pt x="606961" y="487443"/>
                  </a:cubicBezTo>
                  <a:close/>
                  <a:moveTo>
                    <a:pt x="691345" y="336511"/>
                  </a:moveTo>
                  <a:cubicBezTo>
                    <a:pt x="769490" y="335080"/>
                    <a:pt x="847112" y="364668"/>
                    <a:pt x="901758" y="422110"/>
                  </a:cubicBezTo>
                  <a:cubicBezTo>
                    <a:pt x="999759" y="525126"/>
                    <a:pt x="990612" y="681640"/>
                    <a:pt x="881173" y="774306"/>
                  </a:cubicBezTo>
                  <a:lnTo>
                    <a:pt x="905846" y="903534"/>
                  </a:lnTo>
                  <a:lnTo>
                    <a:pt x="792422" y="824563"/>
                  </a:lnTo>
                  <a:cubicBezTo>
                    <a:pt x="666952" y="867914"/>
                    <a:pt x="525982" y="820668"/>
                    <a:pt x="459770" y="713074"/>
                  </a:cubicBezTo>
                  <a:cubicBezTo>
                    <a:pt x="386891" y="594648"/>
                    <a:pt x="429055" y="444146"/>
                    <a:pt x="554971" y="373268"/>
                  </a:cubicBezTo>
                  <a:cubicBezTo>
                    <a:pt x="597384" y="349394"/>
                    <a:pt x="644458" y="337369"/>
                    <a:pt x="691345" y="336511"/>
                  </a:cubicBezTo>
                  <a:close/>
                  <a:moveTo>
                    <a:pt x="547874" y="187267"/>
                  </a:moveTo>
                  <a:cubicBezTo>
                    <a:pt x="518051" y="187267"/>
                    <a:pt x="493874" y="211444"/>
                    <a:pt x="493874" y="241267"/>
                  </a:cubicBezTo>
                  <a:cubicBezTo>
                    <a:pt x="493874" y="271090"/>
                    <a:pt x="518051" y="295267"/>
                    <a:pt x="547874" y="295267"/>
                  </a:cubicBezTo>
                  <a:cubicBezTo>
                    <a:pt x="577697" y="295267"/>
                    <a:pt x="601874" y="271090"/>
                    <a:pt x="601874" y="241267"/>
                  </a:cubicBezTo>
                  <a:cubicBezTo>
                    <a:pt x="601874" y="211444"/>
                    <a:pt x="577697" y="187267"/>
                    <a:pt x="547874" y="187267"/>
                  </a:cubicBezTo>
                  <a:close/>
                  <a:moveTo>
                    <a:pt x="294449" y="187267"/>
                  </a:moveTo>
                  <a:cubicBezTo>
                    <a:pt x="264626" y="187267"/>
                    <a:pt x="240449" y="211444"/>
                    <a:pt x="240449" y="241267"/>
                  </a:cubicBezTo>
                  <a:cubicBezTo>
                    <a:pt x="240449" y="271090"/>
                    <a:pt x="264626" y="295267"/>
                    <a:pt x="294449" y="295267"/>
                  </a:cubicBezTo>
                  <a:cubicBezTo>
                    <a:pt x="324272" y="295267"/>
                    <a:pt x="348449" y="271090"/>
                    <a:pt x="348449" y="241267"/>
                  </a:cubicBezTo>
                  <a:cubicBezTo>
                    <a:pt x="348449" y="211444"/>
                    <a:pt x="324272" y="187267"/>
                    <a:pt x="294449" y="187267"/>
                  </a:cubicBezTo>
                  <a:close/>
                  <a:moveTo>
                    <a:pt x="408549" y="168"/>
                  </a:moveTo>
                  <a:cubicBezTo>
                    <a:pt x="456533" y="-1113"/>
                    <a:pt x="505397" y="4870"/>
                    <a:pt x="553141" y="18800"/>
                  </a:cubicBezTo>
                  <a:cubicBezTo>
                    <a:pt x="730896" y="70663"/>
                    <a:pt x="843952" y="217556"/>
                    <a:pt x="840274" y="375462"/>
                  </a:cubicBezTo>
                  <a:cubicBezTo>
                    <a:pt x="754752" y="310337"/>
                    <a:pt x="632797" y="302687"/>
                    <a:pt x="535419" y="357502"/>
                  </a:cubicBezTo>
                  <a:cubicBezTo>
                    <a:pt x="409503" y="428380"/>
                    <a:pt x="367339" y="578882"/>
                    <a:pt x="440218" y="697308"/>
                  </a:cubicBezTo>
                  <a:cubicBezTo>
                    <a:pt x="450352" y="713775"/>
                    <a:pt x="462237" y="728829"/>
                    <a:pt x="478397" y="739559"/>
                  </a:cubicBezTo>
                  <a:cubicBezTo>
                    <a:pt x="442192" y="745523"/>
                    <a:pt x="404623" y="745773"/>
                    <a:pt x="366675" y="741395"/>
                  </a:cubicBezTo>
                  <a:lnTo>
                    <a:pt x="245711" y="837584"/>
                  </a:lnTo>
                  <a:lnTo>
                    <a:pt x="214226" y="696474"/>
                  </a:lnTo>
                  <a:cubicBezTo>
                    <a:pt x="11680" y="595442"/>
                    <a:pt x="-59861" y="368389"/>
                    <a:pt x="54436" y="189343"/>
                  </a:cubicBezTo>
                  <a:cubicBezTo>
                    <a:pt x="128564" y="73222"/>
                    <a:pt x="264598" y="4010"/>
                    <a:pt x="408549" y="168"/>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200">
                <a:solidFill>
                  <a:srgbClr val="FFFFFF"/>
                </a:solidFill>
                <a:ea typeface="微软雅黑" panose="020B0503020204020204" pitchFamily="34" charset="-122"/>
              </a:endParaRPr>
            </a:p>
          </p:txBody>
        </p:sp>
        <p:sp>
          <p:nvSpPr>
            <p:cNvPr id="17" name="MH_Other_15"/>
            <p:cNvSpPr/>
            <p:nvPr>
              <p:custDataLst>
                <p:tags r:id="rId15"/>
              </p:custDataLst>
            </p:nvPr>
          </p:nvSpPr>
          <p:spPr>
            <a:xfrm rot="14599033" flipH="1">
              <a:off x="4435930" y="4579391"/>
              <a:ext cx="1065213" cy="55403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8" name="MH_Other_16"/>
            <p:cNvSpPr/>
            <p:nvPr>
              <p:custDataLst>
                <p:tags r:id="rId16"/>
              </p:custDataLst>
            </p:nvPr>
          </p:nvSpPr>
          <p:spPr>
            <a:xfrm rot="14599033" flipH="1">
              <a:off x="4597061" y="4619871"/>
              <a:ext cx="582612" cy="584200"/>
            </a:xfrm>
            <a:prstGeom prst="ellipse">
              <a:avLst/>
            </a:prstGeom>
            <a:solidFill>
              <a:srgbClr val="FFFFFF"/>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19" name="MH_Other_17"/>
            <p:cNvSpPr>
              <a:spLocks noChangeArrowheads="1"/>
            </p:cNvSpPr>
            <p:nvPr>
              <p:custDataLst>
                <p:tags r:id="rId17"/>
              </p:custDataLst>
            </p:nvPr>
          </p:nvSpPr>
          <p:spPr bwMode="auto">
            <a:xfrm>
              <a:off x="4751843" y="4796878"/>
              <a:ext cx="255587" cy="252413"/>
            </a:xfrm>
            <a:custGeom>
              <a:avLst/>
              <a:gdLst/>
              <a:ahLst/>
              <a:cxnLst/>
              <a:rect l="0" t="0" r="r" b="b"/>
              <a:pathLst>
                <a:path w="1622425" h="1601788">
                  <a:moveTo>
                    <a:pt x="1477962" y="927100"/>
                  </a:moveTo>
                  <a:lnTo>
                    <a:pt x="1622425" y="927100"/>
                  </a:lnTo>
                  <a:lnTo>
                    <a:pt x="1622425" y="1293813"/>
                  </a:lnTo>
                  <a:lnTo>
                    <a:pt x="1477962" y="1293813"/>
                  </a:lnTo>
                  <a:lnTo>
                    <a:pt x="1477962" y="927100"/>
                  </a:lnTo>
                  <a:close/>
                  <a:moveTo>
                    <a:pt x="1477962" y="463550"/>
                  </a:moveTo>
                  <a:lnTo>
                    <a:pt x="1622425" y="463550"/>
                  </a:lnTo>
                  <a:lnTo>
                    <a:pt x="1622425" y="830263"/>
                  </a:lnTo>
                  <a:lnTo>
                    <a:pt x="1477962" y="830263"/>
                  </a:lnTo>
                  <a:lnTo>
                    <a:pt x="1477962" y="463550"/>
                  </a:lnTo>
                  <a:close/>
                  <a:moveTo>
                    <a:pt x="871932" y="418865"/>
                  </a:moveTo>
                  <a:lnTo>
                    <a:pt x="866214" y="419183"/>
                  </a:lnTo>
                  <a:lnTo>
                    <a:pt x="859861" y="419183"/>
                  </a:lnTo>
                  <a:lnTo>
                    <a:pt x="848426" y="420453"/>
                  </a:lnTo>
                  <a:lnTo>
                    <a:pt x="837309" y="422359"/>
                  </a:lnTo>
                  <a:lnTo>
                    <a:pt x="826509" y="424582"/>
                  </a:lnTo>
                  <a:lnTo>
                    <a:pt x="815709" y="427440"/>
                  </a:lnTo>
                  <a:lnTo>
                    <a:pt x="805862" y="430298"/>
                  </a:lnTo>
                  <a:lnTo>
                    <a:pt x="796650" y="433473"/>
                  </a:lnTo>
                  <a:lnTo>
                    <a:pt x="787439" y="436649"/>
                  </a:lnTo>
                  <a:lnTo>
                    <a:pt x="771874" y="443000"/>
                  </a:lnTo>
                  <a:lnTo>
                    <a:pt x="766792" y="444906"/>
                  </a:lnTo>
                  <a:lnTo>
                    <a:pt x="762027" y="446811"/>
                  </a:lnTo>
                  <a:lnTo>
                    <a:pt x="757262" y="449034"/>
                  </a:lnTo>
                  <a:lnTo>
                    <a:pt x="752498" y="451257"/>
                  </a:lnTo>
                  <a:lnTo>
                    <a:pt x="748051" y="454115"/>
                  </a:lnTo>
                  <a:lnTo>
                    <a:pt x="743921" y="456655"/>
                  </a:lnTo>
                  <a:lnTo>
                    <a:pt x="739792" y="459831"/>
                  </a:lnTo>
                  <a:lnTo>
                    <a:pt x="735345" y="463324"/>
                  </a:lnTo>
                  <a:lnTo>
                    <a:pt x="731533" y="466817"/>
                  </a:lnTo>
                  <a:lnTo>
                    <a:pt x="728039" y="470628"/>
                  </a:lnTo>
                  <a:lnTo>
                    <a:pt x="724545" y="474757"/>
                  </a:lnTo>
                  <a:lnTo>
                    <a:pt x="721051" y="479202"/>
                  </a:lnTo>
                  <a:lnTo>
                    <a:pt x="718192" y="483966"/>
                  </a:lnTo>
                  <a:lnTo>
                    <a:pt x="715333" y="488729"/>
                  </a:lnTo>
                  <a:lnTo>
                    <a:pt x="712792" y="493810"/>
                  </a:lnTo>
                  <a:lnTo>
                    <a:pt x="710251" y="499526"/>
                  </a:lnTo>
                  <a:lnTo>
                    <a:pt x="708028" y="504925"/>
                  </a:lnTo>
                  <a:lnTo>
                    <a:pt x="706122" y="510959"/>
                  </a:lnTo>
                  <a:lnTo>
                    <a:pt x="704216" y="517310"/>
                  </a:lnTo>
                  <a:lnTo>
                    <a:pt x="702628" y="523979"/>
                  </a:lnTo>
                  <a:lnTo>
                    <a:pt x="701357" y="530648"/>
                  </a:lnTo>
                  <a:lnTo>
                    <a:pt x="700404" y="537952"/>
                  </a:lnTo>
                  <a:lnTo>
                    <a:pt x="699769" y="545256"/>
                  </a:lnTo>
                  <a:lnTo>
                    <a:pt x="699451" y="553512"/>
                  </a:lnTo>
                  <a:lnTo>
                    <a:pt x="699451" y="561451"/>
                  </a:lnTo>
                  <a:lnTo>
                    <a:pt x="699451" y="570025"/>
                  </a:lnTo>
                  <a:lnTo>
                    <a:pt x="700087" y="578600"/>
                  </a:lnTo>
                  <a:lnTo>
                    <a:pt x="700722" y="587809"/>
                  </a:lnTo>
                  <a:lnTo>
                    <a:pt x="701992" y="597018"/>
                  </a:lnTo>
                  <a:lnTo>
                    <a:pt x="703263" y="607180"/>
                  </a:lnTo>
                  <a:lnTo>
                    <a:pt x="705169" y="617025"/>
                  </a:lnTo>
                  <a:lnTo>
                    <a:pt x="707392" y="627504"/>
                  </a:lnTo>
                  <a:lnTo>
                    <a:pt x="708028" y="630998"/>
                  </a:lnTo>
                  <a:lnTo>
                    <a:pt x="708028" y="634173"/>
                  </a:lnTo>
                  <a:lnTo>
                    <a:pt x="707710" y="637666"/>
                  </a:lnTo>
                  <a:lnTo>
                    <a:pt x="707392" y="640524"/>
                  </a:lnTo>
                  <a:lnTo>
                    <a:pt x="706757" y="643065"/>
                  </a:lnTo>
                  <a:lnTo>
                    <a:pt x="705804" y="645605"/>
                  </a:lnTo>
                  <a:lnTo>
                    <a:pt x="703263" y="650051"/>
                  </a:lnTo>
                  <a:lnTo>
                    <a:pt x="701039" y="654815"/>
                  </a:lnTo>
                  <a:lnTo>
                    <a:pt x="699134" y="658626"/>
                  </a:lnTo>
                  <a:lnTo>
                    <a:pt x="698498" y="660531"/>
                  </a:lnTo>
                  <a:lnTo>
                    <a:pt x="697863" y="662436"/>
                  </a:lnTo>
                  <a:lnTo>
                    <a:pt x="697545" y="664342"/>
                  </a:lnTo>
                  <a:lnTo>
                    <a:pt x="697545" y="666247"/>
                  </a:lnTo>
                  <a:lnTo>
                    <a:pt x="699134" y="688794"/>
                  </a:lnTo>
                  <a:lnTo>
                    <a:pt x="700404" y="702132"/>
                  </a:lnTo>
                  <a:lnTo>
                    <a:pt x="701039" y="709436"/>
                  </a:lnTo>
                  <a:lnTo>
                    <a:pt x="702310" y="716104"/>
                  </a:lnTo>
                  <a:lnTo>
                    <a:pt x="703581" y="723408"/>
                  </a:lnTo>
                  <a:lnTo>
                    <a:pt x="705487" y="729760"/>
                  </a:lnTo>
                  <a:lnTo>
                    <a:pt x="707075" y="736111"/>
                  </a:lnTo>
                  <a:lnTo>
                    <a:pt x="709298" y="742145"/>
                  </a:lnTo>
                  <a:lnTo>
                    <a:pt x="711839" y="747226"/>
                  </a:lnTo>
                  <a:lnTo>
                    <a:pt x="714698" y="751989"/>
                  </a:lnTo>
                  <a:lnTo>
                    <a:pt x="716286" y="753894"/>
                  </a:lnTo>
                  <a:lnTo>
                    <a:pt x="718192" y="755800"/>
                  </a:lnTo>
                  <a:lnTo>
                    <a:pt x="719780" y="757705"/>
                  </a:lnTo>
                  <a:lnTo>
                    <a:pt x="722322" y="759293"/>
                  </a:lnTo>
                  <a:lnTo>
                    <a:pt x="725816" y="760563"/>
                  </a:lnTo>
                  <a:lnTo>
                    <a:pt x="731533" y="762151"/>
                  </a:lnTo>
                  <a:lnTo>
                    <a:pt x="736933" y="763104"/>
                  </a:lnTo>
                  <a:lnTo>
                    <a:pt x="738839" y="763421"/>
                  </a:lnTo>
                  <a:lnTo>
                    <a:pt x="739792" y="763104"/>
                  </a:lnTo>
                  <a:lnTo>
                    <a:pt x="745827" y="831062"/>
                  </a:lnTo>
                  <a:lnTo>
                    <a:pt x="747098" y="833603"/>
                  </a:lnTo>
                  <a:lnTo>
                    <a:pt x="748368" y="835826"/>
                  </a:lnTo>
                  <a:lnTo>
                    <a:pt x="749639" y="838049"/>
                  </a:lnTo>
                  <a:lnTo>
                    <a:pt x="751227" y="839954"/>
                  </a:lnTo>
                  <a:lnTo>
                    <a:pt x="754404" y="843765"/>
                  </a:lnTo>
                  <a:lnTo>
                    <a:pt x="757898" y="847576"/>
                  </a:lnTo>
                  <a:lnTo>
                    <a:pt x="761074" y="851386"/>
                  </a:lnTo>
                  <a:lnTo>
                    <a:pt x="762662" y="853609"/>
                  </a:lnTo>
                  <a:lnTo>
                    <a:pt x="763933" y="855832"/>
                  </a:lnTo>
                  <a:lnTo>
                    <a:pt x="765204" y="858373"/>
                  </a:lnTo>
                  <a:lnTo>
                    <a:pt x="766474" y="861548"/>
                  </a:lnTo>
                  <a:lnTo>
                    <a:pt x="767427" y="865042"/>
                  </a:lnTo>
                  <a:lnTo>
                    <a:pt x="768380" y="868852"/>
                  </a:lnTo>
                  <a:lnTo>
                    <a:pt x="751545" y="872663"/>
                  </a:lnTo>
                  <a:lnTo>
                    <a:pt x="744874" y="887271"/>
                  </a:lnTo>
                  <a:lnTo>
                    <a:pt x="740745" y="895528"/>
                  </a:lnTo>
                  <a:lnTo>
                    <a:pt x="736298" y="904102"/>
                  </a:lnTo>
                  <a:lnTo>
                    <a:pt x="731533" y="912358"/>
                  </a:lnTo>
                  <a:lnTo>
                    <a:pt x="726451" y="919980"/>
                  </a:lnTo>
                  <a:lnTo>
                    <a:pt x="723910" y="923156"/>
                  </a:lnTo>
                  <a:lnTo>
                    <a:pt x="721051" y="926014"/>
                  </a:lnTo>
                  <a:lnTo>
                    <a:pt x="718510" y="928555"/>
                  </a:lnTo>
                  <a:lnTo>
                    <a:pt x="715969" y="930778"/>
                  </a:lnTo>
                  <a:lnTo>
                    <a:pt x="680393" y="940622"/>
                  </a:lnTo>
                  <a:lnTo>
                    <a:pt x="648628" y="953960"/>
                  </a:lnTo>
                  <a:lnTo>
                    <a:pt x="615911" y="967932"/>
                  </a:lnTo>
                  <a:lnTo>
                    <a:pt x="551747" y="995243"/>
                  </a:lnTo>
                  <a:lnTo>
                    <a:pt x="544123" y="998101"/>
                  </a:lnTo>
                  <a:lnTo>
                    <a:pt x="537135" y="1000641"/>
                  </a:lnTo>
                  <a:lnTo>
                    <a:pt x="522524" y="1006040"/>
                  </a:lnTo>
                  <a:lnTo>
                    <a:pt x="507912" y="1011121"/>
                  </a:lnTo>
                  <a:lnTo>
                    <a:pt x="500924" y="1013979"/>
                  </a:lnTo>
                  <a:lnTo>
                    <a:pt x="493936" y="1016837"/>
                  </a:lnTo>
                  <a:lnTo>
                    <a:pt x="487583" y="1020648"/>
                  </a:lnTo>
                  <a:lnTo>
                    <a:pt x="481548" y="1024141"/>
                  </a:lnTo>
                  <a:lnTo>
                    <a:pt x="475512" y="1027952"/>
                  </a:lnTo>
                  <a:lnTo>
                    <a:pt x="470430" y="1032398"/>
                  </a:lnTo>
                  <a:lnTo>
                    <a:pt x="467889" y="1034938"/>
                  </a:lnTo>
                  <a:lnTo>
                    <a:pt x="465665" y="1037796"/>
                  </a:lnTo>
                  <a:lnTo>
                    <a:pt x="463442" y="1040337"/>
                  </a:lnTo>
                  <a:lnTo>
                    <a:pt x="461218" y="1043195"/>
                  </a:lnTo>
                  <a:lnTo>
                    <a:pt x="459313" y="1046370"/>
                  </a:lnTo>
                  <a:lnTo>
                    <a:pt x="457407" y="1049546"/>
                  </a:lnTo>
                  <a:lnTo>
                    <a:pt x="456136" y="1052722"/>
                  </a:lnTo>
                  <a:lnTo>
                    <a:pt x="454548" y="1056850"/>
                  </a:lnTo>
                  <a:lnTo>
                    <a:pt x="454230" y="1082573"/>
                  </a:lnTo>
                  <a:lnTo>
                    <a:pt x="453595" y="1116234"/>
                  </a:lnTo>
                  <a:lnTo>
                    <a:pt x="452960" y="1151484"/>
                  </a:lnTo>
                  <a:lnTo>
                    <a:pt x="452642" y="1167997"/>
                  </a:lnTo>
                  <a:lnTo>
                    <a:pt x="452960" y="1182605"/>
                  </a:lnTo>
                  <a:lnTo>
                    <a:pt x="1276928" y="1182605"/>
                  </a:lnTo>
                  <a:lnTo>
                    <a:pt x="1277245" y="1167997"/>
                  </a:lnTo>
                  <a:lnTo>
                    <a:pt x="1276928" y="1151484"/>
                  </a:lnTo>
                  <a:lnTo>
                    <a:pt x="1276292" y="1116234"/>
                  </a:lnTo>
                  <a:lnTo>
                    <a:pt x="1275339" y="1082573"/>
                  </a:lnTo>
                  <a:lnTo>
                    <a:pt x="1275022" y="1056850"/>
                  </a:lnTo>
                  <a:lnTo>
                    <a:pt x="1273751" y="1052722"/>
                  </a:lnTo>
                  <a:lnTo>
                    <a:pt x="1272163" y="1049546"/>
                  </a:lnTo>
                  <a:lnTo>
                    <a:pt x="1270257" y="1046370"/>
                  </a:lnTo>
                  <a:lnTo>
                    <a:pt x="1268669" y="1043195"/>
                  </a:lnTo>
                  <a:lnTo>
                    <a:pt x="1266445" y="1040337"/>
                  </a:lnTo>
                  <a:lnTo>
                    <a:pt x="1264222" y="1037796"/>
                  </a:lnTo>
                  <a:lnTo>
                    <a:pt x="1261998" y="1034938"/>
                  </a:lnTo>
                  <a:lnTo>
                    <a:pt x="1259775" y="1032398"/>
                  </a:lnTo>
                  <a:lnTo>
                    <a:pt x="1254057" y="1027952"/>
                  </a:lnTo>
                  <a:lnTo>
                    <a:pt x="1248340" y="1024141"/>
                  </a:lnTo>
                  <a:lnTo>
                    <a:pt x="1242304" y="1020648"/>
                  </a:lnTo>
                  <a:lnTo>
                    <a:pt x="1235634" y="1016837"/>
                  </a:lnTo>
                  <a:lnTo>
                    <a:pt x="1228963" y="1013979"/>
                  </a:lnTo>
                  <a:lnTo>
                    <a:pt x="1221658" y="1011121"/>
                  </a:lnTo>
                  <a:lnTo>
                    <a:pt x="1207681" y="1006040"/>
                  </a:lnTo>
                  <a:lnTo>
                    <a:pt x="1192752" y="1000641"/>
                  </a:lnTo>
                  <a:lnTo>
                    <a:pt x="1185446" y="998101"/>
                  </a:lnTo>
                  <a:lnTo>
                    <a:pt x="1178458" y="995243"/>
                  </a:lnTo>
                  <a:lnTo>
                    <a:pt x="1113659" y="967932"/>
                  </a:lnTo>
                  <a:lnTo>
                    <a:pt x="1080941" y="953960"/>
                  </a:lnTo>
                  <a:lnTo>
                    <a:pt x="1049177" y="940622"/>
                  </a:lnTo>
                  <a:lnTo>
                    <a:pt x="1013601" y="930778"/>
                  </a:lnTo>
                  <a:lnTo>
                    <a:pt x="1011060" y="928555"/>
                  </a:lnTo>
                  <a:lnTo>
                    <a:pt x="1008519" y="926014"/>
                  </a:lnTo>
                  <a:lnTo>
                    <a:pt x="1005977" y="923156"/>
                  </a:lnTo>
                  <a:lnTo>
                    <a:pt x="1003436" y="919980"/>
                  </a:lnTo>
                  <a:lnTo>
                    <a:pt x="998036" y="912358"/>
                  </a:lnTo>
                  <a:lnTo>
                    <a:pt x="993589" y="904102"/>
                  </a:lnTo>
                  <a:lnTo>
                    <a:pt x="989142" y="895528"/>
                  </a:lnTo>
                  <a:lnTo>
                    <a:pt x="985013" y="887271"/>
                  </a:lnTo>
                  <a:lnTo>
                    <a:pt x="978025" y="872663"/>
                  </a:lnTo>
                  <a:lnTo>
                    <a:pt x="955790" y="869487"/>
                  </a:lnTo>
                  <a:lnTo>
                    <a:pt x="956107" y="865359"/>
                  </a:lnTo>
                  <a:lnTo>
                    <a:pt x="956743" y="861231"/>
                  </a:lnTo>
                  <a:lnTo>
                    <a:pt x="957696" y="857738"/>
                  </a:lnTo>
                  <a:lnTo>
                    <a:pt x="958649" y="854562"/>
                  </a:lnTo>
                  <a:lnTo>
                    <a:pt x="960237" y="852021"/>
                  </a:lnTo>
                  <a:lnTo>
                    <a:pt x="961507" y="849481"/>
                  </a:lnTo>
                  <a:lnTo>
                    <a:pt x="965319" y="845035"/>
                  </a:lnTo>
                  <a:lnTo>
                    <a:pt x="968813" y="840272"/>
                  </a:lnTo>
                  <a:lnTo>
                    <a:pt x="972307" y="835826"/>
                  </a:lnTo>
                  <a:lnTo>
                    <a:pt x="973895" y="833603"/>
                  </a:lnTo>
                  <a:lnTo>
                    <a:pt x="975484" y="830745"/>
                  </a:lnTo>
                  <a:lnTo>
                    <a:pt x="977072" y="827887"/>
                  </a:lnTo>
                  <a:lnTo>
                    <a:pt x="978025" y="824393"/>
                  </a:lnTo>
                  <a:lnTo>
                    <a:pt x="978978" y="821218"/>
                  </a:lnTo>
                  <a:lnTo>
                    <a:pt x="979613" y="818042"/>
                  </a:lnTo>
                  <a:lnTo>
                    <a:pt x="980566" y="811373"/>
                  </a:lnTo>
                  <a:lnTo>
                    <a:pt x="981201" y="804069"/>
                  </a:lnTo>
                  <a:lnTo>
                    <a:pt x="981837" y="797083"/>
                  </a:lnTo>
                  <a:lnTo>
                    <a:pt x="982154" y="789779"/>
                  </a:lnTo>
                  <a:lnTo>
                    <a:pt x="983107" y="783110"/>
                  </a:lnTo>
                  <a:lnTo>
                    <a:pt x="983742" y="779935"/>
                  </a:lnTo>
                  <a:lnTo>
                    <a:pt x="984695" y="776759"/>
                  </a:lnTo>
                  <a:lnTo>
                    <a:pt x="985966" y="773266"/>
                  </a:lnTo>
                  <a:lnTo>
                    <a:pt x="987236" y="770408"/>
                  </a:lnTo>
                  <a:lnTo>
                    <a:pt x="988507" y="768502"/>
                  </a:lnTo>
                  <a:lnTo>
                    <a:pt x="989778" y="766915"/>
                  </a:lnTo>
                  <a:lnTo>
                    <a:pt x="991366" y="765327"/>
                  </a:lnTo>
                  <a:lnTo>
                    <a:pt x="992636" y="764056"/>
                  </a:lnTo>
                  <a:lnTo>
                    <a:pt x="996131" y="761834"/>
                  </a:lnTo>
                  <a:lnTo>
                    <a:pt x="999942" y="759928"/>
                  </a:lnTo>
                  <a:lnTo>
                    <a:pt x="1003436" y="758023"/>
                  </a:lnTo>
                  <a:lnTo>
                    <a:pt x="1006930" y="755800"/>
                  </a:lnTo>
                  <a:lnTo>
                    <a:pt x="1010107" y="753259"/>
                  </a:lnTo>
                  <a:lnTo>
                    <a:pt x="1011695" y="751989"/>
                  </a:lnTo>
                  <a:lnTo>
                    <a:pt x="1012966" y="750401"/>
                  </a:lnTo>
                  <a:lnTo>
                    <a:pt x="1014871" y="746908"/>
                  </a:lnTo>
                  <a:lnTo>
                    <a:pt x="1017095" y="743097"/>
                  </a:lnTo>
                  <a:lnTo>
                    <a:pt x="1019001" y="738651"/>
                  </a:lnTo>
                  <a:lnTo>
                    <a:pt x="1020589" y="734523"/>
                  </a:lnTo>
                  <a:lnTo>
                    <a:pt x="1023130" y="725631"/>
                  </a:lnTo>
                  <a:lnTo>
                    <a:pt x="1024718" y="717057"/>
                  </a:lnTo>
                  <a:lnTo>
                    <a:pt x="1025989" y="709753"/>
                  </a:lnTo>
                  <a:lnTo>
                    <a:pt x="1026942" y="701814"/>
                  </a:lnTo>
                  <a:lnTo>
                    <a:pt x="1027895" y="693875"/>
                  </a:lnTo>
                  <a:lnTo>
                    <a:pt x="1028213" y="685618"/>
                  </a:lnTo>
                  <a:lnTo>
                    <a:pt x="1027895" y="677362"/>
                  </a:lnTo>
                  <a:lnTo>
                    <a:pt x="1027577" y="673233"/>
                  </a:lnTo>
                  <a:lnTo>
                    <a:pt x="1026942" y="669105"/>
                  </a:lnTo>
                  <a:lnTo>
                    <a:pt x="1025989" y="665294"/>
                  </a:lnTo>
                  <a:lnTo>
                    <a:pt x="1025036" y="661484"/>
                  </a:lnTo>
                  <a:lnTo>
                    <a:pt x="1023766" y="657673"/>
                  </a:lnTo>
                  <a:lnTo>
                    <a:pt x="1022177" y="654180"/>
                  </a:lnTo>
                  <a:lnTo>
                    <a:pt x="1019001" y="647511"/>
                  </a:lnTo>
                  <a:lnTo>
                    <a:pt x="1015824" y="642747"/>
                  </a:lnTo>
                  <a:lnTo>
                    <a:pt x="1014871" y="640207"/>
                  </a:lnTo>
                  <a:lnTo>
                    <a:pt x="1013919" y="637349"/>
                  </a:lnTo>
                  <a:lnTo>
                    <a:pt x="1012966" y="633856"/>
                  </a:lnTo>
                  <a:lnTo>
                    <a:pt x="1012330" y="629410"/>
                  </a:lnTo>
                  <a:lnTo>
                    <a:pt x="1012013" y="626234"/>
                  </a:lnTo>
                  <a:lnTo>
                    <a:pt x="1012013" y="622106"/>
                  </a:lnTo>
                  <a:lnTo>
                    <a:pt x="1012330" y="612261"/>
                  </a:lnTo>
                  <a:lnTo>
                    <a:pt x="1012966" y="601147"/>
                  </a:lnTo>
                  <a:lnTo>
                    <a:pt x="1013919" y="588762"/>
                  </a:lnTo>
                  <a:lnTo>
                    <a:pt x="1016460" y="566215"/>
                  </a:lnTo>
                  <a:lnTo>
                    <a:pt x="1017095" y="557323"/>
                  </a:lnTo>
                  <a:lnTo>
                    <a:pt x="1017413" y="551607"/>
                  </a:lnTo>
                  <a:lnTo>
                    <a:pt x="1017730" y="534141"/>
                  </a:lnTo>
                  <a:lnTo>
                    <a:pt x="1017413" y="527472"/>
                  </a:lnTo>
                  <a:lnTo>
                    <a:pt x="1016777" y="521756"/>
                  </a:lnTo>
                  <a:lnTo>
                    <a:pt x="1015824" y="516040"/>
                  </a:lnTo>
                  <a:lnTo>
                    <a:pt x="1014236" y="509371"/>
                  </a:lnTo>
                  <a:lnTo>
                    <a:pt x="1010424" y="492222"/>
                  </a:lnTo>
                  <a:lnTo>
                    <a:pt x="1008836" y="488412"/>
                  </a:lnTo>
                  <a:lnTo>
                    <a:pt x="1006930" y="483966"/>
                  </a:lnTo>
                  <a:lnTo>
                    <a:pt x="1004707" y="478567"/>
                  </a:lnTo>
                  <a:lnTo>
                    <a:pt x="1001530" y="473169"/>
                  </a:lnTo>
                  <a:lnTo>
                    <a:pt x="997401" y="467770"/>
                  </a:lnTo>
                  <a:lnTo>
                    <a:pt x="995495" y="465547"/>
                  </a:lnTo>
                  <a:lnTo>
                    <a:pt x="993272" y="463324"/>
                  </a:lnTo>
                  <a:lnTo>
                    <a:pt x="991048" y="460784"/>
                  </a:lnTo>
                  <a:lnTo>
                    <a:pt x="988825" y="459196"/>
                  </a:lnTo>
                  <a:lnTo>
                    <a:pt x="962143" y="454750"/>
                  </a:lnTo>
                  <a:lnTo>
                    <a:pt x="945943" y="439825"/>
                  </a:lnTo>
                  <a:lnTo>
                    <a:pt x="939908" y="436331"/>
                  </a:lnTo>
                  <a:lnTo>
                    <a:pt x="933555" y="433156"/>
                  </a:lnTo>
                  <a:lnTo>
                    <a:pt x="927202" y="430298"/>
                  </a:lnTo>
                  <a:lnTo>
                    <a:pt x="921167" y="427757"/>
                  </a:lnTo>
                  <a:lnTo>
                    <a:pt x="915131" y="425534"/>
                  </a:lnTo>
                  <a:lnTo>
                    <a:pt x="908778" y="423629"/>
                  </a:lnTo>
                  <a:lnTo>
                    <a:pt x="902426" y="422041"/>
                  </a:lnTo>
                  <a:lnTo>
                    <a:pt x="896390" y="421088"/>
                  </a:lnTo>
                  <a:lnTo>
                    <a:pt x="890038" y="420136"/>
                  </a:lnTo>
                  <a:lnTo>
                    <a:pt x="884002" y="419501"/>
                  </a:lnTo>
                  <a:lnTo>
                    <a:pt x="878285" y="419183"/>
                  </a:lnTo>
                  <a:lnTo>
                    <a:pt x="871932" y="418865"/>
                  </a:lnTo>
                  <a:close/>
                  <a:moveTo>
                    <a:pt x="1477962" y="0"/>
                  </a:moveTo>
                  <a:lnTo>
                    <a:pt x="1622425" y="0"/>
                  </a:lnTo>
                  <a:lnTo>
                    <a:pt x="1622425" y="366713"/>
                  </a:lnTo>
                  <a:lnTo>
                    <a:pt x="1477962" y="366713"/>
                  </a:lnTo>
                  <a:lnTo>
                    <a:pt x="1477962" y="0"/>
                  </a:lnTo>
                  <a:close/>
                  <a:moveTo>
                    <a:pt x="326855" y="0"/>
                  </a:moveTo>
                  <a:lnTo>
                    <a:pt x="1403350" y="0"/>
                  </a:lnTo>
                  <a:lnTo>
                    <a:pt x="1403350" y="1601788"/>
                  </a:lnTo>
                  <a:lnTo>
                    <a:pt x="326855" y="1601788"/>
                  </a:lnTo>
                  <a:lnTo>
                    <a:pt x="326855" y="0"/>
                  </a:lnTo>
                  <a:close/>
                  <a:moveTo>
                    <a:pt x="90211" y="0"/>
                  </a:moveTo>
                  <a:lnTo>
                    <a:pt x="94975" y="0"/>
                  </a:lnTo>
                  <a:lnTo>
                    <a:pt x="212503" y="0"/>
                  </a:lnTo>
                  <a:lnTo>
                    <a:pt x="212503" y="1601788"/>
                  </a:lnTo>
                  <a:lnTo>
                    <a:pt x="94975" y="1601788"/>
                  </a:lnTo>
                  <a:lnTo>
                    <a:pt x="90211" y="1601788"/>
                  </a:lnTo>
                  <a:lnTo>
                    <a:pt x="85446" y="1601471"/>
                  </a:lnTo>
                  <a:lnTo>
                    <a:pt x="80681" y="1600835"/>
                  </a:lnTo>
                  <a:lnTo>
                    <a:pt x="75917" y="1599883"/>
                  </a:lnTo>
                  <a:lnTo>
                    <a:pt x="71470" y="1598930"/>
                  </a:lnTo>
                  <a:lnTo>
                    <a:pt x="67023" y="1597660"/>
                  </a:lnTo>
                  <a:lnTo>
                    <a:pt x="62258" y="1596072"/>
                  </a:lnTo>
                  <a:lnTo>
                    <a:pt x="58129" y="1594484"/>
                  </a:lnTo>
                  <a:lnTo>
                    <a:pt x="53999" y="1592261"/>
                  </a:lnTo>
                  <a:lnTo>
                    <a:pt x="49870" y="1590356"/>
                  </a:lnTo>
                  <a:lnTo>
                    <a:pt x="45740" y="1587815"/>
                  </a:lnTo>
                  <a:lnTo>
                    <a:pt x="41929" y="1585592"/>
                  </a:lnTo>
                  <a:lnTo>
                    <a:pt x="38117" y="1583052"/>
                  </a:lnTo>
                  <a:lnTo>
                    <a:pt x="34623" y="1580194"/>
                  </a:lnTo>
                  <a:lnTo>
                    <a:pt x="31446" y="1577336"/>
                  </a:lnTo>
                  <a:lnTo>
                    <a:pt x="27635" y="1573843"/>
                  </a:lnTo>
                  <a:lnTo>
                    <a:pt x="24776" y="1570667"/>
                  </a:lnTo>
                  <a:lnTo>
                    <a:pt x="21917" y="1567174"/>
                  </a:lnTo>
                  <a:lnTo>
                    <a:pt x="19058" y="1563681"/>
                  </a:lnTo>
                  <a:lnTo>
                    <a:pt x="16517" y="1559870"/>
                  </a:lnTo>
                  <a:lnTo>
                    <a:pt x="13976" y="1556059"/>
                  </a:lnTo>
                  <a:lnTo>
                    <a:pt x="11435" y="1551931"/>
                  </a:lnTo>
                  <a:lnTo>
                    <a:pt x="9211" y="1548120"/>
                  </a:lnTo>
                  <a:lnTo>
                    <a:pt x="7306" y="1543992"/>
                  </a:lnTo>
                  <a:lnTo>
                    <a:pt x="5717" y="1539228"/>
                  </a:lnTo>
                  <a:lnTo>
                    <a:pt x="4447" y="1535100"/>
                  </a:lnTo>
                  <a:lnTo>
                    <a:pt x="3176" y="1530654"/>
                  </a:lnTo>
                  <a:lnTo>
                    <a:pt x="1906" y="1525891"/>
                  </a:lnTo>
                  <a:lnTo>
                    <a:pt x="1270" y="1521127"/>
                  </a:lnTo>
                  <a:lnTo>
                    <a:pt x="635" y="1516364"/>
                  </a:lnTo>
                  <a:lnTo>
                    <a:pt x="317" y="1511600"/>
                  </a:lnTo>
                  <a:lnTo>
                    <a:pt x="0" y="1506837"/>
                  </a:lnTo>
                  <a:lnTo>
                    <a:pt x="0" y="94951"/>
                  </a:lnTo>
                  <a:lnTo>
                    <a:pt x="317" y="90188"/>
                  </a:lnTo>
                  <a:lnTo>
                    <a:pt x="635" y="85424"/>
                  </a:lnTo>
                  <a:lnTo>
                    <a:pt x="1270" y="80661"/>
                  </a:lnTo>
                  <a:lnTo>
                    <a:pt x="1906" y="75580"/>
                  </a:lnTo>
                  <a:lnTo>
                    <a:pt x="3176" y="71134"/>
                  </a:lnTo>
                  <a:lnTo>
                    <a:pt x="4447" y="66688"/>
                  </a:lnTo>
                  <a:lnTo>
                    <a:pt x="5717" y="62560"/>
                  </a:lnTo>
                  <a:lnTo>
                    <a:pt x="7306" y="57796"/>
                  </a:lnTo>
                  <a:lnTo>
                    <a:pt x="9211" y="53668"/>
                  </a:lnTo>
                  <a:lnTo>
                    <a:pt x="11435" y="49857"/>
                  </a:lnTo>
                  <a:lnTo>
                    <a:pt x="13976" y="45729"/>
                  </a:lnTo>
                  <a:lnTo>
                    <a:pt x="16517" y="41601"/>
                  </a:lnTo>
                  <a:lnTo>
                    <a:pt x="19058" y="38107"/>
                  </a:lnTo>
                  <a:lnTo>
                    <a:pt x="21917" y="34614"/>
                  </a:lnTo>
                  <a:lnTo>
                    <a:pt x="24776" y="31121"/>
                  </a:lnTo>
                  <a:lnTo>
                    <a:pt x="27635" y="27945"/>
                  </a:lnTo>
                  <a:lnTo>
                    <a:pt x="31446" y="24452"/>
                  </a:lnTo>
                  <a:lnTo>
                    <a:pt x="34623" y="21594"/>
                  </a:lnTo>
                  <a:lnTo>
                    <a:pt x="38117" y="18736"/>
                  </a:lnTo>
                  <a:lnTo>
                    <a:pt x="41929" y="16195"/>
                  </a:lnTo>
                  <a:lnTo>
                    <a:pt x="45740" y="13655"/>
                  </a:lnTo>
                  <a:lnTo>
                    <a:pt x="49870" y="11432"/>
                  </a:lnTo>
                  <a:lnTo>
                    <a:pt x="53999" y="9527"/>
                  </a:lnTo>
                  <a:lnTo>
                    <a:pt x="58129" y="7304"/>
                  </a:lnTo>
                  <a:lnTo>
                    <a:pt x="62258" y="5716"/>
                  </a:lnTo>
                  <a:lnTo>
                    <a:pt x="67023" y="4128"/>
                  </a:lnTo>
                  <a:lnTo>
                    <a:pt x="71470" y="2858"/>
                  </a:lnTo>
                  <a:lnTo>
                    <a:pt x="75917" y="1905"/>
                  </a:lnTo>
                  <a:lnTo>
                    <a:pt x="80681" y="952"/>
                  </a:lnTo>
                  <a:lnTo>
                    <a:pt x="85446" y="317"/>
                  </a:lnTo>
                  <a:lnTo>
                    <a:pt x="90211" y="0"/>
                  </a:lnTo>
                  <a:close/>
                </a:path>
              </a:pathLst>
            </a:custGeom>
            <a:solidFill>
              <a:schemeClr val="accent5"/>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00">
                <a:solidFill>
                  <a:srgbClr val="FFFFFF"/>
                </a:solidFill>
                <a:ea typeface="微软雅黑" panose="020B0503020204020204" pitchFamily="34" charset="-122"/>
              </a:endParaRPr>
            </a:p>
          </p:txBody>
        </p:sp>
        <p:sp>
          <p:nvSpPr>
            <p:cNvPr id="20" name="MH_Other_18"/>
            <p:cNvSpPr/>
            <p:nvPr>
              <p:custDataLst>
                <p:tags r:id="rId18"/>
              </p:custDataLst>
            </p:nvPr>
          </p:nvSpPr>
          <p:spPr>
            <a:xfrm rot="7000967">
              <a:off x="6846549" y="4573834"/>
              <a:ext cx="1065212" cy="55562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1" name="MH_Other_19"/>
            <p:cNvSpPr/>
            <p:nvPr>
              <p:custDataLst>
                <p:tags r:id="rId19"/>
              </p:custDataLst>
            </p:nvPr>
          </p:nvSpPr>
          <p:spPr>
            <a:xfrm rot="7000967">
              <a:off x="7145792" y="4601615"/>
              <a:ext cx="582612" cy="582612"/>
            </a:xfrm>
            <a:prstGeom prst="ellipse">
              <a:avLst/>
            </a:prstGeom>
            <a:solidFill>
              <a:srgbClr val="FFFFFF"/>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2" name="MH_Other_20"/>
            <p:cNvSpPr/>
            <p:nvPr>
              <p:custDataLst>
                <p:tags r:id="rId20"/>
              </p:custDataLst>
            </p:nvPr>
          </p:nvSpPr>
          <p:spPr bwMode="auto">
            <a:xfrm>
              <a:off x="7268030" y="4746078"/>
              <a:ext cx="314325" cy="309563"/>
            </a:xfrm>
            <a:custGeom>
              <a:avLst/>
              <a:gdLst>
                <a:gd name="T0" fmla="*/ 2147483646 w 6140"/>
                <a:gd name="T1" fmla="*/ 2147483646 h 6040"/>
                <a:gd name="T2" fmla="*/ 2147483646 w 6140"/>
                <a:gd name="T3" fmla="*/ 2147483646 h 6040"/>
                <a:gd name="T4" fmla="*/ 2147483646 w 6140"/>
                <a:gd name="T5" fmla="*/ 2147483646 h 6040"/>
                <a:gd name="T6" fmla="*/ 2147483646 w 6140"/>
                <a:gd name="T7" fmla="*/ 2147483646 h 6040"/>
                <a:gd name="T8" fmla="*/ 2147483646 w 6140"/>
                <a:gd name="T9" fmla="*/ 2147483646 h 6040"/>
                <a:gd name="T10" fmla="*/ 2147483646 w 6140"/>
                <a:gd name="T11" fmla="*/ 2147483646 h 6040"/>
                <a:gd name="T12" fmla="*/ 2147483646 w 6140"/>
                <a:gd name="T13" fmla="*/ 2147483646 h 6040"/>
                <a:gd name="T14" fmla="*/ 2147483646 w 6140"/>
                <a:gd name="T15" fmla="*/ 2147483646 h 6040"/>
                <a:gd name="T16" fmla="*/ 2147483646 w 6140"/>
                <a:gd name="T17" fmla="*/ 2147483646 h 6040"/>
                <a:gd name="T18" fmla="*/ 2147483646 w 6140"/>
                <a:gd name="T19" fmla="*/ 2147483646 h 6040"/>
                <a:gd name="T20" fmla="*/ 2147483646 w 6140"/>
                <a:gd name="T21" fmla="*/ 2147483646 h 6040"/>
                <a:gd name="T22" fmla="*/ 2147483646 w 6140"/>
                <a:gd name="T23" fmla="*/ 2147483646 h 6040"/>
                <a:gd name="T24" fmla="*/ 2147483646 w 6140"/>
                <a:gd name="T25" fmla="*/ 2147483646 h 6040"/>
                <a:gd name="T26" fmla="*/ 2147483646 w 6140"/>
                <a:gd name="T27" fmla="*/ 2147483646 h 6040"/>
                <a:gd name="T28" fmla="*/ 298699967 w 6140"/>
                <a:gd name="T29" fmla="*/ 2147483646 h 6040"/>
                <a:gd name="T30" fmla="*/ 836224881 w 6140"/>
                <a:gd name="T31" fmla="*/ 2147483646 h 6040"/>
                <a:gd name="T32" fmla="*/ 2147483646 w 6140"/>
                <a:gd name="T33" fmla="*/ 89854040 h 6040"/>
                <a:gd name="T34" fmla="*/ 2147483646 w 6140"/>
                <a:gd name="T35" fmla="*/ 1707904638 h 6040"/>
                <a:gd name="T36" fmla="*/ 2147483646 w 6140"/>
                <a:gd name="T37" fmla="*/ 2147483646 h 6040"/>
                <a:gd name="T38" fmla="*/ 2147483646 w 6140"/>
                <a:gd name="T39" fmla="*/ 2147483646 h 6040"/>
                <a:gd name="T40" fmla="*/ 2147483646 w 6140"/>
                <a:gd name="T41" fmla="*/ 2147483646 h 6040"/>
                <a:gd name="T42" fmla="*/ 2147483646 w 6140"/>
                <a:gd name="T43" fmla="*/ 2147483646 h 6040"/>
                <a:gd name="T44" fmla="*/ 2147483646 w 6140"/>
                <a:gd name="T45" fmla="*/ 2147483646 h 6040"/>
                <a:gd name="T46" fmla="*/ 2147483646 w 6140"/>
                <a:gd name="T47" fmla="*/ 2147483646 h 6040"/>
                <a:gd name="T48" fmla="*/ 2147483646 w 6140"/>
                <a:gd name="T49" fmla="*/ 2147483646 h 6040"/>
                <a:gd name="T50" fmla="*/ 2147483646 w 6140"/>
                <a:gd name="T51" fmla="*/ 2147483646 h 6040"/>
                <a:gd name="T52" fmla="*/ 2147483646 w 6140"/>
                <a:gd name="T53" fmla="*/ 2147483646 h 6040"/>
                <a:gd name="T54" fmla="*/ 2147483646 w 6140"/>
                <a:gd name="T55" fmla="*/ 2147483646 h 6040"/>
                <a:gd name="T56" fmla="*/ 2147483646 w 6140"/>
                <a:gd name="T57" fmla="*/ 2147483646 h 6040"/>
                <a:gd name="T58" fmla="*/ 2147483646 w 6140"/>
                <a:gd name="T59" fmla="*/ 2147483646 h 6040"/>
                <a:gd name="T60" fmla="*/ 2147483646 w 6140"/>
                <a:gd name="T61" fmla="*/ 2147483646 h 6040"/>
                <a:gd name="T62" fmla="*/ 2147483646 w 6140"/>
                <a:gd name="T63" fmla="*/ 2147483646 h 6040"/>
                <a:gd name="T64" fmla="*/ 2147483646 w 6140"/>
                <a:gd name="T65" fmla="*/ 2147483646 h 6040"/>
                <a:gd name="T66" fmla="*/ 2147483646 w 6140"/>
                <a:gd name="T67" fmla="*/ 2147483646 h 6040"/>
                <a:gd name="T68" fmla="*/ 2147483646 w 6140"/>
                <a:gd name="T69" fmla="*/ 2147483646 h 6040"/>
                <a:gd name="T70" fmla="*/ 2147483646 w 6140"/>
                <a:gd name="T71" fmla="*/ 2147483646 h 6040"/>
                <a:gd name="T72" fmla="*/ 2147483646 w 6140"/>
                <a:gd name="T73" fmla="*/ 2147483646 h 6040"/>
                <a:gd name="T74" fmla="*/ 2147483646 w 6140"/>
                <a:gd name="T75" fmla="*/ 2147483646 h 6040"/>
                <a:gd name="T76" fmla="*/ 2147483646 w 6140"/>
                <a:gd name="T77" fmla="*/ 2147483646 h 6040"/>
                <a:gd name="T78" fmla="*/ 2147483646 w 6140"/>
                <a:gd name="T79" fmla="*/ 2147483646 h 6040"/>
                <a:gd name="T80" fmla="*/ 2147483646 w 6140"/>
                <a:gd name="T81" fmla="*/ 2147483646 h 6040"/>
                <a:gd name="T82" fmla="*/ 2147483646 w 6140"/>
                <a:gd name="T83" fmla="*/ 2147483646 h 6040"/>
                <a:gd name="T84" fmla="*/ 2147483646 w 6140"/>
                <a:gd name="T85" fmla="*/ 2147483646 h 6040"/>
                <a:gd name="T86" fmla="*/ 2147483646 w 6140"/>
                <a:gd name="T87" fmla="*/ 2147483646 h 6040"/>
                <a:gd name="T88" fmla="*/ 2147483646 w 6140"/>
                <a:gd name="T89" fmla="*/ 2147483646 h 6040"/>
                <a:gd name="T90" fmla="*/ 2147483646 w 6140"/>
                <a:gd name="T91" fmla="*/ 2147483646 h 6040"/>
                <a:gd name="T92" fmla="*/ 2147483646 w 6140"/>
                <a:gd name="T93" fmla="*/ 2147483646 h 6040"/>
                <a:gd name="T94" fmla="*/ 2147483646 w 6140"/>
                <a:gd name="T95" fmla="*/ 2147483646 h 6040"/>
                <a:gd name="T96" fmla="*/ 2147483646 w 6140"/>
                <a:gd name="T97" fmla="*/ 2147483646 h 6040"/>
                <a:gd name="T98" fmla="*/ 2147483646 w 6140"/>
                <a:gd name="T99" fmla="*/ 2147483646 h 6040"/>
                <a:gd name="T100" fmla="*/ 2147483646 w 6140"/>
                <a:gd name="T101" fmla="*/ 2147483646 h 6040"/>
                <a:gd name="T102" fmla="*/ 2147483646 w 6140"/>
                <a:gd name="T103" fmla="*/ 2147483646 h 6040"/>
                <a:gd name="T104" fmla="*/ 2147483646 w 6140"/>
                <a:gd name="T105" fmla="*/ 2147483646 h 6040"/>
                <a:gd name="T106" fmla="*/ 2147483646 w 6140"/>
                <a:gd name="T107" fmla="*/ 2147483646 h 6040"/>
                <a:gd name="T108" fmla="*/ 2147483646 w 6140"/>
                <a:gd name="T109" fmla="*/ 2147483646 h 6040"/>
                <a:gd name="T110" fmla="*/ 2147483646 w 6140"/>
                <a:gd name="T111" fmla="*/ 2147483646 h 6040"/>
                <a:gd name="T112" fmla="*/ 2147483646 w 6140"/>
                <a:gd name="T113" fmla="*/ 2147483646 h 6040"/>
                <a:gd name="T114" fmla="*/ 2147483646 w 6140"/>
                <a:gd name="T115" fmla="*/ 2147483646 h 6040"/>
                <a:gd name="T116" fmla="*/ 2147483646 w 6140"/>
                <a:gd name="T117" fmla="*/ 2147483646 h 6040"/>
                <a:gd name="T118" fmla="*/ 2147483646 w 6140"/>
                <a:gd name="T119" fmla="*/ 2147483646 h 60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140" h="6040">
                  <a:moveTo>
                    <a:pt x="3011" y="554"/>
                  </a:moveTo>
                  <a:lnTo>
                    <a:pt x="5433" y="554"/>
                  </a:lnTo>
                  <a:lnTo>
                    <a:pt x="5469" y="555"/>
                  </a:lnTo>
                  <a:lnTo>
                    <a:pt x="5505" y="557"/>
                  </a:lnTo>
                  <a:lnTo>
                    <a:pt x="5540" y="562"/>
                  </a:lnTo>
                  <a:lnTo>
                    <a:pt x="5575" y="567"/>
                  </a:lnTo>
                  <a:lnTo>
                    <a:pt x="5608" y="576"/>
                  </a:lnTo>
                  <a:lnTo>
                    <a:pt x="5642" y="586"/>
                  </a:lnTo>
                  <a:lnTo>
                    <a:pt x="5676" y="597"/>
                  </a:lnTo>
                  <a:lnTo>
                    <a:pt x="5707" y="609"/>
                  </a:lnTo>
                  <a:lnTo>
                    <a:pt x="5738" y="623"/>
                  </a:lnTo>
                  <a:lnTo>
                    <a:pt x="5768" y="639"/>
                  </a:lnTo>
                  <a:lnTo>
                    <a:pt x="5799" y="656"/>
                  </a:lnTo>
                  <a:lnTo>
                    <a:pt x="5828" y="674"/>
                  </a:lnTo>
                  <a:lnTo>
                    <a:pt x="5854" y="694"/>
                  </a:lnTo>
                  <a:lnTo>
                    <a:pt x="5881" y="716"/>
                  </a:lnTo>
                  <a:lnTo>
                    <a:pt x="5908" y="738"/>
                  </a:lnTo>
                  <a:lnTo>
                    <a:pt x="5932" y="761"/>
                  </a:lnTo>
                  <a:lnTo>
                    <a:pt x="5955" y="786"/>
                  </a:lnTo>
                  <a:lnTo>
                    <a:pt x="5977" y="811"/>
                  </a:lnTo>
                  <a:lnTo>
                    <a:pt x="5998" y="838"/>
                  </a:lnTo>
                  <a:lnTo>
                    <a:pt x="6018" y="866"/>
                  </a:lnTo>
                  <a:lnTo>
                    <a:pt x="6037" y="895"/>
                  </a:lnTo>
                  <a:lnTo>
                    <a:pt x="6054" y="924"/>
                  </a:lnTo>
                  <a:lnTo>
                    <a:pt x="6069" y="955"/>
                  </a:lnTo>
                  <a:lnTo>
                    <a:pt x="6084" y="987"/>
                  </a:lnTo>
                  <a:lnTo>
                    <a:pt x="6097" y="1018"/>
                  </a:lnTo>
                  <a:lnTo>
                    <a:pt x="6107" y="1051"/>
                  </a:lnTo>
                  <a:lnTo>
                    <a:pt x="6117" y="1084"/>
                  </a:lnTo>
                  <a:lnTo>
                    <a:pt x="6125" y="1119"/>
                  </a:lnTo>
                  <a:lnTo>
                    <a:pt x="6132" y="1154"/>
                  </a:lnTo>
                  <a:lnTo>
                    <a:pt x="6136" y="1189"/>
                  </a:lnTo>
                  <a:lnTo>
                    <a:pt x="6139" y="1225"/>
                  </a:lnTo>
                  <a:lnTo>
                    <a:pt x="6140" y="1261"/>
                  </a:lnTo>
                  <a:lnTo>
                    <a:pt x="6140" y="5331"/>
                  </a:lnTo>
                  <a:lnTo>
                    <a:pt x="6139" y="5369"/>
                  </a:lnTo>
                  <a:lnTo>
                    <a:pt x="6136" y="5405"/>
                  </a:lnTo>
                  <a:lnTo>
                    <a:pt x="6132" y="5439"/>
                  </a:lnTo>
                  <a:lnTo>
                    <a:pt x="6125" y="5474"/>
                  </a:lnTo>
                  <a:lnTo>
                    <a:pt x="6117" y="5508"/>
                  </a:lnTo>
                  <a:lnTo>
                    <a:pt x="6107" y="5542"/>
                  </a:lnTo>
                  <a:lnTo>
                    <a:pt x="6097" y="5574"/>
                  </a:lnTo>
                  <a:lnTo>
                    <a:pt x="6084" y="5607"/>
                  </a:lnTo>
                  <a:lnTo>
                    <a:pt x="6069" y="5638"/>
                  </a:lnTo>
                  <a:lnTo>
                    <a:pt x="6054" y="5668"/>
                  </a:lnTo>
                  <a:lnTo>
                    <a:pt x="6037" y="5698"/>
                  </a:lnTo>
                  <a:lnTo>
                    <a:pt x="6018" y="5726"/>
                  </a:lnTo>
                  <a:lnTo>
                    <a:pt x="5998" y="5754"/>
                  </a:lnTo>
                  <a:lnTo>
                    <a:pt x="5977" y="5781"/>
                  </a:lnTo>
                  <a:lnTo>
                    <a:pt x="5955" y="5806"/>
                  </a:lnTo>
                  <a:lnTo>
                    <a:pt x="5932" y="5832"/>
                  </a:lnTo>
                  <a:lnTo>
                    <a:pt x="5908" y="5855"/>
                  </a:lnTo>
                  <a:lnTo>
                    <a:pt x="5881" y="5877"/>
                  </a:lnTo>
                  <a:lnTo>
                    <a:pt x="5854" y="5898"/>
                  </a:lnTo>
                  <a:lnTo>
                    <a:pt x="5828" y="5918"/>
                  </a:lnTo>
                  <a:lnTo>
                    <a:pt x="5799" y="5936"/>
                  </a:lnTo>
                  <a:lnTo>
                    <a:pt x="5768" y="5954"/>
                  </a:lnTo>
                  <a:lnTo>
                    <a:pt x="5738" y="5969"/>
                  </a:lnTo>
                  <a:lnTo>
                    <a:pt x="5707" y="5983"/>
                  </a:lnTo>
                  <a:lnTo>
                    <a:pt x="5676" y="5996"/>
                  </a:lnTo>
                  <a:lnTo>
                    <a:pt x="5642" y="6007"/>
                  </a:lnTo>
                  <a:lnTo>
                    <a:pt x="5608" y="6016"/>
                  </a:lnTo>
                  <a:lnTo>
                    <a:pt x="5575" y="6025"/>
                  </a:lnTo>
                  <a:lnTo>
                    <a:pt x="5540" y="6030"/>
                  </a:lnTo>
                  <a:lnTo>
                    <a:pt x="5505" y="6035"/>
                  </a:lnTo>
                  <a:lnTo>
                    <a:pt x="5469" y="6039"/>
                  </a:lnTo>
                  <a:lnTo>
                    <a:pt x="5433" y="6040"/>
                  </a:lnTo>
                  <a:lnTo>
                    <a:pt x="3011" y="6040"/>
                  </a:lnTo>
                  <a:lnTo>
                    <a:pt x="2981" y="6039"/>
                  </a:lnTo>
                  <a:lnTo>
                    <a:pt x="2951" y="6036"/>
                  </a:lnTo>
                  <a:lnTo>
                    <a:pt x="2921" y="6033"/>
                  </a:lnTo>
                  <a:lnTo>
                    <a:pt x="2892" y="6029"/>
                  </a:lnTo>
                  <a:lnTo>
                    <a:pt x="2863" y="6023"/>
                  </a:lnTo>
                  <a:lnTo>
                    <a:pt x="2834" y="6016"/>
                  </a:lnTo>
                  <a:lnTo>
                    <a:pt x="2806" y="6008"/>
                  </a:lnTo>
                  <a:lnTo>
                    <a:pt x="2778" y="5999"/>
                  </a:lnTo>
                  <a:lnTo>
                    <a:pt x="2750" y="5989"/>
                  </a:lnTo>
                  <a:lnTo>
                    <a:pt x="2723" y="5978"/>
                  </a:lnTo>
                  <a:lnTo>
                    <a:pt x="2698" y="5965"/>
                  </a:lnTo>
                  <a:lnTo>
                    <a:pt x="2672" y="5951"/>
                  </a:lnTo>
                  <a:lnTo>
                    <a:pt x="2647" y="5938"/>
                  </a:lnTo>
                  <a:lnTo>
                    <a:pt x="2623" y="5922"/>
                  </a:lnTo>
                  <a:lnTo>
                    <a:pt x="2599" y="5906"/>
                  </a:lnTo>
                  <a:lnTo>
                    <a:pt x="2577" y="5889"/>
                  </a:lnTo>
                  <a:lnTo>
                    <a:pt x="2554" y="5870"/>
                  </a:lnTo>
                  <a:lnTo>
                    <a:pt x="2533" y="5852"/>
                  </a:lnTo>
                  <a:lnTo>
                    <a:pt x="2512" y="5832"/>
                  </a:lnTo>
                  <a:lnTo>
                    <a:pt x="2492" y="5811"/>
                  </a:lnTo>
                  <a:lnTo>
                    <a:pt x="2474" y="5790"/>
                  </a:lnTo>
                  <a:lnTo>
                    <a:pt x="2455" y="5768"/>
                  </a:lnTo>
                  <a:lnTo>
                    <a:pt x="2438" y="5745"/>
                  </a:lnTo>
                  <a:lnTo>
                    <a:pt x="2421" y="5722"/>
                  </a:lnTo>
                  <a:lnTo>
                    <a:pt x="2406" y="5697"/>
                  </a:lnTo>
                  <a:lnTo>
                    <a:pt x="2392" y="5672"/>
                  </a:lnTo>
                  <a:lnTo>
                    <a:pt x="2378" y="5646"/>
                  </a:lnTo>
                  <a:lnTo>
                    <a:pt x="2366" y="5621"/>
                  </a:lnTo>
                  <a:lnTo>
                    <a:pt x="2355" y="5594"/>
                  </a:lnTo>
                  <a:lnTo>
                    <a:pt x="2345" y="5567"/>
                  </a:lnTo>
                  <a:lnTo>
                    <a:pt x="2336" y="5539"/>
                  </a:lnTo>
                  <a:lnTo>
                    <a:pt x="2327" y="5510"/>
                  </a:lnTo>
                  <a:lnTo>
                    <a:pt x="2315" y="5509"/>
                  </a:lnTo>
                  <a:lnTo>
                    <a:pt x="2259" y="5501"/>
                  </a:lnTo>
                  <a:lnTo>
                    <a:pt x="2203" y="5493"/>
                  </a:lnTo>
                  <a:lnTo>
                    <a:pt x="2147" y="5484"/>
                  </a:lnTo>
                  <a:lnTo>
                    <a:pt x="2092" y="5474"/>
                  </a:lnTo>
                  <a:lnTo>
                    <a:pt x="2037" y="5463"/>
                  </a:lnTo>
                  <a:lnTo>
                    <a:pt x="1983" y="5451"/>
                  </a:lnTo>
                  <a:lnTo>
                    <a:pt x="1929" y="5439"/>
                  </a:lnTo>
                  <a:lnTo>
                    <a:pt x="1876" y="5427"/>
                  </a:lnTo>
                  <a:lnTo>
                    <a:pt x="1824" y="5413"/>
                  </a:lnTo>
                  <a:lnTo>
                    <a:pt x="1771" y="5398"/>
                  </a:lnTo>
                  <a:lnTo>
                    <a:pt x="1719" y="5383"/>
                  </a:lnTo>
                  <a:lnTo>
                    <a:pt x="1668" y="5366"/>
                  </a:lnTo>
                  <a:lnTo>
                    <a:pt x="1618" y="5350"/>
                  </a:lnTo>
                  <a:lnTo>
                    <a:pt x="1568" y="5333"/>
                  </a:lnTo>
                  <a:lnTo>
                    <a:pt x="1519" y="5314"/>
                  </a:lnTo>
                  <a:lnTo>
                    <a:pt x="1471" y="5295"/>
                  </a:lnTo>
                  <a:lnTo>
                    <a:pt x="1423" y="5276"/>
                  </a:lnTo>
                  <a:lnTo>
                    <a:pt x="1375" y="5255"/>
                  </a:lnTo>
                  <a:lnTo>
                    <a:pt x="1329" y="5234"/>
                  </a:lnTo>
                  <a:lnTo>
                    <a:pt x="1283" y="5213"/>
                  </a:lnTo>
                  <a:lnTo>
                    <a:pt x="1237" y="5190"/>
                  </a:lnTo>
                  <a:lnTo>
                    <a:pt x="1193" y="5167"/>
                  </a:lnTo>
                  <a:lnTo>
                    <a:pt x="1150" y="5143"/>
                  </a:lnTo>
                  <a:lnTo>
                    <a:pt x="1107" y="5119"/>
                  </a:lnTo>
                  <a:lnTo>
                    <a:pt x="1064" y="5093"/>
                  </a:lnTo>
                  <a:lnTo>
                    <a:pt x="1024" y="5067"/>
                  </a:lnTo>
                  <a:lnTo>
                    <a:pt x="983" y="5041"/>
                  </a:lnTo>
                  <a:lnTo>
                    <a:pt x="944" y="5013"/>
                  </a:lnTo>
                  <a:lnTo>
                    <a:pt x="905" y="4985"/>
                  </a:lnTo>
                  <a:lnTo>
                    <a:pt x="867" y="4956"/>
                  </a:lnTo>
                  <a:lnTo>
                    <a:pt x="830" y="4927"/>
                  </a:lnTo>
                  <a:lnTo>
                    <a:pt x="794" y="4897"/>
                  </a:lnTo>
                  <a:lnTo>
                    <a:pt x="757" y="4866"/>
                  </a:lnTo>
                  <a:lnTo>
                    <a:pt x="721" y="4832"/>
                  </a:lnTo>
                  <a:lnTo>
                    <a:pt x="686" y="4800"/>
                  </a:lnTo>
                  <a:lnTo>
                    <a:pt x="652" y="4765"/>
                  </a:lnTo>
                  <a:lnTo>
                    <a:pt x="620" y="4730"/>
                  </a:lnTo>
                  <a:lnTo>
                    <a:pt x="588" y="4695"/>
                  </a:lnTo>
                  <a:lnTo>
                    <a:pt x="557" y="4658"/>
                  </a:lnTo>
                  <a:lnTo>
                    <a:pt x="528" y="4622"/>
                  </a:lnTo>
                  <a:lnTo>
                    <a:pt x="500" y="4584"/>
                  </a:lnTo>
                  <a:lnTo>
                    <a:pt x="472" y="4547"/>
                  </a:lnTo>
                  <a:lnTo>
                    <a:pt x="447" y="4507"/>
                  </a:lnTo>
                  <a:lnTo>
                    <a:pt x="422" y="4468"/>
                  </a:lnTo>
                  <a:lnTo>
                    <a:pt x="398" y="4428"/>
                  </a:lnTo>
                  <a:lnTo>
                    <a:pt x="376" y="4386"/>
                  </a:lnTo>
                  <a:lnTo>
                    <a:pt x="355" y="4346"/>
                  </a:lnTo>
                  <a:lnTo>
                    <a:pt x="335" y="4304"/>
                  </a:lnTo>
                  <a:lnTo>
                    <a:pt x="317" y="4261"/>
                  </a:lnTo>
                  <a:lnTo>
                    <a:pt x="299" y="4218"/>
                  </a:lnTo>
                  <a:lnTo>
                    <a:pt x="283" y="4174"/>
                  </a:lnTo>
                  <a:lnTo>
                    <a:pt x="269" y="4130"/>
                  </a:lnTo>
                  <a:lnTo>
                    <a:pt x="255" y="4084"/>
                  </a:lnTo>
                  <a:lnTo>
                    <a:pt x="243" y="4038"/>
                  </a:lnTo>
                  <a:lnTo>
                    <a:pt x="233" y="3993"/>
                  </a:lnTo>
                  <a:lnTo>
                    <a:pt x="224" y="3945"/>
                  </a:lnTo>
                  <a:lnTo>
                    <a:pt x="217" y="3897"/>
                  </a:lnTo>
                  <a:lnTo>
                    <a:pt x="210" y="3850"/>
                  </a:lnTo>
                  <a:lnTo>
                    <a:pt x="205" y="3801"/>
                  </a:lnTo>
                  <a:lnTo>
                    <a:pt x="203" y="3752"/>
                  </a:lnTo>
                  <a:lnTo>
                    <a:pt x="201" y="3702"/>
                  </a:lnTo>
                  <a:lnTo>
                    <a:pt x="201" y="3651"/>
                  </a:lnTo>
                  <a:lnTo>
                    <a:pt x="202" y="3601"/>
                  </a:lnTo>
                  <a:lnTo>
                    <a:pt x="204" y="3549"/>
                  </a:lnTo>
                  <a:lnTo>
                    <a:pt x="209" y="3500"/>
                  </a:lnTo>
                  <a:lnTo>
                    <a:pt x="216" y="3445"/>
                  </a:lnTo>
                  <a:lnTo>
                    <a:pt x="221" y="3403"/>
                  </a:lnTo>
                  <a:lnTo>
                    <a:pt x="228" y="3360"/>
                  </a:lnTo>
                  <a:lnTo>
                    <a:pt x="235" y="3317"/>
                  </a:lnTo>
                  <a:lnTo>
                    <a:pt x="245" y="3274"/>
                  </a:lnTo>
                  <a:lnTo>
                    <a:pt x="255" y="3231"/>
                  </a:lnTo>
                  <a:lnTo>
                    <a:pt x="267" y="3187"/>
                  </a:lnTo>
                  <a:lnTo>
                    <a:pt x="278" y="3143"/>
                  </a:lnTo>
                  <a:lnTo>
                    <a:pt x="292" y="3099"/>
                  </a:lnTo>
                  <a:lnTo>
                    <a:pt x="306" y="3053"/>
                  </a:lnTo>
                  <a:lnTo>
                    <a:pt x="322" y="3009"/>
                  </a:lnTo>
                  <a:lnTo>
                    <a:pt x="339" y="2964"/>
                  </a:lnTo>
                  <a:lnTo>
                    <a:pt x="356" y="2919"/>
                  </a:lnTo>
                  <a:lnTo>
                    <a:pt x="376" y="2872"/>
                  </a:lnTo>
                  <a:lnTo>
                    <a:pt x="396" y="2826"/>
                  </a:lnTo>
                  <a:lnTo>
                    <a:pt x="416" y="2779"/>
                  </a:lnTo>
                  <a:lnTo>
                    <a:pt x="440" y="2733"/>
                  </a:lnTo>
                  <a:lnTo>
                    <a:pt x="398" y="2695"/>
                  </a:lnTo>
                  <a:lnTo>
                    <a:pt x="357" y="2654"/>
                  </a:lnTo>
                  <a:lnTo>
                    <a:pt x="319" y="2614"/>
                  </a:lnTo>
                  <a:lnTo>
                    <a:pt x="282" y="2573"/>
                  </a:lnTo>
                  <a:lnTo>
                    <a:pt x="247" y="2531"/>
                  </a:lnTo>
                  <a:lnTo>
                    <a:pt x="214" y="2489"/>
                  </a:lnTo>
                  <a:lnTo>
                    <a:pt x="184" y="2445"/>
                  </a:lnTo>
                  <a:lnTo>
                    <a:pt x="155" y="2401"/>
                  </a:lnTo>
                  <a:lnTo>
                    <a:pt x="129" y="2356"/>
                  </a:lnTo>
                  <a:lnTo>
                    <a:pt x="104" y="2310"/>
                  </a:lnTo>
                  <a:lnTo>
                    <a:pt x="82" y="2263"/>
                  </a:lnTo>
                  <a:lnTo>
                    <a:pt x="62" y="2215"/>
                  </a:lnTo>
                  <a:lnTo>
                    <a:pt x="46" y="2165"/>
                  </a:lnTo>
                  <a:lnTo>
                    <a:pt x="38" y="2141"/>
                  </a:lnTo>
                  <a:lnTo>
                    <a:pt x="31" y="2115"/>
                  </a:lnTo>
                  <a:lnTo>
                    <a:pt x="25" y="2090"/>
                  </a:lnTo>
                  <a:lnTo>
                    <a:pt x="19" y="2064"/>
                  </a:lnTo>
                  <a:lnTo>
                    <a:pt x="14" y="2037"/>
                  </a:lnTo>
                  <a:lnTo>
                    <a:pt x="10" y="2011"/>
                  </a:lnTo>
                  <a:lnTo>
                    <a:pt x="7" y="1984"/>
                  </a:lnTo>
                  <a:lnTo>
                    <a:pt x="3" y="1957"/>
                  </a:lnTo>
                  <a:lnTo>
                    <a:pt x="1" y="1929"/>
                  </a:lnTo>
                  <a:lnTo>
                    <a:pt x="0" y="1902"/>
                  </a:lnTo>
                  <a:lnTo>
                    <a:pt x="0" y="1874"/>
                  </a:lnTo>
                  <a:lnTo>
                    <a:pt x="0" y="1846"/>
                  </a:lnTo>
                  <a:lnTo>
                    <a:pt x="0" y="1817"/>
                  </a:lnTo>
                  <a:lnTo>
                    <a:pt x="2" y="1788"/>
                  </a:lnTo>
                  <a:lnTo>
                    <a:pt x="4" y="1758"/>
                  </a:lnTo>
                  <a:lnTo>
                    <a:pt x="7" y="1729"/>
                  </a:lnTo>
                  <a:lnTo>
                    <a:pt x="11" y="1698"/>
                  </a:lnTo>
                  <a:lnTo>
                    <a:pt x="16" y="1667"/>
                  </a:lnTo>
                  <a:lnTo>
                    <a:pt x="21" y="1637"/>
                  </a:lnTo>
                  <a:lnTo>
                    <a:pt x="28" y="1606"/>
                  </a:lnTo>
                  <a:lnTo>
                    <a:pt x="35" y="1573"/>
                  </a:lnTo>
                  <a:lnTo>
                    <a:pt x="43" y="1542"/>
                  </a:lnTo>
                  <a:lnTo>
                    <a:pt x="51" y="1509"/>
                  </a:lnTo>
                  <a:lnTo>
                    <a:pt x="61" y="1475"/>
                  </a:lnTo>
                  <a:lnTo>
                    <a:pt x="72" y="1443"/>
                  </a:lnTo>
                  <a:lnTo>
                    <a:pt x="83" y="1409"/>
                  </a:lnTo>
                  <a:lnTo>
                    <a:pt x="109" y="1340"/>
                  </a:lnTo>
                  <a:lnTo>
                    <a:pt x="138" y="1270"/>
                  </a:lnTo>
                  <a:lnTo>
                    <a:pt x="170" y="1198"/>
                  </a:lnTo>
                  <a:lnTo>
                    <a:pt x="207" y="1124"/>
                  </a:lnTo>
                  <a:lnTo>
                    <a:pt x="247" y="1048"/>
                  </a:lnTo>
                  <a:lnTo>
                    <a:pt x="291" y="970"/>
                  </a:lnTo>
                  <a:lnTo>
                    <a:pt x="232" y="930"/>
                  </a:lnTo>
                  <a:lnTo>
                    <a:pt x="966" y="3"/>
                  </a:lnTo>
                  <a:lnTo>
                    <a:pt x="977" y="2"/>
                  </a:lnTo>
                  <a:lnTo>
                    <a:pt x="1011" y="1"/>
                  </a:lnTo>
                  <a:lnTo>
                    <a:pt x="1062" y="0"/>
                  </a:lnTo>
                  <a:lnTo>
                    <a:pt x="1092" y="1"/>
                  </a:lnTo>
                  <a:lnTo>
                    <a:pt x="1126" y="2"/>
                  </a:lnTo>
                  <a:lnTo>
                    <a:pt x="1161" y="4"/>
                  </a:lnTo>
                  <a:lnTo>
                    <a:pt x="1198" y="9"/>
                  </a:lnTo>
                  <a:lnTo>
                    <a:pt x="1236" y="14"/>
                  </a:lnTo>
                  <a:lnTo>
                    <a:pt x="1276" y="22"/>
                  </a:lnTo>
                  <a:lnTo>
                    <a:pt x="1314" y="31"/>
                  </a:lnTo>
                  <a:lnTo>
                    <a:pt x="1352" y="43"/>
                  </a:lnTo>
                  <a:lnTo>
                    <a:pt x="1372" y="48"/>
                  </a:lnTo>
                  <a:lnTo>
                    <a:pt x="1390" y="57"/>
                  </a:lnTo>
                  <a:lnTo>
                    <a:pt x="1408" y="65"/>
                  </a:lnTo>
                  <a:lnTo>
                    <a:pt x="1426" y="73"/>
                  </a:lnTo>
                  <a:lnTo>
                    <a:pt x="1461" y="93"/>
                  </a:lnTo>
                  <a:lnTo>
                    <a:pt x="1495" y="114"/>
                  </a:lnTo>
                  <a:lnTo>
                    <a:pt x="1527" y="136"/>
                  </a:lnTo>
                  <a:lnTo>
                    <a:pt x="1559" y="159"/>
                  </a:lnTo>
                  <a:lnTo>
                    <a:pt x="1588" y="182"/>
                  </a:lnTo>
                  <a:lnTo>
                    <a:pt x="1616" y="205"/>
                  </a:lnTo>
                  <a:lnTo>
                    <a:pt x="1642" y="230"/>
                  </a:lnTo>
                  <a:lnTo>
                    <a:pt x="1666" y="252"/>
                  </a:lnTo>
                  <a:lnTo>
                    <a:pt x="1707" y="293"/>
                  </a:lnTo>
                  <a:lnTo>
                    <a:pt x="1739" y="327"/>
                  </a:lnTo>
                  <a:lnTo>
                    <a:pt x="1759" y="350"/>
                  </a:lnTo>
                  <a:lnTo>
                    <a:pt x="1765" y="359"/>
                  </a:lnTo>
                  <a:lnTo>
                    <a:pt x="1153" y="1011"/>
                  </a:lnTo>
                  <a:lnTo>
                    <a:pt x="985" y="843"/>
                  </a:lnTo>
                  <a:lnTo>
                    <a:pt x="714" y="1251"/>
                  </a:lnTo>
                  <a:lnTo>
                    <a:pt x="630" y="1196"/>
                  </a:lnTo>
                  <a:lnTo>
                    <a:pt x="603" y="1246"/>
                  </a:lnTo>
                  <a:lnTo>
                    <a:pt x="578" y="1294"/>
                  </a:lnTo>
                  <a:lnTo>
                    <a:pt x="556" y="1342"/>
                  </a:lnTo>
                  <a:lnTo>
                    <a:pt x="535" y="1390"/>
                  </a:lnTo>
                  <a:lnTo>
                    <a:pt x="516" y="1435"/>
                  </a:lnTo>
                  <a:lnTo>
                    <a:pt x="500" y="1480"/>
                  </a:lnTo>
                  <a:lnTo>
                    <a:pt x="485" y="1524"/>
                  </a:lnTo>
                  <a:lnTo>
                    <a:pt x="472" y="1567"/>
                  </a:lnTo>
                  <a:lnTo>
                    <a:pt x="462" y="1609"/>
                  </a:lnTo>
                  <a:lnTo>
                    <a:pt x="452" y="1650"/>
                  </a:lnTo>
                  <a:lnTo>
                    <a:pt x="445" y="1690"/>
                  </a:lnTo>
                  <a:lnTo>
                    <a:pt x="440" y="1729"/>
                  </a:lnTo>
                  <a:lnTo>
                    <a:pt x="436" y="1768"/>
                  </a:lnTo>
                  <a:lnTo>
                    <a:pt x="435" y="1805"/>
                  </a:lnTo>
                  <a:lnTo>
                    <a:pt x="434" y="1842"/>
                  </a:lnTo>
                  <a:lnTo>
                    <a:pt x="436" y="1878"/>
                  </a:lnTo>
                  <a:lnTo>
                    <a:pt x="439" y="1913"/>
                  </a:lnTo>
                  <a:lnTo>
                    <a:pt x="443" y="1948"/>
                  </a:lnTo>
                  <a:lnTo>
                    <a:pt x="450" y="1982"/>
                  </a:lnTo>
                  <a:lnTo>
                    <a:pt x="457" y="2014"/>
                  </a:lnTo>
                  <a:lnTo>
                    <a:pt x="466" y="2047"/>
                  </a:lnTo>
                  <a:lnTo>
                    <a:pt x="477" y="2079"/>
                  </a:lnTo>
                  <a:lnTo>
                    <a:pt x="488" y="2111"/>
                  </a:lnTo>
                  <a:lnTo>
                    <a:pt x="502" y="2141"/>
                  </a:lnTo>
                  <a:lnTo>
                    <a:pt x="516" y="2171"/>
                  </a:lnTo>
                  <a:lnTo>
                    <a:pt x="533" y="2200"/>
                  </a:lnTo>
                  <a:lnTo>
                    <a:pt x="550" y="2229"/>
                  </a:lnTo>
                  <a:lnTo>
                    <a:pt x="569" y="2257"/>
                  </a:lnTo>
                  <a:lnTo>
                    <a:pt x="587" y="2285"/>
                  </a:lnTo>
                  <a:lnTo>
                    <a:pt x="608" y="2313"/>
                  </a:lnTo>
                  <a:lnTo>
                    <a:pt x="630" y="2339"/>
                  </a:lnTo>
                  <a:lnTo>
                    <a:pt x="652" y="2366"/>
                  </a:lnTo>
                  <a:lnTo>
                    <a:pt x="682" y="2322"/>
                  </a:lnTo>
                  <a:lnTo>
                    <a:pt x="713" y="2278"/>
                  </a:lnTo>
                  <a:lnTo>
                    <a:pt x="745" y="2234"/>
                  </a:lnTo>
                  <a:lnTo>
                    <a:pt x="778" y="2188"/>
                  </a:lnTo>
                  <a:lnTo>
                    <a:pt x="811" y="2144"/>
                  </a:lnTo>
                  <a:lnTo>
                    <a:pt x="846" y="2099"/>
                  </a:lnTo>
                  <a:lnTo>
                    <a:pt x="883" y="2054"/>
                  </a:lnTo>
                  <a:lnTo>
                    <a:pt x="920" y="2007"/>
                  </a:lnTo>
                  <a:lnTo>
                    <a:pt x="957" y="1962"/>
                  </a:lnTo>
                  <a:lnTo>
                    <a:pt x="997" y="1916"/>
                  </a:lnTo>
                  <a:lnTo>
                    <a:pt x="1038" y="1870"/>
                  </a:lnTo>
                  <a:lnTo>
                    <a:pt x="1079" y="1824"/>
                  </a:lnTo>
                  <a:lnTo>
                    <a:pt x="1166" y="1730"/>
                  </a:lnTo>
                  <a:lnTo>
                    <a:pt x="1257" y="1636"/>
                  </a:lnTo>
                  <a:lnTo>
                    <a:pt x="1247" y="1611"/>
                  </a:lnTo>
                  <a:lnTo>
                    <a:pt x="1237" y="1586"/>
                  </a:lnTo>
                  <a:lnTo>
                    <a:pt x="1230" y="1560"/>
                  </a:lnTo>
                  <a:lnTo>
                    <a:pt x="1223" y="1534"/>
                  </a:lnTo>
                  <a:lnTo>
                    <a:pt x="1219" y="1507"/>
                  </a:lnTo>
                  <a:lnTo>
                    <a:pt x="1215" y="1479"/>
                  </a:lnTo>
                  <a:lnTo>
                    <a:pt x="1213" y="1451"/>
                  </a:lnTo>
                  <a:lnTo>
                    <a:pt x="1212" y="1423"/>
                  </a:lnTo>
                  <a:lnTo>
                    <a:pt x="1213" y="1397"/>
                  </a:lnTo>
                  <a:lnTo>
                    <a:pt x="1214" y="1370"/>
                  </a:lnTo>
                  <a:lnTo>
                    <a:pt x="1218" y="1344"/>
                  </a:lnTo>
                  <a:lnTo>
                    <a:pt x="1222" y="1319"/>
                  </a:lnTo>
                  <a:lnTo>
                    <a:pt x="1228" y="1293"/>
                  </a:lnTo>
                  <a:lnTo>
                    <a:pt x="1235" y="1269"/>
                  </a:lnTo>
                  <a:lnTo>
                    <a:pt x="1243" y="1244"/>
                  </a:lnTo>
                  <a:lnTo>
                    <a:pt x="1252" y="1221"/>
                  </a:lnTo>
                  <a:lnTo>
                    <a:pt x="1263" y="1198"/>
                  </a:lnTo>
                  <a:lnTo>
                    <a:pt x="1274" y="1175"/>
                  </a:lnTo>
                  <a:lnTo>
                    <a:pt x="1287" y="1154"/>
                  </a:lnTo>
                  <a:lnTo>
                    <a:pt x="1301" y="1132"/>
                  </a:lnTo>
                  <a:lnTo>
                    <a:pt x="1315" y="1112"/>
                  </a:lnTo>
                  <a:lnTo>
                    <a:pt x="1331" y="1092"/>
                  </a:lnTo>
                  <a:lnTo>
                    <a:pt x="1348" y="1073"/>
                  </a:lnTo>
                  <a:lnTo>
                    <a:pt x="1365" y="1055"/>
                  </a:lnTo>
                  <a:lnTo>
                    <a:pt x="1365" y="1054"/>
                  </a:lnTo>
                  <a:lnTo>
                    <a:pt x="1384" y="1037"/>
                  </a:lnTo>
                  <a:lnTo>
                    <a:pt x="1402" y="1020"/>
                  </a:lnTo>
                  <a:lnTo>
                    <a:pt x="1422" y="1005"/>
                  </a:lnTo>
                  <a:lnTo>
                    <a:pt x="1443" y="990"/>
                  </a:lnTo>
                  <a:lnTo>
                    <a:pt x="1464" y="977"/>
                  </a:lnTo>
                  <a:lnTo>
                    <a:pt x="1486" y="965"/>
                  </a:lnTo>
                  <a:lnTo>
                    <a:pt x="1508" y="953"/>
                  </a:lnTo>
                  <a:lnTo>
                    <a:pt x="1531" y="943"/>
                  </a:lnTo>
                  <a:lnTo>
                    <a:pt x="1554" y="933"/>
                  </a:lnTo>
                  <a:lnTo>
                    <a:pt x="1579" y="925"/>
                  </a:lnTo>
                  <a:lnTo>
                    <a:pt x="1603" y="918"/>
                  </a:lnTo>
                  <a:lnTo>
                    <a:pt x="1628" y="912"/>
                  </a:lnTo>
                  <a:lnTo>
                    <a:pt x="1654" y="908"/>
                  </a:lnTo>
                  <a:lnTo>
                    <a:pt x="1681" y="904"/>
                  </a:lnTo>
                  <a:lnTo>
                    <a:pt x="1706" y="902"/>
                  </a:lnTo>
                  <a:lnTo>
                    <a:pt x="1733" y="902"/>
                  </a:lnTo>
                  <a:lnTo>
                    <a:pt x="1760" y="902"/>
                  </a:lnTo>
                  <a:lnTo>
                    <a:pt x="1786" y="904"/>
                  </a:lnTo>
                  <a:lnTo>
                    <a:pt x="1813" y="908"/>
                  </a:lnTo>
                  <a:lnTo>
                    <a:pt x="1839" y="912"/>
                  </a:lnTo>
                  <a:lnTo>
                    <a:pt x="1863" y="918"/>
                  </a:lnTo>
                  <a:lnTo>
                    <a:pt x="1889" y="925"/>
                  </a:lnTo>
                  <a:lnTo>
                    <a:pt x="1913" y="933"/>
                  </a:lnTo>
                  <a:lnTo>
                    <a:pt x="1936" y="943"/>
                  </a:lnTo>
                  <a:lnTo>
                    <a:pt x="1959" y="953"/>
                  </a:lnTo>
                  <a:lnTo>
                    <a:pt x="1981" y="965"/>
                  </a:lnTo>
                  <a:lnTo>
                    <a:pt x="2003" y="977"/>
                  </a:lnTo>
                  <a:lnTo>
                    <a:pt x="2024" y="990"/>
                  </a:lnTo>
                  <a:lnTo>
                    <a:pt x="2045" y="1005"/>
                  </a:lnTo>
                  <a:lnTo>
                    <a:pt x="2065" y="1020"/>
                  </a:lnTo>
                  <a:lnTo>
                    <a:pt x="2084" y="1037"/>
                  </a:lnTo>
                  <a:lnTo>
                    <a:pt x="2102" y="1054"/>
                  </a:lnTo>
                  <a:lnTo>
                    <a:pt x="2102" y="1055"/>
                  </a:lnTo>
                  <a:lnTo>
                    <a:pt x="2118" y="1073"/>
                  </a:lnTo>
                  <a:lnTo>
                    <a:pt x="2136" y="1091"/>
                  </a:lnTo>
                  <a:lnTo>
                    <a:pt x="2151" y="1111"/>
                  </a:lnTo>
                  <a:lnTo>
                    <a:pt x="2165" y="1132"/>
                  </a:lnTo>
                  <a:lnTo>
                    <a:pt x="2179" y="1153"/>
                  </a:lnTo>
                  <a:lnTo>
                    <a:pt x="2192" y="1175"/>
                  </a:lnTo>
                  <a:lnTo>
                    <a:pt x="2203" y="1197"/>
                  </a:lnTo>
                  <a:lnTo>
                    <a:pt x="2214" y="1220"/>
                  </a:lnTo>
                  <a:lnTo>
                    <a:pt x="2223" y="1244"/>
                  </a:lnTo>
                  <a:lnTo>
                    <a:pt x="2231" y="1269"/>
                  </a:lnTo>
                  <a:lnTo>
                    <a:pt x="2238" y="1293"/>
                  </a:lnTo>
                  <a:lnTo>
                    <a:pt x="2244" y="1319"/>
                  </a:lnTo>
                  <a:lnTo>
                    <a:pt x="2248" y="1344"/>
                  </a:lnTo>
                  <a:lnTo>
                    <a:pt x="2252" y="1370"/>
                  </a:lnTo>
                  <a:lnTo>
                    <a:pt x="2254" y="1397"/>
                  </a:lnTo>
                  <a:lnTo>
                    <a:pt x="2254" y="1423"/>
                  </a:lnTo>
                  <a:lnTo>
                    <a:pt x="2254" y="1450"/>
                  </a:lnTo>
                  <a:lnTo>
                    <a:pt x="2252" y="1477"/>
                  </a:lnTo>
                  <a:lnTo>
                    <a:pt x="2248" y="1502"/>
                  </a:lnTo>
                  <a:lnTo>
                    <a:pt x="2244" y="1528"/>
                  </a:lnTo>
                  <a:lnTo>
                    <a:pt x="2238" y="1553"/>
                  </a:lnTo>
                  <a:lnTo>
                    <a:pt x="2231" y="1578"/>
                  </a:lnTo>
                  <a:lnTo>
                    <a:pt x="2223" y="1602"/>
                  </a:lnTo>
                  <a:lnTo>
                    <a:pt x="2214" y="1626"/>
                  </a:lnTo>
                  <a:lnTo>
                    <a:pt x="2203" y="1648"/>
                  </a:lnTo>
                  <a:lnTo>
                    <a:pt x="2192" y="1672"/>
                  </a:lnTo>
                  <a:lnTo>
                    <a:pt x="2179" y="1694"/>
                  </a:lnTo>
                  <a:lnTo>
                    <a:pt x="2166" y="1715"/>
                  </a:lnTo>
                  <a:lnTo>
                    <a:pt x="2151" y="1734"/>
                  </a:lnTo>
                  <a:lnTo>
                    <a:pt x="2136" y="1754"/>
                  </a:lnTo>
                  <a:lnTo>
                    <a:pt x="2120" y="1774"/>
                  </a:lnTo>
                  <a:lnTo>
                    <a:pt x="2102" y="1791"/>
                  </a:lnTo>
                  <a:lnTo>
                    <a:pt x="2084" y="1809"/>
                  </a:lnTo>
                  <a:lnTo>
                    <a:pt x="2065" y="1825"/>
                  </a:lnTo>
                  <a:lnTo>
                    <a:pt x="2045" y="1841"/>
                  </a:lnTo>
                  <a:lnTo>
                    <a:pt x="2024" y="1855"/>
                  </a:lnTo>
                  <a:lnTo>
                    <a:pt x="2003" y="1869"/>
                  </a:lnTo>
                  <a:lnTo>
                    <a:pt x="1981" y="1882"/>
                  </a:lnTo>
                  <a:lnTo>
                    <a:pt x="1959" y="1893"/>
                  </a:lnTo>
                  <a:lnTo>
                    <a:pt x="1936" y="1904"/>
                  </a:lnTo>
                  <a:lnTo>
                    <a:pt x="1913" y="1913"/>
                  </a:lnTo>
                  <a:lnTo>
                    <a:pt x="1889" y="1921"/>
                  </a:lnTo>
                  <a:lnTo>
                    <a:pt x="1863" y="1928"/>
                  </a:lnTo>
                  <a:lnTo>
                    <a:pt x="1839" y="1934"/>
                  </a:lnTo>
                  <a:lnTo>
                    <a:pt x="1813" y="1939"/>
                  </a:lnTo>
                  <a:lnTo>
                    <a:pt x="1786" y="1942"/>
                  </a:lnTo>
                  <a:lnTo>
                    <a:pt x="1760" y="1943"/>
                  </a:lnTo>
                  <a:lnTo>
                    <a:pt x="1733" y="1945"/>
                  </a:lnTo>
                  <a:lnTo>
                    <a:pt x="1710" y="1943"/>
                  </a:lnTo>
                  <a:lnTo>
                    <a:pt x="1685" y="1942"/>
                  </a:lnTo>
                  <a:lnTo>
                    <a:pt x="1662" y="1940"/>
                  </a:lnTo>
                  <a:lnTo>
                    <a:pt x="1640" y="1936"/>
                  </a:lnTo>
                  <a:lnTo>
                    <a:pt x="1617" y="1932"/>
                  </a:lnTo>
                  <a:lnTo>
                    <a:pt x="1595" y="1926"/>
                  </a:lnTo>
                  <a:lnTo>
                    <a:pt x="1573" y="1919"/>
                  </a:lnTo>
                  <a:lnTo>
                    <a:pt x="1552" y="1912"/>
                  </a:lnTo>
                  <a:lnTo>
                    <a:pt x="1465" y="2000"/>
                  </a:lnTo>
                  <a:lnTo>
                    <a:pt x="1384" y="2089"/>
                  </a:lnTo>
                  <a:lnTo>
                    <a:pt x="1306" y="2177"/>
                  </a:lnTo>
                  <a:lnTo>
                    <a:pt x="1233" y="2263"/>
                  </a:lnTo>
                  <a:lnTo>
                    <a:pt x="1164" y="2349"/>
                  </a:lnTo>
                  <a:lnTo>
                    <a:pt x="1099" y="2433"/>
                  </a:lnTo>
                  <a:lnTo>
                    <a:pt x="1069" y="2475"/>
                  </a:lnTo>
                  <a:lnTo>
                    <a:pt x="1039" y="2517"/>
                  </a:lnTo>
                  <a:lnTo>
                    <a:pt x="1011" y="2558"/>
                  </a:lnTo>
                  <a:lnTo>
                    <a:pt x="983" y="2599"/>
                  </a:lnTo>
                  <a:lnTo>
                    <a:pt x="961" y="2633"/>
                  </a:lnTo>
                  <a:lnTo>
                    <a:pt x="1020" y="2674"/>
                  </a:lnTo>
                  <a:lnTo>
                    <a:pt x="1081" y="2714"/>
                  </a:lnTo>
                  <a:lnTo>
                    <a:pt x="1143" y="2755"/>
                  </a:lnTo>
                  <a:lnTo>
                    <a:pt x="1207" y="2796"/>
                  </a:lnTo>
                  <a:lnTo>
                    <a:pt x="1341" y="2878"/>
                  </a:lnTo>
                  <a:lnTo>
                    <a:pt x="1479" y="2962"/>
                  </a:lnTo>
                  <a:lnTo>
                    <a:pt x="1583" y="3026"/>
                  </a:lnTo>
                  <a:lnTo>
                    <a:pt x="1689" y="3089"/>
                  </a:lnTo>
                  <a:lnTo>
                    <a:pt x="1795" y="3156"/>
                  </a:lnTo>
                  <a:lnTo>
                    <a:pt x="1900" y="3223"/>
                  </a:lnTo>
                  <a:lnTo>
                    <a:pt x="2003" y="3293"/>
                  </a:lnTo>
                  <a:lnTo>
                    <a:pt x="2056" y="3329"/>
                  </a:lnTo>
                  <a:lnTo>
                    <a:pt x="2107" y="3365"/>
                  </a:lnTo>
                  <a:lnTo>
                    <a:pt x="2157" y="3402"/>
                  </a:lnTo>
                  <a:lnTo>
                    <a:pt x="2207" y="3439"/>
                  </a:lnTo>
                  <a:lnTo>
                    <a:pt x="2255" y="3477"/>
                  </a:lnTo>
                  <a:lnTo>
                    <a:pt x="2304" y="3517"/>
                  </a:lnTo>
                  <a:lnTo>
                    <a:pt x="2304" y="1261"/>
                  </a:lnTo>
                  <a:lnTo>
                    <a:pt x="2305" y="1225"/>
                  </a:lnTo>
                  <a:lnTo>
                    <a:pt x="2308" y="1189"/>
                  </a:lnTo>
                  <a:lnTo>
                    <a:pt x="2312" y="1154"/>
                  </a:lnTo>
                  <a:lnTo>
                    <a:pt x="2319" y="1119"/>
                  </a:lnTo>
                  <a:lnTo>
                    <a:pt x="2326" y="1084"/>
                  </a:lnTo>
                  <a:lnTo>
                    <a:pt x="2337" y="1051"/>
                  </a:lnTo>
                  <a:lnTo>
                    <a:pt x="2347" y="1018"/>
                  </a:lnTo>
                  <a:lnTo>
                    <a:pt x="2360" y="987"/>
                  </a:lnTo>
                  <a:lnTo>
                    <a:pt x="2374" y="955"/>
                  </a:lnTo>
                  <a:lnTo>
                    <a:pt x="2390" y="924"/>
                  </a:lnTo>
                  <a:lnTo>
                    <a:pt x="2407" y="895"/>
                  </a:lnTo>
                  <a:lnTo>
                    <a:pt x="2425" y="866"/>
                  </a:lnTo>
                  <a:lnTo>
                    <a:pt x="2445" y="838"/>
                  </a:lnTo>
                  <a:lnTo>
                    <a:pt x="2467" y="811"/>
                  </a:lnTo>
                  <a:lnTo>
                    <a:pt x="2489" y="786"/>
                  </a:lnTo>
                  <a:lnTo>
                    <a:pt x="2512" y="761"/>
                  </a:lnTo>
                  <a:lnTo>
                    <a:pt x="2536" y="738"/>
                  </a:lnTo>
                  <a:lnTo>
                    <a:pt x="2562" y="716"/>
                  </a:lnTo>
                  <a:lnTo>
                    <a:pt x="2589" y="694"/>
                  </a:lnTo>
                  <a:lnTo>
                    <a:pt x="2616" y="674"/>
                  </a:lnTo>
                  <a:lnTo>
                    <a:pt x="2645" y="656"/>
                  </a:lnTo>
                  <a:lnTo>
                    <a:pt x="2674" y="639"/>
                  </a:lnTo>
                  <a:lnTo>
                    <a:pt x="2706" y="623"/>
                  </a:lnTo>
                  <a:lnTo>
                    <a:pt x="2737" y="609"/>
                  </a:lnTo>
                  <a:lnTo>
                    <a:pt x="2769" y="597"/>
                  </a:lnTo>
                  <a:lnTo>
                    <a:pt x="2802" y="586"/>
                  </a:lnTo>
                  <a:lnTo>
                    <a:pt x="2835" y="576"/>
                  </a:lnTo>
                  <a:lnTo>
                    <a:pt x="2870" y="567"/>
                  </a:lnTo>
                  <a:lnTo>
                    <a:pt x="2904" y="562"/>
                  </a:lnTo>
                  <a:lnTo>
                    <a:pt x="2939" y="557"/>
                  </a:lnTo>
                  <a:lnTo>
                    <a:pt x="2975" y="555"/>
                  </a:lnTo>
                  <a:lnTo>
                    <a:pt x="3011" y="554"/>
                  </a:lnTo>
                  <a:close/>
                  <a:moveTo>
                    <a:pt x="1887" y="1269"/>
                  </a:moveTo>
                  <a:lnTo>
                    <a:pt x="1887" y="1269"/>
                  </a:lnTo>
                  <a:lnTo>
                    <a:pt x="1871" y="1255"/>
                  </a:lnTo>
                  <a:lnTo>
                    <a:pt x="1855" y="1242"/>
                  </a:lnTo>
                  <a:lnTo>
                    <a:pt x="1837" y="1232"/>
                  </a:lnTo>
                  <a:lnTo>
                    <a:pt x="1818" y="1222"/>
                  </a:lnTo>
                  <a:lnTo>
                    <a:pt x="1798" y="1215"/>
                  </a:lnTo>
                  <a:lnTo>
                    <a:pt x="1777" y="1210"/>
                  </a:lnTo>
                  <a:lnTo>
                    <a:pt x="1755" y="1206"/>
                  </a:lnTo>
                  <a:lnTo>
                    <a:pt x="1733" y="1205"/>
                  </a:lnTo>
                  <a:lnTo>
                    <a:pt x="1711" y="1206"/>
                  </a:lnTo>
                  <a:lnTo>
                    <a:pt x="1689" y="1210"/>
                  </a:lnTo>
                  <a:lnTo>
                    <a:pt x="1668" y="1215"/>
                  </a:lnTo>
                  <a:lnTo>
                    <a:pt x="1648" y="1222"/>
                  </a:lnTo>
                  <a:lnTo>
                    <a:pt x="1630" y="1232"/>
                  </a:lnTo>
                  <a:lnTo>
                    <a:pt x="1611" y="1242"/>
                  </a:lnTo>
                  <a:lnTo>
                    <a:pt x="1595" y="1255"/>
                  </a:lnTo>
                  <a:lnTo>
                    <a:pt x="1580" y="1269"/>
                  </a:lnTo>
                  <a:lnTo>
                    <a:pt x="1579" y="1269"/>
                  </a:lnTo>
                  <a:lnTo>
                    <a:pt x="1565" y="1284"/>
                  </a:lnTo>
                  <a:lnTo>
                    <a:pt x="1552" y="1301"/>
                  </a:lnTo>
                  <a:lnTo>
                    <a:pt x="1541" y="1319"/>
                  </a:lnTo>
                  <a:lnTo>
                    <a:pt x="1532" y="1338"/>
                  </a:lnTo>
                  <a:lnTo>
                    <a:pt x="1525" y="1358"/>
                  </a:lnTo>
                  <a:lnTo>
                    <a:pt x="1519" y="1379"/>
                  </a:lnTo>
                  <a:lnTo>
                    <a:pt x="1517" y="1401"/>
                  </a:lnTo>
                  <a:lnTo>
                    <a:pt x="1516" y="1423"/>
                  </a:lnTo>
                  <a:lnTo>
                    <a:pt x="1517" y="1445"/>
                  </a:lnTo>
                  <a:lnTo>
                    <a:pt x="1519" y="1467"/>
                  </a:lnTo>
                  <a:lnTo>
                    <a:pt x="1525" y="1488"/>
                  </a:lnTo>
                  <a:lnTo>
                    <a:pt x="1532" y="1508"/>
                  </a:lnTo>
                  <a:lnTo>
                    <a:pt x="1541" y="1527"/>
                  </a:lnTo>
                  <a:lnTo>
                    <a:pt x="1553" y="1545"/>
                  </a:lnTo>
                  <a:lnTo>
                    <a:pt x="1565" y="1561"/>
                  </a:lnTo>
                  <a:lnTo>
                    <a:pt x="1580" y="1576"/>
                  </a:lnTo>
                  <a:lnTo>
                    <a:pt x="1580" y="1578"/>
                  </a:lnTo>
                  <a:lnTo>
                    <a:pt x="1595" y="1592"/>
                  </a:lnTo>
                  <a:lnTo>
                    <a:pt x="1611" y="1604"/>
                  </a:lnTo>
                  <a:lnTo>
                    <a:pt x="1630" y="1615"/>
                  </a:lnTo>
                  <a:lnTo>
                    <a:pt x="1648" y="1624"/>
                  </a:lnTo>
                  <a:lnTo>
                    <a:pt x="1668" y="1631"/>
                  </a:lnTo>
                  <a:lnTo>
                    <a:pt x="1689" y="1637"/>
                  </a:lnTo>
                  <a:lnTo>
                    <a:pt x="1711" y="1639"/>
                  </a:lnTo>
                  <a:lnTo>
                    <a:pt x="1733" y="1640"/>
                  </a:lnTo>
                  <a:lnTo>
                    <a:pt x="1755" y="1639"/>
                  </a:lnTo>
                  <a:lnTo>
                    <a:pt x="1777" y="1637"/>
                  </a:lnTo>
                  <a:lnTo>
                    <a:pt x="1798" y="1631"/>
                  </a:lnTo>
                  <a:lnTo>
                    <a:pt x="1818" y="1624"/>
                  </a:lnTo>
                  <a:lnTo>
                    <a:pt x="1837" y="1615"/>
                  </a:lnTo>
                  <a:lnTo>
                    <a:pt x="1855" y="1603"/>
                  </a:lnTo>
                  <a:lnTo>
                    <a:pt x="1871" y="1592"/>
                  </a:lnTo>
                  <a:lnTo>
                    <a:pt x="1887" y="1576"/>
                  </a:lnTo>
                  <a:lnTo>
                    <a:pt x="1901" y="1561"/>
                  </a:lnTo>
                  <a:lnTo>
                    <a:pt x="1914" y="1545"/>
                  </a:lnTo>
                  <a:lnTo>
                    <a:pt x="1925" y="1527"/>
                  </a:lnTo>
                  <a:lnTo>
                    <a:pt x="1934" y="1508"/>
                  </a:lnTo>
                  <a:lnTo>
                    <a:pt x="1941" y="1488"/>
                  </a:lnTo>
                  <a:lnTo>
                    <a:pt x="1947" y="1467"/>
                  </a:lnTo>
                  <a:lnTo>
                    <a:pt x="1950" y="1445"/>
                  </a:lnTo>
                  <a:lnTo>
                    <a:pt x="1951" y="1423"/>
                  </a:lnTo>
                  <a:lnTo>
                    <a:pt x="1950" y="1401"/>
                  </a:lnTo>
                  <a:lnTo>
                    <a:pt x="1947" y="1379"/>
                  </a:lnTo>
                  <a:lnTo>
                    <a:pt x="1941" y="1358"/>
                  </a:lnTo>
                  <a:lnTo>
                    <a:pt x="1934" y="1338"/>
                  </a:lnTo>
                  <a:lnTo>
                    <a:pt x="1925" y="1319"/>
                  </a:lnTo>
                  <a:lnTo>
                    <a:pt x="1914" y="1301"/>
                  </a:lnTo>
                  <a:lnTo>
                    <a:pt x="1901" y="1284"/>
                  </a:lnTo>
                  <a:lnTo>
                    <a:pt x="1887" y="1269"/>
                  </a:lnTo>
                  <a:close/>
                  <a:moveTo>
                    <a:pt x="2304" y="5100"/>
                  </a:moveTo>
                  <a:lnTo>
                    <a:pt x="2304" y="4074"/>
                  </a:lnTo>
                  <a:lnTo>
                    <a:pt x="2277" y="4045"/>
                  </a:lnTo>
                  <a:lnTo>
                    <a:pt x="2251" y="4017"/>
                  </a:lnTo>
                  <a:lnTo>
                    <a:pt x="2224" y="3989"/>
                  </a:lnTo>
                  <a:lnTo>
                    <a:pt x="2195" y="3961"/>
                  </a:lnTo>
                  <a:lnTo>
                    <a:pt x="2138" y="3908"/>
                  </a:lnTo>
                  <a:lnTo>
                    <a:pt x="2078" y="3856"/>
                  </a:lnTo>
                  <a:lnTo>
                    <a:pt x="2016" y="3805"/>
                  </a:lnTo>
                  <a:lnTo>
                    <a:pt x="1952" y="3755"/>
                  </a:lnTo>
                  <a:lnTo>
                    <a:pt x="1887" y="3706"/>
                  </a:lnTo>
                  <a:lnTo>
                    <a:pt x="1821" y="3659"/>
                  </a:lnTo>
                  <a:lnTo>
                    <a:pt x="1754" y="3613"/>
                  </a:lnTo>
                  <a:lnTo>
                    <a:pt x="1687" y="3567"/>
                  </a:lnTo>
                  <a:lnTo>
                    <a:pt x="1617" y="3522"/>
                  </a:lnTo>
                  <a:lnTo>
                    <a:pt x="1548" y="3478"/>
                  </a:lnTo>
                  <a:lnTo>
                    <a:pt x="1409" y="3392"/>
                  </a:lnTo>
                  <a:lnTo>
                    <a:pt x="1270" y="3308"/>
                  </a:lnTo>
                  <a:lnTo>
                    <a:pt x="1140" y="3230"/>
                  </a:lnTo>
                  <a:lnTo>
                    <a:pt x="1012" y="3151"/>
                  </a:lnTo>
                  <a:lnTo>
                    <a:pt x="949" y="3111"/>
                  </a:lnTo>
                  <a:lnTo>
                    <a:pt x="888" y="3071"/>
                  </a:lnTo>
                  <a:lnTo>
                    <a:pt x="826" y="3030"/>
                  </a:lnTo>
                  <a:lnTo>
                    <a:pt x="765" y="2988"/>
                  </a:lnTo>
                  <a:lnTo>
                    <a:pt x="737" y="3056"/>
                  </a:lnTo>
                  <a:lnTo>
                    <a:pt x="710" y="3122"/>
                  </a:lnTo>
                  <a:lnTo>
                    <a:pt x="687" y="3186"/>
                  </a:lnTo>
                  <a:lnTo>
                    <a:pt x="667" y="3250"/>
                  </a:lnTo>
                  <a:lnTo>
                    <a:pt x="650" y="3313"/>
                  </a:lnTo>
                  <a:lnTo>
                    <a:pt x="636" y="3375"/>
                  </a:lnTo>
                  <a:lnTo>
                    <a:pt x="624" y="3435"/>
                  </a:lnTo>
                  <a:lnTo>
                    <a:pt x="615" y="3496"/>
                  </a:lnTo>
                  <a:lnTo>
                    <a:pt x="612" y="3533"/>
                  </a:lnTo>
                  <a:lnTo>
                    <a:pt x="608" y="3577"/>
                  </a:lnTo>
                  <a:lnTo>
                    <a:pt x="606" y="3615"/>
                  </a:lnTo>
                  <a:lnTo>
                    <a:pt x="605" y="3652"/>
                  </a:lnTo>
                  <a:lnTo>
                    <a:pt x="605" y="3691"/>
                  </a:lnTo>
                  <a:lnTo>
                    <a:pt x="606" y="3728"/>
                  </a:lnTo>
                  <a:lnTo>
                    <a:pt x="609" y="3765"/>
                  </a:lnTo>
                  <a:lnTo>
                    <a:pt x="613" y="3801"/>
                  </a:lnTo>
                  <a:lnTo>
                    <a:pt x="617" y="3837"/>
                  </a:lnTo>
                  <a:lnTo>
                    <a:pt x="623" y="3873"/>
                  </a:lnTo>
                  <a:lnTo>
                    <a:pt x="630" y="3908"/>
                  </a:lnTo>
                  <a:lnTo>
                    <a:pt x="638" y="3943"/>
                  </a:lnTo>
                  <a:lnTo>
                    <a:pt x="646" y="3976"/>
                  </a:lnTo>
                  <a:lnTo>
                    <a:pt x="657" y="4010"/>
                  </a:lnTo>
                  <a:lnTo>
                    <a:pt x="668" y="4044"/>
                  </a:lnTo>
                  <a:lnTo>
                    <a:pt x="680" y="4076"/>
                  </a:lnTo>
                  <a:lnTo>
                    <a:pt x="693" y="4109"/>
                  </a:lnTo>
                  <a:lnTo>
                    <a:pt x="707" y="4141"/>
                  </a:lnTo>
                  <a:lnTo>
                    <a:pt x="722" y="4173"/>
                  </a:lnTo>
                  <a:lnTo>
                    <a:pt x="738" y="4204"/>
                  </a:lnTo>
                  <a:lnTo>
                    <a:pt x="755" y="4234"/>
                  </a:lnTo>
                  <a:lnTo>
                    <a:pt x="773" y="4264"/>
                  </a:lnTo>
                  <a:lnTo>
                    <a:pt x="791" y="4295"/>
                  </a:lnTo>
                  <a:lnTo>
                    <a:pt x="811" y="4324"/>
                  </a:lnTo>
                  <a:lnTo>
                    <a:pt x="832" y="4353"/>
                  </a:lnTo>
                  <a:lnTo>
                    <a:pt x="853" y="4380"/>
                  </a:lnTo>
                  <a:lnTo>
                    <a:pt x="875" y="4408"/>
                  </a:lnTo>
                  <a:lnTo>
                    <a:pt x="898" y="4436"/>
                  </a:lnTo>
                  <a:lnTo>
                    <a:pt x="923" y="4463"/>
                  </a:lnTo>
                  <a:lnTo>
                    <a:pt x="947" y="4488"/>
                  </a:lnTo>
                  <a:lnTo>
                    <a:pt x="973" y="4515"/>
                  </a:lnTo>
                  <a:lnTo>
                    <a:pt x="999" y="4540"/>
                  </a:lnTo>
                  <a:lnTo>
                    <a:pt x="1027" y="4565"/>
                  </a:lnTo>
                  <a:lnTo>
                    <a:pt x="1055" y="4589"/>
                  </a:lnTo>
                  <a:lnTo>
                    <a:pt x="1084" y="4614"/>
                  </a:lnTo>
                  <a:lnTo>
                    <a:pt x="1114" y="4637"/>
                  </a:lnTo>
                  <a:lnTo>
                    <a:pt x="1144" y="4660"/>
                  </a:lnTo>
                  <a:lnTo>
                    <a:pt x="1176" y="4684"/>
                  </a:lnTo>
                  <a:lnTo>
                    <a:pt x="1208" y="4706"/>
                  </a:lnTo>
                  <a:lnTo>
                    <a:pt x="1242" y="4728"/>
                  </a:lnTo>
                  <a:lnTo>
                    <a:pt x="1276" y="4749"/>
                  </a:lnTo>
                  <a:lnTo>
                    <a:pt x="1309" y="4769"/>
                  </a:lnTo>
                  <a:lnTo>
                    <a:pt x="1344" y="4789"/>
                  </a:lnTo>
                  <a:lnTo>
                    <a:pt x="1380" y="4809"/>
                  </a:lnTo>
                  <a:lnTo>
                    <a:pt x="1416" y="4829"/>
                  </a:lnTo>
                  <a:lnTo>
                    <a:pt x="1453" y="4847"/>
                  </a:lnTo>
                  <a:lnTo>
                    <a:pt x="1490" y="4865"/>
                  </a:lnTo>
                  <a:lnTo>
                    <a:pt x="1529" y="4882"/>
                  </a:lnTo>
                  <a:lnTo>
                    <a:pt x="1568" y="4899"/>
                  </a:lnTo>
                  <a:lnTo>
                    <a:pt x="1608" y="4916"/>
                  </a:lnTo>
                  <a:lnTo>
                    <a:pt x="1647" y="4931"/>
                  </a:lnTo>
                  <a:lnTo>
                    <a:pt x="1688" y="4947"/>
                  </a:lnTo>
                  <a:lnTo>
                    <a:pt x="1728" y="4961"/>
                  </a:lnTo>
                  <a:lnTo>
                    <a:pt x="1770" y="4975"/>
                  </a:lnTo>
                  <a:lnTo>
                    <a:pt x="1855" y="5002"/>
                  </a:lnTo>
                  <a:lnTo>
                    <a:pt x="1941" y="5026"/>
                  </a:lnTo>
                  <a:lnTo>
                    <a:pt x="2029" y="5048"/>
                  </a:lnTo>
                  <a:lnTo>
                    <a:pt x="2120" y="5068"/>
                  </a:lnTo>
                  <a:lnTo>
                    <a:pt x="2211" y="5085"/>
                  </a:lnTo>
                  <a:lnTo>
                    <a:pt x="2304" y="5100"/>
                  </a:lnTo>
                  <a:close/>
                  <a:moveTo>
                    <a:pt x="2991" y="1292"/>
                  </a:moveTo>
                  <a:lnTo>
                    <a:pt x="2991" y="3627"/>
                  </a:lnTo>
                  <a:lnTo>
                    <a:pt x="5477" y="3627"/>
                  </a:lnTo>
                  <a:lnTo>
                    <a:pt x="5477" y="1292"/>
                  </a:lnTo>
                  <a:lnTo>
                    <a:pt x="2991" y="1292"/>
                  </a:lnTo>
                  <a:close/>
                  <a:moveTo>
                    <a:pt x="4212" y="3997"/>
                  </a:moveTo>
                  <a:lnTo>
                    <a:pt x="4212" y="3997"/>
                  </a:lnTo>
                  <a:lnTo>
                    <a:pt x="4181" y="3998"/>
                  </a:lnTo>
                  <a:lnTo>
                    <a:pt x="4150" y="4000"/>
                  </a:lnTo>
                  <a:lnTo>
                    <a:pt x="4120" y="4003"/>
                  </a:lnTo>
                  <a:lnTo>
                    <a:pt x="4090" y="4007"/>
                  </a:lnTo>
                  <a:lnTo>
                    <a:pt x="4060" y="4012"/>
                  </a:lnTo>
                  <a:lnTo>
                    <a:pt x="4030" y="4018"/>
                  </a:lnTo>
                  <a:lnTo>
                    <a:pt x="4001" y="4026"/>
                  </a:lnTo>
                  <a:lnTo>
                    <a:pt x="3974" y="4034"/>
                  </a:lnTo>
                  <a:lnTo>
                    <a:pt x="3946" y="4044"/>
                  </a:lnTo>
                  <a:lnTo>
                    <a:pt x="3918" y="4054"/>
                  </a:lnTo>
                  <a:lnTo>
                    <a:pt x="3891" y="4066"/>
                  </a:lnTo>
                  <a:lnTo>
                    <a:pt x="3864" y="4079"/>
                  </a:lnTo>
                  <a:lnTo>
                    <a:pt x="3839" y="4091"/>
                  </a:lnTo>
                  <a:lnTo>
                    <a:pt x="3813" y="4105"/>
                  </a:lnTo>
                  <a:lnTo>
                    <a:pt x="3789" y="4120"/>
                  </a:lnTo>
                  <a:lnTo>
                    <a:pt x="3765" y="4137"/>
                  </a:lnTo>
                  <a:lnTo>
                    <a:pt x="4227" y="4599"/>
                  </a:lnTo>
                  <a:lnTo>
                    <a:pt x="4676" y="4149"/>
                  </a:lnTo>
                  <a:lnTo>
                    <a:pt x="4652" y="4132"/>
                  </a:lnTo>
                  <a:lnTo>
                    <a:pt x="4626" y="4116"/>
                  </a:lnTo>
                  <a:lnTo>
                    <a:pt x="4599" y="4100"/>
                  </a:lnTo>
                  <a:lnTo>
                    <a:pt x="4573" y="4086"/>
                  </a:lnTo>
                  <a:lnTo>
                    <a:pt x="4546" y="4072"/>
                  </a:lnTo>
                  <a:lnTo>
                    <a:pt x="4518" y="4059"/>
                  </a:lnTo>
                  <a:lnTo>
                    <a:pt x="4489" y="4048"/>
                  </a:lnTo>
                  <a:lnTo>
                    <a:pt x="4460" y="4038"/>
                  </a:lnTo>
                  <a:lnTo>
                    <a:pt x="4431" y="4029"/>
                  </a:lnTo>
                  <a:lnTo>
                    <a:pt x="4401" y="4021"/>
                  </a:lnTo>
                  <a:lnTo>
                    <a:pt x="4371" y="4014"/>
                  </a:lnTo>
                  <a:lnTo>
                    <a:pt x="4339" y="4008"/>
                  </a:lnTo>
                  <a:lnTo>
                    <a:pt x="4308" y="4003"/>
                  </a:lnTo>
                  <a:lnTo>
                    <a:pt x="4277" y="4000"/>
                  </a:lnTo>
                  <a:lnTo>
                    <a:pt x="4244" y="3998"/>
                  </a:lnTo>
                  <a:lnTo>
                    <a:pt x="4212" y="3997"/>
                  </a:lnTo>
                  <a:close/>
                  <a:moveTo>
                    <a:pt x="4858" y="4335"/>
                  </a:moveTo>
                  <a:lnTo>
                    <a:pt x="4411" y="4783"/>
                  </a:lnTo>
                  <a:lnTo>
                    <a:pt x="4859" y="5233"/>
                  </a:lnTo>
                  <a:lnTo>
                    <a:pt x="4876" y="5208"/>
                  </a:lnTo>
                  <a:lnTo>
                    <a:pt x="4891" y="5184"/>
                  </a:lnTo>
                  <a:lnTo>
                    <a:pt x="4906" y="5158"/>
                  </a:lnTo>
                  <a:lnTo>
                    <a:pt x="4919" y="5133"/>
                  </a:lnTo>
                  <a:lnTo>
                    <a:pt x="4931" y="5106"/>
                  </a:lnTo>
                  <a:lnTo>
                    <a:pt x="4943" y="5079"/>
                  </a:lnTo>
                  <a:lnTo>
                    <a:pt x="4953" y="5052"/>
                  </a:lnTo>
                  <a:lnTo>
                    <a:pt x="4963" y="5024"/>
                  </a:lnTo>
                  <a:lnTo>
                    <a:pt x="4971" y="4995"/>
                  </a:lnTo>
                  <a:lnTo>
                    <a:pt x="4978" y="4967"/>
                  </a:lnTo>
                  <a:lnTo>
                    <a:pt x="4985" y="4937"/>
                  </a:lnTo>
                  <a:lnTo>
                    <a:pt x="4989" y="4908"/>
                  </a:lnTo>
                  <a:lnTo>
                    <a:pt x="4994" y="4877"/>
                  </a:lnTo>
                  <a:lnTo>
                    <a:pt x="4996" y="4847"/>
                  </a:lnTo>
                  <a:lnTo>
                    <a:pt x="4999" y="4816"/>
                  </a:lnTo>
                  <a:lnTo>
                    <a:pt x="5000" y="4786"/>
                  </a:lnTo>
                  <a:lnTo>
                    <a:pt x="4999" y="4754"/>
                  </a:lnTo>
                  <a:lnTo>
                    <a:pt x="4996" y="4723"/>
                  </a:lnTo>
                  <a:lnTo>
                    <a:pt x="4994" y="4693"/>
                  </a:lnTo>
                  <a:lnTo>
                    <a:pt x="4989" y="4663"/>
                  </a:lnTo>
                  <a:lnTo>
                    <a:pt x="4985" y="4632"/>
                  </a:lnTo>
                  <a:lnTo>
                    <a:pt x="4978" y="4603"/>
                  </a:lnTo>
                  <a:lnTo>
                    <a:pt x="4971" y="4574"/>
                  </a:lnTo>
                  <a:lnTo>
                    <a:pt x="4963" y="4545"/>
                  </a:lnTo>
                  <a:lnTo>
                    <a:pt x="4952" y="4517"/>
                  </a:lnTo>
                  <a:lnTo>
                    <a:pt x="4942" y="4490"/>
                  </a:lnTo>
                  <a:lnTo>
                    <a:pt x="4930" y="4463"/>
                  </a:lnTo>
                  <a:lnTo>
                    <a:pt x="4917" y="4436"/>
                  </a:lnTo>
                  <a:lnTo>
                    <a:pt x="4905" y="4411"/>
                  </a:lnTo>
                  <a:lnTo>
                    <a:pt x="4890" y="4385"/>
                  </a:lnTo>
                  <a:lnTo>
                    <a:pt x="4874" y="4360"/>
                  </a:lnTo>
                  <a:lnTo>
                    <a:pt x="4858" y="4335"/>
                  </a:lnTo>
                  <a:close/>
                  <a:moveTo>
                    <a:pt x="4678" y="5420"/>
                  </a:moveTo>
                  <a:lnTo>
                    <a:pt x="4227" y="4968"/>
                  </a:lnTo>
                  <a:lnTo>
                    <a:pt x="3762" y="5431"/>
                  </a:lnTo>
                  <a:lnTo>
                    <a:pt x="3787" y="5448"/>
                  </a:lnTo>
                  <a:lnTo>
                    <a:pt x="3811" y="5464"/>
                  </a:lnTo>
                  <a:lnTo>
                    <a:pt x="3837" y="5478"/>
                  </a:lnTo>
                  <a:lnTo>
                    <a:pt x="3863" y="5492"/>
                  </a:lnTo>
                  <a:lnTo>
                    <a:pt x="3890" y="5503"/>
                  </a:lnTo>
                  <a:lnTo>
                    <a:pt x="3917" y="5515"/>
                  </a:lnTo>
                  <a:lnTo>
                    <a:pt x="3945" y="5526"/>
                  </a:lnTo>
                  <a:lnTo>
                    <a:pt x="3972" y="5536"/>
                  </a:lnTo>
                  <a:lnTo>
                    <a:pt x="4000" y="5544"/>
                  </a:lnTo>
                  <a:lnTo>
                    <a:pt x="4029" y="5552"/>
                  </a:lnTo>
                  <a:lnTo>
                    <a:pt x="4060" y="5558"/>
                  </a:lnTo>
                  <a:lnTo>
                    <a:pt x="4089" y="5564"/>
                  </a:lnTo>
                  <a:lnTo>
                    <a:pt x="4119" y="5567"/>
                  </a:lnTo>
                  <a:lnTo>
                    <a:pt x="4150" y="5571"/>
                  </a:lnTo>
                  <a:lnTo>
                    <a:pt x="4180" y="5572"/>
                  </a:lnTo>
                  <a:lnTo>
                    <a:pt x="4212" y="5573"/>
                  </a:lnTo>
                  <a:lnTo>
                    <a:pt x="4244" y="5572"/>
                  </a:lnTo>
                  <a:lnTo>
                    <a:pt x="4277" y="5569"/>
                  </a:lnTo>
                  <a:lnTo>
                    <a:pt x="4308" y="5567"/>
                  </a:lnTo>
                  <a:lnTo>
                    <a:pt x="4340" y="5562"/>
                  </a:lnTo>
                  <a:lnTo>
                    <a:pt x="4371" y="5557"/>
                  </a:lnTo>
                  <a:lnTo>
                    <a:pt x="4402" y="5550"/>
                  </a:lnTo>
                  <a:lnTo>
                    <a:pt x="4432" y="5542"/>
                  </a:lnTo>
                  <a:lnTo>
                    <a:pt x="4461" y="5532"/>
                  </a:lnTo>
                  <a:lnTo>
                    <a:pt x="4490" y="5522"/>
                  </a:lnTo>
                  <a:lnTo>
                    <a:pt x="4519" y="5510"/>
                  </a:lnTo>
                  <a:lnTo>
                    <a:pt x="4547" y="5497"/>
                  </a:lnTo>
                  <a:lnTo>
                    <a:pt x="4575" y="5485"/>
                  </a:lnTo>
                  <a:lnTo>
                    <a:pt x="4602" y="5470"/>
                  </a:lnTo>
                  <a:lnTo>
                    <a:pt x="4627" y="5454"/>
                  </a:lnTo>
                  <a:lnTo>
                    <a:pt x="4653" y="5437"/>
                  </a:lnTo>
                  <a:lnTo>
                    <a:pt x="4678" y="5420"/>
                  </a:lnTo>
                  <a:close/>
                  <a:moveTo>
                    <a:pt x="3575" y="5249"/>
                  </a:moveTo>
                  <a:lnTo>
                    <a:pt x="4042" y="4783"/>
                  </a:lnTo>
                  <a:lnTo>
                    <a:pt x="3578" y="4319"/>
                  </a:lnTo>
                  <a:lnTo>
                    <a:pt x="3560" y="4343"/>
                  </a:lnTo>
                  <a:lnTo>
                    <a:pt x="3543" y="4369"/>
                  </a:lnTo>
                  <a:lnTo>
                    <a:pt x="3528" y="4396"/>
                  </a:lnTo>
                  <a:lnTo>
                    <a:pt x="3513" y="4422"/>
                  </a:lnTo>
                  <a:lnTo>
                    <a:pt x="3499" y="4450"/>
                  </a:lnTo>
                  <a:lnTo>
                    <a:pt x="3487" y="4478"/>
                  </a:lnTo>
                  <a:lnTo>
                    <a:pt x="3476" y="4506"/>
                  </a:lnTo>
                  <a:lnTo>
                    <a:pt x="3465" y="4536"/>
                  </a:lnTo>
                  <a:lnTo>
                    <a:pt x="3456" y="4565"/>
                  </a:lnTo>
                  <a:lnTo>
                    <a:pt x="3448" y="4595"/>
                  </a:lnTo>
                  <a:lnTo>
                    <a:pt x="3441" y="4625"/>
                  </a:lnTo>
                  <a:lnTo>
                    <a:pt x="3435" y="4657"/>
                  </a:lnTo>
                  <a:lnTo>
                    <a:pt x="3430" y="4688"/>
                  </a:lnTo>
                  <a:lnTo>
                    <a:pt x="3427" y="4721"/>
                  </a:lnTo>
                  <a:lnTo>
                    <a:pt x="3426" y="4752"/>
                  </a:lnTo>
                  <a:lnTo>
                    <a:pt x="3424" y="4786"/>
                  </a:lnTo>
                  <a:lnTo>
                    <a:pt x="3426" y="4817"/>
                  </a:lnTo>
                  <a:lnTo>
                    <a:pt x="3427" y="4850"/>
                  </a:lnTo>
                  <a:lnTo>
                    <a:pt x="3430" y="4881"/>
                  </a:lnTo>
                  <a:lnTo>
                    <a:pt x="3435" y="4912"/>
                  </a:lnTo>
                  <a:lnTo>
                    <a:pt x="3441" y="4944"/>
                  </a:lnTo>
                  <a:lnTo>
                    <a:pt x="3448" y="4974"/>
                  </a:lnTo>
                  <a:lnTo>
                    <a:pt x="3456" y="5004"/>
                  </a:lnTo>
                  <a:lnTo>
                    <a:pt x="3464" y="5033"/>
                  </a:lnTo>
                  <a:lnTo>
                    <a:pt x="3474" y="5062"/>
                  </a:lnTo>
                  <a:lnTo>
                    <a:pt x="3486" y="5091"/>
                  </a:lnTo>
                  <a:lnTo>
                    <a:pt x="3499" y="5119"/>
                  </a:lnTo>
                  <a:lnTo>
                    <a:pt x="3512" y="5147"/>
                  </a:lnTo>
                  <a:lnTo>
                    <a:pt x="3527" y="5174"/>
                  </a:lnTo>
                  <a:lnTo>
                    <a:pt x="3542" y="5199"/>
                  </a:lnTo>
                  <a:lnTo>
                    <a:pt x="3558" y="5225"/>
                  </a:lnTo>
                  <a:lnTo>
                    <a:pt x="3575" y="5249"/>
                  </a:lnTo>
                  <a:close/>
                </a:path>
              </a:pathLst>
            </a:custGeom>
            <a:solidFill>
              <a:schemeClr val="accent3"/>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1200">
                <a:solidFill>
                  <a:srgbClr val="FFFFFF"/>
                </a:solidFill>
                <a:ea typeface="微软雅黑" panose="020B0503020204020204" pitchFamily="34" charset="-122"/>
              </a:endParaRPr>
            </a:p>
          </p:txBody>
        </p:sp>
      </p:grpSp>
      <p:sp>
        <p:nvSpPr>
          <p:cNvPr id="23" name="矩形 22"/>
          <p:cNvSpPr/>
          <p:nvPr/>
        </p:nvSpPr>
        <p:spPr>
          <a:xfrm>
            <a:off x="5029826" y="2202494"/>
            <a:ext cx="2209925"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endParaRPr>
          </a:p>
        </p:txBody>
      </p:sp>
      <p:sp>
        <p:nvSpPr>
          <p:cNvPr id="24" name="矩形 23"/>
          <p:cNvSpPr/>
          <p:nvPr/>
        </p:nvSpPr>
        <p:spPr>
          <a:xfrm>
            <a:off x="4776497" y="5471565"/>
            <a:ext cx="2209925"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endParaRPr>
          </a:p>
        </p:txBody>
      </p:sp>
      <p:sp>
        <p:nvSpPr>
          <p:cNvPr id="25" name="矩形 24"/>
          <p:cNvSpPr/>
          <p:nvPr/>
        </p:nvSpPr>
        <p:spPr>
          <a:xfrm>
            <a:off x="7303895" y="3299942"/>
            <a:ext cx="2209925"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endParaRPr>
          </a:p>
        </p:txBody>
      </p:sp>
      <p:sp>
        <p:nvSpPr>
          <p:cNvPr id="26" name="矩形 25"/>
          <p:cNvSpPr/>
          <p:nvPr/>
        </p:nvSpPr>
        <p:spPr>
          <a:xfrm>
            <a:off x="7349794" y="4537502"/>
            <a:ext cx="2209925"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endParaRPr>
          </a:p>
        </p:txBody>
      </p:sp>
      <p:sp>
        <p:nvSpPr>
          <p:cNvPr id="27" name="矩形 26"/>
          <p:cNvSpPr/>
          <p:nvPr/>
        </p:nvSpPr>
        <p:spPr>
          <a:xfrm>
            <a:off x="2710366" y="3262161"/>
            <a:ext cx="2209925"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endParaRPr>
          </a:p>
        </p:txBody>
      </p:sp>
      <p:sp>
        <p:nvSpPr>
          <p:cNvPr id="28" name="矩形 27"/>
          <p:cNvSpPr/>
          <p:nvPr/>
        </p:nvSpPr>
        <p:spPr>
          <a:xfrm>
            <a:off x="2662420" y="4405756"/>
            <a:ext cx="2209925" cy="461665"/>
          </a:xfrm>
          <a:prstGeom prst="rect">
            <a:avLst/>
          </a:prstGeom>
        </p:spPr>
        <p:txBody>
          <a:bodyPr wrap="square">
            <a:spAutoFit/>
          </a:bodyPr>
          <a:lstStyle/>
          <a:p>
            <a:r>
              <a:rPr lang="zh-CN" altLang="en-US" sz="1200" dirty="0">
                <a:latin typeface="微软雅黑" panose="020B0503020204020204" pitchFamily="34" charset="-122"/>
                <a:ea typeface="微软雅黑" panose="020B0503020204020204" pitchFamily="34" charset="-122"/>
              </a:rPr>
              <a:t>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endParaRPr>
          </a:p>
        </p:txBody>
      </p:sp>
      <p:sp>
        <p:nvSpPr>
          <p:cNvPr id="29" name="文本框 28"/>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祝您节日快乐</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SubTitle_2"/>
          <p:cNvSpPr/>
          <p:nvPr>
            <p:custDataLst>
              <p:tags r:id="rId1"/>
            </p:custDataLst>
          </p:nvPr>
        </p:nvSpPr>
        <p:spPr bwMode="auto">
          <a:xfrm>
            <a:off x="5764761" y="3119787"/>
            <a:ext cx="1470424" cy="1472803"/>
          </a:xfrm>
          <a:custGeom>
            <a:avLst/>
            <a:gdLst>
              <a:gd name="T0" fmla="*/ 0 w 705"/>
              <a:gd name="T1" fmla="*/ 2147483646 h 725"/>
              <a:gd name="T2" fmla="*/ 2147483646 w 705"/>
              <a:gd name="T3" fmla="*/ 2147483646 h 725"/>
              <a:gd name="T4" fmla="*/ 2147483646 w 705"/>
              <a:gd name="T5" fmla="*/ 2147483646 h 725"/>
              <a:gd name="T6" fmla="*/ 2147483646 w 705"/>
              <a:gd name="T7" fmla="*/ 0 h 725"/>
              <a:gd name="T8" fmla="*/ 2147483646 w 705"/>
              <a:gd name="T9" fmla="*/ 0 h 725"/>
              <a:gd name="T10" fmla="*/ 0 w 705"/>
              <a:gd name="T11" fmla="*/ 2147483646 h 725"/>
              <a:gd name="T12" fmla="*/ 0 w 705"/>
              <a:gd name="T13" fmla="*/ 2147483646 h 725"/>
              <a:gd name="T14" fmla="*/ 0 60000 65536"/>
              <a:gd name="T15" fmla="*/ 0 60000 65536"/>
              <a:gd name="T16" fmla="*/ 0 60000 65536"/>
              <a:gd name="T17" fmla="*/ 0 60000 65536"/>
              <a:gd name="T18" fmla="*/ 0 60000 65536"/>
              <a:gd name="T19" fmla="*/ 0 60000 65536"/>
              <a:gd name="T20" fmla="*/ 0 60000 65536"/>
              <a:gd name="T21" fmla="*/ 0 w 705"/>
              <a:gd name="T22" fmla="*/ 0 h 725"/>
              <a:gd name="T23" fmla="*/ 705 w 705"/>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5" h="725">
                <a:moveTo>
                  <a:pt x="0" y="725"/>
                </a:moveTo>
                <a:cubicBezTo>
                  <a:pt x="365" y="725"/>
                  <a:pt x="365" y="725"/>
                  <a:pt x="365" y="725"/>
                </a:cubicBezTo>
                <a:cubicBezTo>
                  <a:pt x="552" y="725"/>
                  <a:pt x="705" y="571"/>
                  <a:pt x="705" y="384"/>
                </a:cubicBezTo>
                <a:cubicBezTo>
                  <a:pt x="705" y="0"/>
                  <a:pt x="705" y="0"/>
                  <a:pt x="705" y="0"/>
                </a:cubicBezTo>
                <a:cubicBezTo>
                  <a:pt x="341" y="0"/>
                  <a:pt x="341" y="0"/>
                  <a:pt x="341" y="0"/>
                </a:cubicBezTo>
                <a:cubicBezTo>
                  <a:pt x="154" y="0"/>
                  <a:pt x="0" y="154"/>
                  <a:pt x="0" y="341"/>
                </a:cubicBezTo>
                <a:lnTo>
                  <a:pt x="0" y="725"/>
                </a:lnTo>
                <a:close/>
              </a:path>
            </a:pathLst>
          </a:custGeom>
          <a:noFill/>
          <a:ln w="123825">
            <a:solidFill>
              <a:schemeClr val="accent2"/>
            </a:solidFill>
            <a:round/>
          </a:ln>
          <a:extLst>
            <a:ext uri="{909E8E84-426E-40DD-AFC4-6F175D3DCCD1}">
              <a14:hiddenFill xmlns:a14="http://schemas.microsoft.com/office/drawing/2010/main">
                <a:solidFill>
                  <a:srgbClr val="FFFFFF"/>
                </a:solidFill>
              </a14:hiddenFill>
            </a:ext>
          </a:extLst>
        </p:spPr>
        <p:txBody>
          <a:bodyPr lIns="135000" tIns="432000" rIns="2700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zh-CN" altLang="en-US" sz="1200" dirty="0">
                <a:solidFill>
                  <a:prstClr val="black"/>
                </a:solidFill>
                <a:latin typeface="Segoe UI" panose="020B0502040204020203"/>
                <a:ea typeface="微软雅黑" panose="020B0503020204020204" pitchFamily="34" charset="-122"/>
              </a:rPr>
              <a:t>双击输入替换内容</a:t>
            </a:r>
            <a:endParaRPr lang="en-US" altLang="zh-CN" sz="1200" dirty="0">
              <a:solidFill>
                <a:prstClr val="black"/>
              </a:solidFill>
              <a:latin typeface="Segoe UI" panose="020B0502040204020203"/>
              <a:ea typeface="微软雅黑" panose="020B0503020204020204" pitchFamily="34" charset="-122"/>
            </a:endParaRPr>
          </a:p>
          <a:p>
            <a:pPr algn="ctr">
              <a:lnSpc>
                <a:spcPct val="120000"/>
              </a:lnSpc>
              <a:defRPr/>
            </a:pPr>
            <a:r>
              <a:rPr lang="zh-CN" altLang="en-US" sz="1200" dirty="0">
                <a:solidFill>
                  <a:prstClr val="black"/>
                </a:solidFill>
                <a:latin typeface="Segoe UI" panose="020B0502040204020203"/>
                <a:ea typeface="微软雅黑" panose="020B0503020204020204" pitchFamily="34" charset="-122"/>
              </a:rPr>
              <a:t>双击输入替换内容</a:t>
            </a:r>
            <a:endParaRPr lang="en-US" altLang="zh-CN" sz="1200" dirty="0">
              <a:solidFill>
                <a:prstClr val="black"/>
              </a:solidFill>
              <a:latin typeface="Segoe UI" panose="020B0502040204020203"/>
              <a:ea typeface="微软雅黑" panose="020B0503020204020204" pitchFamily="34" charset="-122"/>
            </a:endParaRPr>
          </a:p>
        </p:txBody>
      </p:sp>
      <p:sp>
        <p:nvSpPr>
          <p:cNvPr id="3" name="MH_SubTitle_4"/>
          <p:cNvSpPr/>
          <p:nvPr>
            <p:custDataLst>
              <p:tags r:id="rId2"/>
            </p:custDataLst>
          </p:nvPr>
        </p:nvSpPr>
        <p:spPr bwMode="auto">
          <a:xfrm>
            <a:off x="5764760" y="4683076"/>
            <a:ext cx="1233488" cy="1243013"/>
          </a:xfrm>
          <a:custGeom>
            <a:avLst/>
            <a:gdLst>
              <a:gd name="T0" fmla="*/ 0 w 567"/>
              <a:gd name="T1" fmla="*/ 0 h 583"/>
              <a:gd name="T2" fmla="*/ 0 w 567"/>
              <a:gd name="T3" fmla="*/ 2147483646 h 583"/>
              <a:gd name="T4" fmla="*/ 2147483646 w 567"/>
              <a:gd name="T5" fmla="*/ 2147483646 h 583"/>
              <a:gd name="T6" fmla="*/ 2147483646 w 567"/>
              <a:gd name="T7" fmla="*/ 2147483646 h 583"/>
              <a:gd name="T8" fmla="*/ 2147483646 w 567"/>
              <a:gd name="T9" fmla="*/ 2147483646 h 583"/>
              <a:gd name="T10" fmla="*/ 2147483646 w 567"/>
              <a:gd name="T11" fmla="*/ 0 h 583"/>
              <a:gd name="T12" fmla="*/ 0 w 567"/>
              <a:gd name="T13" fmla="*/ 0 h 583"/>
              <a:gd name="T14" fmla="*/ 0 60000 65536"/>
              <a:gd name="T15" fmla="*/ 0 60000 65536"/>
              <a:gd name="T16" fmla="*/ 0 60000 65536"/>
              <a:gd name="T17" fmla="*/ 0 60000 65536"/>
              <a:gd name="T18" fmla="*/ 0 60000 65536"/>
              <a:gd name="T19" fmla="*/ 0 60000 65536"/>
              <a:gd name="T20" fmla="*/ 0 60000 65536"/>
              <a:gd name="T21" fmla="*/ 0 w 567"/>
              <a:gd name="T22" fmla="*/ 0 h 583"/>
              <a:gd name="T23" fmla="*/ 567 w 567"/>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 h="583">
                <a:moveTo>
                  <a:pt x="0" y="0"/>
                </a:moveTo>
                <a:cubicBezTo>
                  <a:pt x="0" y="309"/>
                  <a:pt x="0" y="309"/>
                  <a:pt x="0" y="309"/>
                </a:cubicBezTo>
                <a:cubicBezTo>
                  <a:pt x="0" y="459"/>
                  <a:pt x="124" y="583"/>
                  <a:pt x="274" y="583"/>
                </a:cubicBezTo>
                <a:cubicBezTo>
                  <a:pt x="567" y="583"/>
                  <a:pt x="567" y="583"/>
                  <a:pt x="567" y="583"/>
                </a:cubicBezTo>
                <a:cubicBezTo>
                  <a:pt x="567" y="274"/>
                  <a:pt x="567" y="274"/>
                  <a:pt x="567" y="274"/>
                </a:cubicBezTo>
                <a:cubicBezTo>
                  <a:pt x="567" y="123"/>
                  <a:pt x="444" y="0"/>
                  <a:pt x="293" y="0"/>
                </a:cubicBezTo>
                <a:lnTo>
                  <a:pt x="0" y="0"/>
                </a:lnTo>
                <a:close/>
              </a:path>
            </a:pathLst>
          </a:custGeom>
          <a:noFill/>
          <a:ln w="123825">
            <a:solidFill>
              <a:schemeClr val="accent4"/>
            </a:solidFill>
            <a:round/>
          </a:ln>
          <a:extLst>
            <a:ext uri="{909E8E84-426E-40DD-AFC4-6F175D3DCCD1}">
              <a14:hiddenFill xmlns:a14="http://schemas.microsoft.com/office/drawing/2010/main">
                <a:solidFill>
                  <a:srgbClr val="FFFFFF"/>
                </a:solidFill>
              </a14:hiddenFill>
            </a:ext>
          </a:extLst>
        </p:spPr>
        <p:txBody>
          <a:bodyPr lIns="189000" tIns="54000" rIns="54000" bIns="216000">
            <a:normAutofit fontScale="92500" lnSpcReduction="100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en-US" altLang="zh-CN" sz="1200" dirty="0">
              <a:solidFill>
                <a:prstClr val="black"/>
              </a:solidFill>
              <a:latin typeface="Segoe UI" panose="020B0502040204020203"/>
              <a:ea typeface="微软雅黑" panose="020B0503020204020204" pitchFamily="34" charset="-122"/>
            </a:endParaRPr>
          </a:p>
          <a:p>
            <a:pPr algn="ctr">
              <a:lnSpc>
                <a:spcPct val="120000"/>
              </a:lnSpc>
              <a:defRPr/>
            </a:pPr>
            <a:r>
              <a:rPr lang="zh-CN" altLang="en-US" sz="1200" dirty="0">
                <a:solidFill>
                  <a:prstClr val="black"/>
                </a:solidFill>
                <a:latin typeface="Segoe UI" panose="020B0502040204020203"/>
                <a:ea typeface="微软雅黑" panose="020B0503020204020204" pitchFamily="34" charset="-122"/>
              </a:rPr>
              <a:t>双击输入替换内容</a:t>
            </a:r>
            <a:endParaRPr lang="zh-CN" altLang="en-US" sz="1200" dirty="0">
              <a:solidFill>
                <a:prstClr val="black"/>
              </a:solidFill>
              <a:latin typeface="Segoe UI" panose="020B0502040204020203"/>
              <a:ea typeface="微软雅黑" panose="020B0503020204020204" pitchFamily="34" charset="-122"/>
            </a:endParaRPr>
          </a:p>
          <a:p>
            <a:pPr algn="ctr">
              <a:lnSpc>
                <a:spcPct val="120000"/>
              </a:lnSpc>
              <a:defRPr/>
            </a:pPr>
            <a:r>
              <a:rPr lang="zh-CN" altLang="en-US" sz="1200" dirty="0">
                <a:solidFill>
                  <a:prstClr val="black"/>
                </a:solidFill>
                <a:latin typeface="Segoe UI" panose="020B0502040204020203"/>
                <a:ea typeface="微软雅黑" panose="020B0503020204020204" pitchFamily="34" charset="-122"/>
              </a:rPr>
              <a:t>双击输入替换内容</a:t>
            </a:r>
            <a:endParaRPr lang="zh-CN" altLang="en-US" sz="1200" dirty="0">
              <a:solidFill>
                <a:prstClr val="black"/>
              </a:solidFill>
              <a:latin typeface="Segoe UI" panose="020B0502040204020203"/>
              <a:ea typeface="微软雅黑" panose="020B0503020204020204" pitchFamily="34" charset="-122"/>
            </a:endParaRPr>
          </a:p>
        </p:txBody>
      </p:sp>
      <p:sp>
        <p:nvSpPr>
          <p:cNvPr id="4" name="MH_SubTitle_1"/>
          <p:cNvSpPr/>
          <p:nvPr>
            <p:custDataLst>
              <p:tags r:id="rId3"/>
            </p:custDataLst>
          </p:nvPr>
        </p:nvSpPr>
        <p:spPr bwMode="auto">
          <a:xfrm>
            <a:off x="4074073" y="3119786"/>
            <a:ext cx="1471613" cy="1471613"/>
          </a:xfrm>
          <a:custGeom>
            <a:avLst/>
            <a:gdLst>
              <a:gd name="T0" fmla="*/ 2147483646 w 705"/>
              <a:gd name="T1" fmla="*/ 2147483646 h 725"/>
              <a:gd name="T2" fmla="*/ 2147483646 w 705"/>
              <a:gd name="T3" fmla="*/ 2147483646 h 725"/>
              <a:gd name="T4" fmla="*/ 2147483646 w 705"/>
              <a:gd name="T5" fmla="*/ 0 h 725"/>
              <a:gd name="T6" fmla="*/ 0 w 705"/>
              <a:gd name="T7" fmla="*/ 0 h 725"/>
              <a:gd name="T8" fmla="*/ 0 w 705"/>
              <a:gd name="T9" fmla="*/ 2147483646 h 725"/>
              <a:gd name="T10" fmla="*/ 2147483646 w 705"/>
              <a:gd name="T11" fmla="*/ 2147483646 h 725"/>
              <a:gd name="T12" fmla="*/ 2147483646 w 705"/>
              <a:gd name="T13" fmla="*/ 2147483646 h 725"/>
              <a:gd name="T14" fmla="*/ 0 60000 65536"/>
              <a:gd name="T15" fmla="*/ 0 60000 65536"/>
              <a:gd name="T16" fmla="*/ 0 60000 65536"/>
              <a:gd name="T17" fmla="*/ 0 60000 65536"/>
              <a:gd name="T18" fmla="*/ 0 60000 65536"/>
              <a:gd name="T19" fmla="*/ 0 60000 65536"/>
              <a:gd name="T20" fmla="*/ 0 60000 65536"/>
              <a:gd name="T21" fmla="*/ 0 w 705"/>
              <a:gd name="T22" fmla="*/ 0 h 725"/>
              <a:gd name="T23" fmla="*/ 705 w 705"/>
              <a:gd name="T24" fmla="*/ 725 h 7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5" h="725">
                <a:moveTo>
                  <a:pt x="705" y="725"/>
                </a:moveTo>
                <a:cubicBezTo>
                  <a:pt x="705" y="341"/>
                  <a:pt x="705" y="341"/>
                  <a:pt x="705" y="341"/>
                </a:cubicBezTo>
                <a:cubicBezTo>
                  <a:pt x="705" y="154"/>
                  <a:pt x="551" y="0"/>
                  <a:pt x="364" y="0"/>
                </a:cubicBezTo>
                <a:cubicBezTo>
                  <a:pt x="0" y="0"/>
                  <a:pt x="0" y="0"/>
                  <a:pt x="0" y="0"/>
                </a:cubicBezTo>
                <a:cubicBezTo>
                  <a:pt x="0" y="384"/>
                  <a:pt x="0" y="384"/>
                  <a:pt x="0" y="384"/>
                </a:cubicBezTo>
                <a:cubicBezTo>
                  <a:pt x="0" y="571"/>
                  <a:pt x="153" y="725"/>
                  <a:pt x="340" y="725"/>
                </a:cubicBezTo>
                <a:lnTo>
                  <a:pt x="705" y="725"/>
                </a:lnTo>
                <a:close/>
              </a:path>
            </a:pathLst>
          </a:custGeom>
          <a:noFill/>
          <a:ln w="123825">
            <a:solidFill>
              <a:schemeClr val="accent1"/>
            </a:solidFill>
            <a:round/>
          </a:ln>
          <a:extLst>
            <a:ext uri="{909E8E84-426E-40DD-AFC4-6F175D3DCCD1}">
              <a14:hiddenFill xmlns:a14="http://schemas.microsoft.com/office/drawing/2010/main">
                <a:solidFill>
                  <a:srgbClr val="FFFFFF"/>
                </a:solidFill>
              </a14:hiddenFill>
            </a:ext>
          </a:extLst>
        </p:spPr>
        <p:txBody>
          <a:bodyPr lIns="135000" tIns="432000" rIns="27000"/>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r>
              <a:rPr lang="zh-CN" altLang="en-US" sz="1200" dirty="0">
                <a:solidFill>
                  <a:prstClr val="black"/>
                </a:solidFill>
                <a:latin typeface="Segoe UI" panose="020B0502040204020203"/>
                <a:ea typeface="微软雅黑" panose="020B0503020204020204" pitchFamily="34" charset="-122"/>
              </a:rPr>
              <a:t>双击输入替换内容</a:t>
            </a:r>
            <a:endParaRPr lang="en-US" altLang="zh-CN" sz="1200" dirty="0">
              <a:solidFill>
                <a:prstClr val="black"/>
              </a:solidFill>
              <a:latin typeface="Segoe UI" panose="020B0502040204020203"/>
              <a:ea typeface="微软雅黑" panose="020B0503020204020204" pitchFamily="34" charset="-122"/>
            </a:endParaRPr>
          </a:p>
          <a:p>
            <a:pPr algn="ctr">
              <a:lnSpc>
                <a:spcPct val="120000"/>
              </a:lnSpc>
              <a:defRPr/>
            </a:pPr>
            <a:r>
              <a:rPr lang="zh-CN" altLang="en-US" sz="1200" dirty="0">
                <a:solidFill>
                  <a:prstClr val="black"/>
                </a:solidFill>
                <a:latin typeface="Segoe UI" panose="020B0502040204020203"/>
                <a:ea typeface="微软雅黑" panose="020B0503020204020204" pitchFamily="34" charset="-122"/>
              </a:rPr>
              <a:t>双击输入替换内容</a:t>
            </a:r>
            <a:endParaRPr lang="en-US" altLang="zh-CN" sz="1200" dirty="0">
              <a:solidFill>
                <a:prstClr val="black"/>
              </a:solidFill>
              <a:latin typeface="Segoe UI" panose="020B0502040204020203"/>
              <a:ea typeface="微软雅黑" panose="020B0503020204020204" pitchFamily="34" charset="-122"/>
            </a:endParaRPr>
          </a:p>
        </p:txBody>
      </p:sp>
      <p:sp>
        <p:nvSpPr>
          <p:cNvPr id="5" name="MH_Other_1"/>
          <p:cNvSpPr/>
          <p:nvPr>
            <p:custDataLst>
              <p:tags r:id="rId4"/>
            </p:custDataLst>
          </p:nvPr>
        </p:nvSpPr>
        <p:spPr bwMode="auto">
          <a:xfrm>
            <a:off x="5201597" y="2376836"/>
            <a:ext cx="906065" cy="3413522"/>
          </a:xfrm>
          <a:custGeom>
            <a:avLst/>
            <a:gdLst>
              <a:gd name="connsiteX0" fmla="*/ 0 w 1208087"/>
              <a:gd name="connsiteY0" fmla="*/ 0 h 4551362"/>
              <a:gd name="connsiteX1" fmla="*/ 173694 w 1208087"/>
              <a:gd name="connsiteY1" fmla="*/ 0 h 4551362"/>
              <a:gd name="connsiteX2" fmla="*/ 339492 w 1208087"/>
              <a:gd name="connsiteY2" fmla="*/ 165170 h 4551362"/>
              <a:gd name="connsiteX3" fmla="*/ 339492 w 1208087"/>
              <a:gd name="connsiteY3" fmla="*/ 301500 h 4551362"/>
              <a:gd name="connsiteX4" fmla="*/ 585969 w 1208087"/>
              <a:gd name="connsiteY4" fmla="*/ 1175645 h 4551362"/>
              <a:gd name="connsiteX5" fmla="*/ 588410 w 1208087"/>
              <a:gd name="connsiteY5" fmla="*/ 1289314 h 4551362"/>
              <a:gd name="connsiteX6" fmla="*/ 604837 w 1208087"/>
              <a:gd name="connsiteY6" fmla="*/ 1285875 h 4551362"/>
              <a:gd name="connsiteX7" fmla="*/ 621280 w 1208087"/>
              <a:gd name="connsiteY7" fmla="*/ 1289317 h 4551362"/>
              <a:gd name="connsiteX8" fmla="*/ 623730 w 1208087"/>
              <a:gd name="connsiteY8" fmla="*/ 1175645 h 4551362"/>
              <a:gd name="connsiteX9" fmla="*/ 872130 w 1208087"/>
              <a:gd name="connsiteY9" fmla="*/ 301500 h 4551362"/>
              <a:gd name="connsiteX10" fmla="*/ 872130 w 1208087"/>
              <a:gd name="connsiteY10" fmla="*/ 165170 h 4551362"/>
              <a:gd name="connsiteX11" fmla="*/ 1034859 w 1208087"/>
              <a:gd name="connsiteY11" fmla="*/ 0 h 4551362"/>
              <a:gd name="connsiteX12" fmla="*/ 1208087 w 1208087"/>
              <a:gd name="connsiteY12" fmla="*/ 0 h 4551362"/>
              <a:gd name="connsiteX13" fmla="*/ 1208087 w 1208087"/>
              <a:gd name="connsiteY13" fmla="*/ 180900 h 4551362"/>
              <a:gd name="connsiteX14" fmla="*/ 1045358 w 1208087"/>
              <a:gd name="connsiteY14" fmla="*/ 346069 h 4551362"/>
              <a:gd name="connsiteX15" fmla="*/ 901001 w 1208087"/>
              <a:gd name="connsiteY15" fmla="*/ 346069 h 4551362"/>
              <a:gd name="connsiteX16" fmla="*/ 674009 w 1208087"/>
              <a:gd name="connsiteY16" fmla="*/ 1178184 h 4551362"/>
              <a:gd name="connsiteX17" fmla="*/ 672042 w 1208087"/>
              <a:gd name="connsiteY17" fmla="*/ 1318962 h 4551362"/>
              <a:gd name="connsiteX18" fmla="*/ 686833 w 1208087"/>
              <a:gd name="connsiteY18" fmla="*/ 1341202 h 4551362"/>
              <a:gd name="connsiteX19" fmla="*/ 693737 w 1208087"/>
              <a:gd name="connsiteY19" fmla="*/ 1375053 h 4551362"/>
              <a:gd name="connsiteX20" fmla="*/ 693737 w 1208087"/>
              <a:gd name="connsiteY20" fmla="*/ 4462184 h 4551362"/>
              <a:gd name="connsiteX21" fmla="*/ 604837 w 1208087"/>
              <a:gd name="connsiteY21" fmla="*/ 4551362 h 4551362"/>
              <a:gd name="connsiteX22" fmla="*/ 515937 w 1208087"/>
              <a:gd name="connsiteY22" fmla="*/ 4462184 h 4551362"/>
              <a:gd name="connsiteX23" fmla="*/ 515937 w 1208087"/>
              <a:gd name="connsiteY23" fmla="*/ 1375053 h 4551362"/>
              <a:gd name="connsiteX24" fmla="*/ 522842 w 1208087"/>
              <a:gd name="connsiteY24" fmla="*/ 1341202 h 4551362"/>
              <a:gd name="connsiteX25" fmla="*/ 537489 w 1208087"/>
              <a:gd name="connsiteY25" fmla="*/ 1319178 h 4551362"/>
              <a:gd name="connsiteX26" fmla="*/ 535514 w 1208087"/>
              <a:gd name="connsiteY26" fmla="*/ 1178184 h 4551362"/>
              <a:gd name="connsiteX27" fmla="*/ 307911 w 1208087"/>
              <a:gd name="connsiteY27" fmla="*/ 346069 h 4551362"/>
              <a:gd name="connsiteX28" fmla="*/ 165798 w 1208087"/>
              <a:gd name="connsiteY28" fmla="*/ 346069 h 4551362"/>
              <a:gd name="connsiteX29" fmla="*/ 0 w 1208087"/>
              <a:gd name="connsiteY29" fmla="*/ 180900 h 4551362"/>
              <a:gd name="connsiteX30" fmla="*/ 0 w 1208087"/>
              <a:gd name="connsiteY30" fmla="*/ 0 h 455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08087" h="4551362">
                <a:moveTo>
                  <a:pt x="0" y="0"/>
                </a:moveTo>
                <a:cubicBezTo>
                  <a:pt x="173694" y="0"/>
                  <a:pt x="173694" y="0"/>
                  <a:pt x="173694" y="0"/>
                </a:cubicBezTo>
                <a:cubicBezTo>
                  <a:pt x="265804" y="0"/>
                  <a:pt x="339492" y="73409"/>
                  <a:pt x="339492" y="165170"/>
                </a:cubicBezTo>
                <a:cubicBezTo>
                  <a:pt x="339492" y="301500"/>
                  <a:pt x="339492" y="301500"/>
                  <a:pt x="339492" y="301500"/>
                </a:cubicBezTo>
                <a:cubicBezTo>
                  <a:pt x="517133" y="504029"/>
                  <a:pt x="570426" y="864354"/>
                  <a:pt x="585969" y="1175645"/>
                </a:cubicBezTo>
                <a:lnTo>
                  <a:pt x="588410" y="1289314"/>
                </a:lnTo>
                <a:lnTo>
                  <a:pt x="604837" y="1285875"/>
                </a:lnTo>
                <a:lnTo>
                  <a:pt x="621280" y="1289317"/>
                </a:lnTo>
                <a:lnTo>
                  <a:pt x="623730" y="1175645"/>
                </a:lnTo>
                <a:cubicBezTo>
                  <a:pt x="639355" y="864354"/>
                  <a:pt x="692996" y="504029"/>
                  <a:pt x="872130" y="301500"/>
                </a:cubicBezTo>
                <a:cubicBezTo>
                  <a:pt x="872130" y="301500"/>
                  <a:pt x="872130" y="301500"/>
                  <a:pt x="872130" y="165170"/>
                </a:cubicBezTo>
                <a:cubicBezTo>
                  <a:pt x="872130" y="73409"/>
                  <a:pt x="945621" y="0"/>
                  <a:pt x="1034859" y="0"/>
                </a:cubicBezTo>
                <a:cubicBezTo>
                  <a:pt x="1034859" y="0"/>
                  <a:pt x="1034859" y="0"/>
                  <a:pt x="1208087" y="0"/>
                </a:cubicBezTo>
                <a:cubicBezTo>
                  <a:pt x="1208087" y="0"/>
                  <a:pt x="1208087" y="0"/>
                  <a:pt x="1208087" y="180900"/>
                </a:cubicBezTo>
                <a:cubicBezTo>
                  <a:pt x="1208087" y="272661"/>
                  <a:pt x="1134597" y="346069"/>
                  <a:pt x="1045358" y="346069"/>
                </a:cubicBezTo>
                <a:cubicBezTo>
                  <a:pt x="1045358" y="346069"/>
                  <a:pt x="1045358" y="346069"/>
                  <a:pt x="901001" y="346069"/>
                </a:cubicBezTo>
                <a:cubicBezTo>
                  <a:pt x="729742" y="572194"/>
                  <a:pt x="685451" y="883853"/>
                  <a:pt x="674009" y="1178184"/>
                </a:cubicBezTo>
                <a:lnTo>
                  <a:pt x="672042" y="1318962"/>
                </a:lnTo>
                <a:lnTo>
                  <a:pt x="686833" y="1341202"/>
                </a:lnTo>
                <a:cubicBezTo>
                  <a:pt x="691286" y="1351775"/>
                  <a:pt x="693737" y="1363250"/>
                  <a:pt x="693737" y="1375053"/>
                </a:cubicBezTo>
                <a:cubicBezTo>
                  <a:pt x="693737" y="4462184"/>
                  <a:pt x="693737" y="4462184"/>
                  <a:pt x="693737" y="4462184"/>
                </a:cubicBezTo>
                <a:cubicBezTo>
                  <a:pt x="693737" y="4509396"/>
                  <a:pt x="654517" y="4551362"/>
                  <a:pt x="604837" y="4551362"/>
                </a:cubicBezTo>
                <a:cubicBezTo>
                  <a:pt x="555158" y="4551362"/>
                  <a:pt x="515937" y="4509396"/>
                  <a:pt x="515937" y="4462184"/>
                </a:cubicBezTo>
                <a:cubicBezTo>
                  <a:pt x="515937" y="1375053"/>
                  <a:pt x="515937" y="1375053"/>
                  <a:pt x="515937" y="1375053"/>
                </a:cubicBezTo>
                <a:cubicBezTo>
                  <a:pt x="515937" y="1363250"/>
                  <a:pt x="518389" y="1351775"/>
                  <a:pt x="522842" y="1341202"/>
                </a:cubicBezTo>
                <a:lnTo>
                  <a:pt x="537489" y="1319178"/>
                </a:lnTo>
                <a:lnTo>
                  <a:pt x="535514" y="1178184"/>
                </a:lnTo>
                <a:cubicBezTo>
                  <a:pt x="524041" y="883853"/>
                  <a:pt x="479631" y="572194"/>
                  <a:pt x="307911" y="346069"/>
                </a:cubicBezTo>
                <a:cubicBezTo>
                  <a:pt x="165798" y="346069"/>
                  <a:pt x="165798" y="346069"/>
                  <a:pt x="165798" y="346069"/>
                </a:cubicBezTo>
                <a:cubicBezTo>
                  <a:pt x="73688" y="346069"/>
                  <a:pt x="0" y="272661"/>
                  <a:pt x="0" y="180900"/>
                </a:cubicBezTo>
                <a:cubicBezTo>
                  <a:pt x="0" y="0"/>
                  <a:pt x="0" y="0"/>
                  <a:pt x="0" y="0"/>
                </a:cubicBezTo>
                <a:close/>
              </a:path>
            </a:pathLst>
          </a:custGeom>
          <a:solidFill>
            <a:schemeClr val="tx1">
              <a:lumMod val="65000"/>
              <a:lumOff val="35000"/>
            </a:schemeClr>
          </a:solidFill>
          <a:ln>
            <a:noFill/>
          </a:ln>
        </p:spPr>
        <p:txBody>
          <a:bodyPr/>
          <a:lstStyle/>
          <a:p>
            <a:pPr>
              <a:defRPr/>
            </a:pPr>
            <a:endParaRPr lang="zh-CN" altLang="en-US" sz="1200">
              <a:solidFill>
                <a:prstClr val="black"/>
              </a:solidFill>
              <a:ea typeface="微软雅黑" panose="020B0503020204020204" pitchFamily="34" charset="-122"/>
            </a:endParaRPr>
          </a:p>
        </p:txBody>
      </p:sp>
      <p:sp>
        <p:nvSpPr>
          <p:cNvPr id="6" name="MH_SubTitle_3"/>
          <p:cNvSpPr/>
          <p:nvPr>
            <p:custDataLst>
              <p:tags r:id="rId5"/>
            </p:custDataLst>
          </p:nvPr>
        </p:nvSpPr>
        <p:spPr bwMode="auto">
          <a:xfrm>
            <a:off x="4311009" y="4684267"/>
            <a:ext cx="1234678" cy="1241822"/>
          </a:xfrm>
          <a:custGeom>
            <a:avLst/>
            <a:gdLst>
              <a:gd name="T0" fmla="*/ 2147483646 w 567"/>
              <a:gd name="T1" fmla="*/ 0 h 583"/>
              <a:gd name="T2" fmla="*/ 2147483646 w 567"/>
              <a:gd name="T3" fmla="*/ 0 h 583"/>
              <a:gd name="T4" fmla="*/ 0 w 567"/>
              <a:gd name="T5" fmla="*/ 2147483646 h 583"/>
              <a:gd name="T6" fmla="*/ 0 w 567"/>
              <a:gd name="T7" fmla="*/ 2147483646 h 583"/>
              <a:gd name="T8" fmla="*/ 2147483646 w 567"/>
              <a:gd name="T9" fmla="*/ 2147483646 h 583"/>
              <a:gd name="T10" fmla="*/ 2147483646 w 567"/>
              <a:gd name="T11" fmla="*/ 2147483646 h 583"/>
              <a:gd name="T12" fmla="*/ 2147483646 w 567"/>
              <a:gd name="T13" fmla="*/ 0 h 583"/>
              <a:gd name="T14" fmla="*/ 0 60000 65536"/>
              <a:gd name="T15" fmla="*/ 0 60000 65536"/>
              <a:gd name="T16" fmla="*/ 0 60000 65536"/>
              <a:gd name="T17" fmla="*/ 0 60000 65536"/>
              <a:gd name="T18" fmla="*/ 0 60000 65536"/>
              <a:gd name="T19" fmla="*/ 0 60000 65536"/>
              <a:gd name="T20" fmla="*/ 0 60000 65536"/>
              <a:gd name="T21" fmla="*/ 0 w 567"/>
              <a:gd name="T22" fmla="*/ 0 h 583"/>
              <a:gd name="T23" fmla="*/ 567 w 567"/>
              <a:gd name="T24" fmla="*/ 583 h 5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67" h="583">
                <a:moveTo>
                  <a:pt x="567" y="0"/>
                </a:moveTo>
                <a:cubicBezTo>
                  <a:pt x="274" y="0"/>
                  <a:pt x="274" y="0"/>
                  <a:pt x="274" y="0"/>
                </a:cubicBezTo>
                <a:cubicBezTo>
                  <a:pt x="123" y="0"/>
                  <a:pt x="0" y="123"/>
                  <a:pt x="0" y="274"/>
                </a:cubicBezTo>
                <a:cubicBezTo>
                  <a:pt x="0" y="583"/>
                  <a:pt x="0" y="583"/>
                  <a:pt x="0" y="583"/>
                </a:cubicBezTo>
                <a:cubicBezTo>
                  <a:pt x="293" y="583"/>
                  <a:pt x="293" y="583"/>
                  <a:pt x="293" y="583"/>
                </a:cubicBezTo>
                <a:cubicBezTo>
                  <a:pt x="443" y="583"/>
                  <a:pt x="567" y="459"/>
                  <a:pt x="567" y="309"/>
                </a:cubicBezTo>
                <a:lnTo>
                  <a:pt x="567" y="0"/>
                </a:lnTo>
                <a:close/>
              </a:path>
            </a:pathLst>
          </a:custGeom>
          <a:noFill/>
          <a:ln w="123825">
            <a:solidFill>
              <a:schemeClr val="accent3"/>
            </a:solidFill>
            <a:round/>
          </a:ln>
          <a:extLst>
            <a:ext uri="{909E8E84-426E-40DD-AFC4-6F175D3DCCD1}">
              <a14:hiddenFill xmlns:a14="http://schemas.microsoft.com/office/drawing/2010/main">
                <a:solidFill>
                  <a:srgbClr val="FFFFFF"/>
                </a:solidFill>
              </a14:hiddenFill>
            </a:ext>
          </a:extLst>
        </p:spPr>
        <p:txBody>
          <a:bodyPr lIns="216000" tIns="54000" rIns="54000" bIns="216000">
            <a:normAutofit fontScale="92500" lnSpcReduction="10000"/>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lnSpc>
                <a:spcPct val="120000"/>
              </a:lnSpc>
              <a:defRPr/>
            </a:pPr>
            <a:endParaRPr lang="en-US" altLang="zh-CN" sz="1200" dirty="0">
              <a:solidFill>
                <a:prstClr val="black"/>
              </a:solidFill>
              <a:latin typeface="Segoe UI" panose="020B0502040204020203"/>
              <a:ea typeface="微软雅黑" panose="020B0503020204020204" pitchFamily="34" charset="-122"/>
            </a:endParaRPr>
          </a:p>
          <a:p>
            <a:pPr algn="ctr">
              <a:lnSpc>
                <a:spcPct val="120000"/>
              </a:lnSpc>
              <a:defRPr/>
            </a:pPr>
            <a:r>
              <a:rPr lang="zh-CN" altLang="en-US" sz="1200" dirty="0">
                <a:solidFill>
                  <a:prstClr val="black"/>
                </a:solidFill>
                <a:latin typeface="Segoe UI" panose="020B0502040204020203"/>
                <a:ea typeface="微软雅黑" panose="020B0503020204020204" pitchFamily="34" charset="-122"/>
              </a:rPr>
              <a:t>双击输入替换内容</a:t>
            </a:r>
            <a:endParaRPr lang="zh-CN" altLang="en-US" sz="1200" dirty="0">
              <a:solidFill>
                <a:prstClr val="black"/>
              </a:solidFill>
              <a:latin typeface="Segoe UI" panose="020B0502040204020203"/>
              <a:ea typeface="微软雅黑" panose="020B0503020204020204" pitchFamily="34" charset="-122"/>
            </a:endParaRPr>
          </a:p>
          <a:p>
            <a:pPr algn="ctr">
              <a:lnSpc>
                <a:spcPct val="120000"/>
              </a:lnSpc>
              <a:defRPr/>
            </a:pPr>
            <a:r>
              <a:rPr lang="zh-CN" altLang="en-US" sz="1200" dirty="0">
                <a:solidFill>
                  <a:prstClr val="black"/>
                </a:solidFill>
                <a:latin typeface="Segoe UI" panose="020B0502040204020203"/>
                <a:ea typeface="微软雅黑" panose="020B0503020204020204" pitchFamily="34" charset="-122"/>
              </a:rPr>
              <a:t>双击输入替换内容</a:t>
            </a:r>
            <a:endParaRPr lang="zh-CN" altLang="en-US" sz="1200" dirty="0">
              <a:solidFill>
                <a:prstClr val="black"/>
              </a:solidFill>
              <a:latin typeface="Segoe UI" panose="020B0502040204020203"/>
              <a:ea typeface="微软雅黑" panose="020B0503020204020204" pitchFamily="34" charset="-122"/>
            </a:endParaRPr>
          </a:p>
        </p:txBody>
      </p:sp>
      <p:sp>
        <p:nvSpPr>
          <p:cNvPr id="7" name="MH_Other_4"/>
          <p:cNvSpPr>
            <a:spLocks noEditPoints="1"/>
          </p:cNvSpPr>
          <p:nvPr>
            <p:custDataLst>
              <p:tags r:id="rId6"/>
            </p:custDataLst>
          </p:nvPr>
        </p:nvSpPr>
        <p:spPr bwMode="auto">
          <a:xfrm>
            <a:off x="4164562" y="3205512"/>
            <a:ext cx="251222" cy="269081"/>
          </a:xfrm>
          <a:custGeom>
            <a:avLst/>
            <a:gdLst>
              <a:gd name="T0" fmla="*/ 2147483646 w 128"/>
              <a:gd name="T1" fmla="*/ 2147483646 h 137"/>
              <a:gd name="T2" fmla="*/ 2147483646 w 128"/>
              <a:gd name="T3" fmla="*/ 2147483646 h 137"/>
              <a:gd name="T4" fmla="*/ 2147483646 w 128"/>
              <a:gd name="T5" fmla="*/ 2147483646 h 137"/>
              <a:gd name="T6" fmla="*/ 2147483646 w 128"/>
              <a:gd name="T7" fmla="*/ 2147483646 h 137"/>
              <a:gd name="T8" fmla="*/ 0 w 128"/>
              <a:gd name="T9" fmla="*/ 2147483646 h 137"/>
              <a:gd name="T10" fmla="*/ 2147483646 w 128"/>
              <a:gd name="T11" fmla="*/ 2147483646 h 137"/>
              <a:gd name="T12" fmla="*/ 2147483646 w 128"/>
              <a:gd name="T13" fmla="*/ 2147483646 h 137"/>
              <a:gd name="T14" fmla="*/ 2147483646 w 128"/>
              <a:gd name="T15" fmla="*/ 2147483646 h 137"/>
              <a:gd name="T16" fmla="*/ 2147483646 w 128"/>
              <a:gd name="T17" fmla="*/ 0 h 137"/>
              <a:gd name="T18" fmla="*/ 2147483646 w 128"/>
              <a:gd name="T19" fmla="*/ 2147483646 h 137"/>
              <a:gd name="T20" fmla="*/ 2147483646 w 128"/>
              <a:gd name="T21" fmla="*/ 2147483646 h 137"/>
              <a:gd name="T22" fmla="*/ 2147483646 w 128"/>
              <a:gd name="T23" fmla="*/ 2147483646 h 137"/>
              <a:gd name="T24" fmla="*/ 2147483646 w 128"/>
              <a:gd name="T25" fmla="*/ 2147483646 h 137"/>
              <a:gd name="T26" fmla="*/ 2147483646 w 128"/>
              <a:gd name="T27" fmla="*/ 2147483646 h 137"/>
              <a:gd name="T28" fmla="*/ 2147483646 w 128"/>
              <a:gd name="T29" fmla="*/ 2147483646 h 137"/>
              <a:gd name="T30" fmla="*/ 2147483646 w 128"/>
              <a:gd name="T31" fmla="*/ 2147483646 h 137"/>
              <a:gd name="T32" fmla="*/ 2147483646 w 128"/>
              <a:gd name="T33" fmla="*/ 2147483646 h 137"/>
              <a:gd name="T34" fmla="*/ 2147483646 w 128"/>
              <a:gd name="T35" fmla="*/ 2147483646 h 137"/>
              <a:gd name="T36" fmla="*/ 2147483646 w 128"/>
              <a:gd name="T37" fmla="*/ 2147483646 h 137"/>
              <a:gd name="T38" fmla="*/ 2147483646 w 128"/>
              <a:gd name="T39" fmla="*/ 2147483646 h 137"/>
              <a:gd name="T40" fmla="*/ 2147483646 w 128"/>
              <a:gd name="T41" fmla="*/ 2147483646 h 137"/>
              <a:gd name="T42" fmla="*/ 2147483646 w 128"/>
              <a:gd name="T43" fmla="*/ 2147483646 h 13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8" h="137">
                <a:moveTo>
                  <a:pt x="35" y="115"/>
                </a:moveTo>
                <a:cubicBezTo>
                  <a:pt x="28" y="128"/>
                  <a:pt x="28" y="128"/>
                  <a:pt x="28" y="128"/>
                </a:cubicBezTo>
                <a:cubicBezTo>
                  <a:pt x="25" y="134"/>
                  <a:pt x="21" y="137"/>
                  <a:pt x="14" y="137"/>
                </a:cubicBezTo>
                <a:cubicBezTo>
                  <a:pt x="12" y="137"/>
                  <a:pt x="9" y="136"/>
                  <a:pt x="5" y="135"/>
                </a:cubicBezTo>
                <a:cubicBezTo>
                  <a:pt x="1" y="133"/>
                  <a:pt x="0" y="129"/>
                  <a:pt x="0" y="122"/>
                </a:cubicBezTo>
                <a:cubicBezTo>
                  <a:pt x="0" y="120"/>
                  <a:pt x="0" y="118"/>
                  <a:pt x="1" y="116"/>
                </a:cubicBezTo>
                <a:cubicBezTo>
                  <a:pt x="50" y="8"/>
                  <a:pt x="50" y="8"/>
                  <a:pt x="50" y="8"/>
                </a:cubicBezTo>
                <a:cubicBezTo>
                  <a:pt x="51" y="5"/>
                  <a:pt x="53" y="3"/>
                  <a:pt x="56" y="2"/>
                </a:cubicBezTo>
                <a:cubicBezTo>
                  <a:pt x="59" y="1"/>
                  <a:pt x="61" y="0"/>
                  <a:pt x="64" y="0"/>
                </a:cubicBezTo>
                <a:cubicBezTo>
                  <a:pt x="67" y="0"/>
                  <a:pt x="70" y="1"/>
                  <a:pt x="73" y="2"/>
                </a:cubicBezTo>
                <a:cubicBezTo>
                  <a:pt x="76" y="3"/>
                  <a:pt x="78" y="5"/>
                  <a:pt x="79" y="8"/>
                </a:cubicBezTo>
                <a:cubicBezTo>
                  <a:pt x="127" y="116"/>
                  <a:pt x="127" y="116"/>
                  <a:pt x="127" y="116"/>
                </a:cubicBezTo>
                <a:cubicBezTo>
                  <a:pt x="128" y="118"/>
                  <a:pt x="128" y="120"/>
                  <a:pt x="128" y="122"/>
                </a:cubicBezTo>
                <a:cubicBezTo>
                  <a:pt x="128" y="128"/>
                  <a:pt x="126" y="133"/>
                  <a:pt x="122" y="135"/>
                </a:cubicBezTo>
                <a:cubicBezTo>
                  <a:pt x="118" y="136"/>
                  <a:pt x="115" y="137"/>
                  <a:pt x="113" y="137"/>
                </a:cubicBezTo>
                <a:cubicBezTo>
                  <a:pt x="107" y="137"/>
                  <a:pt x="103" y="134"/>
                  <a:pt x="100" y="128"/>
                </a:cubicBezTo>
                <a:cubicBezTo>
                  <a:pt x="93" y="115"/>
                  <a:pt x="93" y="115"/>
                  <a:pt x="93" y="115"/>
                </a:cubicBezTo>
                <a:cubicBezTo>
                  <a:pt x="35" y="115"/>
                  <a:pt x="35" y="115"/>
                  <a:pt x="35" y="115"/>
                </a:cubicBezTo>
                <a:close/>
                <a:moveTo>
                  <a:pt x="81" y="89"/>
                </a:moveTo>
                <a:cubicBezTo>
                  <a:pt x="64" y="49"/>
                  <a:pt x="64" y="49"/>
                  <a:pt x="64" y="49"/>
                </a:cubicBezTo>
                <a:cubicBezTo>
                  <a:pt x="46" y="89"/>
                  <a:pt x="46" y="89"/>
                  <a:pt x="46" y="89"/>
                </a:cubicBezTo>
                <a:lnTo>
                  <a:pt x="81" y="89"/>
                </a:lnTo>
                <a:close/>
              </a:path>
            </a:pathLst>
          </a:custGeom>
          <a:solidFill>
            <a:schemeClr val="accent1"/>
          </a:solidFill>
          <a:ln>
            <a:noFill/>
          </a:ln>
        </p:spPr>
        <p:txBody>
          <a:bodyPr/>
          <a:lstStyle/>
          <a:p>
            <a:pPr>
              <a:defRPr/>
            </a:pPr>
            <a:endParaRPr lang="zh-CN" altLang="en-US" sz="1200">
              <a:solidFill>
                <a:srgbClr val="332A3B">
                  <a:lumMod val="75000"/>
                </a:srgbClr>
              </a:solidFill>
              <a:ea typeface="微软雅黑" panose="020B0503020204020204" pitchFamily="34" charset="-122"/>
            </a:endParaRPr>
          </a:p>
        </p:txBody>
      </p:sp>
      <p:sp>
        <p:nvSpPr>
          <p:cNvPr id="8" name="MH_Other_5"/>
          <p:cNvSpPr>
            <a:spLocks noEditPoints="1"/>
          </p:cNvSpPr>
          <p:nvPr>
            <p:custDataLst>
              <p:tags r:id="rId7"/>
            </p:custDataLst>
          </p:nvPr>
        </p:nvSpPr>
        <p:spPr bwMode="auto">
          <a:xfrm>
            <a:off x="6942289" y="3205512"/>
            <a:ext cx="198834" cy="263128"/>
          </a:xfrm>
          <a:custGeom>
            <a:avLst/>
            <a:gdLst>
              <a:gd name="T0" fmla="*/ 2147483646 w 101"/>
              <a:gd name="T1" fmla="*/ 2147483646 h 134"/>
              <a:gd name="T2" fmla="*/ 2147483646 w 101"/>
              <a:gd name="T3" fmla="*/ 2147483646 h 134"/>
              <a:gd name="T4" fmla="*/ 2147483646 w 101"/>
              <a:gd name="T5" fmla="*/ 2147483646 h 134"/>
              <a:gd name="T6" fmla="*/ 2147483646 w 101"/>
              <a:gd name="T7" fmla="*/ 2147483646 h 134"/>
              <a:gd name="T8" fmla="*/ 2147483646 w 101"/>
              <a:gd name="T9" fmla="*/ 2147483646 h 134"/>
              <a:gd name="T10" fmla="*/ 0 w 101"/>
              <a:gd name="T11" fmla="*/ 2147483646 h 134"/>
              <a:gd name="T12" fmla="*/ 0 w 101"/>
              <a:gd name="T13" fmla="*/ 2147483646 h 134"/>
              <a:gd name="T14" fmla="*/ 2147483646 w 101"/>
              <a:gd name="T15" fmla="*/ 2147483646 h 134"/>
              <a:gd name="T16" fmla="*/ 2147483646 w 101"/>
              <a:gd name="T17" fmla="*/ 0 h 134"/>
              <a:gd name="T18" fmla="*/ 2147483646 w 101"/>
              <a:gd name="T19" fmla="*/ 0 h 134"/>
              <a:gd name="T20" fmla="*/ 2147483646 w 101"/>
              <a:gd name="T21" fmla="*/ 2147483646 h 134"/>
              <a:gd name="T22" fmla="*/ 2147483646 w 101"/>
              <a:gd name="T23" fmla="*/ 2147483646 h 134"/>
              <a:gd name="T24" fmla="*/ 2147483646 w 101"/>
              <a:gd name="T25" fmla="*/ 2147483646 h 134"/>
              <a:gd name="T26" fmla="*/ 2147483646 w 101"/>
              <a:gd name="T27" fmla="*/ 2147483646 h 134"/>
              <a:gd name="T28" fmla="*/ 2147483646 w 101"/>
              <a:gd name="T29" fmla="*/ 2147483646 h 134"/>
              <a:gd name="T30" fmla="*/ 2147483646 w 101"/>
              <a:gd name="T31" fmla="*/ 2147483646 h 134"/>
              <a:gd name="T32" fmla="*/ 2147483646 w 101"/>
              <a:gd name="T33" fmla="*/ 2147483646 h 134"/>
              <a:gd name="T34" fmla="*/ 2147483646 w 101"/>
              <a:gd name="T35" fmla="*/ 2147483646 h 134"/>
              <a:gd name="T36" fmla="*/ 2147483646 w 101"/>
              <a:gd name="T37" fmla="*/ 2147483646 h 134"/>
              <a:gd name="T38" fmla="*/ 2147483646 w 101"/>
              <a:gd name="T39" fmla="*/ 2147483646 h 134"/>
              <a:gd name="T40" fmla="*/ 2147483646 w 101"/>
              <a:gd name="T41" fmla="*/ 2147483646 h 134"/>
              <a:gd name="T42" fmla="*/ 2147483646 w 101"/>
              <a:gd name="T43" fmla="*/ 2147483646 h 134"/>
              <a:gd name="T44" fmla="*/ 2147483646 w 101"/>
              <a:gd name="T45" fmla="*/ 2147483646 h 134"/>
              <a:gd name="T46" fmla="*/ 2147483646 w 101"/>
              <a:gd name="T47" fmla="*/ 2147483646 h 134"/>
              <a:gd name="T48" fmla="*/ 2147483646 w 101"/>
              <a:gd name="T49" fmla="*/ 2147483646 h 134"/>
              <a:gd name="T50" fmla="*/ 2147483646 w 101"/>
              <a:gd name="T51" fmla="*/ 2147483646 h 134"/>
              <a:gd name="T52" fmla="*/ 2147483646 w 101"/>
              <a:gd name="T53" fmla="*/ 2147483646 h 134"/>
              <a:gd name="T54" fmla="*/ 2147483646 w 101"/>
              <a:gd name="T55" fmla="*/ 2147483646 h 134"/>
              <a:gd name="T56" fmla="*/ 2147483646 w 101"/>
              <a:gd name="T57" fmla="*/ 2147483646 h 134"/>
              <a:gd name="T58" fmla="*/ 2147483646 w 101"/>
              <a:gd name="T59" fmla="*/ 2147483646 h 134"/>
              <a:gd name="T60" fmla="*/ 2147483646 w 101"/>
              <a:gd name="T61" fmla="*/ 2147483646 h 134"/>
              <a:gd name="T62" fmla="*/ 2147483646 w 101"/>
              <a:gd name="T63" fmla="*/ 2147483646 h 134"/>
              <a:gd name="T64" fmla="*/ 2147483646 w 101"/>
              <a:gd name="T65" fmla="*/ 2147483646 h 134"/>
              <a:gd name="T66" fmla="*/ 2147483646 w 101"/>
              <a:gd name="T67" fmla="*/ 2147483646 h 134"/>
              <a:gd name="T68" fmla="*/ 2147483646 w 101"/>
              <a:gd name="T69" fmla="*/ 2147483646 h 134"/>
              <a:gd name="T70" fmla="*/ 2147483646 w 101"/>
              <a:gd name="T71" fmla="*/ 2147483646 h 1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 h="134">
                <a:moveTo>
                  <a:pt x="101" y="99"/>
                </a:moveTo>
                <a:cubicBezTo>
                  <a:pt x="100" y="110"/>
                  <a:pt x="95" y="118"/>
                  <a:pt x="87" y="125"/>
                </a:cubicBezTo>
                <a:cubicBezTo>
                  <a:pt x="78" y="131"/>
                  <a:pt x="68" y="134"/>
                  <a:pt x="57" y="134"/>
                </a:cubicBezTo>
                <a:cubicBezTo>
                  <a:pt x="15" y="134"/>
                  <a:pt x="15" y="134"/>
                  <a:pt x="15" y="134"/>
                </a:cubicBezTo>
                <a:cubicBezTo>
                  <a:pt x="11" y="134"/>
                  <a:pt x="7" y="133"/>
                  <a:pt x="4" y="130"/>
                </a:cubicBezTo>
                <a:cubicBezTo>
                  <a:pt x="1" y="127"/>
                  <a:pt x="0" y="124"/>
                  <a:pt x="0" y="120"/>
                </a:cubicBezTo>
                <a:cubicBezTo>
                  <a:pt x="0" y="15"/>
                  <a:pt x="0" y="15"/>
                  <a:pt x="0" y="15"/>
                </a:cubicBezTo>
                <a:cubicBezTo>
                  <a:pt x="0" y="11"/>
                  <a:pt x="1" y="7"/>
                  <a:pt x="4" y="4"/>
                </a:cubicBezTo>
                <a:cubicBezTo>
                  <a:pt x="7" y="1"/>
                  <a:pt x="10" y="0"/>
                  <a:pt x="15" y="0"/>
                </a:cubicBezTo>
                <a:cubicBezTo>
                  <a:pt x="49" y="0"/>
                  <a:pt x="49" y="0"/>
                  <a:pt x="49" y="0"/>
                </a:cubicBezTo>
                <a:cubicBezTo>
                  <a:pt x="60" y="0"/>
                  <a:pt x="69" y="1"/>
                  <a:pt x="75" y="4"/>
                </a:cubicBezTo>
                <a:cubicBezTo>
                  <a:pt x="81" y="7"/>
                  <a:pt x="86" y="11"/>
                  <a:pt x="90" y="18"/>
                </a:cubicBezTo>
                <a:cubicBezTo>
                  <a:pt x="93" y="24"/>
                  <a:pt x="95" y="31"/>
                  <a:pt x="95" y="38"/>
                </a:cubicBezTo>
                <a:cubicBezTo>
                  <a:pt x="95" y="44"/>
                  <a:pt x="94" y="49"/>
                  <a:pt x="92" y="53"/>
                </a:cubicBezTo>
                <a:cubicBezTo>
                  <a:pt x="88" y="59"/>
                  <a:pt x="88" y="59"/>
                  <a:pt x="88" y="59"/>
                </a:cubicBezTo>
                <a:cubicBezTo>
                  <a:pt x="84" y="64"/>
                  <a:pt x="84" y="64"/>
                  <a:pt x="84" y="64"/>
                </a:cubicBezTo>
                <a:cubicBezTo>
                  <a:pt x="90" y="67"/>
                  <a:pt x="94" y="71"/>
                  <a:pt x="97" y="76"/>
                </a:cubicBezTo>
                <a:cubicBezTo>
                  <a:pt x="100" y="81"/>
                  <a:pt x="101" y="87"/>
                  <a:pt x="101" y="94"/>
                </a:cubicBezTo>
                <a:cubicBezTo>
                  <a:pt x="101" y="97"/>
                  <a:pt x="101" y="97"/>
                  <a:pt x="101" y="97"/>
                </a:cubicBezTo>
                <a:cubicBezTo>
                  <a:pt x="101" y="99"/>
                  <a:pt x="101" y="99"/>
                  <a:pt x="101" y="99"/>
                </a:cubicBezTo>
                <a:close/>
                <a:moveTo>
                  <a:pt x="71" y="93"/>
                </a:moveTo>
                <a:cubicBezTo>
                  <a:pt x="71" y="89"/>
                  <a:pt x="69" y="85"/>
                  <a:pt x="66" y="82"/>
                </a:cubicBezTo>
                <a:cubicBezTo>
                  <a:pt x="64" y="80"/>
                  <a:pt x="60" y="78"/>
                  <a:pt x="56" y="78"/>
                </a:cubicBezTo>
                <a:cubicBezTo>
                  <a:pt x="30" y="78"/>
                  <a:pt x="30" y="78"/>
                  <a:pt x="30" y="78"/>
                </a:cubicBezTo>
                <a:cubicBezTo>
                  <a:pt x="30" y="108"/>
                  <a:pt x="30" y="108"/>
                  <a:pt x="30" y="108"/>
                </a:cubicBezTo>
                <a:cubicBezTo>
                  <a:pt x="57" y="108"/>
                  <a:pt x="57" y="108"/>
                  <a:pt x="57" y="108"/>
                </a:cubicBezTo>
                <a:cubicBezTo>
                  <a:pt x="60" y="108"/>
                  <a:pt x="64" y="106"/>
                  <a:pt x="67" y="103"/>
                </a:cubicBezTo>
                <a:cubicBezTo>
                  <a:pt x="70" y="101"/>
                  <a:pt x="71" y="97"/>
                  <a:pt x="71" y="93"/>
                </a:cubicBezTo>
                <a:close/>
                <a:moveTo>
                  <a:pt x="30" y="28"/>
                </a:moveTo>
                <a:cubicBezTo>
                  <a:pt x="30" y="54"/>
                  <a:pt x="30" y="54"/>
                  <a:pt x="30" y="54"/>
                </a:cubicBezTo>
                <a:cubicBezTo>
                  <a:pt x="54" y="54"/>
                  <a:pt x="54" y="54"/>
                  <a:pt x="54" y="54"/>
                </a:cubicBezTo>
                <a:cubicBezTo>
                  <a:pt x="57" y="54"/>
                  <a:pt x="60" y="53"/>
                  <a:pt x="63" y="50"/>
                </a:cubicBezTo>
                <a:cubicBezTo>
                  <a:pt x="66" y="48"/>
                  <a:pt x="67" y="45"/>
                  <a:pt x="67" y="41"/>
                </a:cubicBezTo>
                <a:cubicBezTo>
                  <a:pt x="67" y="38"/>
                  <a:pt x="66" y="34"/>
                  <a:pt x="63" y="32"/>
                </a:cubicBezTo>
                <a:cubicBezTo>
                  <a:pt x="61" y="29"/>
                  <a:pt x="58" y="28"/>
                  <a:pt x="54" y="28"/>
                </a:cubicBezTo>
                <a:lnTo>
                  <a:pt x="30" y="2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200">
              <a:solidFill>
                <a:prstClr val="black"/>
              </a:solidFill>
              <a:ea typeface="微软雅黑" panose="020B0503020204020204" pitchFamily="34" charset="-122"/>
            </a:endParaRPr>
          </a:p>
        </p:txBody>
      </p:sp>
      <p:sp>
        <p:nvSpPr>
          <p:cNvPr id="9" name="MH_Other_6"/>
          <p:cNvSpPr/>
          <p:nvPr>
            <p:custDataLst>
              <p:tags r:id="rId8"/>
            </p:custDataLst>
          </p:nvPr>
        </p:nvSpPr>
        <p:spPr bwMode="auto">
          <a:xfrm>
            <a:off x="4431260" y="5609384"/>
            <a:ext cx="214313" cy="235744"/>
          </a:xfrm>
          <a:custGeom>
            <a:avLst/>
            <a:gdLst>
              <a:gd name="T0" fmla="*/ 2147483646 w 109"/>
              <a:gd name="T1" fmla="*/ 2147483646 h 120"/>
              <a:gd name="T2" fmla="*/ 2147483646 w 109"/>
              <a:gd name="T3" fmla="*/ 2147483646 h 120"/>
              <a:gd name="T4" fmla="*/ 0 w 109"/>
              <a:gd name="T5" fmla="*/ 2147483646 h 120"/>
              <a:gd name="T6" fmla="*/ 2147483646 w 109"/>
              <a:gd name="T7" fmla="*/ 2147483646 h 120"/>
              <a:gd name="T8" fmla="*/ 2147483646 w 109"/>
              <a:gd name="T9" fmla="*/ 0 h 120"/>
              <a:gd name="T10" fmla="*/ 2147483646 w 109"/>
              <a:gd name="T11" fmla="*/ 2147483646 h 120"/>
              <a:gd name="T12" fmla="*/ 2147483646 w 109"/>
              <a:gd name="T13" fmla="*/ 2147483646 h 120"/>
              <a:gd name="T14" fmla="*/ 2147483646 w 109"/>
              <a:gd name="T15" fmla="*/ 2147483646 h 120"/>
              <a:gd name="T16" fmla="*/ 2147483646 w 109"/>
              <a:gd name="T17" fmla="*/ 2147483646 h 120"/>
              <a:gd name="T18" fmla="*/ 2147483646 w 109"/>
              <a:gd name="T19" fmla="*/ 2147483646 h 120"/>
              <a:gd name="T20" fmla="*/ 2147483646 w 109"/>
              <a:gd name="T21" fmla="*/ 2147483646 h 120"/>
              <a:gd name="T22" fmla="*/ 2147483646 w 109"/>
              <a:gd name="T23" fmla="*/ 2147483646 h 120"/>
              <a:gd name="T24" fmla="*/ 2147483646 w 109"/>
              <a:gd name="T25" fmla="*/ 2147483646 h 120"/>
              <a:gd name="T26" fmla="*/ 2147483646 w 109"/>
              <a:gd name="T27" fmla="*/ 2147483646 h 120"/>
              <a:gd name="T28" fmla="*/ 2147483646 w 109"/>
              <a:gd name="T29" fmla="*/ 2147483646 h 120"/>
              <a:gd name="T30" fmla="*/ 2147483646 w 109"/>
              <a:gd name="T31" fmla="*/ 2147483646 h 120"/>
              <a:gd name="T32" fmla="*/ 2147483646 w 109"/>
              <a:gd name="T33" fmla="*/ 2147483646 h 120"/>
              <a:gd name="T34" fmla="*/ 2147483646 w 109"/>
              <a:gd name="T35" fmla="*/ 2147483646 h 120"/>
              <a:gd name="T36" fmla="*/ 2147483646 w 109"/>
              <a:gd name="T37" fmla="*/ 2147483646 h 120"/>
              <a:gd name="T38" fmla="*/ 2147483646 w 109"/>
              <a:gd name="T39" fmla="*/ 2147483646 h 120"/>
              <a:gd name="T40" fmla="*/ 2147483646 w 109"/>
              <a:gd name="T41" fmla="*/ 2147483646 h 120"/>
              <a:gd name="T42" fmla="*/ 2147483646 w 109"/>
              <a:gd name="T43" fmla="*/ 2147483646 h 120"/>
              <a:gd name="T44" fmla="*/ 2147483646 w 109"/>
              <a:gd name="T45" fmla="*/ 2147483646 h 120"/>
              <a:gd name="T46" fmla="*/ 2147483646 w 109"/>
              <a:gd name="T47" fmla="*/ 2147483646 h 120"/>
              <a:gd name="T48" fmla="*/ 2147483646 w 109"/>
              <a:gd name="T49" fmla="*/ 2147483646 h 120"/>
              <a:gd name="T50" fmla="*/ 2147483646 w 109"/>
              <a:gd name="T51" fmla="*/ 2147483646 h 120"/>
              <a:gd name="T52" fmla="*/ 2147483646 w 109"/>
              <a:gd name="T53" fmla="*/ 2147483646 h 120"/>
              <a:gd name="T54" fmla="*/ 2147483646 w 109"/>
              <a:gd name="T55" fmla="*/ 2147483646 h 120"/>
              <a:gd name="T56" fmla="*/ 2147483646 w 109"/>
              <a:gd name="T57" fmla="*/ 2147483646 h 12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9" h="120">
                <a:moveTo>
                  <a:pt x="61" y="120"/>
                </a:moveTo>
                <a:cubicBezTo>
                  <a:pt x="44" y="120"/>
                  <a:pt x="30" y="114"/>
                  <a:pt x="18" y="102"/>
                </a:cubicBezTo>
                <a:cubicBezTo>
                  <a:pt x="6" y="90"/>
                  <a:pt x="0" y="76"/>
                  <a:pt x="0" y="60"/>
                </a:cubicBezTo>
                <a:cubicBezTo>
                  <a:pt x="0" y="43"/>
                  <a:pt x="6" y="29"/>
                  <a:pt x="18" y="18"/>
                </a:cubicBezTo>
                <a:cubicBezTo>
                  <a:pt x="30" y="6"/>
                  <a:pt x="44" y="0"/>
                  <a:pt x="61" y="0"/>
                </a:cubicBezTo>
                <a:cubicBezTo>
                  <a:pt x="69" y="0"/>
                  <a:pt x="77" y="2"/>
                  <a:pt x="85" y="5"/>
                </a:cubicBezTo>
                <a:cubicBezTo>
                  <a:pt x="92" y="9"/>
                  <a:pt x="98" y="12"/>
                  <a:pt x="101" y="16"/>
                </a:cubicBezTo>
                <a:cubicBezTo>
                  <a:pt x="105" y="19"/>
                  <a:pt x="107" y="22"/>
                  <a:pt x="107" y="24"/>
                </a:cubicBezTo>
                <a:cubicBezTo>
                  <a:pt x="108" y="25"/>
                  <a:pt x="109" y="27"/>
                  <a:pt x="109" y="29"/>
                </a:cubicBezTo>
                <a:cubicBezTo>
                  <a:pt x="109" y="33"/>
                  <a:pt x="107" y="35"/>
                  <a:pt x="105" y="37"/>
                </a:cubicBezTo>
                <a:cubicBezTo>
                  <a:pt x="103" y="39"/>
                  <a:pt x="102" y="40"/>
                  <a:pt x="100" y="41"/>
                </a:cubicBezTo>
                <a:cubicBezTo>
                  <a:pt x="99" y="41"/>
                  <a:pt x="99" y="41"/>
                  <a:pt x="98" y="41"/>
                </a:cubicBezTo>
                <a:cubicBezTo>
                  <a:pt x="97" y="41"/>
                  <a:pt x="96" y="41"/>
                  <a:pt x="96" y="42"/>
                </a:cubicBezTo>
                <a:cubicBezTo>
                  <a:pt x="92" y="42"/>
                  <a:pt x="88" y="40"/>
                  <a:pt x="86" y="37"/>
                </a:cubicBezTo>
                <a:cubicBezTo>
                  <a:pt x="83" y="34"/>
                  <a:pt x="79" y="31"/>
                  <a:pt x="75" y="29"/>
                </a:cubicBezTo>
                <a:cubicBezTo>
                  <a:pt x="70" y="27"/>
                  <a:pt x="65" y="26"/>
                  <a:pt x="61" y="26"/>
                </a:cubicBezTo>
                <a:cubicBezTo>
                  <a:pt x="51" y="26"/>
                  <a:pt x="43" y="29"/>
                  <a:pt x="36" y="36"/>
                </a:cubicBezTo>
                <a:cubicBezTo>
                  <a:pt x="30" y="43"/>
                  <a:pt x="26" y="51"/>
                  <a:pt x="26" y="60"/>
                </a:cubicBezTo>
                <a:cubicBezTo>
                  <a:pt x="26" y="69"/>
                  <a:pt x="29" y="77"/>
                  <a:pt x="36" y="84"/>
                </a:cubicBezTo>
                <a:cubicBezTo>
                  <a:pt x="43" y="91"/>
                  <a:pt x="51" y="95"/>
                  <a:pt x="61" y="95"/>
                </a:cubicBezTo>
                <a:cubicBezTo>
                  <a:pt x="66" y="95"/>
                  <a:pt x="71" y="93"/>
                  <a:pt x="75" y="91"/>
                </a:cubicBezTo>
                <a:cubicBezTo>
                  <a:pt x="79" y="89"/>
                  <a:pt x="83" y="87"/>
                  <a:pt x="86" y="83"/>
                </a:cubicBezTo>
                <a:cubicBezTo>
                  <a:pt x="89" y="80"/>
                  <a:pt x="92" y="79"/>
                  <a:pt x="96" y="79"/>
                </a:cubicBezTo>
                <a:cubicBezTo>
                  <a:pt x="100" y="79"/>
                  <a:pt x="102" y="79"/>
                  <a:pt x="104" y="81"/>
                </a:cubicBezTo>
                <a:cubicBezTo>
                  <a:pt x="106" y="83"/>
                  <a:pt x="107" y="84"/>
                  <a:pt x="108" y="86"/>
                </a:cubicBezTo>
                <a:cubicBezTo>
                  <a:pt x="108" y="88"/>
                  <a:pt x="109" y="89"/>
                  <a:pt x="109" y="91"/>
                </a:cubicBezTo>
                <a:cubicBezTo>
                  <a:pt x="109" y="95"/>
                  <a:pt x="107" y="99"/>
                  <a:pt x="103" y="103"/>
                </a:cubicBezTo>
                <a:cubicBezTo>
                  <a:pt x="99" y="107"/>
                  <a:pt x="93" y="111"/>
                  <a:pt x="85" y="115"/>
                </a:cubicBezTo>
                <a:cubicBezTo>
                  <a:pt x="77" y="118"/>
                  <a:pt x="69" y="120"/>
                  <a:pt x="61" y="120"/>
                </a:cubicBezTo>
                <a:close/>
              </a:path>
            </a:pathLst>
          </a:custGeom>
          <a:solidFill>
            <a:schemeClr val="accent3"/>
          </a:solidFill>
          <a:ln>
            <a:noFill/>
          </a:ln>
        </p:spPr>
        <p:txBody>
          <a:bodyPr/>
          <a:lstStyle/>
          <a:p>
            <a:pPr>
              <a:defRPr/>
            </a:pPr>
            <a:endParaRPr lang="zh-CN" altLang="en-US" sz="1200">
              <a:solidFill>
                <a:prstClr val="black"/>
              </a:solidFill>
              <a:ea typeface="微软雅黑" panose="020B0503020204020204" pitchFamily="34" charset="-122"/>
            </a:endParaRPr>
          </a:p>
        </p:txBody>
      </p:sp>
      <p:sp>
        <p:nvSpPr>
          <p:cNvPr id="10" name="MH_Other_7"/>
          <p:cNvSpPr>
            <a:spLocks noEditPoints="1"/>
          </p:cNvSpPr>
          <p:nvPr>
            <p:custDataLst>
              <p:tags r:id="rId9"/>
            </p:custDataLst>
          </p:nvPr>
        </p:nvSpPr>
        <p:spPr bwMode="auto">
          <a:xfrm>
            <a:off x="6676779" y="5609383"/>
            <a:ext cx="205979" cy="229791"/>
          </a:xfrm>
          <a:custGeom>
            <a:avLst/>
            <a:gdLst>
              <a:gd name="T0" fmla="*/ 2147483646 w 105"/>
              <a:gd name="T1" fmla="*/ 2147483646 h 117"/>
              <a:gd name="T2" fmla="*/ 2147483646 w 105"/>
              <a:gd name="T3" fmla="*/ 2147483646 h 117"/>
              <a:gd name="T4" fmla="*/ 0 w 105"/>
              <a:gd name="T5" fmla="*/ 2147483646 h 117"/>
              <a:gd name="T6" fmla="*/ 0 w 105"/>
              <a:gd name="T7" fmla="*/ 2147483646 h 117"/>
              <a:gd name="T8" fmla="*/ 2147483646 w 105"/>
              <a:gd name="T9" fmla="*/ 2147483646 h 117"/>
              <a:gd name="T10" fmla="*/ 2147483646 w 105"/>
              <a:gd name="T11" fmla="*/ 0 h 117"/>
              <a:gd name="T12" fmla="*/ 2147483646 w 105"/>
              <a:gd name="T13" fmla="*/ 0 h 117"/>
              <a:gd name="T14" fmla="*/ 2147483646 w 105"/>
              <a:gd name="T15" fmla="*/ 2147483646 h 117"/>
              <a:gd name="T16" fmla="*/ 2147483646 w 105"/>
              <a:gd name="T17" fmla="*/ 2147483646 h 117"/>
              <a:gd name="T18" fmla="*/ 2147483646 w 105"/>
              <a:gd name="T19" fmla="*/ 2147483646 h 117"/>
              <a:gd name="T20" fmla="*/ 2147483646 w 105"/>
              <a:gd name="T21" fmla="*/ 2147483646 h 117"/>
              <a:gd name="T22" fmla="*/ 2147483646 w 105"/>
              <a:gd name="T23" fmla="*/ 2147483646 h 117"/>
              <a:gd name="T24" fmla="*/ 2147483646 w 105"/>
              <a:gd name="T25" fmla="*/ 2147483646 h 117"/>
              <a:gd name="T26" fmla="*/ 2147483646 w 105"/>
              <a:gd name="T27" fmla="*/ 2147483646 h 117"/>
              <a:gd name="T28" fmla="*/ 2147483646 w 105"/>
              <a:gd name="T29" fmla="*/ 2147483646 h 117"/>
              <a:gd name="T30" fmla="*/ 2147483646 w 105"/>
              <a:gd name="T31" fmla="*/ 2147483646 h 117"/>
              <a:gd name="T32" fmla="*/ 2147483646 w 105"/>
              <a:gd name="T33" fmla="*/ 2147483646 h 117"/>
              <a:gd name="T34" fmla="*/ 2147483646 w 105"/>
              <a:gd name="T35" fmla="*/ 2147483646 h 117"/>
              <a:gd name="T36" fmla="*/ 2147483646 w 105"/>
              <a:gd name="T37" fmla="*/ 2147483646 h 117"/>
              <a:gd name="T38" fmla="*/ 2147483646 w 105"/>
              <a:gd name="T39" fmla="*/ 2147483646 h 1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5" h="117">
                <a:moveTo>
                  <a:pt x="13" y="117"/>
                </a:moveTo>
                <a:cubicBezTo>
                  <a:pt x="10" y="117"/>
                  <a:pt x="7" y="116"/>
                  <a:pt x="4" y="114"/>
                </a:cubicBezTo>
                <a:cubicBezTo>
                  <a:pt x="2" y="111"/>
                  <a:pt x="0" y="108"/>
                  <a:pt x="0" y="104"/>
                </a:cubicBezTo>
                <a:cubicBezTo>
                  <a:pt x="0" y="13"/>
                  <a:pt x="0" y="13"/>
                  <a:pt x="0" y="13"/>
                </a:cubicBezTo>
                <a:cubicBezTo>
                  <a:pt x="0" y="9"/>
                  <a:pt x="1" y="6"/>
                  <a:pt x="4" y="3"/>
                </a:cubicBezTo>
                <a:cubicBezTo>
                  <a:pt x="6" y="1"/>
                  <a:pt x="10" y="0"/>
                  <a:pt x="13" y="0"/>
                </a:cubicBezTo>
                <a:cubicBezTo>
                  <a:pt x="43" y="0"/>
                  <a:pt x="43" y="0"/>
                  <a:pt x="43" y="0"/>
                </a:cubicBezTo>
                <a:cubicBezTo>
                  <a:pt x="61" y="0"/>
                  <a:pt x="75" y="5"/>
                  <a:pt x="87" y="16"/>
                </a:cubicBezTo>
                <a:cubicBezTo>
                  <a:pt x="99" y="27"/>
                  <a:pt x="105" y="40"/>
                  <a:pt x="105" y="57"/>
                </a:cubicBezTo>
                <a:cubicBezTo>
                  <a:pt x="105" y="74"/>
                  <a:pt x="99" y="88"/>
                  <a:pt x="89" y="100"/>
                </a:cubicBezTo>
                <a:cubicBezTo>
                  <a:pt x="78" y="111"/>
                  <a:pt x="64" y="117"/>
                  <a:pt x="47" y="117"/>
                </a:cubicBezTo>
                <a:cubicBezTo>
                  <a:pt x="13" y="117"/>
                  <a:pt x="13" y="117"/>
                  <a:pt x="13" y="117"/>
                </a:cubicBezTo>
                <a:close/>
                <a:moveTo>
                  <a:pt x="43" y="93"/>
                </a:moveTo>
                <a:cubicBezTo>
                  <a:pt x="53" y="93"/>
                  <a:pt x="61" y="90"/>
                  <a:pt x="68" y="83"/>
                </a:cubicBezTo>
                <a:cubicBezTo>
                  <a:pt x="75" y="77"/>
                  <a:pt x="78" y="69"/>
                  <a:pt x="78" y="59"/>
                </a:cubicBezTo>
                <a:cubicBezTo>
                  <a:pt x="78" y="49"/>
                  <a:pt x="74" y="41"/>
                  <a:pt x="67" y="34"/>
                </a:cubicBezTo>
                <a:cubicBezTo>
                  <a:pt x="60" y="28"/>
                  <a:pt x="52" y="24"/>
                  <a:pt x="42" y="24"/>
                </a:cubicBezTo>
                <a:cubicBezTo>
                  <a:pt x="26" y="24"/>
                  <a:pt x="26" y="24"/>
                  <a:pt x="26" y="24"/>
                </a:cubicBezTo>
                <a:cubicBezTo>
                  <a:pt x="26" y="93"/>
                  <a:pt x="26" y="93"/>
                  <a:pt x="26" y="93"/>
                </a:cubicBezTo>
                <a:lnTo>
                  <a:pt x="43" y="93"/>
                </a:lnTo>
                <a:close/>
              </a:path>
            </a:pathLst>
          </a:custGeom>
          <a:solidFill>
            <a:schemeClr val="accent4"/>
          </a:solidFill>
          <a:ln>
            <a:noFill/>
          </a:ln>
        </p:spPr>
        <p:txBody>
          <a:bodyPr/>
          <a:lstStyle/>
          <a:p>
            <a:pPr>
              <a:defRPr/>
            </a:pPr>
            <a:endParaRPr lang="zh-CN" altLang="en-US" sz="1200">
              <a:solidFill>
                <a:prstClr val="black"/>
              </a:solidFill>
              <a:ea typeface="微软雅黑" panose="020B0503020204020204" pitchFamily="34" charset="-122"/>
            </a:endParaRPr>
          </a:p>
        </p:txBody>
      </p:sp>
      <p:sp>
        <p:nvSpPr>
          <p:cNvPr id="11" name="矩形 10"/>
          <p:cNvSpPr/>
          <p:nvPr/>
        </p:nvSpPr>
        <p:spPr>
          <a:xfrm>
            <a:off x="2044958" y="3337076"/>
            <a:ext cx="1983872" cy="723853"/>
          </a:xfrm>
          <a:prstGeom prst="rect">
            <a:avLst/>
          </a:prstGeom>
        </p:spPr>
        <p:txBody>
          <a:bodyPr wrap="square">
            <a:spAutoFit/>
          </a:bodyPr>
          <a:lstStyle/>
          <a:p>
            <a:pPr>
              <a:lnSpc>
                <a:spcPct val="114000"/>
              </a:lnSpc>
            </a:pPr>
            <a:r>
              <a:rPr lang="zh-CN" altLang="en-US" sz="1200" dirty="0">
                <a:ea typeface="微软雅黑" panose="020B0503020204020204" pitchFamily="34" charset="-122"/>
              </a:rPr>
              <a:t>双击输入替换内容双击输入替换内容双击输入替换内容</a:t>
            </a:r>
            <a:endParaRPr lang="zh-CN" altLang="en-US" sz="1200" dirty="0">
              <a:ea typeface="微软雅黑" panose="020B0503020204020204" pitchFamily="34" charset="-122"/>
            </a:endParaRPr>
          </a:p>
        </p:txBody>
      </p:sp>
      <p:sp>
        <p:nvSpPr>
          <p:cNvPr id="12" name="矩形 11"/>
          <p:cNvSpPr/>
          <p:nvPr/>
        </p:nvSpPr>
        <p:spPr>
          <a:xfrm>
            <a:off x="7454259" y="3277608"/>
            <a:ext cx="1983872" cy="711028"/>
          </a:xfrm>
          <a:prstGeom prst="rect">
            <a:avLst/>
          </a:prstGeom>
        </p:spPr>
        <p:txBody>
          <a:bodyPr wrap="square">
            <a:spAutoFit/>
          </a:bodyPr>
          <a:lstStyle/>
          <a:p>
            <a:pPr>
              <a:lnSpc>
                <a:spcPct val="114000"/>
              </a:lnSpc>
            </a:pPr>
            <a:r>
              <a:rPr lang="zh-CN" altLang="en-US" sz="1200" dirty="0">
                <a:ea typeface="微软雅黑" panose="020B0503020204020204" pitchFamily="34" charset="-122"/>
              </a:rPr>
              <a:t>双击输入替换内容双击输入替换内容双击输入替换内容</a:t>
            </a:r>
            <a:endParaRPr lang="zh-CN" altLang="en-US" sz="1200" dirty="0">
              <a:ea typeface="微软雅黑" panose="020B0503020204020204" pitchFamily="34" charset="-122"/>
            </a:endParaRPr>
          </a:p>
        </p:txBody>
      </p:sp>
      <p:sp>
        <p:nvSpPr>
          <p:cNvPr id="13" name="矩形 12"/>
          <p:cNvSpPr/>
          <p:nvPr/>
        </p:nvSpPr>
        <p:spPr>
          <a:xfrm>
            <a:off x="2002095" y="5033184"/>
            <a:ext cx="1983872" cy="723853"/>
          </a:xfrm>
          <a:prstGeom prst="rect">
            <a:avLst/>
          </a:prstGeom>
        </p:spPr>
        <p:txBody>
          <a:bodyPr wrap="square">
            <a:spAutoFit/>
          </a:bodyPr>
          <a:lstStyle/>
          <a:p>
            <a:pPr>
              <a:lnSpc>
                <a:spcPct val="114000"/>
              </a:lnSpc>
            </a:pPr>
            <a:r>
              <a:rPr lang="zh-CN" altLang="en-US" sz="1200" dirty="0">
                <a:ea typeface="微软雅黑" panose="020B0503020204020204" pitchFamily="34" charset="-122"/>
              </a:rPr>
              <a:t>双击输入替换内容双击输入替换内容双击输入替换内容</a:t>
            </a:r>
            <a:endParaRPr lang="zh-CN" altLang="en-US" sz="1200" dirty="0">
              <a:ea typeface="微软雅黑" panose="020B0503020204020204" pitchFamily="34" charset="-122"/>
            </a:endParaRPr>
          </a:p>
        </p:txBody>
      </p:sp>
      <p:sp>
        <p:nvSpPr>
          <p:cNvPr id="14" name="矩形 13"/>
          <p:cNvSpPr/>
          <p:nvPr/>
        </p:nvSpPr>
        <p:spPr>
          <a:xfrm>
            <a:off x="7451876" y="4984368"/>
            <a:ext cx="1983872" cy="723853"/>
          </a:xfrm>
          <a:prstGeom prst="rect">
            <a:avLst/>
          </a:prstGeom>
        </p:spPr>
        <p:txBody>
          <a:bodyPr wrap="square">
            <a:spAutoFit/>
          </a:bodyPr>
          <a:lstStyle/>
          <a:p>
            <a:pPr>
              <a:lnSpc>
                <a:spcPct val="114000"/>
              </a:lnSpc>
            </a:pPr>
            <a:r>
              <a:rPr lang="zh-CN" altLang="en-US" sz="1200" dirty="0">
                <a:ea typeface="微软雅黑" panose="020B0503020204020204" pitchFamily="34" charset="-122"/>
              </a:rPr>
              <a:t>双击输入替换内容双击输入替换内容双击输入替换内容</a:t>
            </a:r>
            <a:endParaRPr lang="zh-CN" altLang="en-US" sz="1200" dirty="0">
              <a:ea typeface="微软雅黑" panose="020B0503020204020204" pitchFamily="34" charset="-122"/>
            </a:endParaRPr>
          </a:p>
        </p:txBody>
      </p:sp>
      <p:sp>
        <p:nvSpPr>
          <p:cNvPr id="15" name="文本框 14"/>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祝您节日快乐</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rgbClr val="EAE4E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4592141" y="1930844"/>
            <a:ext cx="4192053" cy="3658603"/>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2813" y="3754132"/>
            <a:ext cx="8366777" cy="2868174"/>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65284">
            <a:off x="2128929" y="526062"/>
            <a:ext cx="3564348" cy="8638516"/>
          </a:xfrm>
          <a:prstGeom prst="rect">
            <a:avLst/>
          </a:prstGeom>
        </p:spPr>
      </p:pic>
      <p:sp>
        <p:nvSpPr>
          <p:cNvPr id="14" name="文本框 13"/>
          <p:cNvSpPr txBox="1"/>
          <p:nvPr/>
        </p:nvSpPr>
        <p:spPr>
          <a:xfrm>
            <a:off x="7195784" y="1110252"/>
            <a:ext cx="5469939" cy="1200329"/>
          </a:xfrm>
          <a:prstGeom prst="rect">
            <a:avLst/>
          </a:prstGeom>
          <a:noFill/>
        </p:spPr>
        <p:txBody>
          <a:bodyPr wrap="square" rtlCol="0">
            <a:spAutoFit/>
          </a:bodyPr>
          <a:lstStyle/>
          <a:p>
            <a:r>
              <a:rPr lang="zh-CN" altLang="en-US" sz="7200" b="1">
                <a:solidFill>
                  <a:srgbClr val="4D3F64"/>
                </a:solidFill>
                <a:latin typeface="微软雅黑" panose="020B0503020204020204" pitchFamily="34" charset="-122"/>
                <a:ea typeface="微软雅黑" panose="020B0503020204020204" pitchFamily="34" charset="-122"/>
              </a:rPr>
              <a:t>感谢聆听</a:t>
            </a:r>
            <a:endParaRPr lang="zh-CN" altLang="en-US" sz="7200" b="1">
              <a:solidFill>
                <a:srgbClr val="4D3F64"/>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6958923" y="2408525"/>
            <a:ext cx="5469939" cy="460375"/>
          </a:xfrm>
          <a:prstGeom prst="rect">
            <a:avLst/>
          </a:prstGeom>
          <a:noFill/>
        </p:spPr>
        <p:txBody>
          <a:bodyPr wrap="square" rtlCol="0">
            <a:spAutoFit/>
          </a:bodyPr>
          <a:lstStyle/>
          <a:p>
            <a:r>
              <a:rPr lang="zh-CN" altLang="en-US" sz="2400" dirty="0">
                <a:solidFill>
                  <a:srgbClr val="4D3F64"/>
                </a:solidFill>
                <a:latin typeface="微软雅黑" panose="020B0503020204020204" pitchFamily="34" charset="-122"/>
                <a:ea typeface="微软雅黑" panose="020B0503020204020204" pitchFamily="34" charset="-122"/>
              </a:rPr>
              <a:t>汇报人：  </a:t>
            </a:r>
            <a:r>
              <a:rPr lang="en-US" altLang="zh-CN" sz="2400" dirty="0">
                <a:solidFill>
                  <a:srgbClr val="4D3F64"/>
                </a:solidFill>
                <a:latin typeface="微软雅黑" panose="020B0503020204020204" pitchFamily="34" charset="-122"/>
                <a:ea typeface="微软雅黑" panose="020B0503020204020204" pitchFamily="34" charset="-122"/>
              </a:rPr>
              <a:t>2024</a:t>
            </a:r>
            <a:r>
              <a:rPr lang="zh-CN" altLang="en-US" sz="2400" dirty="0">
                <a:solidFill>
                  <a:srgbClr val="4D3F64"/>
                </a:solidFill>
                <a:latin typeface="微软雅黑" panose="020B0503020204020204" pitchFamily="34" charset="-122"/>
                <a:ea typeface="微软雅黑" panose="020B0503020204020204" pitchFamily="34" charset="-122"/>
              </a:rPr>
              <a:t>年</a:t>
            </a:r>
            <a:r>
              <a:rPr lang="en-US" altLang="zh-CN" sz="2400" dirty="0">
                <a:solidFill>
                  <a:srgbClr val="4D3F64"/>
                </a:solidFill>
                <a:latin typeface="微软雅黑" panose="020B0503020204020204" pitchFamily="34" charset="-122"/>
                <a:ea typeface="微软雅黑" panose="020B0503020204020204" pitchFamily="34" charset="-122"/>
              </a:rPr>
              <a:t>X</a:t>
            </a:r>
            <a:r>
              <a:rPr lang="zh-CN" altLang="en-US" sz="2400" dirty="0">
                <a:solidFill>
                  <a:srgbClr val="4D3F64"/>
                </a:solidFill>
                <a:latin typeface="微软雅黑" panose="020B0503020204020204" pitchFamily="34" charset="-122"/>
                <a:ea typeface="微软雅黑" panose="020B0503020204020204" pitchFamily="34" charset="-122"/>
              </a:rPr>
              <a:t>月</a:t>
            </a:r>
            <a:r>
              <a:rPr lang="en-US" altLang="zh-CN" sz="2400" dirty="0">
                <a:solidFill>
                  <a:srgbClr val="4D3F64"/>
                </a:solidFill>
                <a:latin typeface="微软雅黑" panose="020B0503020204020204" pitchFamily="34" charset="-122"/>
                <a:ea typeface="微软雅黑" panose="020B0503020204020204" pitchFamily="34" charset="-122"/>
              </a:rPr>
              <a:t>X</a:t>
            </a:r>
            <a:r>
              <a:rPr lang="zh-CN" altLang="en-US" sz="2400" dirty="0">
                <a:solidFill>
                  <a:srgbClr val="4D3F64"/>
                </a:solidFill>
                <a:latin typeface="微软雅黑" panose="020B0503020204020204" pitchFamily="34" charset="-122"/>
                <a:ea typeface="微软雅黑" panose="020B0503020204020204" pitchFamily="34" charset="-122"/>
              </a:rPr>
              <a:t>日</a:t>
            </a:r>
            <a:endParaRPr lang="zh-CN" altLang="en-US" sz="2400" dirty="0">
              <a:solidFill>
                <a:srgbClr val="4D3F64"/>
              </a:solidFill>
              <a:latin typeface="微软雅黑" panose="020B0503020204020204" pitchFamily="34" charset="-122"/>
              <a:ea typeface="微软雅黑" panose="020B0503020204020204" pitchFamily="34" charset="-122"/>
            </a:endParaRPr>
          </a:p>
        </p:txBody>
      </p:sp>
      <p:pic>
        <p:nvPicPr>
          <p:cNvPr id="19" name="城里的月光">
            <a:hlinkClick r:id="" action="ppaction://media"/>
          </p:cNvPr>
          <p:cNvPicPr>
            <a:picLocks noChangeAspect="1"/>
          </p:cNvPicPr>
          <p:nvPr>
            <a:audioFile r:link="rId4"/>
            <p:extLst>
              <p:ext uri="{DAA4B4D4-6D71-4841-9C94-3DE7FCFB9230}">
                <p14:media xmlns:p14="http://schemas.microsoft.com/office/powerpoint/2010/main" r:embed="rId5">
                  <p14:fade in="500.000000" out="500.000000"/>
                </p14:media>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par>
                          <p:cTn id="7" fill="hold">
                            <p:stCondLst>
                              <p:cond delay="0"/>
                            </p:stCondLst>
                            <p:childTnLst>
                              <p:par>
                                <p:cTn id="8" presetID="14" presetClass="entr" presetSubtype="1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remove" display="0">
                  <p:stCondLst>
                    <p:cond delay="indefinite"/>
                  </p:stCondLst>
                  <p:endCondLst>
                    <p:cond evt="onStopAudio" delay="0">
                      <p:tgtEl>
                        <p:sldTgt/>
                      </p:tgtEl>
                    </p:cond>
                  </p:endCondLst>
                </p:cTn>
                <p:tgtEl>
                  <p:spTgt spid="19"/>
                </p:tgtEl>
              </p:cMediaNode>
            </p:audio>
          </p:childTnLst>
        </p:cTn>
      </p:par>
    </p:tnLst>
    <p:bldLst>
      <p:bldP spid="7" grpId="0" animBg="1"/>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矩形 6"/>
          <p:cNvSpPr/>
          <p:nvPr/>
        </p:nvSpPr>
        <p:spPr>
          <a:xfrm>
            <a:off x="635" y="2586990"/>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rgbClr val="EAE4E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42951" y="0"/>
            <a:ext cx="6220062" cy="7752132"/>
            <a:chOff x="542951" y="0"/>
            <a:chExt cx="6220062" cy="7752132"/>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4431" y="0"/>
              <a:ext cx="4393406" cy="6858000"/>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495254">
              <a:off x="542951" y="894132"/>
              <a:ext cx="4393406" cy="6858000"/>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199220">
              <a:off x="2909197" y="1131693"/>
              <a:ext cx="3853816" cy="6015712"/>
            </a:xfrm>
            <a:prstGeom prst="rect">
              <a:avLst/>
            </a:prstGeom>
          </p:spPr>
        </p:pic>
      </p:grpSp>
      <p:sp>
        <p:nvSpPr>
          <p:cNvPr id="8" name="文本框 7"/>
          <p:cNvSpPr txBox="1"/>
          <p:nvPr/>
        </p:nvSpPr>
        <p:spPr>
          <a:xfrm>
            <a:off x="7238305" y="3519069"/>
            <a:ext cx="4787243" cy="1015663"/>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r>
              <a:rPr lang="zh-CN" altLang="en-US" sz="6000" dirty="0"/>
              <a:t>老师您辛苦了</a:t>
            </a:r>
            <a:endParaRPr lang="zh-CN" altLang="en-US" sz="6000" dirty="0"/>
          </a:p>
        </p:txBody>
      </p:sp>
      <p:sp>
        <p:nvSpPr>
          <p:cNvPr id="9" name="文本框 8"/>
          <p:cNvSpPr txBox="1"/>
          <p:nvPr/>
        </p:nvSpPr>
        <p:spPr>
          <a:xfrm>
            <a:off x="7536726" y="2449346"/>
            <a:ext cx="4430757" cy="923330"/>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r>
              <a:rPr lang="en-US" altLang="zh-CN" sz="5400"/>
              <a:t>PART  ONE</a:t>
            </a:r>
            <a:endParaRPr lang="zh-CN" altLang="en-US" sz="5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val 84"/>
          <p:cNvSpPr/>
          <p:nvPr/>
        </p:nvSpPr>
        <p:spPr bwMode="auto">
          <a:xfrm>
            <a:off x="2848631" y="2608666"/>
            <a:ext cx="573645" cy="57379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Calibri Light" panose="020F0302020204030204"/>
              <a:ea typeface="微软雅黑" panose="020B0503020204020204" pitchFamily="34" charset="-122"/>
            </a:endParaRPr>
          </a:p>
        </p:txBody>
      </p:sp>
      <p:sp>
        <p:nvSpPr>
          <p:cNvPr id="15" name="Oval 87"/>
          <p:cNvSpPr/>
          <p:nvPr/>
        </p:nvSpPr>
        <p:spPr bwMode="auto">
          <a:xfrm>
            <a:off x="2853704" y="3352282"/>
            <a:ext cx="573645" cy="57379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Calibri Light" panose="020F0302020204030204"/>
              <a:ea typeface="微软雅黑" panose="020B0503020204020204" pitchFamily="34" charset="-122"/>
            </a:endParaRPr>
          </a:p>
        </p:txBody>
      </p:sp>
      <p:sp>
        <p:nvSpPr>
          <p:cNvPr id="17" name="Oval 91"/>
          <p:cNvSpPr/>
          <p:nvPr/>
        </p:nvSpPr>
        <p:spPr bwMode="auto">
          <a:xfrm>
            <a:off x="2850291" y="4105560"/>
            <a:ext cx="573645" cy="573795"/>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Calibri Light" panose="020F0302020204030204"/>
              <a:ea typeface="微软雅黑" panose="020B0503020204020204" pitchFamily="34" charset="-122"/>
            </a:endParaRPr>
          </a:p>
        </p:txBody>
      </p:sp>
      <p:sp>
        <p:nvSpPr>
          <p:cNvPr id="18" name="Freeform 36"/>
          <p:cNvSpPr>
            <a:spLocks noChangeArrowheads="1"/>
          </p:cNvSpPr>
          <p:nvPr/>
        </p:nvSpPr>
        <p:spPr bwMode="auto">
          <a:xfrm>
            <a:off x="3034944" y="2762760"/>
            <a:ext cx="204521" cy="266155"/>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bg1"/>
          </a:solidFill>
          <a:ln>
            <a:noFill/>
          </a:ln>
          <a:effectLst/>
        </p:spPr>
        <p:txBody>
          <a:bodyPr wrap="none"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19" name="Freeform 39"/>
          <p:cNvSpPr>
            <a:spLocks noChangeArrowheads="1"/>
          </p:cNvSpPr>
          <p:nvPr/>
        </p:nvSpPr>
        <p:spPr bwMode="auto">
          <a:xfrm>
            <a:off x="3018826" y="3508207"/>
            <a:ext cx="237234" cy="237236"/>
          </a:xfrm>
          <a:custGeom>
            <a:avLst/>
            <a:gdLst>
              <a:gd name="T0" fmla="*/ 399 w 444"/>
              <a:gd name="T1" fmla="*/ 53 h 444"/>
              <a:gd name="T2" fmla="*/ 399 w 444"/>
              <a:gd name="T3" fmla="*/ 53 h 444"/>
              <a:gd name="T4" fmla="*/ 372 w 444"/>
              <a:gd name="T5" fmla="*/ 53 h 444"/>
              <a:gd name="T6" fmla="*/ 372 w 444"/>
              <a:gd name="T7" fmla="*/ 98 h 444"/>
              <a:gd name="T8" fmla="*/ 293 w 444"/>
              <a:gd name="T9" fmla="*/ 98 h 444"/>
              <a:gd name="T10" fmla="*/ 293 w 444"/>
              <a:gd name="T11" fmla="*/ 53 h 444"/>
              <a:gd name="T12" fmla="*/ 151 w 444"/>
              <a:gd name="T13" fmla="*/ 53 h 444"/>
              <a:gd name="T14" fmla="*/ 151 w 444"/>
              <a:gd name="T15" fmla="*/ 98 h 444"/>
              <a:gd name="T16" fmla="*/ 71 w 444"/>
              <a:gd name="T17" fmla="*/ 98 h 444"/>
              <a:gd name="T18" fmla="*/ 71 w 444"/>
              <a:gd name="T19" fmla="*/ 53 h 444"/>
              <a:gd name="T20" fmla="*/ 45 w 444"/>
              <a:gd name="T21" fmla="*/ 53 h 444"/>
              <a:gd name="T22" fmla="*/ 0 w 444"/>
              <a:gd name="T23" fmla="*/ 98 h 444"/>
              <a:gd name="T24" fmla="*/ 0 w 444"/>
              <a:gd name="T25" fmla="*/ 399 h 444"/>
              <a:gd name="T26" fmla="*/ 45 w 444"/>
              <a:gd name="T27" fmla="*/ 443 h 444"/>
              <a:gd name="T28" fmla="*/ 399 w 444"/>
              <a:gd name="T29" fmla="*/ 443 h 444"/>
              <a:gd name="T30" fmla="*/ 443 w 444"/>
              <a:gd name="T31" fmla="*/ 399 h 444"/>
              <a:gd name="T32" fmla="*/ 443 w 444"/>
              <a:gd name="T33" fmla="*/ 98 h 444"/>
              <a:gd name="T34" fmla="*/ 399 w 444"/>
              <a:gd name="T35" fmla="*/ 53 h 444"/>
              <a:gd name="T36" fmla="*/ 399 w 444"/>
              <a:gd name="T37" fmla="*/ 399 h 444"/>
              <a:gd name="T38" fmla="*/ 399 w 444"/>
              <a:gd name="T39" fmla="*/ 399 h 444"/>
              <a:gd name="T40" fmla="*/ 45 w 444"/>
              <a:gd name="T41" fmla="*/ 399 h 444"/>
              <a:gd name="T42" fmla="*/ 45 w 444"/>
              <a:gd name="T43" fmla="*/ 196 h 444"/>
              <a:gd name="T44" fmla="*/ 399 w 444"/>
              <a:gd name="T45" fmla="*/ 196 h 444"/>
              <a:gd name="T46" fmla="*/ 399 w 444"/>
              <a:gd name="T47" fmla="*/ 399 h 444"/>
              <a:gd name="T48" fmla="*/ 124 w 444"/>
              <a:gd name="T49" fmla="*/ 0 h 444"/>
              <a:gd name="T50" fmla="*/ 124 w 444"/>
              <a:gd name="T51" fmla="*/ 0 h 444"/>
              <a:gd name="T52" fmla="*/ 89 w 444"/>
              <a:gd name="T53" fmla="*/ 0 h 444"/>
              <a:gd name="T54" fmla="*/ 89 w 444"/>
              <a:gd name="T55" fmla="*/ 89 h 444"/>
              <a:gd name="T56" fmla="*/ 124 w 444"/>
              <a:gd name="T57" fmla="*/ 89 h 444"/>
              <a:gd name="T58" fmla="*/ 124 w 444"/>
              <a:gd name="T59" fmla="*/ 0 h 444"/>
              <a:gd name="T60" fmla="*/ 354 w 444"/>
              <a:gd name="T61" fmla="*/ 0 h 444"/>
              <a:gd name="T62" fmla="*/ 354 w 444"/>
              <a:gd name="T63" fmla="*/ 0 h 444"/>
              <a:gd name="T64" fmla="*/ 319 w 444"/>
              <a:gd name="T65" fmla="*/ 0 h 444"/>
              <a:gd name="T66" fmla="*/ 319 w 444"/>
              <a:gd name="T67" fmla="*/ 89 h 444"/>
              <a:gd name="T68" fmla="*/ 354 w 444"/>
              <a:gd name="T69" fmla="*/ 89 h 444"/>
              <a:gd name="T70" fmla="*/ 354 w 444"/>
              <a:gd name="T71" fmla="*/ 0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bg1"/>
          </a:solidFill>
          <a:ln>
            <a:noFill/>
          </a:ln>
          <a:effectLst/>
        </p:spPr>
        <p:txBody>
          <a:bodyPr wrap="none"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20" name="Freeform 21"/>
          <p:cNvSpPr>
            <a:spLocks noChangeArrowheads="1"/>
          </p:cNvSpPr>
          <p:nvPr/>
        </p:nvSpPr>
        <p:spPr bwMode="auto">
          <a:xfrm>
            <a:off x="2956915" y="4294446"/>
            <a:ext cx="370345" cy="206477"/>
          </a:xfrm>
          <a:custGeom>
            <a:avLst/>
            <a:gdLst>
              <a:gd name="T0" fmla="*/ 249 w 497"/>
              <a:gd name="T1" fmla="*/ 0 h 276"/>
              <a:gd name="T2" fmla="*/ 249 w 497"/>
              <a:gd name="T3" fmla="*/ 0 h 276"/>
              <a:gd name="T4" fmla="*/ 0 w 497"/>
              <a:gd name="T5" fmla="*/ 133 h 276"/>
              <a:gd name="T6" fmla="*/ 249 w 497"/>
              <a:gd name="T7" fmla="*/ 275 h 276"/>
              <a:gd name="T8" fmla="*/ 496 w 497"/>
              <a:gd name="T9" fmla="*/ 133 h 276"/>
              <a:gd name="T10" fmla="*/ 249 w 497"/>
              <a:gd name="T11" fmla="*/ 0 h 276"/>
              <a:gd name="T12" fmla="*/ 249 w 497"/>
              <a:gd name="T13" fmla="*/ 239 h 276"/>
              <a:gd name="T14" fmla="*/ 249 w 497"/>
              <a:gd name="T15" fmla="*/ 239 h 276"/>
              <a:gd name="T16" fmla="*/ 142 w 497"/>
              <a:gd name="T17" fmla="*/ 133 h 276"/>
              <a:gd name="T18" fmla="*/ 249 w 497"/>
              <a:gd name="T19" fmla="*/ 26 h 276"/>
              <a:gd name="T20" fmla="*/ 355 w 497"/>
              <a:gd name="T21" fmla="*/ 133 h 276"/>
              <a:gd name="T22" fmla="*/ 249 w 497"/>
              <a:gd name="T23" fmla="*/ 239 h 276"/>
              <a:gd name="T24" fmla="*/ 249 w 497"/>
              <a:gd name="T25" fmla="*/ 133 h 276"/>
              <a:gd name="T26" fmla="*/ 249 w 497"/>
              <a:gd name="T27" fmla="*/ 133 h 276"/>
              <a:gd name="T28" fmla="*/ 249 w 497"/>
              <a:gd name="T29" fmla="*/ 79 h 276"/>
              <a:gd name="T30" fmla="*/ 195 w 497"/>
              <a:gd name="T31" fmla="*/ 133 h 276"/>
              <a:gd name="T32" fmla="*/ 249 w 497"/>
              <a:gd name="T33" fmla="*/ 186 h 276"/>
              <a:gd name="T34" fmla="*/ 302 w 497"/>
              <a:gd name="T35" fmla="*/ 133 h 276"/>
              <a:gd name="T36" fmla="*/ 249 w 497"/>
              <a:gd name="T37" fmla="*/ 13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7" h="276">
                <a:moveTo>
                  <a:pt x="249" y="0"/>
                </a:moveTo>
                <a:lnTo>
                  <a:pt x="249" y="0"/>
                </a:lnTo>
                <a:cubicBezTo>
                  <a:pt x="89" y="0"/>
                  <a:pt x="0" y="115"/>
                  <a:pt x="0" y="133"/>
                </a:cubicBezTo>
                <a:cubicBezTo>
                  <a:pt x="0" y="151"/>
                  <a:pt x="89" y="275"/>
                  <a:pt x="249" y="275"/>
                </a:cubicBezTo>
                <a:cubicBezTo>
                  <a:pt x="408" y="275"/>
                  <a:pt x="496" y="151"/>
                  <a:pt x="496" y="133"/>
                </a:cubicBezTo>
                <a:cubicBezTo>
                  <a:pt x="496" y="115"/>
                  <a:pt x="408" y="0"/>
                  <a:pt x="249" y="0"/>
                </a:cubicBezTo>
                <a:close/>
                <a:moveTo>
                  <a:pt x="249" y="239"/>
                </a:moveTo>
                <a:lnTo>
                  <a:pt x="249" y="239"/>
                </a:lnTo>
                <a:cubicBezTo>
                  <a:pt x="186" y="239"/>
                  <a:pt x="142" y="195"/>
                  <a:pt x="142" y="133"/>
                </a:cubicBezTo>
                <a:cubicBezTo>
                  <a:pt x="142" y="79"/>
                  <a:pt x="186" y="26"/>
                  <a:pt x="249" y="26"/>
                </a:cubicBezTo>
                <a:cubicBezTo>
                  <a:pt x="310" y="26"/>
                  <a:pt x="355" y="79"/>
                  <a:pt x="355" y="133"/>
                </a:cubicBezTo>
                <a:cubicBezTo>
                  <a:pt x="355" y="195"/>
                  <a:pt x="310" y="239"/>
                  <a:pt x="249" y="239"/>
                </a:cubicBezTo>
                <a:close/>
                <a:moveTo>
                  <a:pt x="249" y="133"/>
                </a:moveTo>
                <a:lnTo>
                  <a:pt x="249" y="133"/>
                </a:lnTo>
                <a:cubicBezTo>
                  <a:pt x="239" y="123"/>
                  <a:pt x="266" y="79"/>
                  <a:pt x="249" y="79"/>
                </a:cubicBezTo>
                <a:cubicBezTo>
                  <a:pt x="221" y="79"/>
                  <a:pt x="195" y="107"/>
                  <a:pt x="195" y="133"/>
                </a:cubicBezTo>
                <a:cubicBezTo>
                  <a:pt x="195" y="168"/>
                  <a:pt x="221" y="186"/>
                  <a:pt x="249" y="186"/>
                </a:cubicBezTo>
                <a:cubicBezTo>
                  <a:pt x="274" y="186"/>
                  <a:pt x="302" y="168"/>
                  <a:pt x="302" y="133"/>
                </a:cubicBezTo>
                <a:cubicBezTo>
                  <a:pt x="302" y="123"/>
                  <a:pt x="257" y="142"/>
                  <a:pt x="249" y="133"/>
                </a:cubicBezTo>
                <a:close/>
              </a:path>
            </a:pathLst>
          </a:custGeom>
          <a:solidFill>
            <a:schemeClr val="bg1"/>
          </a:solidFill>
          <a:ln>
            <a:noFill/>
          </a:ln>
          <a:effectLst/>
        </p:spPr>
        <p:txBody>
          <a:bodyPr wrap="none"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21" name="Freeform 22"/>
          <p:cNvSpPr/>
          <p:nvPr/>
        </p:nvSpPr>
        <p:spPr bwMode="auto">
          <a:xfrm>
            <a:off x="7737688" y="2378144"/>
            <a:ext cx="694232" cy="543626"/>
          </a:xfrm>
          <a:custGeom>
            <a:avLst/>
            <a:gdLst>
              <a:gd name="T0" fmla="*/ 61 w 518"/>
              <a:gd name="T1" fmla="*/ 371 h 406"/>
              <a:gd name="T2" fmla="*/ 344 w 518"/>
              <a:gd name="T3" fmla="*/ 262 h 406"/>
              <a:gd name="T4" fmla="*/ 518 w 518"/>
              <a:gd name="T5" fmla="*/ 7 h 406"/>
              <a:gd name="T6" fmla="*/ 52 w 518"/>
              <a:gd name="T7" fmla="*/ 170 h 406"/>
              <a:gd name="T8" fmla="*/ 40 w 518"/>
              <a:gd name="T9" fmla="*/ 354 h 406"/>
              <a:gd name="T10" fmla="*/ 410 w 518"/>
              <a:gd name="T11" fmla="*/ 52 h 406"/>
              <a:gd name="T12" fmla="*/ 61 w 518"/>
              <a:gd name="T13" fmla="*/ 371 h 406"/>
            </a:gdLst>
            <a:ahLst/>
            <a:cxnLst>
              <a:cxn ang="0">
                <a:pos x="T0" y="T1"/>
              </a:cxn>
              <a:cxn ang="0">
                <a:pos x="T2" y="T3"/>
              </a:cxn>
              <a:cxn ang="0">
                <a:pos x="T4" y="T5"/>
              </a:cxn>
              <a:cxn ang="0">
                <a:pos x="T6" y="T7"/>
              </a:cxn>
              <a:cxn ang="0">
                <a:pos x="T8" y="T9"/>
              </a:cxn>
              <a:cxn ang="0">
                <a:pos x="T10" y="T11"/>
              </a:cxn>
              <a:cxn ang="0">
                <a:pos x="T12" y="T13"/>
              </a:cxn>
            </a:cxnLst>
            <a:rect l="0" t="0" r="r" b="b"/>
            <a:pathLst>
              <a:path w="518" h="406">
                <a:moveTo>
                  <a:pt x="61" y="371"/>
                </a:moveTo>
                <a:cubicBezTo>
                  <a:pt x="183" y="406"/>
                  <a:pt x="299" y="379"/>
                  <a:pt x="344" y="262"/>
                </a:cubicBezTo>
                <a:cubicBezTo>
                  <a:pt x="392" y="143"/>
                  <a:pt x="434" y="58"/>
                  <a:pt x="518" y="7"/>
                </a:cubicBezTo>
                <a:cubicBezTo>
                  <a:pt x="331" y="0"/>
                  <a:pt x="159" y="28"/>
                  <a:pt x="52" y="170"/>
                </a:cubicBezTo>
                <a:cubicBezTo>
                  <a:pt x="0" y="241"/>
                  <a:pt x="6" y="303"/>
                  <a:pt x="40" y="354"/>
                </a:cubicBezTo>
                <a:cubicBezTo>
                  <a:pt x="128" y="217"/>
                  <a:pt x="262" y="119"/>
                  <a:pt x="410" y="52"/>
                </a:cubicBezTo>
                <a:cubicBezTo>
                  <a:pt x="240" y="142"/>
                  <a:pt x="138" y="244"/>
                  <a:pt x="61" y="371"/>
                </a:cubicBezTo>
                <a:close/>
              </a:path>
            </a:pathLst>
          </a:custGeom>
          <a:solidFill>
            <a:schemeClr val="accent1"/>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22" name="Freeform 23"/>
          <p:cNvSpPr/>
          <p:nvPr/>
        </p:nvSpPr>
        <p:spPr bwMode="auto">
          <a:xfrm>
            <a:off x="6907256" y="2524963"/>
            <a:ext cx="589766" cy="435165"/>
          </a:xfrm>
          <a:custGeom>
            <a:avLst/>
            <a:gdLst>
              <a:gd name="T0" fmla="*/ 404 w 441"/>
              <a:gd name="T1" fmla="*/ 263 h 325"/>
              <a:gd name="T2" fmla="*/ 164 w 441"/>
              <a:gd name="T3" fmla="*/ 220 h 325"/>
              <a:gd name="T4" fmla="*/ 0 w 441"/>
              <a:gd name="T5" fmla="*/ 29 h 325"/>
              <a:gd name="T6" fmla="*/ 338 w 441"/>
              <a:gd name="T7" fmla="*/ 79 h 325"/>
              <a:gd name="T8" fmla="*/ 415 w 441"/>
              <a:gd name="T9" fmla="*/ 244 h 325"/>
              <a:gd name="T10" fmla="*/ 109 w 441"/>
              <a:gd name="T11" fmla="*/ 53 h 325"/>
              <a:gd name="T12" fmla="*/ 404 w 441"/>
              <a:gd name="T13" fmla="*/ 263 h 325"/>
            </a:gdLst>
            <a:ahLst/>
            <a:cxnLst>
              <a:cxn ang="0">
                <a:pos x="T0" y="T1"/>
              </a:cxn>
              <a:cxn ang="0">
                <a:pos x="T2" y="T3"/>
              </a:cxn>
              <a:cxn ang="0">
                <a:pos x="T4" y="T5"/>
              </a:cxn>
              <a:cxn ang="0">
                <a:pos x="T6" y="T7"/>
              </a:cxn>
              <a:cxn ang="0">
                <a:pos x="T8" y="T9"/>
              </a:cxn>
              <a:cxn ang="0">
                <a:pos x="T10" y="T11"/>
              </a:cxn>
              <a:cxn ang="0">
                <a:pos x="T12" y="T13"/>
              </a:cxn>
            </a:cxnLst>
            <a:rect l="0" t="0" r="r" b="b"/>
            <a:pathLst>
              <a:path w="441" h="325">
                <a:moveTo>
                  <a:pt x="404" y="263"/>
                </a:moveTo>
                <a:cubicBezTo>
                  <a:pt x="322" y="325"/>
                  <a:pt x="221" y="320"/>
                  <a:pt x="164" y="220"/>
                </a:cubicBezTo>
                <a:cubicBezTo>
                  <a:pt x="123" y="144"/>
                  <a:pt x="82" y="76"/>
                  <a:pt x="0" y="29"/>
                </a:cubicBezTo>
                <a:cubicBezTo>
                  <a:pt x="126" y="0"/>
                  <a:pt x="241" y="8"/>
                  <a:pt x="338" y="79"/>
                </a:cubicBezTo>
                <a:cubicBezTo>
                  <a:pt x="338" y="79"/>
                  <a:pt x="441" y="140"/>
                  <a:pt x="415" y="244"/>
                </a:cubicBezTo>
                <a:cubicBezTo>
                  <a:pt x="334" y="154"/>
                  <a:pt x="226" y="93"/>
                  <a:pt x="109" y="53"/>
                </a:cubicBezTo>
                <a:cubicBezTo>
                  <a:pt x="244" y="109"/>
                  <a:pt x="334" y="176"/>
                  <a:pt x="404" y="263"/>
                </a:cubicBezTo>
                <a:close/>
              </a:path>
            </a:pathLst>
          </a:custGeom>
          <a:solidFill>
            <a:schemeClr val="accent3"/>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23" name="Freeform 24"/>
          <p:cNvSpPr/>
          <p:nvPr/>
        </p:nvSpPr>
        <p:spPr bwMode="auto">
          <a:xfrm>
            <a:off x="6699648" y="2778919"/>
            <a:ext cx="2097239" cy="2831878"/>
          </a:xfrm>
          <a:custGeom>
            <a:avLst/>
            <a:gdLst>
              <a:gd name="T0" fmla="*/ 1317 w 1567"/>
              <a:gd name="T1" fmla="*/ 1087 h 2116"/>
              <a:gd name="T2" fmla="*/ 1512 w 1567"/>
              <a:gd name="T3" fmla="*/ 862 h 2116"/>
              <a:gd name="T4" fmla="*/ 1211 w 1567"/>
              <a:gd name="T5" fmla="*/ 1050 h 2116"/>
              <a:gd name="T6" fmla="*/ 1029 w 1567"/>
              <a:gd name="T7" fmla="*/ 1123 h 2116"/>
              <a:gd name="T8" fmla="*/ 1064 w 1567"/>
              <a:gd name="T9" fmla="*/ 1044 h 2116"/>
              <a:gd name="T10" fmla="*/ 1111 w 1567"/>
              <a:gd name="T11" fmla="*/ 909 h 2116"/>
              <a:gd name="T12" fmla="*/ 1567 w 1567"/>
              <a:gd name="T13" fmla="*/ 524 h 2116"/>
              <a:gd name="T14" fmla="*/ 1131 w 1567"/>
              <a:gd name="T15" fmla="*/ 761 h 2116"/>
              <a:gd name="T16" fmla="*/ 1114 w 1567"/>
              <a:gd name="T17" fmla="*/ 579 h 2116"/>
              <a:gd name="T18" fmla="*/ 1284 w 1567"/>
              <a:gd name="T19" fmla="*/ 266 h 2116"/>
              <a:gd name="T20" fmla="*/ 1087 w 1567"/>
              <a:gd name="T21" fmla="*/ 490 h 2116"/>
              <a:gd name="T22" fmla="*/ 987 w 1567"/>
              <a:gd name="T23" fmla="*/ 310 h 2116"/>
              <a:gd name="T24" fmla="*/ 1017 w 1567"/>
              <a:gd name="T25" fmla="*/ 937 h 2116"/>
              <a:gd name="T26" fmla="*/ 795 w 1567"/>
              <a:gd name="T27" fmla="*/ 509 h 2116"/>
              <a:gd name="T28" fmla="*/ 899 w 1567"/>
              <a:gd name="T29" fmla="*/ 1168 h 2116"/>
              <a:gd name="T30" fmla="*/ 820 w 1567"/>
              <a:gd name="T31" fmla="*/ 1358 h 2116"/>
              <a:gd name="T32" fmla="*/ 644 w 1567"/>
              <a:gd name="T33" fmla="*/ 942 h 2116"/>
              <a:gd name="T34" fmla="*/ 873 w 1567"/>
              <a:gd name="T35" fmla="*/ 0 h 2116"/>
              <a:gd name="T36" fmla="*/ 680 w 1567"/>
              <a:gd name="T37" fmla="*/ 282 h 2116"/>
              <a:gd name="T38" fmla="*/ 520 w 1567"/>
              <a:gd name="T39" fmla="*/ 22 h 2116"/>
              <a:gd name="T40" fmla="*/ 629 w 1567"/>
              <a:gd name="T41" fmla="*/ 396 h 2116"/>
              <a:gd name="T42" fmla="*/ 549 w 1567"/>
              <a:gd name="T43" fmla="*/ 886 h 2116"/>
              <a:gd name="T44" fmla="*/ 589 w 1567"/>
              <a:gd name="T45" fmla="*/ 1130 h 2116"/>
              <a:gd name="T46" fmla="*/ 407 w 1567"/>
              <a:gd name="T47" fmla="*/ 295 h 2116"/>
              <a:gd name="T48" fmla="*/ 382 w 1567"/>
              <a:gd name="T49" fmla="*/ 671 h 2116"/>
              <a:gd name="T50" fmla="*/ 0 w 1567"/>
              <a:gd name="T51" fmla="*/ 548 h 2116"/>
              <a:gd name="T52" fmla="*/ 389 w 1567"/>
              <a:gd name="T53" fmla="*/ 754 h 2116"/>
              <a:gd name="T54" fmla="*/ 479 w 1567"/>
              <a:gd name="T55" fmla="*/ 1122 h 2116"/>
              <a:gd name="T56" fmla="*/ 290 w 1567"/>
              <a:gd name="T57" fmla="*/ 1097 h 2116"/>
              <a:gd name="T58" fmla="*/ 72 w 1567"/>
              <a:gd name="T59" fmla="*/ 825 h 2116"/>
              <a:gd name="T60" fmla="*/ 226 w 1567"/>
              <a:gd name="T61" fmla="*/ 1109 h 2116"/>
              <a:gd name="T62" fmla="*/ 18 w 1567"/>
              <a:gd name="T63" fmla="*/ 1208 h 2116"/>
              <a:gd name="T64" fmla="*/ 538 w 1567"/>
              <a:gd name="T65" fmla="*/ 1241 h 2116"/>
              <a:gd name="T66" fmla="*/ 608 w 1567"/>
              <a:gd name="T67" fmla="*/ 1347 h 2116"/>
              <a:gd name="T68" fmla="*/ 890 w 1567"/>
              <a:gd name="T69" fmla="*/ 2115 h 2116"/>
              <a:gd name="T70" fmla="*/ 1166 w 1567"/>
              <a:gd name="T71" fmla="*/ 2116 h 2116"/>
              <a:gd name="T72" fmla="*/ 983 w 1567"/>
              <a:gd name="T73" fmla="*/ 1539 h 2116"/>
              <a:gd name="T74" fmla="*/ 961 w 1567"/>
              <a:gd name="T75" fmla="*/ 1354 h 2116"/>
              <a:gd name="T76" fmla="*/ 1231 w 1567"/>
              <a:gd name="T77" fmla="*/ 1112 h 2116"/>
              <a:gd name="T78" fmla="*/ 1233 w 1567"/>
              <a:gd name="T79" fmla="*/ 1112 h 2116"/>
              <a:gd name="T80" fmla="*/ 1534 w 1567"/>
              <a:gd name="T81" fmla="*/ 1290 h 2116"/>
              <a:gd name="T82" fmla="*/ 1317 w 1567"/>
              <a:gd name="T83" fmla="*/ 1087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7" h="2116">
                <a:moveTo>
                  <a:pt x="1317" y="1087"/>
                </a:moveTo>
                <a:cubicBezTo>
                  <a:pt x="1416" y="1050"/>
                  <a:pt x="1504" y="971"/>
                  <a:pt x="1512" y="862"/>
                </a:cubicBezTo>
                <a:cubicBezTo>
                  <a:pt x="1478" y="1038"/>
                  <a:pt x="1315" y="1034"/>
                  <a:pt x="1211" y="1050"/>
                </a:cubicBezTo>
                <a:cubicBezTo>
                  <a:pt x="1127" y="1062"/>
                  <a:pt x="1077" y="1082"/>
                  <a:pt x="1029" y="1123"/>
                </a:cubicBezTo>
                <a:cubicBezTo>
                  <a:pt x="1039" y="1099"/>
                  <a:pt x="1051" y="1072"/>
                  <a:pt x="1064" y="1044"/>
                </a:cubicBezTo>
                <a:cubicBezTo>
                  <a:pt x="1084" y="1001"/>
                  <a:pt x="1100" y="955"/>
                  <a:pt x="1111" y="909"/>
                </a:cubicBezTo>
                <a:cubicBezTo>
                  <a:pt x="1186" y="731"/>
                  <a:pt x="1324" y="527"/>
                  <a:pt x="1567" y="524"/>
                </a:cubicBezTo>
                <a:cubicBezTo>
                  <a:pt x="1423" y="513"/>
                  <a:pt x="1253" y="617"/>
                  <a:pt x="1131" y="761"/>
                </a:cubicBezTo>
                <a:cubicBezTo>
                  <a:pt x="1133" y="701"/>
                  <a:pt x="1128" y="640"/>
                  <a:pt x="1114" y="579"/>
                </a:cubicBezTo>
                <a:cubicBezTo>
                  <a:pt x="1110" y="465"/>
                  <a:pt x="1145" y="339"/>
                  <a:pt x="1284" y="266"/>
                </a:cubicBezTo>
                <a:cubicBezTo>
                  <a:pt x="1198" y="305"/>
                  <a:pt x="1120" y="381"/>
                  <a:pt x="1087" y="490"/>
                </a:cubicBezTo>
                <a:cubicBezTo>
                  <a:pt x="1063" y="428"/>
                  <a:pt x="1030" y="368"/>
                  <a:pt x="987" y="310"/>
                </a:cubicBezTo>
                <a:cubicBezTo>
                  <a:pt x="1142" y="559"/>
                  <a:pt x="1095" y="764"/>
                  <a:pt x="1017" y="937"/>
                </a:cubicBezTo>
                <a:cubicBezTo>
                  <a:pt x="1010" y="754"/>
                  <a:pt x="917" y="601"/>
                  <a:pt x="795" y="509"/>
                </a:cubicBezTo>
                <a:cubicBezTo>
                  <a:pt x="986" y="704"/>
                  <a:pt x="971" y="980"/>
                  <a:pt x="899" y="1168"/>
                </a:cubicBezTo>
                <a:cubicBezTo>
                  <a:pt x="858" y="1245"/>
                  <a:pt x="831" y="1297"/>
                  <a:pt x="820" y="1358"/>
                </a:cubicBezTo>
                <a:cubicBezTo>
                  <a:pt x="739" y="1210"/>
                  <a:pt x="668" y="1046"/>
                  <a:pt x="644" y="942"/>
                </a:cubicBezTo>
                <a:cubicBezTo>
                  <a:pt x="590" y="708"/>
                  <a:pt x="609" y="334"/>
                  <a:pt x="873" y="0"/>
                </a:cubicBezTo>
                <a:cubicBezTo>
                  <a:pt x="805" y="76"/>
                  <a:pt x="736" y="174"/>
                  <a:pt x="680" y="282"/>
                </a:cubicBezTo>
                <a:cubicBezTo>
                  <a:pt x="666" y="167"/>
                  <a:pt x="601" y="75"/>
                  <a:pt x="520" y="22"/>
                </a:cubicBezTo>
                <a:cubicBezTo>
                  <a:pt x="659" y="127"/>
                  <a:pt x="661" y="276"/>
                  <a:pt x="629" y="396"/>
                </a:cubicBezTo>
                <a:cubicBezTo>
                  <a:pt x="567" y="550"/>
                  <a:pt x="531" y="720"/>
                  <a:pt x="549" y="886"/>
                </a:cubicBezTo>
                <a:cubicBezTo>
                  <a:pt x="553" y="926"/>
                  <a:pt x="566" y="1049"/>
                  <a:pt x="589" y="1130"/>
                </a:cubicBezTo>
                <a:cubicBezTo>
                  <a:pt x="449" y="940"/>
                  <a:pt x="359" y="660"/>
                  <a:pt x="407" y="295"/>
                </a:cubicBezTo>
                <a:cubicBezTo>
                  <a:pt x="383" y="407"/>
                  <a:pt x="375" y="535"/>
                  <a:pt x="382" y="671"/>
                </a:cubicBezTo>
                <a:cubicBezTo>
                  <a:pt x="273" y="554"/>
                  <a:pt x="124" y="521"/>
                  <a:pt x="0" y="548"/>
                </a:cubicBezTo>
                <a:cubicBezTo>
                  <a:pt x="204" y="520"/>
                  <a:pt x="330" y="635"/>
                  <a:pt x="389" y="754"/>
                </a:cubicBezTo>
                <a:cubicBezTo>
                  <a:pt x="405" y="880"/>
                  <a:pt x="431" y="1004"/>
                  <a:pt x="479" y="1122"/>
                </a:cubicBezTo>
                <a:cubicBezTo>
                  <a:pt x="416" y="1100"/>
                  <a:pt x="352" y="1093"/>
                  <a:pt x="290" y="1097"/>
                </a:cubicBezTo>
                <a:cubicBezTo>
                  <a:pt x="187" y="1057"/>
                  <a:pt x="87" y="977"/>
                  <a:pt x="72" y="825"/>
                </a:cubicBezTo>
                <a:cubicBezTo>
                  <a:pt x="75" y="926"/>
                  <a:pt x="126" y="1037"/>
                  <a:pt x="226" y="1109"/>
                </a:cubicBezTo>
                <a:cubicBezTo>
                  <a:pt x="150" y="1126"/>
                  <a:pt x="78" y="1159"/>
                  <a:pt x="18" y="1208"/>
                </a:cubicBezTo>
                <a:cubicBezTo>
                  <a:pt x="255" y="1128"/>
                  <a:pt x="417" y="1158"/>
                  <a:pt x="538" y="1241"/>
                </a:cubicBezTo>
                <a:cubicBezTo>
                  <a:pt x="559" y="1276"/>
                  <a:pt x="582" y="1314"/>
                  <a:pt x="608" y="1347"/>
                </a:cubicBezTo>
                <a:cubicBezTo>
                  <a:pt x="818" y="1627"/>
                  <a:pt x="936" y="1846"/>
                  <a:pt x="890" y="2115"/>
                </a:cubicBezTo>
                <a:cubicBezTo>
                  <a:pt x="1166" y="2116"/>
                  <a:pt x="1166" y="2116"/>
                  <a:pt x="1166" y="2116"/>
                </a:cubicBezTo>
                <a:cubicBezTo>
                  <a:pt x="1176" y="1919"/>
                  <a:pt x="1116" y="1721"/>
                  <a:pt x="983" y="1539"/>
                </a:cubicBezTo>
                <a:cubicBezTo>
                  <a:pt x="963" y="1471"/>
                  <a:pt x="955" y="1413"/>
                  <a:pt x="961" y="1354"/>
                </a:cubicBezTo>
                <a:cubicBezTo>
                  <a:pt x="1010" y="1233"/>
                  <a:pt x="1076" y="1141"/>
                  <a:pt x="1231" y="1112"/>
                </a:cubicBezTo>
                <a:cubicBezTo>
                  <a:pt x="1233" y="1112"/>
                  <a:pt x="1233" y="1112"/>
                  <a:pt x="1233" y="1112"/>
                </a:cubicBezTo>
                <a:cubicBezTo>
                  <a:pt x="1343" y="1115"/>
                  <a:pt x="1465" y="1152"/>
                  <a:pt x="1534" y="1290"/>
                </a:cubicBezTo>
                <a:cubicBezTo>
                  <a:pt x="1499" y="1204"/>
                  <a:pt x="1423" y="1125"/>
                  <a:pt x="1317" y="1087"/>
                </a:cubicBezTo>
                <a:close/>
              </a:path>
            </a:pathLst>
          </a:custGeom>
          <a:solidFill>
            <a:schemeClr val="accent6"/>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24" name="Freeform 25"/>
          <p:cNvSpPr/>
          <p:nvPr/>
        </p:nvSpPr>
        <p:spPr bwMode="auto">
          <a:xfrm>
            <a:off x="7150567" y="2938965"/>
            <a:ext cx="189095" cy="310832"/>
          </a:xfrm>
          <a:custGeom>
            <a:avLst/>
            <a:gdLst>
              <a:gd name="T0" fmla="*/ 55 w 141"/>
              <a:gd name="T1" fmla="*/ 228 h 232"/>
              <a:gd name="T2" fmla="*/ 17 w 141"/>
              <a:gd name="T3" fmla="*/ 142 h 232"/>
              <a:gd name="T4" fmla="*/ 26 w 141"/>
              <a:gd name="T5" fmla="*/ 0 h 232"/>
              <a:gd name="T6" fmla="*/ 137 w 141"/>
              <a:gd name="T7" fmla="*/ 158 h 232"/>
              <a:gd name="T8" fmla="*/ 69 w 141"/>
              <a:gd name="T9" fmla="*/ 228 h 232"/>
              <a:gd name="T10" fmla="*/ 51 w 141"/>
              <a:gd name="T11" fmla="*/ 43 h 232"/>
              <a:gd name="T12" fmla="*/ 55 w 141"/>
              <a:gd name="T13" fmla="*/ 228 h 232"/>
            </a:gdLst>
            <a:ahLst/>
            <a:cxnLst>
              <a:cxn ang="0">
                <a:pos x="T0" y="T1"/>
              </a:cxn>
              <a:cxn ang="0">
                <a:pos x="T2" y="T3"/>
              </a:cxn>
              <a:cxn ang="0">
                <a:pos x="T4" y="T5"/>
              </a:cxn>
              <a:cxn ang="0">
                <a:pos x="T6" y="T7"/>
              </a:cxn>
              <a:cxn ang="0">
                <a:pos x="T8" y="T9"/>
              </a:cxn>
              <a:cxn ang="0">
                <a:pos x="T10" y="T11"/>
              </a:cxn>
              <a:cxn ang="0">
                <a:pos x="T12" y="T13"/>
              </a:cxn>
            </a:cxnLst>
            <a:rect l="0" t="0" r="r" b="b"/>
            <a:pathLst>
              <a:path w="141" h="232">
                <a:moveTo>
                  <a:pt x="55" y="228"/>
                </a:moveTo>
                <a:cubicBezTo>
                  <a:pt x="16" y="208"/>
                  <a:pt x="0" y="173"/>
                  <a:pt x="17" y="142"/>
                </a:cubicBezTo>
                <a:cubicBezTo>
                  <a:pt x="37" y="97"/>
                  <a:pt x="38" y="48"/>
                  <a:pt x="26" y="0"/>
                </a:cubicBezTo>
                <a:cubicBezTo>
                  <a:pt x="76" y="39"/>
                  <a:pt x="131" y="85"/>
                  <a:pt x="137" y="158"/>
                </a:cubicBezTo>
                <a:cubicBezTo>
                  <a:pt x="141" y="206"/>
                  <a:pt x="122" y="232"/>
                  <a:pt x="69" y="228"/>
                </a:cubicBezTo>
                <a:cubicBezTo>
                  <a:pt x="75" y="175"/>
                  <a:pt x="74" y="108"/>
                  <a:pt x="51" y="43"/>
                </a:cubicBezTo>
                <a:cubicBezTo>
                  <a:pt x="74" y="116"/>
                  <a:pt x="70" y="172"/>
                  <a:pt x="55" y="228"/>
                </a:cubicBezTo>
                <a:close/>
              </a:path>
            </a:pathLst>
          </a:custGeom>
          <a:solidFill>
            <a:schemeClr val="accent5"/>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26" name="Freeform 26"/>
          <p:cNvSpPr/>
          <p:nvPr/>
        </p:nvSpPr>
        <p:spPr bwMode="auto">
          <a:xfrm>
            <a:off x="6169387" y="3364870"/>
            <a:ext cx="634726" cy="403421"/>
          </a:xfrm>
          <a:custGeom>
            <a:avLst/>
            <a:gdLst>
              <a:gd name="T0" fmla="*/ 474 w 474"/>
              <a:gd name="T1" fmla="*/ 114 h 302"/>
              <a:gd name="T2" fmla="*/ 270 w 474"/>
              <a:gd name="T3" fmla="*/ 278 h 302"/>
              <a:gd name="T4" fmla="*/ 0 w 474"/>
              <a:gd name="T5" fmla="*/ 277 h 302"/>
              <a:gd name="T6" fmla="*/ 278 w 474"/>
              <a:gd name="T7" fmla="*/ 38 h 302"/>
              <a:gd name="T8" fmla="*/ 466 w 474"/>
              <a:gd name="T9" fmla="*/ 93 h 302"/>
              <a:gd name="T10" fmla="*/ 97 w 474"/>
              <a:gd name="T11" fmla="*/ 205 h 302"/>
              <a:gd name="T12" fmla="*/ 474 w 474"/>
              <a:gd name="T13" fmla="*/ 114 h 302"/>
            </a:gdLst>
            <a:ahLst/>
            <a:cxnLst>
              <a:cxn ang="0">
                <a:pos x="T0" y="T1"/>
              </a:cxn>
              <a:cxn ang="0">
                <a:pos x="T2" y="T3"/>
              </a:cxn>
              <a:cxn ang="0">
                <a:pos x="T4" y="T5"/>
              </a:cxn>
              <a:cxn ang="0">
                <a:pos x="T6" y="T7"/>
              </a:cxn>
              <a:cxn ang="0">
                <a:pos x="T8" y="T9"/>
              </a:cxn>
              <a:cxn ang="0">
                <a:pos x="T10" y="T11"/>
              </a:cxn>
              <a:cxn ang="0">
                <a:pos x="T12" y="T13"/>
              </a:cxn>
            </a:cxnLst>
            <a:rect l="0" t="0" r="r" b="b"/>
            <a:pathLst>
              <a:path w="474" h="302">
                <a:moveTo>
                  <a:pt x="474" y="114"/>
                </a:moveTo>
                <a:cubicBezTo>
                  <a:pt x="466" y="226"/>
                  <a:pt x="392" y="302"/>
                  <a:pt x="270" y="278"/>
                </a:cubicBezTo>
                <a:cubicBezTo>
                  <a:pt x="179" y="260"/>
                  <a:pt x="94" y="245"/>
                  <a:pt x="0" y="277"/>
                </a:cubicBezTo>
                <a:cubicBezTo>
                  <a:pt x="64" y="156"/>
                  <a:pt x="154" y="67"/>
                  <a:pt x="278" y="38"/>
                </a:cubicBezTo>
                <a:cubicBezTo>
                  <a:pt x="278" y="38"/>
                  <a:pt x="399" y="0"/>
                  <a:pt x="466" y="93"/>
                </a:cubicBezTo>
                <a:cubicBezTo>
                  <a:pt x="335" y="95"/>
                  <a:pt x="208" y="140"/>
                  <a:pt x="97" y="205"/>
                </a:cubicBezTo>
                <a:cubicBezTo>
                  <a:pt x="235" y="136"/>
                  <a:pt x="353" y="111"/>
                  <a:pt x="474" y="114"/>
                </a:cubicBezTo>
                <a:close/>
              </a:path>
            </a:pathLst>
          </a:custGeom>
          <a:solidFill>
            <a:schemeClr val="accent1"/>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27" name="Freeform 27"/>
          <p:cNvSpPr/>
          <p:nvPr/>
        </p:nvSpPr>
        <p:spPr bwMode="auto">
          <a:xfrm>
            <a:off x="6702292" y="3666443"/>
            <a:ext cx="178517" cy="280410"/>
          </a:xfrm>
          <a:custGeom>
            <a:avLst/>
            <a:gdLst>
              <a:gd name="T0" fmla="*/ 82 w 134"/>
              <a:gd name="T1" fmla="*/ 210 h 210"/>
              <a:gd name="T2" fmla="*/ 124 w 134"/>
              <a:gd name="T3" fmla="*/ 133 h 210"/>
              <a:gd name="T4" fmla="*/ 132 w 134"/>
              <a:gd name="T5" fmla="*/ 0 h 210"/>
              <a:gd name="T6" fmla="*/ 9 w 134"/>
              <a:gd name="T7" fmla="*/ 134 h 210"/>
              <a:gd name="T8" fmla="*/ 74 w 134"/>
              <a:gd name="T9" fmla="*/ 210 h 210"/>
              <a:gd name="T10" fmla="*/ 102 w 134"/>
              <a:gd name="T11" fmla="*/ 37 h 210"/>
              <a:gd name="T12" fmla="*/ 82 w 134"/>
              <a:gd name="T13" fmla="*/ 210 h 210"/>
            </a:gdLst>
            <a:ahLst/>
            <a:cxnLst>
              <a:cxn ang="0">
                <a:pos x="T0" y="T1"/>
              </a:cxn>
              <a:cxn ang="0">
                <a:pos x="T2" y="T3"/>
              </a:cxn>
              <a:cxn ang="0">
                <a:pos x="T4" y="T5"/>
              </a:cxn>
              <a:cxn ang="0">
                <a:pos x="T6" y="T7"/>
              </a:cxn>
              <a:cxn ang="0">
                <a:pos x="T8" y="T9"/>
              </a:cxn>
              <a:cxn ang="0">
                <a:pos x="T10" y="T11"/>
              </a:cxn>
              <a:cxn ang="0">
                <a:pos x="T12" y="T13"/>
              </a:cxn>
            </a:cxnLst>
            <a:rect l="0" t="0" r="r" b="b"/>
            <a:pathLst>
              <a:path w="134" h="210">
                <a:moveTo>
                  <a:pt x="82" y="210"/>
                </a:moveTo>
                <a:cubicBezTo>
                  <a:pt x="122" y="198"/>
                  <a:pt x="134" y="166"/>
                  <a:pt x="124" y="133"/>
                </a:cubicBezTo>
                <a:cubicBezTo>
                  <a:pt x="111" y="88"/>
                  <a:pt x="115" y="45"/>
                  <a:pt x="132" y="0"/>
                </a:cubicBezTo>
                <a:cubicBezTo>
                  <a:pt x="81" y="31"/>
                  <a:pt x="24" y="67"/>
                  <a:pt x="9" y="134"/>
                </a:cubicBezTo>
                <a:cubicBezTo>
                  <a:pt x="0" y="179"/>
                  <a:pt x="21" y="206"/>
                  <a:pt x="74" y="210"/>
                </a:cubicBezTo>
                <a:cubicBezTo>
                  <a:pt x="56" y="151"/>
                  <a:pt x="71" y="89"/>
                  <a:pt x="102" y="37"/>
                </a:cubicBezTo>
                <a:cubicBezTo>
                  <a:pt x="71" y="103"/>
                  <a:pt x="67" y="156"/>
                  <a:pt x="82" y="210"/>
                </a:cubicBezTo>
                <a:close/>
              </a:path>
            </a:pathLst>
          </a:custGeom>
          <a:solidFill>
            <a:schemeClr val="accent2"/>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28" name="Freeform 28"/>
          <p:cNvSpPr/>
          <p:nvPr/>
        </p:nvSpPr>
        <p:spPr bwMode="auto">
          <a:xfrm>
            <a:off x="6318813" y="4245781"/>
            <a:ext cx="505136" cy="675894"/>
          </a:xfrm>
          <a:custGeom>
            <a:avLst/>
            <a:gdLst>
              <a:gd name="T0" fmla="*/ 345 w 377"/>
              <a:gd name="T1" fmla="*/ 105 h 505"/>
              <a:gd name="T2" fmla="*/ 268 w 377"/>
              <a:gd name="T3" fmla="*/ 291 h 505"/>
              <a:gd name="T4" fmla="*/ 44 w 377"/>
              <a:gd name="T5" fmla="*/ 505 h 505"/>
              <a:gd name="T6" fmla="*/ 99 w 377"/>
              <a:gd name="T7" fmla="*/ 84 h 505"/>
              <a:gd name="T8" fmla="*/ 329 w 377"/>
              <a:gd name="T9" fmla="*/ 84 h 505"/>
              <a:gd name="T10" fmla="*/ 68 w 377"/>
              <a:gd name="T11" fmla="*/ 393 h 505"/>
              <a:gd name="T12" fmla="*/ 345 w 377"/>
              <a:gd name="T13" fmla="*/ 105 h 505"/>
            </a:gdLst>
            <a:ahLst/>
            <a:cxnLst>
              <a:cxn ang="0">
                <a:pos x="T0" y="T1"/>
              </a:cxn>
              <a:cxn ang="0">
                <a:pos x="T2" y="T3"/>
              </a:cxn>
              <a:cxn ang="0">
                <a:pos x="T4" y="T5"/>
              </a:cxn>
              <a:cxn ang="0">
                <a:pos x="T6" y="T7"/>
              </a:cxn>
              <a:cxn ang="0">
                <a:pos x="T8" y="T9"/>
              </a:cxn>
              <a:cxn ang="0">
                <a:pos x="T10" y="T11"/>
              </a:cxn>
              <a:cxn ang="0">
                <a:pos x="T12" y="T13"/>
              </a:cxn>
            </a:cxnLst>
            <a:rect l="0" t="0" r="r" b="b"/>
            <a:pathLst>
              <a:path w="377" h="505">
                <a:moveTo>
                  <a:pt x="345" y="105"/>
                </a:moveTo>
                <a:cubicBezTo>
                  <a:pt x="377" y="194"/>
                  <a:pt x="341" y="258"/>
                  <a:pt x="268" y="291"/>
                </a:cubicBezTo>
                <a:cubicBezTo>
                  <a:pt x="171" y="334"/>
                  <a:pt x="97" y="407"/>
                  <a:pt x="44" y="505"/>
                </a:cubicBezTo>
                <a:cubicBezTo>
                  <a:pt x="21" y="365"/>
                  <a:pt x="0" y="210"/>
                  <a:pt x="99" y="84"/>
                </a:cubicBezTo>
                <a:cubicBezTo>
                  <a:pt x="165" y="0"/>
                  <a:pt x="245" y="1"/>
                  <a:pt x="329" y="84"/>
                </a:cubicBezTo>
                <a:cubicBezTo>
                  <a:pt x="199" y="142"/>
                  <a:pt x="114" y="261"/>
                  <a:pt x="68" y="393"/>
                </a:cubicBezTo>
                <a:cubicBezTo>
                  <a:pt x="133" y="240"/>
                  <a:pt x="223" y="153"/>
                  <a:pt x="345" y="105"/>
                </a:cubicBezTo>
                <a:close/>
              </a:path>
            </a:pathLst>
          </a:custGeom>
          <a:solidFill>
            <a:schemeClr val="accent4"/>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29" name="Freeform 29"/>
          <p:cNvSpPr/>
          <p:nvPr/>
        </p:nvSpPr>
        <p:spPr bwMode="auto">
          <a:xfrm>
            <a:off x="7618677" y="3375452"/>
            <a:ext cx="198352" cy="152110"/>
          </a:xfrm>
          <a:custGeom>
            <a:avLst/>
            <a:gdLst>
              <a:gd name="T0" fmla="*/ 131 w 148"/>
              <a:gd name="T1" fmla="*/ 93 h 114"/>
              <a:gd name="T2" fmla="*/ 52 w 148"/>
              <a:gd name="T3" fmla="*/ 75 h 114"/>
              <a:gd name="T4" fmla="*/ 0 w 148"/>
              <a:gd name="T5" fmla="*/ 10 h 114"/>
              <a:gd name="T6" fmla="*/ 111 w 148"/>
              <a:gd name="T7" fmla="*/ 31 h 114"/>
              <a:gd name="T8" fmla="*/ 137 w 148"/>
              <a:gd name="T9" fmla="*/ 85 h 114"/>
              <a:gd name="T10" fmla="*/ 37 w 148"/>
              <a:gd name="T11" fmla="*/ 19 h 114"/>
              <a:gd name="T12" fmla="*/ 131 w 148"/>
              <a:gd name="T13" fmla="*/ 93 h 114"/>
            </a:gdLst>
            <a:ahLst/>
            <a:cxnLst>
              <a:cxn ang="0">
                <a:pos x="T0" y="T1"/>
              </a:cxn>
              <a:cxn ang="0">
                <a:pos x="T2" y="T3"/>
              </a:cxn>
              <a:cxn ang="0">
                <a:pos x="T4" y="T5"/>
              </a:cxn>
              <a:cxn ang="0">
                <a:pos x="T6" y="T7"/>
              </a:cxn>
              <a:cxn ang="0">
                <a:pos x="T8" y="T9"/>
              </a:cxn>
              <a:cxn ang="0">
                <a:pos x="T10" y="T11"/>
              </a:cxn>
              <a:cxn ang="0">
                <a:pos x="T12" y="T13"/>
              </a:cxn>
            </a:cxnLst>
            <a:rect l="0" t="0" r="r" b="b"/>
            <a:pathLst>
              <a:path w="148" h="114">
                <a:moveTo>
                  <a:pt x="131" y="93"/>
                </a:moveTo>
                <a:cubicBezTo>
                  <a:pt x="101" y="114"/>
                  <a:pt x="70" y="110"/>
                  <a:pt x="52" y="75"/>
                </a:cubicBezTo>
                <a:cubicBezTo>
                  <a:pt x="39" y="51"/>
                  <a:pt x="26" y="27"/>
                  <a:pt x="0" y="10"/>
                </a:cubicBezTo>
                <a:cubicBezTo>
                  <a:pt x="43" y="0"/>
                  <a:pt x="80" y="6"/>
                  <a:pt x="111" y="31"/>
                </a:cubicBezTo>
                <a:cubicBezTo>
                  <a:pt x="111" y="31"/>
                  <a:pt x="148" y="51"/>
                  <a:pt x="137" y="85"/>
                </a:cubicBezTo>
                <a:cubicBezTo>
                  <a:pt x="111" y="58"/>
                  <a:pt x="74" y="33"/>
                  <a:pt x="37" y="19"/>
                </a:cubicBezTo>
                <a:cubicBezTo>
                  <a:pt x="79" y="41"/>
                  <a:pt x="108" y="63"/>
                  <a:pt x="131" y="93"/>
                </a:cubicBezTo>
                <a:close/>
              </a:path>
            </a:pathLst>
          </a:custGeom>
          <a:solidFill>
            <a:schemeClr val="accent3"/>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30" name="Freeform 30"/>
          <p:cNvSpPr/>
          <p:nvPr/>
        </p:nvSpPr>
        <p:spPr bwMode="auto">
          <a:xfrm>
            <a:off x="7746945" y="3023616"/>
            <a:ext cx="359678" cy="251311"/>
          </a:xfrm>
          <a:custGeom>
            <a:avLst/>
            <a:gdLst>
              <a:gd name="T0" fmla="*/ 221 w 268"/>
              <a:gd name="T1" fmla="*/ 165 h 188"/>
              <a:gd name="T2" fmla="*/ 123 w 268"/>
              <a:gd name="T3" fmla="*/ 142 h 188"/>
              <a:gd name="T4" fmla="*/ 0 w 268"/>
              <a:gd name="T5" fmla="*/ 43 h 188"/>
              <a:gd name="T6" fmla="*/ 213 w 268"/>
              <a:gd name="T7" fmla="*/ 42 h 188"/>
              <a:gd name="T8" fmla="*/ 230 w 268"/>
              <a:gd name="T9" fmla="*/ 157 h 188"/>
              <a:gd name="T10" fmla="*/ 56 w 268"/>
              <a:gd name="T11" fmla="*/ 47 h 188"/>
              <a:gd name="T12" fmla="*/ 221 w 268"/>
              <a:gd name="T13" fmla="*/ 165 h 188"/>
            </a:gdLst>
            <a:ahLst/>
            <a:cxnLst>
              <a:cxn ang="0">
                <a:pos x="T0" y="T1"/>
              </a:cxn>
              <a:cxn ang="0">
                <a:pos x="T2" y="T3"/>
              </a:cxn>
              <a:cxn ang="0">
                <a:pos x="T4" y="T5"/>
              </a:cxn>
              <a:cxn ang="0">
                <a:pos x="T6" y="T7"/>
              </a:cxn>
              <a:cxn ang="0">
                <a:pos x="T8" y="T9"/>
              </a:cxn>
              <a:cxn ang="0">
                <a:pos x="T10" y="T11"/>
              </a:cxn>
              <a:cxn ang="0">
                <a:pos x="T12" y="T13"/>
              </a:cxn>
            </a:cxnLst>
            <a:rect l="0" t="0" r="r" b="b"/>
            <a:pathLst>
              <a:path w="268" h="188">
                <a:moveTo>
                  <a:pt x="221" y="165"/>
                </a:moveTo>
                <a:cubicBezTo>
                  <a:pt x="181" y="188"/>
                  <a:pt x="144" y="174"/>
                  <a:pt x="123" y="142"/>
                </a:cubicBezTo>
                <a:cubicBezTo>
                  <a:pt x="95" y="96"/>
                  <a:pt x="53" y="62"/>
                  <a:pt x="0" y="43"/>
                </a:cubicBezTo>
                <a:cubicBezTo>
                  <a:pt x="67" y="20"/>
                  <a:pt x="145" y="0"/>
                  <a:pt x="213" y="42"/>
                </a:cubicBezTo>
                <a:cubicBezTo>
                  <a:pt x="261" y="67"/>
                  <a:pt x="268" y="110"/>
                  <a:pt x="230" y="157"/>
                </a:cubicBezTo>
                <a:cubicBezTo>
                  <a:pt x="191" y="95"/>
                  <a:pt x="127" y="61"/>
                  <a:pt x="56" y="47"/>
                </a:cubicBezTo>
                <a:cubicBezTo>
                  <a:pt x="138" y="70"/>
                  <a:pt x="188" y="108"/>
                  <a:pt x="221" y="165"/>
                </a:cubicBezTo>
                <a:close/>
              </a:path>
            </a:pathLst>
          </a:custGeom>
          <a:solidFill>
            <a:schemeClr val="accent5"/>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31" name="Freeform 31"/>
          <p:cNvSpPr/>
          <p:nvPr/>
        </p:nvSpPr>
        <p:spPr bwMode="auto">
          <a:xfrm>
            <a:off x="8341999" y="2948223"/>
            <a:ext cx="499847" cy="342577"/>
          </a:xfrm>
          <a:custGeom>
            <a:avLst/>
            <a:gdLst>
              <a:gd name="T0" fmla="*/ 8 w 374"/>
              <a:gd name="T1" fmla="*/ 178 h 256"/>
              <a:gd name="T2" fmla="*/ 209 w 374"/>
              <a:gd name="T3" fmla="*/ 185 h 256"/>
              <a:gd name="T4" fmla="*/ 374 w 374"/>
              <a:gd name="T5" fmla="*/ 58 h 256"/>
              <a:gd name="T6" fmla="*/ 91 w 374"/>
              <a:gd name="T7" fmla="*/ 41 h 256"/>
              <a:gd name="T8" fmla="*/ 1 w 374"/>
              <a:gd name="T9" fmla="*/ 162 h 256"/>
              <a:gd name="T10" fmla="*/ 284 w 374"/>
              <a:gd name="T11" fmla="*/ 59 h 256"/>
              <a:gd name="T12" fmla="*/ 8 w 374"/>
              <a:gd name="T13" fmla="*/ 178 h 256"/>
            </a:gdLst>
            <a:ahLst/>
            <a:cxnLst>
              <a:cxn ang="0">
                <a:pos x="T0" y="T1"/>
              </a:cxn>
              <a:cxn ang="0">
                <a:pos x="T2" y="T3"/>
              </a:cxn>
              <a:cxn ang="0">
                <a:pos x="T4" y="T5"/>
              </a:cxn>
              <a:cxn ang="0">
                <a:pos x="T6" y="T7"/>
              </a:cxn>
              <a:cxn ang="0">
                <a:pos x="T8" y="T9"/>
              </a:cxn>
              <a:cxn ang="0">
                <a:pos x="T10" y="T11"/>
              </a:cxn>
              <a:cxn ang="0">
                <a:pos x="T12" y="T13"/>
              </a:cxn>
            </a:cxnLst>
            <a:rect l="0" t="0" r="r" b="b"/>
            <a:pathLst>
              <a:path w="374" h="256">
                <a:moveTo>
                  <a:pt x="8" y="178"/>
                </a:moveTo>
                <a:cubicBezTo>
                  <a:pt x="66" y="246"/>
                  <a:pt x="148" y="256"/>
                  <a:pt x="209" y="185"/>
                </a:cubicBezTo>
                <a:cubicBezTo>
                  <a:pt x="255" y="130"/>
                  <a:pt x="302" y="80"/>
                  <a:pt x="374" y="58"/>
                </a:cubicBezTo>
                <a:cubicBezTo>
                  <a:pt x="279" y="13"/>
                  <a:pt x="183" y="0"/>
                  <a:pt x="91" y="41"/>
                </a:cubicBezTo>
                <a:cubicBezTo>
                  <a:pt x="91" y="41"/>
                  <a:pt x="0" y="74"/>
                  <a:pt x="1" y="162"/>
                </a:cubicBezTo>
                <a:cubicBezTo>
                  <a:pt x="85" y="102"/>
                  <a:pt x="182" y="70"/>
                  <a:pt x="284" y="59"/>
                </a:cubicBezTo>
                <a:cubicBezTo>
                  <a:pt x="163" y="80"/>
                  <a:pt x="79" y="121"/>
                  <a:pt x="8" y="178"/>
                </a:cubicBezTo>
                <a:close/>
              </a:path>
            </a:pathLst>
          </a:custGeom>
          <a:solidFill>
            <a:schemeClr val="accent4"/>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32" name="Freeform 32"/>
          <p:cNvSpPr/>
          <p:nvPr/>
        </p:nvSpPr>
        <p:spPr bwMode="auto">
          <a:xfrm>
            <a:off x="8650107" y="3334448"/>
            <a:ext cx="698198" cy="416648"/>
          </a:xfrm>
          <a:custGeom>
            <a:avLst/>
            <a:gdLst>
              <a:gd name="T0" fmla="*/ 0 w 522"/>
              <a:gd name="T1" fmla="*/ 133 h 312"/>
              <a:gd name="T2" fmla="*/ 246 w 522"/>
              <a:gd name="T3" fmla="*/ 259 h 312"/>
              <a:gd name="T4" fmla="*/ 522 w 522"/>
              <a:gd name="T5" fmla="*/ 201 h 312"/>
              <a:gd name="T6" fmla="*/ 185 w 522"/>
              <a:gd name="T7" fmla="*/ 11 h 312"/>
              <a:gd name="T8" fmla="*/ 3 w 522"/>
              <a:gd name="T9" fmla="*/ 109 h 312"/>
              <a:gd name="T10" fmla="*/ 409 w 522"/>
              <a:gd name="T11" fmla="*/ 147 h 312"/>
              <a:gd name="T12" fmla="*/ 0 w 522"/>
              <a:gd name="T13" fmla="*/ 133 h 312"/>
            </a:gdLst>
            <a:ahLst/>
            <a:cxnLst>
              <a:cxn ang="0">
                <a:pos x="T0" y="T1"/>
              </a:cxn>
              <a:cxn ang="0">
                <a:pos x="T2" y="T3"/>
              </a:cxn>
              <a:cxn ang="0">
                <a:pos x="T4" y="T5"/>
              </a:cxn>
              <a:cxn ang="0">
                <a:pos x="T6" y="T7"/>
              </a:cxn>
              <a:cxn ang="0">
                <a:pos x="T8" y="T9"/>
              </a:cxn>
              <a:cxn ang="0">
                <a:pos x="T10" y="T11"/>
              </a:cxn>
              <a:cxn ang="0">
                <a:pos x="T12" y="T13"/>
              </a:cxn>
            </a:cxnLst>
            <a:rect l="0" t="0" r="r" b="b"/>
            <a:pathLst>
              <a:path w="522" h="312">
                <a:moveTo>
                  <a:pt x="0" y="133"/>
                </a:moveTo>
                <a:cubicBezTo>
                  <a:pt x="30" y="249"/>
                  <a:pt x="124" y="312"/>
                  <a:pt x="246" y="259"/>
                </a:cubicBezTo>
                <a:cubicBezTo>
                  <a:pt x="332" y="221"/>
                  <a:pt x="419" y="188"/>
                  <a:pt x="522" y="201"/>
                </a:cubicBezTo>
                <a:cubicBezTo>
                  <a:pt x="431" y="89"/>
                  <a:pt x="321" y="17"/>
                  <a:pt x="185" y="11"/>
                </a:cubicBezTo>
                <a:cubicBezTo>
                  <a:pt x="185" y="11"/>
                  <a:pt x="51" y="0"/>
                  <a:pt x="3" y="109"/>
                </a:cubicBezTo>
                <a:cubicBezTo>
                  <a:pt x="137" y="85"/>
                  <a:pt x="279" y="104"/>
                  <a:pt x="409" y="147"/>
                </a:cubicBezTo>
                <a:cubicBezTo>
                  <a:pt x="249" y="106"/>
                  <a:pt x="124" y="106"/>
                  <a:pt x="0" y="133"/>
                </a:cubicBezTo>
                <a:close/>
              </a:path>
            </a:pathLst>
          </a:custGeom>
          <a:solidFill>
            <a:schemeClr val="accent2"/>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33" name="Freeform 33"/>
          <p:cNvSpPr/>
          <p:nvPr/>
        </p:nvSpPr>
        <p:spPr bwMode="auto">
          <a:xfrm>
            <a:off x="8662007" y="3769613"/>
            <a:ext cx="121656" cy="179886"/>
          </a:xfrm>
          <a:custGeom>
            <a:avLst/>
            <a:gdLst>
              <a:gd name="T0" fmla="*/ 40 w 91"/>
              <a:gd name="T1" fmla="*/ 134 h 134"/>
              <a:gd name="T2" fmla="*/ 9 w 91"/>
              <a:gd name="T3" fmla="*/ 85 h 134"/>
              <a:gd name="T4" fmla="*/ 0 w 91"/>
              <a:gd name="T5" fmla="*/ 0 h 134"/>
              <a:gd name="T6" fmla="*/ 84 w 91"/>
              <a:gd name="T7" fmla="*/ 82 h 134"/>
              <a:gd name="T8" fmla="*/ 45 w 91"/>
              <a:gd name="T9" fmla="*/ 132 h 134"/>
              <a:gd name="T10" fmla="*/ 21 w 91"/>
              <a:gd name="T11" fmla="*/ 24 h 134"/>
              <a:gd name="T12" fmla="*/ 40 w 91"/>
              <a:gd name="T13" fmla="*/ 134 h 134"/>
            </a:gdLst>
            <a:ahLst/>
            <a:cxnLst>
              <a:cxn ang="0">
                <a:pos x="T0" y="T1"/>
              </a:cxn>
              <a:cxn ang="0">
                <a:pos x="T2" y="T3"/>
              </a:cxn>
              <a:cxn ang="0">
                <a:pos x="T4" y="T5"/>
              </a:cxn>
              <a:cxn ang="0">
                <a:pos x="T6" y="T7"/>
              </a:cxn>
              <a:cxn ang="0">
                <a:pos x="T8" y="T9"/>
              </a:cxn>
              <a:cxn ang="0">
                <a:pos x="T10" y="T11"/>
              </a:cxn>
              <a:cxn ang="0">
                <a:pos x="T12" y="T13"/>
              </a:cxn>
            </a:cxnLst>
            <a:rect l="0" t="0" r="r" b="b"/>
            <a:pathLst>
              <a:path w="91" h="134">
                <a:moveTo>
                  <a:pt x="40" y="134"/>
                </a:moveTo>
                <a:cubicBezTo>
                  <a:pt x="16" y="126"/>
                  <a:pt x="6" y="107"/>
                  <a:pt x="9" y="85"/>
                </a:cubicBezTo>
                <a:cubicBezTo>
                  <a:pt x="18" y="56"/>
                  <a:pt x="13" y="27"/>
                  <a:pt x="0" y="0"/>
                </a:cubicBezTo>
                <a:cubicBezTo>
                  <a:pt x="34" y="16"/>
                  <a:pt x="71" y="39"/>
                  <a:pt x="84" y="82"/>
                </a:cubicBezTo>
                <a:cubicBezTo>
                  <a:pt x="91" y="109"/>
                  <a:pt x="80" y="127"/>
                  <a:pt x="45" y="132"/>
                </a:cubicBezTo>
                <a:cubicBezTo>
                  <a:pt x="54" y="94"/>
                  <a:pt x="42" y="57"/>
                  <a:pt x="21" y="24"/>
                </a:cubicBezTo>
                <a:cubicBezTo>
                  <a:pt x="44" y="65"/>
                  <a:pt x="49" y="97"/>
                  <a:pt x="40" y="134"/>
                </a:cubicBezTo>
                <a:close/>
              </a:path>
            </a:pathLst>
          </a:custGeom>
          <a:solidFill>
            <a:schemeClr val="accent5"/>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34" name="Freeform 34"/>
          <p:cNvSpPr/>
          <p:nvPr/>
        </p:nvSpPr>
        <p:spPr bwMode="auto">
          <a:xfrm>
            <a:off x="8577377" y="4391277"/>
            <a:ext cx="429762" cy="663990"/>
          </a:xfrm>
          <a:custGeom>
            <a:avLst/>
            <a:gdLst>
              <a:gd name="T0" fmla="*/ 79 w 321"/>
              <a:gd name="T1" fmla="*/ 23 h 496"/>
              <a:gd name="T2" fmla="*/ 81 w 321"/>
              <a:gd name="T3" fmla="*/ 282 h 496"/>
              <a:gd name="T4" fmla="*/ 232 w 321"/>
              <a:gd name="T5" fmla="*/ 496 h 496"/>
              <a:gd name="T6" fmla="*/ 241 w 321"/>
              <a:gd name="T7" fmla="*/ 77 h 496"/>
              <a:gd name="T8" fmla="*/ 98 w 321"/>
              <a:gd name="T9" fmla="*/ 12 h 496"/>
              <a:gd name="T10" fmla="*/ 226 w 321"/>
              <a:gd name="T11" fmla="*/ 397 h 496"/>
              <a:gd name="T12" fmla="*/ 79 w 321"/>
              <a:gd name="T13" fmla="*/ 23 h 496"/>
            </a:gdLst>
            <a:ahLst/>
            <a:cxnLst>
              <a:cxn ang="0">
                <a:pos x="T0" y="T1"/>
              </a:cxn>
              <a:cxn ang="0">
                <a:pos x="T2" y="T3"/>
              </a:cxn>
              <a:cxn ang="0">
                <a:pos x="T4" y="T5"/>
              </a:cxn>
              <a:cxn ang="0">
                <a:pos x="T6" y="T7"/>
              </a:cxn>
              <a:cxn ang="0">
                <a:pos x="T8" y="T9"/>
              </a:cxn>
              <a:cxn ang="0">
                <a:pos x="T10" y="T11"/>
              </a:cxn>
              <a:cxn ang="0">
                <a:pos x="T12" y="T13"/>
              </a:cxn>
            </a:cxnLst>
            <a:rect l="0" t="0" r="r" b="b"/>
            <a:pathLst>
              <a:path w="321" h="496">
                <a:moveTo>
                  <a:pt x="79" y="23"/>
                </a:moveTo>
                <a:cubicBezTo>
                  <a:pt x="16" y="109"/>
                  <a:pt x="0" y="208"/>
                  <a:pt x="81" y="282"/>
                </a:cubicBezTo>
                <a:cubicBezTo>
                  <a:pt x="160" y="356"/>
                  <a:pt x="215" y="413"/>
                  <a:pt x="232" y="496"/>
                </a:cubicBezTo>
                <a:cubicBezTo>
                  <a:pt x="294" y="351"/>
                  <a:pt x="321" y="204"/>
                  <a:pt x="241" y="77"/>
                </a:cubicBezTo>
                <a:cubicBezTo>
                  <a:pt x="200" y="12"/>
                  <a:pt x="149" y="0"/>
                  <a:pt x="98" y="12"/>
                </a:cubicBezTo>
                <a:cubicBezTo>
                  <a:pt x="181" y="124"/>
                  <a:pt x="221" y="261"/>
                  <a:pt x="226" y="397"/>
                </a:cubicBezTo>
                <a:cubicBezTo>
                  <a:pt x="208" y="234"/>
                  <a:pt x="157" y="123"/>
                  <a:pt x="79" y="23"/>
                </a:cubicBezTo>
                <a:close/>
              </a:path>
            </a:pathLst>
          </a:custGeom>
          <a:solidFill>
            <a:schemeClr val="accent1"/>
          </a:solidFill>
          <a:ln>
            <a:noFill/>
          </a:ln>
        </p:spPr>
        <p:txBody>
          <a:bodyPr vert="horz" wrap="square" lIns="34290" tIns="17145" rIns="34290" bIns="17145" numCol="1" anchor="t" anchorCtr="0" compatLnSpc="1"/>
          <a:lstStyle/>
          <a:p>
            <a:endParaRPr lang="bg-BG" sz="1200" dirty="0">
              <a:solidFill>
                <a:prstClr val="black"/>
              </a:solidFill>
              <a:latin typeface="Calibri Light" panose="020F0302020204030204"/>
              <a:ea typeface="微软雅黑" panose="020B0503020204020204" pitchFamily="34" charset="-122"/>
            </a:endParaRPr>
          </a:p>
        </p:txBody>
      </p:sp>
      <p:sp>
        <p:nvSpPr>
          <p:cNvPr id="35" name="Oval 47"/>
          <p:cNvSpPr/>
          <p:nvPr/>
        </p:nvSpPr>
        <p:spPr bwMode="auto">
          <a:xfrm>
            <a:off x="2856343" y="4835825"/>
            <a:ext cx="573645" cy="57379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Calibri Light" panose="020F0302020204030204"/>
              <a:ea typeface="微软雅黑" panose="020B0503020204020204" pitchFamily="34" charset="-122"/>
            </a:endParaRPr>
          </a:p>
        </p:txBody>
      </p:sp>
      <p:sp>
        <p:nvSpPr>
          <p:cNvPr id="36" name="Freeform 127"/>
          <p:cNvSpPr>
            <a:spLocks noChangeArrowheads="1"/>
          </p:cNvSpPr>
          <p:nvPr/>
        </p:nvSpPr>
        <p:spPr bwMode="auto">
          <a:xfrm>
            <a:off x="2996244" y="4995698"/>
            <a:ext cx="310657" cy="250175"/>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bg1"/>
          </a:solidFill>
          <a:ln>
            <a:noFill/>
          </a:ln>
          <a:effectLst/>
        </p:spPr>
        <p:txBody>
          <a:bodyPr wrap="none"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37" name="矩形 36"/>
          <p:cNvSpPr/>
          <p:nvPr/>
        </p:nvSpPr>
        <p:spPr>
          <a:xfrm>
            <a:off x="3558455" y="2765567"/>
            <a:ext cx="2245965"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38" name="矩形 37"/>
          <p:cNvSpPr/>
          <p:nvPr/>
        </p:nvSpPr>
        <p:spPr>
          <a:xfrm>
            <a:off x="3547808" y="3510240"/>
            <a:ext cx="2245965"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39" name="矩形 38"/>
          <p:cNvSpPr/>
          <p:nvPr/>
        </p:nvSpPr>
        <p:spPr>
          <a:xfrm>
            <a:off x="3505041" y="4275344"/>
            <a:ext cx="2245965"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0" name="矩形 39"/>
          <p:cNvSpPr/>
          <p:nvPr/>
        </p:nvSpPr>
        <p:spPr>
          <a:xfrm>
            <a:off x="3496244" y="4995698"/>
            <a:ext cx="2245965"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2" name="文本框 41"/>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老师您辛苦了</a:t>
            </a:r>
            <a:endParaRPr lang="zh-CN" altLang="en-US" sz="240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1000"/>
                            </p:stCondLst>
                            <p:childTnLst>
                              <p:par>
                                <p:cTn id="27" presetID="53" presetClass="entr" presetSubtype="16"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1500"/>
                            </p:stCondLst>
                            <p:childTnLst>
                              <p:par>
                                <p:cTn id="38" presetID="53" presetClass="entr" presetSubtype="16"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Effect transition="in" filter="fade">
                                      <p:cBhvr>
                                        <p:cTn id="42" dur="500"/>
                                        <p:tgtEl>
                                          <p:spTgt spid="36"/>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500" fill="hold"/>
                                        <p:tgtEl>
                                          <p:spTgt spid="35"/>
                                        </p:tgtEl>
                                        <p:attrNameLst>
                                          <p:attrName>ppt_w</p:attrName>
                                        </p:attrNameLst>
                                      </p:cBhvr>
                                      <p:tavLst>
                                        <p:tav tm="0">
                                          <p:val>
                                            <p:fltVal val="0"/>
                                          </p:val>
                                        </p:tav>
                                        <p:tav tm="100000">
                                          <p:val>
                                            <p:strVal val="#ppt_w"/>
                                          </p:val>
                                        </p:tav>
                                      </p:tavLst>
                                    </p:anim>
                                    <p:anim calcmode="lin" valueType="num">
                                      <p:cBhvr>
                                        <p:cTn id="46" dur="500" fill="hold"/>
                                        <p:tgtEl>
                                          <p:spTgt spid="35"/>
                                        </p:tgtEl>
                                        <p:attrNameLst>
                                          <p:attrName>ppt_h</p:attrName>
                                        </p:attrNameLst>
                                      </p:cBhvr>
                                      <p:tavLst>
                                        <p:tav tm="0">
                                          <p:val>
                                            <p:fltVal val="0"/>
                                          </p:val>
                                        </p:tav>
                                        <p:tav tm="100000">
                                          <p:val>
                                            <p:strVal val="#ppt_h"/>
                                          </p:val>
                                        </p:tav>
                                      </p:tavLst>
                                    </p:anim>
                                    <p:animEffect transition="in" filter="fade">
                                      <p:cBhvr>
                                        <p:cTn id="47" dur="500"/>
                                        <p:tgtEl>
                                          <p:spTgt spid="35"/>
                                        </p:tgtEl>
                                      </p:cBhvr>
                                    </p:animEffect>
                                  </p:childTnLst>
                                </p:cTn>
                              </p:par>
                            </p:childTnLst>
                          </p:cTn>
                        </p:par>
                        <p:par>
                          <p:cTn id="48" fill="hold">
                            <p:stCondLst>
                              <p:cond delay="2000"/>
                            </p:stCondLst>
                            <p:childTnLst>
                              <p:par>
                                <p:cTn id="49" presetID="22" presetClass="entr" presetSubtype="4"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down)">
                                      <p:cBhvr>
                                        <p:cTn id="51" dur="500"/>
                                        <p:tgtEl>
                                          <p:spTgt spid="23"/>
                                        </p:tgtEl>
                                      </p:cBhvr>
                                    </p:animEffect>
                                  </p:childTnLst>
                                </p:cTn>
                              </p:par>
                            </p:childTnLst>
                          </p:cTn>
                        </p:par>
                        <p:par>
                          <p:cTn id="52" fill="hold">
                            <p:stCondLst>
                              <p:cond delay="2500"/>
                            </p:stCondLst>
                            <p:childTnLst>
                              <p:par>
                                <p:cTn id="53" presetID="42" presetClass="entr" presetSubtype="0"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1000"/>
                                        <p:tgtEl>
                                          <p:spTgt spid="29"/>
                                        </p:tgtEl>
                                      </p:cBhvr>
                                    </p:animEffect>
                                    <p:anim calcmode="lin" valueType="num">
                                      <p:cBhvr>
                                        <p:cTn id="61" dur="1000" fill="hold"/>
                                        <p:tgtEl>
                                          <p:spTgt spid="29"/>
                                        </p:tgtEl>
                                        <p:attrNameLst>
                                          <p:attrName>ppt_x</p:attrName>
                                        </p:attrNameLst>
                                      </p:cBhvr>
                                      <p:tavLst>
                                        <p:tav tm="0">
                                          <p:val>
                                            <p:strVal val="#ppt_x"/>
                                          </p:val>
                                        </p:tav>
                                        <p:tav tm="100000">
                                          <p:val>
                                            <p:strVal val="#ppt_x"/>
                                          </p:val>
                                        </p:tav>
                                      </p:tavLst>
                                    </p:anim>
                                    <p:anim calcmode="lin" valueType="num">
                                      <p:cBhvr>
                                        <p:cTn id="62" dur="1000" fill="hold"/>
                                        <p:tgtEl>
                                          <p:spTgt spid="2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anim calcmode="lin" valueType="num">
                                      <p:cBhvr>
                                        <p:cTn id="71" dur="1000" fill="hold"/>
                                        <p:tgtEl>
                                          <p:spTgt spid="21"/>
                                        </p:tgtEl>
                                        <p:attrNameLst>
                                          <p:attrName>ppt_x</p:attrName>
                                        </p:attrNameLst>
                                      </p:cBhvr>
                                      <p:tavLst>
                                        <p:tav tm="0">
                                          <p:val>
                                            <p:strVal val="#ppt_x"/>
                                          </p:val>
                                        </p:tav>
                                        <p:tav tm="100000">
                                          <p:val>
                                            <p:strVal val="#ppt_x"/>
                                          </p:val>
                                        </p:tav>
                                      </p:tavLst>
                                    </p:anim>
                                    <p:anim calcmode="lin" valueType="num">
                                      <p:cBhvr>
                                        <p:cTn id="72" dur="1000" fill="hold"/>
                                        <p:tgtEl>
                                          <p:spTgt spid="21"/>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
                                        <p:tgtEl>
                                          <p:spTgt spid="34"/>
                                        </p:tgtEl>
                                      </p:cBhvr>
                                    </p:animEffect>
                                    <p:anim calcmode="lin" valueType="num">
                                      <p:cBhvr>
                                        <p:cTn id="76" dur="1000" fill="hold"/>
                                        <p:tgtEl>
                                          <p:spTgt spid="34"/>
                                        </p:tgtEl>
                                        <p:attrNameLst>
                                          <p:attrName>ppt_x</p:attrName>
                                        </p:attrNameLst>
                                      </p:cBhvr>
                                      <p:tavLst>
                                        <p:tav tm="0">
                                          <p:val>
                                            <p:strVal val="#ppt_x"/>
                                          </p:val>
                                        </p:tav>
                                        <p:tav tm="100000">
                                          <p:val>
                                            <p:strVal val="#ppt_x"/>
                                          </p:val>
                                        </p:tav>
                                      </p:tavLst>
                                    </p:anim>
                                    <p:anim calcmode="lin" valueType="num">
                                      <p:cBhvr>
                                        <p:cTn id="77" dur="1000" fill="hold"/>
                                        <p:tgtEl>
                                          <p:spTgt spid="34"/>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1000"/>
                                        <p:tgtEl>
                                          <p:spTgt spid="24"/>
                                        </p:tgtEl>
                                      </p:cBhvr>
                                    </p:animEffect>
                                    <p:anim calcmode="lin" valueType="num">
                                      <p:cBhvr>
                                        <p:cTn id="81" dur="1000" fill="hold"/>
                                        <p:tgtEl>
                                          <p:spTgt spid="24"/>
                                        </p:tgtEl>
                                        <p:attrNameLst>
                                          <p:attrName>ppt_x</p:attrName>
                                        </p:attrNameLst>
                                      </p:cBhvr>
                                      <p:tavLst>
                                        <p:tav tm="0">
                                          <p:val>
                                            <p:strVal val="#ppt_x"/>
                                          </p:val>
                                        </p:tav>
                                        <p:tav tm="100000">
                                          <p:val>
                                            <p:strVal val="#ppt_x"/>
                                          </p:val>
                                        </p:tav>
                                      </p:tavLst>
                                    </p:anim>
                                    <p:anim calcmode="lin" valueType="num">
                                      <p:cBhvr>
                                        <p:cTn id="82" dur="1000" fill="hold"/>
                                        <p:tgtEl>
                                          <p:spTgt spid="24"/>
                                        </p:tgtEl>
                                        <p:attrNameLst>
                                          <p:attrName>ppt_y</p:attrName>
                                        </p:attrNameLst>
                                      </p:cBhvr>
                                      <p:tavLst>
                                        <p:tav tm="0">
                                          <p:val>
                                            <p:strVal val="#ppt_y+.1"/>
                                          </p:val>
                                        </p:tav>
                                        <p:tav tm="100000">
                                          <p:val>
                                            <p:strVal val="#ppt_y"/>
                                          </p:val>
                                        </p:tav>
                                      </p:tavLst>
                                    </p:anim>
                                  </p:childTnLst>
                                </p:cTn>
                              </p:par>
                            </p:childTnLst>
                          </p:cTn>
                        </p:par>
                        <p:par>
                          <p:cTn id="83" fill="hold">
                            <p:stCondLst>
                              <p:cond delay="3500"/>
                            </p:stCondLst>
                            <p:childTnLst>
                              <p:par>
                                <p:cTn id="84" presetID="42" presetClass="entr" presetSubtype="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00"/>
                                        <p:tgtEl>
                                          <p:spTgt spid="27"/>
                                        </p:tgtEl>
                                      </p:cBhvr>
                                    </p:animEffect>
                                    <p:anim calcmode="lin" valueType="num">
                                      <p:cBhvr>
                                        <p:cTn id="87" dur="1000" fill="hold"/>
                                        <p:tgtEl>
                                          <p:spTgt spid="27"/>
                                        </p:tgtEl>
                                        <p:attrNameLst>
                                          <p:attrName>ppt_x</p:attrName>
                                        </p:attrNameLst>
                                      </p:cBhvr>
                                      <p:tavLst>
                                        <p:tav tm="0">
                                          <p:val>
                                            <p:strVal val="#ppt_x"/>
                                          </p:val>
                                        </p:tav>
                                        <p:tav tm="100000">
                                          <p:val>
                                            <p:strVal val="#ppt_x"/>
                                          </p:val>
                                        </p:tav>
                                      </p:tavLst>
                                    </p:anim>
                                    <p:anim calcmode="lin" valueType="num">
                                      <p:cBhvr>
                                        <p:cTn id="88" dur="1000" fill="hold"/>
                                        <p:tgtEl>
                                          <p:spTgt spid="2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1000"/>
                                        <p:tgtEl>
                                          <p:spTgt spid="31"/>
                                        </p:tgtEl>
                                      </p:cBhvr>
                                    </p:animEffect>
                                    <p:anim calcmode="lin" valueType="num">
                                      <p:cBhvr>
                                        <p:cTn id="97" dur="1000" fill="hold"/>
                                        <p:tgtEl>
                                          <p:spTgt spid="31"/>
                                        </p:tgtEl>
                                        <p:attrNameLst>
                                          <p:attrName>ppt_x</p:attrName>
                                        </p:attrNameLst>
                                      </p:cBhvr>
                                      <p:tavLst>
                                        <p:tav tm="0">
                                          <p:val>
                                            <p:strVal val="#ppt_x"/>
                                          </p:val>
                                        </p:tav>
                                        <p:tav tm="100000">
                                          <p:val>
                                            <p:strVal val="#ppt_x"/>
                                          </p:val>
                                        </p:tav>
                                      </p:tavLst>
                                    </p:anim>
                                    <p:anim calcmode="lin" valueType="num">
                                      <p:cBhvr>
                                        <p:cTn id="98" dur="1000" fill="hold"/>
                                        <p:tgtEl>
                                          <p:spTgt spid="31"/>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fade">
                                      <p:cBhvr>
                                        <p:cTn id="106" dur="1000"/>
                                        <p:tgtEl>
                                          <p:spTgt spid="33"/>
                                        </p:tgtEl>
                                      </p:cBhvr>
                                    </p:animEffect>
                                    <p:anim calcmode="lin" valueType="num">
                                      <p:cBhvr>
                                        <p:cTn id="107" dur="1000" fill="hold"/>
                                        <p:tgtEl>
                                          <p:spTgt spid="33"/>
                                        </p:tgtEl>
                                        <p:attrNameLst>
                                          <p:attrName>ppt_x</p:attrName>
                                        </p:attrNameLst>
                                      </p:cBhvr>
                                      <p:tavLst>
                                        <p:tav tm="0">
                                          <p:val>
                                            <p:strVal val="#ppt_x"/>
                                          </p:val>
                                        </p:tav>
                                        <p:tav tm="100000">
                                          <p:val>
                                            <p:strVal val="#ppt_x"/>
                                          </p:val>
                                        </p:tav>
                                      </p:tavLst>
                                    </p:anim>
                                    <p:anim calcmode="lin" valueType="num">
                                      <p:cBhvr>
                                        <p:cTn id="108" dur="1000" fill="hold"/>
                                        <p:tgtEl>
                                          <p:spTgt spid="33"/>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fade">
                                      <p:cBhvr>
                                        <p:cTn id="111" dur="1000"/>
                                        <p:tgtEl>
                                          <p:spTgt spid="22"/>
                                        </p:tgtEl>
                                      </p:cBhvr>
                                    </p:animEffect>
                                    <p:anim calcmode="lin" valueType="num">
                                      <p:cBhvr>
                                        <p:cTn id="112" dur="1000" fill="hold"/>
                                        <p:tgtEl>
                                          <p:spTgt spid="22"/>
                                        </p:tgtEl>
                                        <p:attrNameLst>
                                          <p:attrName>ppt_x</p:attrName>
                                        </p:attrNameLst>
                                      </p:cBhvr>
                                      <p:tavLst>
                                        <p:tav tm="0">
                                          <p:val>
                                            <p:strVal val="#ppt_x"/>
                                          </p:val>
                                        </p:tav>
                                        <p:tav tm="100000">
                                          <p:val>
                                            <p:strVal val="#ppt_x"/>
                                          </p:val>
                                        </p:tav>
                                      </p:tavLst>
                                    </p:anim>
                                    <p:anim calcmode="lin" valueType="num">
                                      <p:cBhvr>
                                        <p:cTn id="113" dur="1000" fill="hold"/>
                                        <p:tgtEl>
                                          <p:spTgt spid="22"/>
                                        </p:tgtEl>
                                        <p:attrNameLst>
                                          <p:attrName>ppt_y</p:attrName>
                                        </p:attrNameLst>
                                      </p:cBhvr>
                                      <p:tavLst>
                                        <p:tav tm="0">
                                          <p:val>
                                            <p:strVal val="#ppt_y+.1"/>
                                          </p:val>
                                        </p:tav>
                                        <p:tav tm="100000">
                                          <p:val>
                                            <p:strVal val="#ppt_y"/>
                                          </p:val>
                                        </p:tav>
                                      </p:tavLst>
                                    </p:anim>
                                  </p:childTnLst>
                                </p:cTn>
                              </p:par>
                            </p:childTnLst>
                          </p:cTn>
                        </p:par>
                        <p:par>
                          <p:cTn id="114" fill="hold">
                            <p:stCondLst>
                              <p:cond delay="4500"/>
                            </p:stCondLst>
                            <p:childTnLst>
                              <p:par>
                                <p:cTn id="115" presetID="10" presetClass="entr" presetSubtype="0" fill="hold" grpId="0" nodeType="afterEffect">
                                  <p:stCondLst>
                                    <p:cond delay="0"/>
                                  </p:stCondLst>
                                  <p:childTnLst>
                                    <p:set>
                                      <p:cBhvr>
                                        <p:cTn id="116" dur="1" fill="hold">
                                          <p:stCondLst>
                                            <p:cond delay="0"/>
                                          </p:stCondLst>
                                        </p:cTn>
                                        <p:tgtEl>
                                          <p:spTgt spid="37"/>
                                        </p:tgtEl>
                                        <p:attrNameLst>
                                          <p:attrName>style.visibility</p:attrName>
                                        </p:attrNameLst>
                                      </p:cBhvr>
                                      <p:to>
                                        <p:strVal val="visible"/>
                                      </p:to>
                                    </p:set>
                                    <p:animEffect transition="in" filter="fade">
                                      <p:cBhvr>
                                        <p:cTn id="117" dur="500"/>
                                        <p:tgtEl>
                                          <p:spTgt spid="37"/>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8"/>
                                        </p:tgtEl>
                                        <p:attrNameLst>
                                          <p:attrName>style.visibility</p:attrName>
                                        </p:attrNameLst>
                                      </p:cBhvr>
                                      <p:to>
                                        <p:strVal val="visible"/>
                                      </p:to>
                                    </p:set>
                                    <p:animEffect transition="in" filter="fade">
                                      <p:cBhvr>
                                        <p:cTn id="120" dur="500"/>
                                        <p:tgtEl>
                                          <p:spTgt spid="38"/>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9"/>
                                        </p:tgtEl>
                                        <p:attrNameLst>
                                          <p:attrName>style.visibility</p:attrName>
                                        </p:attrNameLst>
                                      </p:cBhvr>
                                      <p:to>
                                        <p:strVal val="visible"/>
                                      </p:to>
                                    </p:set>
                                    <p:animEffect transition="in" filter="fade">
                                      <p:cBhvr>
                                        <p:cTn id="123" dur="500"/>
                                        <p:tgtEl>
                                          <p:spTgt spid="39"/>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7" grpId="0" animBg="1"/>
      <p:bldP spid="18" grpId="0" animBg="1"/>
      <p:bldP spid="19"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p:bldP spid="38" grpId="0"/>
      <p:bldP spid="39" grpId="0"/>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p:cNvGrpSpPr/>
          <p:nvPr/>
        </p:nvGrpSpPr>
        <p:grpSpPr>
          <a:xfrm>
            <a:off x="2988158" y="741469"/>
            <a:ext cx="2742249" cy="2983942"/>
            <a:chOff x="2988158" y="741469"/>
            <a:chExt cx="2742249" cy="2983942"/>
          </a:xfrm>
        </p:grpSpPr>
        <p:sp>
          <p:nvSpPr>
            <p:cNvPr id="9" name="MH_Other_1"/>
            <p:cNvSpPr/>
            <p:nvPr>
              <p:custDataLst>
                <p:tags r:id="rId1"/>
              </p:custDataLst>
            </p:nvPr>
          </p:nvSpPr>
          <p:spPr bwMode="auto">
            <a:xfrm rot="319427">
              <a:off x="2988158" y="741469"/>
              <a:ext cx="2742249" cy="2983942"/>
            </a:xfrm>
            <a:prstGeom prst="rect">
              <a:avLst/>
            </a:prstGeom>
            <a:solidFill>
              <a:srgbClr val="FFFFFF"/>
            </a:solidFill>
            <a:ln w="3175">
              <a:solidFill>
                <a:srgbClr val="D5D5D5"/>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eaLnBrk="1" hangingPunct="1">
                <a:spcBef>
                  <a:spcPct val="0"/>
                </a:spcBef>
                <a:buFontTx/>
                <a:buNone/>
              </a:pPr>
              <a:endParaRPr lang="zh-CN" altLang="en-US">
                <a:solidFill>
                  <a:srgbClr val="FFFFFF"/>
                </a:solidFill>
              </a:endParaRPr>
            </a:p>
          </p:txBody>
        </p:sp>
        <p:sp>
          <p:nvSpPr>
            <p:cNvPr id="10" name="MH_Picture_1"/>
            <p:cNvSpPr/>
            <p:nvPr>
              <p:custDataLst>
                <p:tags r:id="rId2"/>
              </p:custDataLst>
            </p:nvPr>
          </p:nvSpPr>
          <p:spPr bwMode="auto">
            <a:xfrm rot="319427">
              <a:off x="3136359" y="872812"/>
              <a:ext cx="2445847" cy="2484996"/>
            </a:xfrm>
            <a:prstGeom prst="rect">
              <a:avLst/>
            </a:prstGeom>
            <a:blipFill dpi="0" rotWithShape="1">
              <a:blip r:embed="rId3" cstate="print">
                <a:extLst>
                  <a:ext uri="{28A0092B-C50C-407E-A947-70E740481C1C}">
                    <a14:useLocalDpi xmlns:a14="http://schemas.microsoft.com/office/drawing/2010/main" val="0"/>
                  </a:ext>
                </a:extLst>
              </a:blip>
              <a:srcRect/>
              <a:stretch>
                <a:fillRect l="-1943" r="-1943"/>
              </a:stretch>
            </a:blipFill>
            <a:ln>
              <a:no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eaLnBrk="1" hangingPunct="1">
                <a:spcBef>
                  <a:spcPct val="0"/>
                </a:spcBef>
                <a:buFontTx/>
                <a:buNone/>
              </a:pPr>
              <a:endParaRPr lang="zh-CN" altLang="en-US">
                <a:solidFill>
                  <a:srgbClr val="FFFFFF"/>
                </a:solidFill>
              </a:endParaRPr>
            </a:p>
          </p:txBody>
        </p:sp>
      </p:grpSp>
      <p:grpSp>
        <p:nvGrpSpPr>
          <p:cNvPr id="24" name="组合 23"/>
          <p:cNvGrpSpPr/>
          <p:nvPr/>
        </p:nvGrpSpPr>
        <p:grpSpPr>
          <a:xfrm>
            <a:off x="3278940" y="3892871"/>
            <a:ext cx="1982306" cy="2157021"/>
            <a:chOff x="3278940" y="3892871"/>
            <a:chExt cx="1982306" cy="2157021"/>
          </a:xfrm>
        </p:grpSpPr>
        <p:sp>
          <p:nvSpPr>
            <p:cNvPr id="11" name="MH_Other_2"/>
            <p:cNvSpPr/>
            <p:nvPr>
              <p:custDataLst>
                <p:tags r:id="rId4"/>
              </p:custDataLst>
            </p:nvPr>
          </p:nvSpPr>
          <p:spPr bwMode="auto">
            <a:xfrm rot="608394">
              <a:off x="3278940" y="3892871"/>
              <a:ext cx="1982306" cy="2157021"/>
            </a:xfrm>
            <a:prstGeom prst="rect">
              <a:avLst/>
            </a:prstGeom>
            <a:solidFill>
              <a:srgbClr val="FFFFFF"/>
            </a:solidFill>
            <a:ln w="3175">
              <a:solidFill>
                <a:srgbClr val="D5D5D5"/>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eaLnBrk="1" hangingPunct="1"/>
              <a:endParaRPr lang="zh-CN" altLang="en-US">
                <a:solidFill>
                  <a:srgbClr val="FFFFFF"/>
                </a:solidFill>
              </a:endParaRPr>
            </a:p>
          </p:txBody>
        </p:sp>
        <p:sp>
          <p:nvSpPr>
            <p:cNvPr id="12" name="MH_Picture_2"/>
            <p:cNvSpPr/>
            <p:nvPr>
              <p:custDataLst>
                <p:tags r:id="rId5"/>
              </p:custDataLst>
            </p:nvPr>
          </p:nvSpPr>
          <p:spPr bwMode="auto">
            <a:xfrm rot="608394">
              <a:off x="3393240" y="3988117"/>
              <a:ext cx="1768044" cy="1796345"/>
            </a:xfrm>
            <a:prstGeom prst="rect">
              <a:avLst/>
            </a:prstGeom>
            <a:blipFill dpi="0" rotWithShape="1">
              <a:blip r:embed="rId6" cstate="print">
                <a:extLst>
                  <a:ext uri="{28A0092B-C50C-407E-A947-70E740481C1C}">
                    <a14:useLocalDpi xmlns:a14="http://schemas.microsoft.com/office/drawing/2010/main" val="0"/>
                  </a:ext>
                </a:extLst>
              </a:blip>
              <a:srcRect/>
              <a:stretch>
                <a:fillRect l="-26162" r="-26162"/>
              </a:stretch>
            </a:blipFill>
            <a:ln>
              <a:no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eaLnBrk="1" hangingPunct="1">
                <a:spcBef>
                  <a:spcPct val="0"/>
                </a:spcBef>
                <a:buFontTx/>
                <a:buNone/>
              </a:pPr>
              <a:endParaRPr lang="zh-CN" altLang="en-US">
                <a:solidFill>
                  <a:srgbClr val="FFFFFF"/>
                </a:solidFill>
              </a:endParaRPr>
            </a:p>
          </p:txBody>
        </p:sp>
      </p:grpSp>
      <p:grpSp>
        <p:nvGrpSpPr>
          <p:cNvPr id="23" name="组合 22"/>
          <p:cNvGrpSpPr/>
          <p:nvPr/>
        </p:nvGrpSpPr>
        <p:grpSpPr>
          <a:xfrm>
            <a:off x="5510577" y="2239724"/>
            <a:ext cx="1526632" cy="1824784"/>
            <a:chOff x="5510577" y="2239724"/>
            <a:chExt cx="1526632" cy="1824784"/>
          </a:xfrm>
        </p:grpSpPr>
        <p:sp>
          <p:nvSpPr>
            <p:cNvPr id="13" name="MH_Other_3"/>
            <p:cNvSpPr/>
            <p:nvPr>
              <p:custDataLst>
                <p:tags r:id="rId7"/>
              </p:custDataLst>
            </p:nvPr>
          </p:nvSpPr>
          <p:spPr bwMode="auto">
            <a:xfrm rot="19965931">
              <a:off x="5510577" y="2239724"/>
              <a:ext cx="1526632" cy="1824784"/>
            </a:xfrm>
            <a:prstGeom prst="rect">
              <a:avLst/>
            </a:prstGeom>
            <a:solidFill>
              <a:srgbClr val="FFFFFF"/>
            </a:solidFill>
            <a:ln w="3175">
              <a:solidFill>
                <a:srgbClr val="D5D5D5"/>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eaLnBrk="1" hangingPunct="1"/>
              <a:endParaRPr lang="zh-CN" altLang="en-US">
                <a:solidFill>
                  <a:srgbClr val="FFFFFF"/>
                </a:solidFill>
              </a:endParaRPr>
            </a:p>
          </p:txBody>
        </p:sp>
        <p:sp>
          <p:nvSpPr>
            <p:cNvPr id="14" name="MH_Picture_3"/>
            <p:cNvSpPr/>
            <p:nvPr>
              <p:custDataLst>
                <p:tags r:id="rId8"/>
              </p:custDataLst>
            </p:nvPr>
          </p:nvSpPr>
          <p:spPr bwMode="auto">
            <a:xfrm rot="19965931">
              <a:off x="5554206" y="2331399"/>
              <a:ext cx="1361623" cy="1519661"/>
            </a:xfrm>
            <a:prstGeom prst="rect">
              <a:avLst/>
            </a:prstGeom>
            <a:blipFill dpi="0" rotWithShape="1">
              <a:blip r:embed="rId9" cstate="print">
                <a:extLst>
                  <a:ext uri="{28A0092B-C50C-407E-A947-70E740481C1C}">
                    <a14:useLocalDpi xmlns:a14="http://schemas.microsoft.com/office/drawing/2010/main" val="0"/>
                  </a:ext>
                </a:extLst>
              </a:blip>
              <a:srcRect/>
              <a:stretch>
                <a:fillRect l="-33663" r="-33663"/>
              </a:stretch>
            </a:blipFill>
            <a:ln>
              <a:no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eaLnBrk="1" hangingPunct="1">
                <a:spcBef>
                  <a:spcPct val="0"/>
                </a:spcBef>
                <a:buFontTx/>
                <a:buNone/>
              </a:pPr>
              <a:endParaRPr lang="zh-CN" altLang="en-US">
                <a:solidFill>
                  <a:srgbClr val="FFFFFF"/>
                </a:solidFill>
              </a:endParaRPr>
            </a:p>
          </p:txBody>
        </p:sp>
      </p:grpSp>
      <p:grpSp>
        <p:nvGrpSpPr>
          <p:cNvPr id="22" name="组合 21"/>
          <p:cNvGrpSpPr/>
          <p:nvPr/>
        </p:nvGrpSpPr>
        <p:grpSpPr>
          <a:xfrm>
            <a:off x="7606263" y="1363526"/>
            <a:ext cx="1737861" cy="2148145"/>
            <a:chOff x="7606263" y="1363526"/>
            <a:chExt cx="1737861" cy="2148145"/>
          </a:xfrm>
        </p:grpSpPr>
        <p:sp>
          <p:nvSpPr>
            <p:cNvPr id="15" name="MH_Other_4"/>
            <p:cNvSpPr/>
            <p:nvPr>
              <p:custDataLst>
                <p:tags r:id="rId10"/>
              </p:custDataLst>
            </p:nvPr>
          </p:nvSpPr>
          <p:spPr bwMode="auto">
            <a:xfrm rot="1616287">
              <a:off x="7606263" y="1363526"/>
              <a:ext cx="1737861" cy="2148145"/>
            </a:xfrm>
            <a:prstGeom prst="rect">
              <a:avLst/>
            </a:prstGeom>
            <a:solidFill>
              <a:srgbClr val="FFFFFF"/>
            </a:solidFill>
            <a:ln w="3175">
              <a:solidFill>
                <a:srgbClr val="D5D5D5"/>
              </a:solid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eaLnBrk="1" hangingPunct="1"/>
              <a:endParaRPr lang="zh-CN" altLang="en-US">
                <a:solidFill>
                  <a:srgbClr val="FFFFFF"/>
                </a:solidFill>
              </a:endParaRPr>
            </a:p>
          </p:txBody>
        </p:sp>
        <p:sp>
          <p:nvSpPr>
            <p:cNvPr id="16" name="MH_Picture_4"/>
            <p:cNvSpPr/>
            <p:nvPr>
              <p:custDataLst>
                <p:tags r:id="rId11"/>
              </p:custDataLst>
            </p:nvPr>
          </p:nvSpPr>
          <p:spPr bwMode="auto">
            <a:xfrm rot="1616287">
              <a:off x="7731508" y="1464059"/>
              <a:ext cx="1550020" cy="1788953"/>
            </a:xfrm>
            <a:prstGeom prst="rect">
              <a:avLst/>
            </a:prstGeom>
            <a:blipFill dpi="0" rotWithShape="1">
              <a:blip r:embed="rId12" cstate="print">
                <a:extLst>
                  <a:ext uri="{28A0092B-C50C-407E-A947-70E740481C1C}">
                    <a14:useLocalDpi xmlns:a14="http://schemas.microsoft.com/office/drawing/2010/main" val="0"/>
                  </a:ext>
                </a:extLst>
              </a:blip>
              <a:srcRect/>
              <a:stretch>
                <a:fillRect l="-36518" r="-36518"/>
              </a:stretch>
            </a:blipFill>
            <a:ln>
              <a:noFill/>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eaLnBrk="1" hangingPunct="1">
                <a:spcBef>
                  <a:spcPct val="0"/>
                </a:spcBef>
                <a:buFontTx/>
                <a:buNone/>
              </a:pPr>
              <a:endParaRPr lang="zh-CN" altLang="en-US">
                <a:solidFill>
                  <a:srgbClr val="FFFFFF"/>
                </a:solidFill>
              </a:endParaRPr>
            </a:p>
          </p:txBody>
        </p:sp>
      </p:grpSp>
      <p:sp>
        <p:nvSpPr>
          <p:cNvPr id="19" name="矩形 18"/>
          <p:cNvSpPr/>
          <p:nvPr/>
        </p:nvSpPr>
        <p:spPr>
          <a:xfrm>
            <a:off x="5828098" y="4751329"/>
            <a:ext cx="4173341"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20" name="矩形 19"/>
          <p:cNvSpPr/>
          <p:nvPr/>
        </p:nvSpPr>
        <p:spPr>
          <a:xfrm>
            <a:off x="5862924" y="5420810"/>
            <a:ext cx="4173341"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25" name="文本框 24"/>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老师您辛苦了</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30"/>
          <p:cNvSpPr/>
          <p:nvPr/>
        </p:nvSpPr>
        <p:spPr bwMode="auto">
          <a:xfrm>
            <a:off x="6086323" y="2701024"/>
            <a:ext cx="573645" cy="573795"/>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Calibri Light" panose="020F0302020204030204"/>
              <a:ea typeface="微软雅黑" panose="020B0503020204020204" pitchFamily="34" charset="-122"/>
            </a:endParaRPr>
          </a:p>
        </p:txBody>
      </p:sp>
      <p:sp>
        <p:nvSpPr>
          <p:cNvPr id="3" name="Oval 84"/>
          <p:cNvSpPr/>
          <p:nvPr/>
        </p:nvSpPr>
        <p:spPr bwMode="auto">
          <a:xfrm>
            <a:off x="6073882" y="4704916"/>
            <a:ext cx="573645" cy="573795"/>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Calibri Light" panose="020F0302020204030204"/>
              <a:ea typeface="微软雅黑" panose="020B0503020204020204" pitchFamily="34" charset="-122"/>
            </a:endParaRPr>
          </a:p>
        </p:txBody>
      </p:sp>
      <p:sp>
        <p:nvSpPr>
          <p:cNvPr id="4" name="Oval 89"/>
          <p:cNvSpPr/>
          <p:nvPr/>
        </p:nvSpPr>
        <p:spPr bwMode="auto">
          <a:xfrm>
            <a:off x="6089188" y="3360894"/>
            <a:ext cx="573645" cy="573795"/>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Calibri Light" panose="020F0302020204030204"/>
              <a:ea typeface="微软雅黑" panose="020B0503020204020204" pitchFamily="34" charset="-122"/>
            </a:endParaRPr>
          </a:p>
        </p:txBody>
      </p:sp>
      <p:sp>
        <p:nvSpPr>
          <p:cNvPr id="5" name="Oval 92"/>
          <p:cNvSpPr/>
          <p:nvPr/>
        </p:nvSpPr>
        <p:spPr bwMode="auto">
          <a:xfrm>
            <a:off x="6089188" y="4029399"/>
            <a:ext cx="573645" cy="57379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200" dirty="0">
              <a:solidFill>
                <a:prstClr val="white"/>
              </a:solidFill>
              <a:latin typeface="Calibri Light" panose="020F0302020204030204"/>
              <a:ea typeface="微软雅黑" panose="020B0503020204020204" pitchFamily="34" charset="-122"/>
            </a:endParaRPr>
          </a:p>
        </p:txBody>
      </p:sp>
      <p:sp>
        <p:nvSpPr>
          <p:cNvPr id="6" name="Freeform 36"/>
          <p:cNvSpPr>
            <a:spLocks noChangeArrowheads="1"/>
          </p:cNvSpPr>
          <p:nvPr/>
        </p:nvSpPr>
        <p:spPr bwMode="auto">
          <a:xfrm>
            <a:off x="6260194" y="4859011"/>
            <a:ext cx="204521" cy="266155"/>
          </a:xfrm>
          <a:custGeom>
            <a:avLst/>
            <a:gdLst>
              <a:gd name="T0" fmla="*/ 115 w 320"/>
              <a:gd name="T1" fmla="*/ 62 h 417"/>
              <a:gd name="T2" fmla="*/ 115 w 320"/>
              <a:gd name="T3" fmla="*/ 62 h 417"/>
              <a:gd name="T4" fmla="*/ 62 w 320"/>
              <a:gd name="T5" fmla="*/ 0 h 417"/>
              <a:gd name="T6" fmla="*/ 0 w 320"/>
              <a:gd name="T7" fmla="*/ 62 h 417"/>
              <a:gd name="T8" fmla="*/ 36 w 320"/>
              <a:gd name="T9" fmla="*/ 115 h 417"/>
              <a:gd name="T10" fmla="*/ 36 w 320"/>
              <a:gd name="T11" fmla="*/ 301 h 417"/>
              <a:gd name="T12" fmla="*/ 0 w 320"/>
              <a:gd name="T13" fmla="*/ 354 h 417"/>
              <a:gd name="T14" fmla="*/ 62 w 320"/>
              <a:gd name="T15" fmla="*/ 416 h 417"/>
              <a:gd name="T16" fmla="*/ 115 w 320"/>
              <a:gd name="T17" fmla="*/ 354 h 417"/>
              <a:gd name="T18" fmla="*/ 80 w 320"/>
              <a:gd name="T19" fmla="*/ 301 h 417"/>
              <a:gd name="T20" fmla="*/ 80 w 320"/>
              <a:gd name="T21" fmla="*/ 115 h 417"/>
              <a:gd name="T22" fmla="*/ 115 w 320"/>
              <a:gd name="T23" fmla="*/ 62 h 417"/>
              <a:gd name="T24" fmla="*/ 98 w 320"/>
              <a:gd name="T25" fmla="*/ 354 h 417"/>
              <a:gd name="T26" fmla="*/ 98 w 320"/>
              <a:gd name="T27" fmla="*/ 354 h 417"/>
              <a:gd name="T28" fmla="*/ 62 w 320"/>
              <a:gd name="T29" fmla="*/ 390 h 417"/>
              <a:gd name="T30" fmla="*/ 27 w 320"/>
              <a:gd name="T31" fmla="*/ 354 h 417"/>
              <a:gd name="T32" fmla="*/ 62 w 320"/>
              <a:gd name="T33" fmla="*/ 319 h 417"/>
              <a:gd name="T34" fmla="*/ 98 w 320"/>
              <a:gd name="T35" fmla="*/ 354 h 417"/>
              <a:gd name="T36" fmla="*/ 62 w 320"/>
              <a:gd name="T37" fmla="*/ 88 h 417"/>
              <a:gd name="T38" fmla="*/ 62 w 320"/>
              <a:gd name="T39" fmla="*/ 88 h 417"/>
              <a:gd name="T40" fmla="*/ 27 w 320"/>
              <a:gd name="T41" fmla="*/ 62 h 417"/>
              <a:gd name="T42" fmla="*/ 62 w 320"/>
              <a:gd name="T43" fmla="*/ 27 h 417"/>
              <a:gd name="T44" fmla="*/ 98 w 320"/>
              <a:gd name="T45" fmla="*/ 62 h 417"/>
              <a:gd name="T46" fmla="*/ 62 w 320"/>
              <a:gd name="T47" fmla="*/ 88 h 417"/>
              <a:gd name="T48" fmla="*/ 284 w 320"/>
              <a:gd name="T49" fmla="*/ 301 h 417"/>
              <a:gd name="T50" fmla="*/ 284 w 320"/>
              <a:gd name="T51" fmla="*/ 301 h 417"/>
              <a:gd name="T52" fmla="*/ 284 w 320"/>
              <a:gd name="T53" fmla="*/ 115 h 417"/>
              <a:gd name="T54" fmla="*/ 319 w 320"/>
              <a:gd name="T55" fmla="*/ 62 h 417"/>
              <a:gd name="T56" fmla="*/ 257 w 320"/>
              <a:gd name="T57" fmla="*/ 0 h 417"/>
              <a:gd name="T58" fmla="*/ 195 w 320"/>
              <a:gd name="T59" fmla="*/ 62 h 417"/>
              <a:gd name="T60" fmla="*/ 239 w 320"/>
              <a:gd name="T61" fmla="*/ 115 h 417"/>
              <a:gd name="T62" fmla="*/ 239 w 320"/>
              <a:gd name="T63" fmla="*/ 301 h 417"/>
              <a:gd name="T64" fmla="*/ 195 w 320"/>
              <a:gd name="T65" fmla="*/ 354 h 417"/>
              <a:gd name="T66" fmla="*/ 257 w 320"/>
              <a:gd name="T67" fmla="*/ 416 h 417"/>
              <a:gd name="T68" fmla="*/ 319 w 320"/>
              <a:gd name="T69" fmla="*/ 354 h 417"/>
              <a:gd name="T70" fmla="*/ 284 w 320"/>
              <a:gd name="T71" fmla="*/ 301 h 417"/>
              <a:gd name="T72" fmla="*/ 221 w 320"/>
              <a:gd name="T73" fmla="*/ 62 h 417"/>
              <a:gd name="T74" fmla="*/ 221 w 320"/>
              <a:gd name="T75" fmla="*/ 62 h 417"/>
              <a:gd name="T76" fmla="*/ 257 w 320"/>
              <a:gd name="T77" fmla="*/ 27 h 417"/>
              <a:gd name="T78" fmla="*/ 292 w 320"/>
              <a:gd name="T79" fmla="*/ 62 h 417"/>
              <a:gd name="T80" fmla="*/ 257 w 320"/>
              <a:gd name="T81" fmla="*/ 88 h 417"/>
              <a:gd name="T82" fmla="*/ 221 w 320"/>
              <a:gd name="T83" fmla="*/ 62 h 417"/>
              <a:gd name="T84" fmla="*/ 257 w 320"/>
              <a:gd name="T85" fmla="*/ 390 h 417"/>
              <a:gd name="T86" fmla="*/ 257 w 320"/>
              <a:gd name="T87" fmla="*/ 390 h 417"/>
              <a:gd name="T88" fmla="*/ 221 w 320"/>
              <a:gd name="T89" fmla="*/ 354 h 417"/>
              <a:gd name="T90" fmla="*/ 257 w 320"/>
              <a:gd name="T91" fmla="*/ 319 h 417"/>
              <a:gd name="T92" fmla="*/ 292 w 320"/>
              <a:gd name="T93" fmla="*/ 354 h 417"/>
              <a:gd name="T94" fmla="*/ 257 w 320"/>
              <a:gd name="T95" fmla="*/ 390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20" h="417">
                <a:moveTo>
                  <a:pt x="115" y="62"/>
                </a:moveTo>
                <a:lnTo>
                  <a:pt x="115" y="62"/>
                </a:lnTo>
                <a:cubicBezTo>
                  <a:pt x="115" y="27"/>
                  <a:pt x="89" y="0"/>
                  <a:pt x="62" y="0"/>
                </a:cubicBezTo>
                <a:cubicBezTo>
                  <a:pt x="27" y="0"/>
                  <a:pt x="0" y="27"/>
                  <a:pt x="0" y="62"/>
                </a:cubicBezTo>
                <a:cubicBezTo>
                  <a:pt x="0" y="80"/>
                  <a:pt x="18" y="106"/>
                  <a:pt x="36" y="115"/>
                </a:cubicBezTo>
                <a:cubicBezTo>
                  <a:pt x="36" y="301"/>
                  <a:pt x="36" y="301"/>
                  <a:pt x="36" y="301"/>
                </a:cubicBezTo>
                <a:cubicBezTo>
                  <a:pt x="18" y="310"/>
                  <a:pt x="0" y="328"/>
                  <a:pt x="0" y="354"/>
                </a:cubicBezTo>
                <a:cubicBezTo>
                  <a:pt x="0" y="390"/>
                  <a:pt x="27" y="416"/>
                  <a:pt x="62" y="416"/>
                </a:cubicBezTo>
                <a:cubicBezTo>
                  <a:pt x="89" y="416"/>
                  <a:pt x="115" y="390"/>
                  <a:pt x="115" y="354"/>
                </a:cubicBezTo>
                <a:cubicBezTo>
                  <a:pt x="115" y="328"/>
                  <a:pt x="106" y="310"/>
                  <a:pt x="80" y="301"/>
                </a:cubicBezTo>
                <a:cubicBezTo>
                  <a:pt x="80" y="115"/>
                  <a:pt x="80" y="115"/>
                  <a:pt x="80" y="115"/>
                </a:cubicBezTo>
                <a:cubicBezTo>
                  <a:pt x="106" y="106"/>
                  <a:pt x="115" y="80"/>
                  <a:pt x="115" y="62"/>
                </a:cubicBezTo>
                <a:close/>
                <a:moveTo>
                  <a:pt x="98" y="354"/>
                </a:moveTo>
                <a:lnTo>
                  <a:pt x="98" y="354"/>
                </a:lnTo>
                <a:cubicBezTo>
                  <a:pt x="98" y="372"/>
                  <a:pt x="80" y="390"/>
                  <a:pt x="62" y="390"/>
                </a:cubicBezTo>
                <a:cubicBezTo>
                  <a:pt x="44" y="390"/>
                  <a:pt x="27" y="372"/>
                  <a:pt x="27" y="354"/>
                </a:cubicBezTo>
                <a:cubicBezTo>
                  <a:pt x="27" y="337"/>
                  <a:pt x="44" y="319"/>
                  <a:pt x="62" y="319"/>
                </a:cubicBezTo>
                <a:cubicBezTo>
                  <a:pt x="80" y="319"/>
                  <a:pt x="98" y="337"/>
                  <a:pt x="98" y="354"/>
                </a:cubicBezTo>
                <a:close/>
                <a:moveTo>
                  <a:pt x="62" y="88"/>
                </a:moveTo>
                <a:lnTo>
                  <a:pt x="62" y="88"/>
                </a:lnTo>
                <a:cubicBezTo>
                  <a:pt x="44" y="88"/>
                  <a:pt x="27" y="80"/>
                  <a:pt x="27" y="62"/>
                </a:cubicBezTo>
                <a:cubicBezTo>
                  <a:pt x="27" y="35"/>
                  <a:pt x="44" y="27"/>
                  <a:pt x="62" y="27"/>
                </a:cubicBezTo>
                <a:cubicBezTo>
                  <a:pt x="80" y="27"/>
                  <a:pt x="98" y="35"/>
                  <a:pt x="98" y="62"/>
                </a:cubicBezTo>
                <a:cubicBezTo>
                  <a:pt x="98" y="80"/>
                  <a:pt x="80" y="88"/>
                  <a:pt x="62" y="88"/>
                </a:cubicBezTo>
                <a:close/>
                <a:moveTo>
                  <a:pt x="284" y="301"/>
                </a:moveTo>
                <a:lnTo>
                  <a:pt x="284" y="301"/>
                </a:lnTo>
                <a:cubicBezTo>
                  <a:pt x="284" y="115"/>
                  <a:pt x="284" y="115"/>
                  <a:pt x="284" y="115"/>
                </a:cubicBezTo>
                <a:cubicBezTo>
                  <a:pt x="302" y="106"/>
                  <a:pt x="319" y="80"/>
                  <a:pt x="319" y="62"/>
                </a:cubicBezTo>
                <a:cubicBezTo>
                  <a:pt x="319" y="27"/>
                  <a:pt x="292" y="0"/>
                  <a:pt x="257" y="0"/>
                </a:cubicBezTo>
                <a:cubicBezTo>
                  <a:pt x="221" y="0"/>
                  <a:pt x="195" y="27"/>
                  <a:pt x="195" y="62"/>
                </a:cubicBezTo>
                <a:cubicBezTo>
                  <a:pt x="195" y="80"/>
                  <a:pt x="212" y="106"/>
                  <a:pt x="239" y="115"/>
                </a:cubicBezTo>
                <a:cubicBezTo>
                  <a:pt x="239" y="301"/>
                  <a:pt x="239" y="301"/>
                  <a:pt x="239" y="301"/>
                </a:cubicBezTo>
                <a:cubicBezTo>
                  <a:pt x="212" y="310"/>
                  <a:pt x="195" y="328"/>
                  <a:pt x="195" y="354"/>
                </a:cubicBezTo>
                <a:cubicBezTo>
                  <a:pt x="195" y="390"/>
                  <a:pt x="221" y="416"/>
                  <a:pt x="257" y="416"/>
                </a:cubicBezTo>
                <a:cubicBezTo>
                  <a:pt x="292" y="416"/>
                  <a:pt x="319" y="390"/>
                  <a:pt x="319" y="354"/>
                </a:cubicBezTo>
                <a:cubicBezTo>
                  <a:pt x="319" y="328"/>
                  <a:pt x="302" y="310"/>
                  <a:pt x="284" y="301"/>
                </a:cubicBezTo>
                <a:close/>
                <a:moveTo>
                  <a:pt x="221" y="62"/>
                </a:moveTo>
                <a:lnTo>
                  <a:pt x="221" y="62"/>
                </a:lnTo>
                <a:cubicBezTo>
                  <a:pt x="221" y="35"/>
                  <a:pt x="239" y="27"/>
                  <a:pt x="257" y="27"/>
                </a:cubicBezTo>
                <a:cubicBezTo>
                  <a:pt x="275" y="27"/>
                  <a:pt x="292" y="35"/>
                  <a:pt x="292" y="62"/>
                </a:cubicBezTo>
                <a:cubicBezTo>
                  <a:pt x="292" y="80"/>
                  <a:pt x="275" y="88"/>
                  <a:pt x="257" y="88"/>
                </a:cubicBezTo>
                <a:cubicBezTo>
                  <a:pt x="239" y="88"/>
                  <a:pt x="221" y="80"/>
                  <a:pt x="221" y="62"/>
                </a:cubicBezTo>
                <a:close/>
                <a:moveTo>
                  <a:pt x="257" y="390"/>
                </a:moveTo>
                <a:lnTo>
                  <a:pt x="257" y="390"/>
                </a:lnTo>
                <a:cubicBezTo>
                  <a:pt x="239" y="390"/>
                  <a:pt x="221" y="372"/>
                  <a:pt x="221" y="354"/>
                </a:cubicBezTo>
                <a:cubicBezTo>
                  <a:pt x="221" y="337"/>
                  <a:pt x="239" y="319"/>
                  <a:pt x="257" y="319"/>
                </a:cubicBezTo>
                <a:cubicBezTo>
                  <a:pt x="275" y="319"/>
                  <a:pt x="292" y="337"/>
                  <a:pt x="292" y="354"/>
                </a:cubicBezTo>
                <a:cubicBezTo>
                  <a:pt x="292" y="372"/>
                  <a:pt x="275" y="390"/>
                  <a:pt x="257" y="390"/>
                </a:cubicBezTo>
                <a:close/>
              </a:path>
            </a:pathLst>
          </a:custGeom>
          <a:solidFill>
            <a:schemeClr val="bg1"/>
          </a:solidFill>
          <a:ln>
            <a:noFill/>
          </a:ln>
          <a:effectLst/>
        </p:spPr>
        <p:txBody>
          <a:bodyPr wrap="none"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7" name="Freeform 46"/>
          <p:cNvSpPr>
            <a:spLocks noChangeArrowheads="1"/>
          </p:cNvSpPr>
          <p:nvPr/>
        </p:nvSpPr>
        <p:spPr bwMode="auto">
          <a:xfrm>
            <a:off x="6242933" y="4171722"/>
            <a:ext cx="268882" cy="256079"/>
          </a:xfrm>
          <a:custGeom>
            <a:avLst/>
            <a:gdLst>
              <a:gd name="T0" fmla="*/ 363 w 461"/>
              <a:gd name="T1" fmla="*/ 336 h 443"/>
              <a:gd name="T2" fmla="*/ 363 w 461"/>
              <a:gd name="T3" fmla="*/ 336 h 443"/>
              <a:gd name="T4" fmla="*/ 284 w 461"/>
              <a:gd name="T5" fmla="*/ 248 h 443"/>
              <a:gd name="T6" fmla="*/ 310 w 461"/>
              <a:gd name="T7" fmla="*/ 195 h 443"/>
              <a:gd name="T8" fmla="*/ 328 w 461"/>
              <a:gd name="T9" fmla="*/ 151 h 443"/>
              <a:gd name="T10" fmla="*/ 319 w 461"/>
              <a:gd name="T11" fmla="*/ 132 h 443"/>
              <a:gd name="T12" fmla="*/ 328 w 461"/>
              <a:gd name="T13" fmla="*/ 88 h 443"/>
              <a:gd name="T14" fmla="*/ 230 w 461"/>
              <a:gd name="T15" fmla="*/ 0 h 443"/>
              <a:gd name="T16" fmla="*/ 132 w 461"/>
              <a:gd name="T17" fmla="*/ 88 h 443"/>
              <a:gd name="T18" fmla="*/ 141 w 461"/>
              <a:gd name="T19" fmla="*/ 132 h 443"/>
              <a:gd name="T20" fmla="*/ 132 w 461"/>
              <a:gd name="T21" fmla="*/ 151 h 443"/>
              <a:gd name="T22" fmla="*/ 150 w 461"/>
              <a:gd name="T23" fmla="*/ 195 h 443"/>
              <a:gd name="T24" fmla="*/ 177 w 461"/>
              <a:gd name="T25" fmla="*/ 248 h 443"/>
              <a:gd name="T26" fmla="*/ 97 w 461"/>
              <a:gd name="T27" fmla="*/ 336 h 443"/>
              <a:gd name="T28" fmla="*/ 0 w 461"/>
              <a:gd name="T29" fmla="*/ 398 h 443"/>
              <a:gd name="T30" fmla="*/ 0 w 461"/>
              <a:gd name="T31" fmla="*/ 442 h 443"/>
              <a:gd name="T32" fmla="*/ 230 w 461"/>
              <a:gd name="T33" fmla="*/ 442 h 443"/>
              <a:gd name="T34" fmla="*/ 460 w 461"/>
              <a:gd name="T35" fmla="*/ 442 h 443"/>
              <a:gd name="T36" fmla="*/ 460 w 461"/>
              <a:gd name="T37" fmla="*/ 398 h 443"/>
              <a:gd name="T38" fmla="*/ 363 w 461"/>
              <a:gd name="T39" fmla="*/ 33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1" h="443">
                <a:moveTo>
                  <a:pt x="363" y="336"/>
                </a:moveTo>
                <a:lnTo>
                  <a:pt x="363" y="336"/>
                </a:lnTo>
                <a:cubicBezTo>
                  <a:pt x="301" y="310"/>
                  <a:pt x="284" y="292"/>
                  <a:pt x="284" y="248"/>
                </a:cubicBezTo>
                <a:cubicBezTo>
                  <a:pt x="284" y="230"/>
                  <a:pt x="301" y="239"/>
                  <a:pt x="310" y="195"/>
                </a:cubicBezTo>
                <a:cubicBezTo>
                  <a:pt x="310" y="176"/>
                  <a:pt x="328" y="195"/>
                  <a:pt x="328" y="151"/>
                </a:cubicBezTo>
                <a:cubicBezTo>
                  <a:pt x="328" y="132"/>
                  <a:pt x="319" y="132"/>
                  <a:pt x="319" y="132"/>
                </a:cubicBezTo>
                <a:cubicBezTo>
                  <a:pt x="319" y="132"/>
                  <a:pt x="328" y="106"/>
                  <a:pt x="328" y="88"/>
                </a:cubicBezTo>
                <a:cubicBezTo>
                  <a:pt x="328" y="61"/>
                  <a:pt x="319" y="0"/>
                  <a:pt x="230" y="0"/>
                </a:cubicBezTo>
                <a:cubicBezTo>
                  <a:pt x="141" y="0"/>
                  <a:pt x="132" y="61"/>
                  <a:pt x="132" y="88"/>
                </a:cubicBezTo>
                <a:cubicBezTo>
                  <a:pt x="132" y="106"/>
                  <a:pt x="141" y="132"/>
                  <a:pt x="141" y="132"/>
                </a:cubicBezTo>
                <a:cubicBezTo>
                  <a:pt x="141" y="132"/>
                  <a:pt x="132" y="132"/>
                  <a:pt x="132" y="151"/>
                </a:cubicBezTo>
                <a:cubicBezTo>
                  <a:pt x="132" y="195"/>
                  <a:pt x="150" y="176"/>
                  <a:pt x="150" y="195"/>
                </a:cubicBezTo>
                <a:cubicBezTo>
                  <a:pt x="159" y="239"/>
                  <a:pt x="177" y="230"/>
                  <a:pt x="177" y="248"/>
                </a:cubicBezTo>
                <a:cubicBezTo>
                  <a:pt x="177" y="292"/>
                  <a:pt x="159" y="310"/>
                  <a:pt x="97" y="336"/>
                </a:cubicBezTo>
                <a:cubicBezTo>
                  <a:pt x="35" y="354"/>
                  <a:pt x="0" y="380"/>
                  <a:pt x="0" y="398"/>
                </a:cubicBezTo>
                <a:cubicBezTo>
                  <a:pt x="0" y="407"/>
                  <a:pt x="0" y="442"/>
                  <a:pt x="0" y="442"/>
                </a:cubicBezTo>
                <a:cubicBezTo>
                  <a:pt x="230" y="442"/>
                  <a:pt x="230" y="442"/>
                  <a:pt x="230" y="442"/>
                </a:cubicBezTo>
                <a:cubicBezTo>
                  <a:pt x="460" y="442"/>
                  <a:pt x="460" y="442"/>
                  <a:pt x="460" y="442"/>
                </a:cubicBezTo>
                <a:cubicBezTo>
                  <a:pt x="460" y="442"/>
                  <a:pt x="460" y="407"/>
                  <a:pt x="460" y="398"/>
                </a:cubicBezTo>
                <a:cubicBezTo>
                  <a:pt x="460" y="380"/>
                  <a:pt x="425" y="354"/>
                  <a:pt x="363" y="336"/>
                </a:cubicBezTo>
              </a:path>
            </a:pathLst>
          </a:custGeom>
          <a:solidFill>
            <a:schemeClr val="bg1"/>
          </a:solidFill>
          <a:ln>
            <a:noFill/>
          </a:ln>
          <a:effectLst/>
        </p:spPr>
        <p:txBody>
          <a:bodyPr wrap="none"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8" name="Freeform 127"/>
          <p:cNvSpPr>
            <a:spLocks noChangeArrowheads="1"/>
          </p:cNvSpPr>
          <p:nvPr/>
        </p:nvSpPr>
        <p:spPr bwMode="auto">
          <a:xfrm>
            <a:off x="6226223" y="2860897"/>
            <a:ext cx="310657" cy="250175"/>
          </a:xfrm>
          <a:custGeom>
            <a:avLst/>
            <a:gdLst>
              <a:gd name="T0" fmla="*/ 169 w 497"/>
              <a:gd name="T1" fmla="*/ 196 h 400"/>
              <a:gd name="T2" fmla="*/ 169 w 497"/>
              <a:gd name="T3" fmla="*/ 196 h 400"/>
              <a:gd name="T4" fmla="*/ 248 w 497"/>
              <a:gd name="T5" fmla="*/ 275 h 400"/>
              <a:gd name="T6" fmla="*/ 328 w 497"/>
              <a:gd name="T7" fmla="*/ 196 h 400"/>
              <a:gd name="T8" fmla="*/ 248 w 497"/>
              <a:gd name="T9" fmla="*/ 116 h 400"/>
              <a:gd name="T10" fmla="*/ 169 w 497"/>
              <a:gd name="T11" fmla="*/ 196 h 400"/>
              <a:gd name="T12" fmla="*/ 116 w 497"/>
              <a:gd name="T13" fmla="*/ 169 h 400"/>
              <a:gd name="T14" fmla="*/ 116 w 497"/>
              <a:gd name="T15" fmla="*/ 169 h 400"/>
              <a:gd name="T16" fmla="*/ 248 w 497"/>
              <a:gd name="T17" fmla="*/ 63 h 400"/>
              <a:gd name="T18" fmla="*/ 345 w 497"/>
              <a:gd name="T19" fmla="*/ 98 h 400"/>
              <a:gd name="T20" fmla="*/ 390 w 497"/>
              <a:gd name="T21" fmla="*/ 98 h 400"/>
              <a:gd name="T22" fmla="*/ 390 w 497"/>
              <a:gd name="T23" fmla="*/ 54 h 400"/>
              <a:gd name="T24" fmla="*/ 248 w 497"/>
              <a:gd name="T25" fmla="*/ 0 h 400"/>
              <a:gd name="T26" fmla="*/ 62 w 497"/>
              <a:gd name="T27" fmla="*/ 143 h 400"/>
              <a:gd name="T28" fmla="*/ 0 w 497"/>
              <a:gd name="T29" fmla="*/ 143 h 400"/>
              <a:gd name="T30" fmla="*/ 0 w 497"/>
              <a:gd name="T31" fmla="*/ 196 h 400"/>
              <a:gd name="T32" fmla="*/ 80 w 497"/>
              <a:gd name="T33" fmla="*/ 196 h 400"/>
              <a:gd name="T34" fmla="*/ 116 w 497"/>
              <a:gd name="T35" fmla="*/ 169 h 400"/>
              <a:gd name="T36" fmla="*/ 416 w 497"/>
              <a:gd name="T37" fmla="*/ 196 h 400"/>
              <a:gd name="T38" fmla="*/ 416 w 497"/>
              <a:gd name="T39" fmla="*/ 196 h 400"/>
              <a:gd name="T40" fmla="*/ 381 w 497"/>
              <a:gd name="T41" fmla="*/ 231 h 400"/>
              <a:gd name="T42" fmla="*/ 248 w 497"/>
              <a:gd name="T43" fmla="*/ 337 h 400"/>
              <a:gd name="T44" fmla="*/ 151 w 497"/>
              <a:gd name="T45" fmla="*/ 293 h 400"/>
              <a:gd name="T46" fmla="*/ 107 w 497"/>
              <a:gd name="T47" fmla="*/ 293 h 400"/>
              <a:gd name="T48" fmla="*/ 107 w 497"/>
              <a:gd name="T49" fmla="*/ 337 h 400"/>
              <a:gd name="T50" fmla="*/ 248 w 497"/>
              <a:gd name="T51" fmla="*/ 399 h 400"/>
              <a:gd name="T52" fmla="*/ 435 w 497"/>
              <a:gd name="T53" fmla="*/ 257 h 400"/>
              <a:gd name="T54" fmla="*/ 496 w 497"/>
              <a:gd name="T55" fmla="*/ 257 h 400"/>
              <a:gd name="T56" fmla="*/ 496 w 497"/>
              <a:gd name="T57" fmla="*/ 196 h 400"/>
              <a:gd name="T58" fmla="*/ 416 w 497"/>
              <a:gd name="T59" fmla="*/ 196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7" h="400">
                <a:moveTo>
                  <a:pt x="169" y="196"/>
                </a:moveTo>
                <a:lnTo>
                  <a:pt x="169" y="196"/>
                </a:lnTo>
                <a:cubicBezTo>
                  <a:pt x="169" y="240"/>
                  <a:pt x="204" y="275"/>
                  <a:pt x="248" y="275"/>
                </a:cubicBezTo>
                <a:cubicBezTo>
                  <a:pt x="292" y="275"/>
                  <a:pt x="328" y="240"/>
                  <a:pt x="328" y="196"/>
                </a:cubicBezTo>
                <a:cubicBezTo>
                  <a:pt x="328" y="151"/>
                  <a:pt x="292" y="116"/>
                  <a:pt x="248" y="116"/>
                </a:cubicBezTo>
                <a:cubicBezTo>
                  <a:pt x="204" y="116"/>
                  <a:pt x="169" y="151"/>
                  <a:pt x="169" y="196"/>
                </a:cubicBezTo>
                <a:close/>
                <a:moveTo>
                  <a:pt x="116" y="169"/>
                </a:moveTo>
                <a:lnTo>
                  <a:pt x="116" y="169"/>
                </a:lnTo>
                <a:cubicBezTo>
                  <a:pt x="124" y="107"/>
                  <a:pt x="186" y="63"/>
                  <a:pt x="248" y="63"/>
                </a:cubicBezTo>
                <a:cubicBezTo>
                  <a:pt x="284" y="63"/>
                  <a:pt x="319" y="71"/>
                  <a:pt x="345" y="98"/>
                </a:cubicBezTo>
                <a:cubicBezTo>
                  <a:pt x="354" y="107"/>
                  <a:pt x="381" y="107"/>
                  <a:pt x="390" y="98"/>
                </a:cubicBezTo>
                <a:cubicBezTo>
                  <a:pt x="399" y="89"/>
                  <a:pt x="399" y="71"/>
                  <a:pt x="390" y="54"/>
                </a:cubicBezTo>
                <a:cubicBezTo>
                  <a:pt x="354" y="18"/>
                  <a:pt x="301" y="0"/>
                  <a:pt x="248" y="0"/>
                </a:cubicBezTo>
                <a:cubicBezTo>
                  <a:pt x="160" y="0"/>
                  <a:pt x="80" y="54"/>
                  <a:pt x="62" y="143"/>
                </a:cubicBezTo>
                <a:cubicBezTo>
                  <a:pt x="0" y="143"/>
                  <a:pt x="0" y="143"/>
                  <a:pt x="0" y="143"/>
                </a:cubicBezTo>
                <a:cubicBezTo>
                  <a:pt x="0" y="196"/>
                  <a:pt x="0" y="196"/>
                  <a:pt x="0" y="196"/>
                </a:cubicBezTo>
                <a:cubicBezTo>
                  <a:pt x="80" y="196"/>
                  <a:pt x="80" y="196"/>
                  <a:pt x="80" y="196"/>
                </a:cubicBezTo>
                <a:cubicBezTo>
                  <a:pt x="107" y="196"/>
                  <a:pt x="107" y="178"/>
                  <a:pt x="116" y="169"/>
                </a:cubicBezTo>
                <a:close/>
                <a:moveTo>
                  <a:pt x="416" y="196"/>
                </a:moveTo>
                <a:lnTo>
                  <a:pt x="416" y="196"/>
                </a:lnTo>
                <a:cubicBezTo>
                  <a:pt x="390" y="196"/>
                  <a:pt x="390" y="222"/>
                  <a:pt x="381" y="231"/>
                </a:cubicBezTo>
                <a:cubicBezTo>
                  <a:pt x="372" y="293"/>
                  <a:pt x="319" y="337"/>
                  <a:pt x="248" y="337"/>
                </a:cubicBezTo>
                <a:cubicBezTo>
                  <a:pt x="213" y="337"/>
                  <a:pt x="177" y="319"/>
                  <a:pt x="151" y="293"/>
                </a:cubicBezTo>
                <a:cubicBezTo>
                  <a:pt x="142" y="284"/>
                  <a:pt x="116" y="284"/>
                  <a:pt x="107" y="293"/>
                </a:cubicBezTo>
                <a:cubicBezTo>
                  <a:pt x="97" y="310"/>
                  <a:pt x="97" y="328"/>
                  <a:pt x="107" y="337"/>
                </a:cubicBezTo>
                <a:cubicBezTo>
                  <a:pt x="142" y="373"/>
                  <a:pt x="195" y="399"/>
                  <a:pt x="248" y="399"/>
                </a:cubicBezTo>
                <a:cubicBezTo>
                  <a:pt x="337" y="399"/>
                  <a:pt x="416" y="337"/>
                  <a:pt x="435" y="257"/>
                </a:cubicBezTo>
                <a:cubicBezTo>
                  <a:pt x="496" y="257"/>
                  <a:pt x="496" y="257"/>
                  <a:pt x="496" y="257"/>
                </a:cubicBezTo>
                <a:cubicBezTo>
                  <a:pt x="496" y="196"/>
                  <a:pt x="496" y="196"/>
                  <a:pt x="496" y="196"/>
                </a:cubicBezTo>
                <a:lnTo>
                  <a:pt x="416" y="196"/>
                </a:lnTo>
                <a:close/>
              </a:path>
            </a:pathLst>
          </a:custGeom>
          <a:solidFill>
            <a:schemeClr val="bg1"/>
          </a:solidFill>
          <a:ln>
            <a:noFill/>
          </a:ln>
          <a:effectLst/>
        </p:spPr>
        <p:txBody>
          <a:bodyPr wrap="none"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9" name="Freeform 75"/>
          <p:cNvSpPr>
            <a:spLocks noChangeArrowheads="1"/>
          </p:cNvSpPr>
          <p:nvPr/>
        </p:nvSpPr>
        <p:spPr bwMode="auto">
          <a:xfrm>
            <a:off x="6252174" y="3547335"/>
            <a:ext cx="248576" cy="200180"/>
          </a:xfrm>
          <a:custGeom>
            <a:avLst/>
            <a:gdLst>
              <a:gd name="T0" fmla="*/ 443 w 497"/>
              <a:gd name="T1" fmla="*/ 0 h 400"/>
              <a:gd name="T2" fmla="*/ 443 w 497"/>
              <a:gd name="T3" fmla="*/ 0 h 400"/>
              <a:gd name="T4" fmla="*/ 53 w 497"/>
              <a:gd name="T5" fmla="*/ 0 h 400"/>
              <a:gd name="T6" fmla="*/ 0 w 497"/>
              <a:gd name="T7" fmla="*/ 44 h 400"/>
              <a:gd name="T8" fmla="*/ 0 w 497"/>
              <a:gd name="T9" fmla="*/ 346 h 400"/>
              <a:gd name="T10" fmla="*/ 53 w 497"/>
              <a:gd name="T11" fmla="*/ 399 h 400"/>
              <a:gd name="T12" fmla="*/ 443 w 497"/>
              <a:gd name="T13" fmla="*/ 399 h 400"/>
              <a:gd name="T14" fmla="*/ 496 w 497"/>
              <a:gd name="T15" fmla="*/ 346 h 400"/>
              <a:gd name="T16" fmla="*/ 496 w 497"/>
              <a:gd name="T17" fmla="*/ 44 h 400"/>
              <a:gd name="T18" fmla="*/ 443 w 497"/>
              <a:gd name="T19" fmla="*/ 0 h 400"/>
              <a:gd name="T20" fmla="*/ 443 w 497"/>
              <a:gd name="T21" fmla="*/ 346 h 400"/>
              <a:gd name="T22" fmla="*/ 443 w 497"/>
              <a:gd name="T23" fmla="*/ 346 h 400"/>
              <a:gd name="T24" fmla="*/ 53 w 497"/>
              <a:gd name="T25" fmla="*/ 346 h 400"/>
              <a:gd name="T26" fmla="*/ 53 w 497"/>
              <a:gd name="T27" fmla="*/ 44 h 400"/>
              <a:gd name="T28" fmla="*/ 443 w 497"/>
              <a:gd name="T29" fmla="*/ 44 h 400"/>
              <a:gd name="T30" fmla="*/ 443 w 497"/>
              <a:gd name="T31" fmla="*/ 346 h 400"/>
              <a:gd name="T32" fmla="*/ 222 w 497"/>
              <a:gd name="T33" fmla="*/ 249 h 400"/>
              <a:gd name="T34" fmla="*/ 222 w 497"/>
              <a:gd name="T35" fmla="*/ 249 h 400"/>
              <a:gd name="T36" fmla="*/ 97 w 497"/>
              <a:gd name="T37" fmla="*/ 249 h 400"/>
              <a:gd name="T38" fmla="*/ 97 w 497"/>
              <a:gd name="T39" fmla="*/ 293 h 400"/>
              <a:gd name="T40" fmla="*/ 222 w 497"/>
              <a:gd name="T41" fmla="*/ 293 h 400"/>
              <a:gd name="T42" fmla="*/ 222 w 497"/>
              <a:gd name="T43" fmla="*/ 249 h 400"/>
              <a:gd name="T44" fmla="*/ 222 w 497"/>
              <a:gd name="T45" fmla="*/ 178 h 400"/>
              <a:gd name="T46" fmla="*/ 222 w 497"/>
              <a:gd name="T47" fmla="*/ 178 h 400"/>
              <a:gd name="T48" fmla="*/ 97 w 497"/>
              <a:gd name="T49" fmla="*/ 178 h 400"/>
              <a:gd name="T50" fmla="*/ 97 w 497"/>
              <a:gd name="T51" fmla="*/ 222 h 400"/>
              <a:gd name="T52" fmla="*/ 222 w 497"/>
              <a:gd name="T53" fmla="*/ 222 h 400"/>
              <a:gd name="T54" fmla="*/ 222 w 497"/>
              <a:gd name="T55" fmla="*/ 178 h 400"/>
              <a:gd name="T56" fmla="*/ 222 w 497"/>
              <a:gd name="T57" fmla="*/ 98 h 400"/>
              <a:gd name="T58" fmla="*/ 222 w 497"/>
              <a:gd name="T59" fmla="*/ 98 h 400"/>
              <a:gd name="T60" fmla="*/ 97 w 497"/>
              <a:gd name="T61" fmla="*/ 98 h 400"/>
              <a:gd name="T62" fmla="*/ 97 w 497"/>
              <a:gd name="T63" fmla="*/ 143 h 400"/>
              <a:gd name="T64" fmla="*/ 222 w 497"/>
              <a:gd name="T65" fmla="*/ 143 h 400"/>
              <a:gd name="T66" fmla="*/ 222 w 497"/>
              <a:gd name="T67" fmla="*/ 98 h 400"/>
              <a:gd name="T68" fmla="*/ 389 w 497"/>
              <a:gd name="T69" fmla="*/ 257 h 400"/>
              <a:gd name="T70" fmla="*/ 389 w 497"/>
              <a:gd name="T71" fmla="*/ 257 h 400"/>
              <a:gd name="T72" fmla="*/ 354 w 497"/>
              <a:gd name="T73" fmla="*/ 231 h 400"/>
              <a:gd name="T74" fmla="*/ 381 w 497"/>
              <a:gd name="T75" fmla="*/ 151 h 400"/>
              <a:gd name="T76" fmla="*/ 336 w 497"/>
              <a:gd name="T77" fmla="*/ 98 h 400"/>
              <a:gd name="T78" fmla="*/ 292 w 497"/>
              <a:gd name="T79" fmla="*/ 151 h 400"/>
              <a:gd name="T80" fmla="*/ 319 w 497"/>
              <a:gd name="T81" fmla="*/ 231 h 400"/>
              <a:gd name="T82" fmla="*/ 275 w 497"/>
              <a:gd name="T83" fmla="*/ 257 h 400"/>
              <a:gd name="T84" fmla="*/ 275 w 497"/>
              <a:gd name="T85" fmla="*/ 293 h 400"/>
              <a:gd name="T86" fmla="*/ 398 w 497"/>
              <a:gd name="T87" fmla="*/ 293 h 400"/>
              <a:gd name="T88" fmla="*/ 389 w 497"/>
              <a:gd name="T89" fmla="*/ 257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7" h="400">
                <a:moveTo>
                  <a:pt x="443" y="0"/>
                </a:moveTo>
                <a:lnTo>
                  <a:pt x="443" y="0"/>
                </a:lnTo>
                <a:cubicBezTo>
                  <a:pt x="53" y="0"/>
                  <a:pt x="53" y="0"/>
                  <a:pt x="53" y="0"/>
                </a:cubicBezTo>
                <a:cubicBezTo>
                  <a:pt x="17" y="0"/>
                  <a:pt x="0" y="18"/>
                  <a:pt x="0" y="44"/>
                </a:cubicBezTo>
                <a:cubicBezTo>
                  <a:pt x="0" y="346"/>
                  <a:pt x="0" y="346"/>
                  <a:pt x="0" y="346"/>
                </a:cubicBezTo>
                <a:cubicBezTo>
                  <a:pt x="0" y="373"/>
                  <a:pt x="17" y="399"/>
                  <a:pt x="53" y="399"/>
                </a:cubicBezTo>
                <a:cubicBezTo>
                  <a:pt x="443" y="399"/>
                  <a:pt x="443" y="399"/>
                  <a:pt x="443" y="399"/>
                </a:cubicBezTo>
                <a:cubicBezTo>
                  <a:pt x="470" y="399"/>
                  <a:pt x="496" y="373"/>
                  <a:pt x="496" y="346"/>
                </a:cubicBezTo>
                <a:cubicBezTo>
                  <a:pt x="496" y="44"/>
                  <a:pt x="496" y="44"/>
                  <a:pt x="496" y="44"/>
                </a:cubicBezTo>
                <a:cubicBezTo>
                  <a:pt x="496" y="18"/>
                  <a:pt x="470" y="0"/>
                  <a:pt x="443" y="0"/>
                </a:cubicBezTo>
                <a:close/>
                <a:moveTo>
                  <a:pt x="443" y="346"/>
                </a:moveTo>
                <a:lnTo>
                  <a:pt x="443" y="346"/>
                </a:lnTo>
                <a:cubicBezTo>
                  <a:pt x="53" y="346"/>
                  <a:pt x="53" y="346"/>
                  <a:pt x="53" y="346"/>
                </a:cubicBezTo>
                <a:cubicBezTo>
                  <a:pt x="53" y="44"/>
                  <a:pt x="53" y="44"/>
                  <a:pt x="53" y="44"/>
                </a:cubicBezTo>
                <a:cubicBezTo>
                  <a:pt x="443" y="44"/>
                  <a:pt x="443" y="44"/>
                  <a:pt x="443" y="44"/>
                </a:cubicBezTo>
                <a:lnTo>
                  <a:pt x="443" y="346"/>
                </a:lnTo>
                <a:close/>
                <a:moveTo>
                  <a:pt x="222" y="249"/>
                </a:moveTo>
                <a:lnTo>
                  <a:pt x="222" y="249"/>
                </a:lnTo>
                <a:cubicBezTo>
                  <a:pt x="97" y="249"/>
                  <a:pt x="97" y="249"/>
                  <a:pt x="97" y="249"/>
                </a:cubicBezTo>
                <a:cubicBezTo>
                  <a:pt x="97" y="293"/>
                  <a:pt x="97" y="293"/>
                  <a:pt x="97" y="293"/>
                </a:cubicBezTo>
                <a:cubicBezTo>
                  <a:pt x="222" y="293"/>
                  <a:pt x="222" y="293"/>
                  <a:pt x="222" y="293"/>
                </a:cubicBezTo>
                <a:lnTo>
                  <a:pt x="222" y="249"/>
                </a:lnTo>
                <a:close/>
                <a:moveTo>
                  <a:pt x="222" y="178"/>
                </a:moveTo>
                <a:lnTo>
                  <a:pt x="222" y="178"/>
                </a:lnTo>
                <a:cubicBezTo>
                  <a:pt x="97" y="178"/>
                  <a:pt x="97" y="178"/>
                  <a:pt x="97" y="178"/>
                </a:cubicBezTo>
                <a:cubicBezTo>
                  <a:pt x="97" y="222"/>
                  <a:pt x="97" y="222"/>
                  <a:pt x="97" y="222"/>
                </a:cubicBezTo>
                <a:cubicBezTo>
                  <a:pt x="222" y="222"/>
                  <a:pt x="222" y="222"/>
                  <a:pt x="222" y="222"/>
                </a:cubicBezTo>
                <a:lnTo>
                  <a:pt x="222" y="178"/>
                </a:lnTo>
                <a:close/>
                <a:moveTo>
                  <a:pt x="222" y="98"/>
                </a:moveTo>
                <a:lnTo>
                  <a:pt x="222" y="98"/>
                </a:lnTo>
                <a:cubicBezTo>
                  <a:pt x="97" y="98"/>
                  <a:pt x="97" y="98"/>
                  <a:pt x="97" y="98"/>
                </a:cubicBezTo>
                <a:cubicBezTo>
                  <a:pt x="97" y="143"/>
                  <a:pt x="97" y="143"/>
                  <a:pt x="97" y="143"/>
                </a:cubicBezTo>
                <a:cubicBezTo>
                  <a:pt x="222" y="143"/>
                  <a:pt x="222" y="143"/>
                  <a:pt x="222" y="143"/>
                </a:cubicBezTo>
                <a:lnTo>
                  <a:pt x="222" y="98"/>
                </a:lnTo>
                <a:close/>
                <a:moveTo>
                  <a:pt x="389" y="257"/>
                </a:moveTo>
                <a:lnTo>
                  <a:pt x="389" y="257"/>
                </a:lnTo>
                <a:cubicBezTo>
                  <a:pt x="389" y="257"/>
                  <a:pt x="354" y="249"/>
                  <a:pt x="354" y="231"/>
                </a:cubicBezTo>
                <a:cubicBezTo>
                  <a:pt x="354" y="204"/>
                  <a:pt x="381" y="196"/>
                  <a:pt x="381" y="151"/>
                </a:cubicBezTo>
                <a:cubicBezTo>
                  <a:pt x="381" y="125"/>
                  <a:pt x="372" y="98"/>
                  <a:pt x="336" y="98"/>
                </a:cubicBezTo>
                <a:cubicBezTo>
                  <a:pt x="301" y="98"/>
                  <a:pt x="292" y="125"/>
                  <a:pt x="292" y="151"/>
                </a:cubicBezTo>
                <a:cubicBezTo>
                  <a:pt x="292" y="196"/>
                  <a:pt x="319" y="204"/>
                  <a:pt x="319" y="231"/>
                </a:cubicBezTo>
                <a:cubicBezTo>
                  <a:pt x="319" y="249"/>
                  <a:pt x="275" y="257"/>
                  <a:pt x="275" y="257"/>
                </a:cubicBezTo>
                <a:lnTo>
                  <a:pt x="275" y="293"/>
                </a:lnTo>
                <a:cubicBezTo>
                  <a:pt x="398" y="293"/>
                  <a:pt x="398" y="293"/>
                  <a:pt x="398" y="293"/>
                </a:cubicBezTo>
                <a:cubicBezTo>
                  <a:pt x="398" y="293"/>
                  <a:pt x="398" y="257"/>
                  <a:pt x="389" y="257"/>
                </a:cubicBezTo>
                <a:close/>
              </a:path>
            </a:pathLst>
          </a:custGeom>
          <a:solidFill>
            <a:schemeClr val="bg1"/>
          </a:solidFill>
          <a:ln>
            <a:noFill/>
          </a:ln>
          <a:effectLst/>
        </p:spPr>
        <p:txBody>
          <a:bodyPr wrap="none" anchor="ctr"/>
          <a:lstStyle/>
          <a:p>
            <a:endParaRPr lang="en-US" sz="1200" dirty="0">
              <a:solidFill>
                <a:prstClr val="black"/>
              </a:solidFill>
              <a:latin typeface="Calibri Light" panose="020F0302020204030204"/>
              <a:ea typeface="微软雅黑" panose="020B0503020204020204" pitchFamily="34" charset="-122"/>
            </a:endParaRPr>
          </a:p>
        </p:txBody>
      </p:sp>
      <p:grpSp>
        <p:nvGrpSpPr>
          <p:cNvPr id="10" name="Group 3"/>
          <p:cNvGrpSpPr/>
          <p:nvPr/>
        </p:nvGrpSpPr>
        <p:grpSpPr>
          <a:xfrm>
            <a:off x="2402780" y="2121716"/>
            <a:ext cx="2966740" cy="3213805"/>
            <a:chOff x="2524195" y="2521528"/>
            <a:chExt cx="8742644" cy="9470716"/>
          </a:xfrm>
        </p:grpSpPr>
        <p:grpSp>
          <p:nvGrpSpPr>
            <p:cNvPr id="11" name="Group 33"/>
            <p:cNvGrpSpPr/>
            <p:nvPr/>
          </p:nvGrpSpPr>
          <p:grpSpPr>
            <a:xfrm>
              <a:off x="3800342" y="10064738"/>
              <a:ext cx="745888" cy="991444"/>
              <a:chOff x="9916767" y="11659096"/>
              <a:chExt cx="1032769" cy="1372771"/>
            </a:xfrm>
          </p:grpSpPr>
          <p:sp>
            <p:nvSpPr>
              <p:cNvPr id="79" name="Freeform 1092"/>
              <p:cNvSpPr>
                <a:spLocks noChangeArrowheads="1"/>
              </p:cNvSpPr>
              <p:nvPr/>
            </p:nvSpPr>
            <p:spPr bwMode="auto">
              <a:xfrm>
                <a:off x="9916767" y="12943702"/>
                <a:ext cx="75568" cy="88165"/>
              </a:xfrm>
              <a:custGeom>
                <a:avLst/>
                <a:gdLst>
                  <a:gd name="T0" fmla="*/ 3 w 26"/>
                  <a:gd name="T1" fmla="*/ 0 h 29"/>
                  <a:gd name="T2" fmla="*/ 3 w 26"/>
                  <a:gd name="T3" fmla="*/ 0 h 29"/>
                  <a:gd name="T4" fmla="*/ 3 w 26"/>
                  <a:gd name="T5" fmla="*/ 25 h 29"/>
                  <a:gd name="T6" fmla="*/ 25 w 26"/>
                  <a:gd name="T7" fmla="*/ 13 h 29"/>
                  <a:gd name="T8" fmla="*/ 3 w 26"/>
                  <a:gd name="T9" fmla="*/ 0 h 29"/>
                </a:gdLst>
                <a:ahLst/>
                <a:cxnLst>
                  <a:cxn ang="0">
                    <a:pos x="T0" y="T1"/>
                  </a:cxn>
                  <a:cxn ang="0">
                    <a:pos x="T2" y="T3"/>
                  </a:cxn>
                  <a:cxn ang="0">
                    <a:pos x="T4" y="T5"/>
                  </a:cxn>
                  <a:cxn ang="0">
                    <a:pos x="T6" y="T7"/>
                  </a:cxn>
                  <a:cxn ang="0">
                    <a:pos x="T8" y="T9"/>
                  </a:cxn>
                </a:cxnLst>
                <a:rect l="0" t="0" r="r" b="b"/>
                <a:pathLst>
                  <a:path w="26" h="29">
                    <a:moveTo>
                      <a:pt x="3" y="0"/>
                    </a:moveTo>
                    <a:lnTo>
                      <a:pt x="3" y="0"/>
                    </a:lnTo>
                    <a:cubicBezTo>
                      <a:pt x="3" y="4"/>
                      <a:pt x="0" y="22"/>
                      <a:pt x="3" y="25"/>
                    </a:cubicBezTo>
                    <a:cubicBezTo>
                      <a:pt x="3" y="28"/>
                      <a:pt x="22" y="13"/>
                      <a:pt x="25" y="13"/>
                    </a:cubicBezTo>
                    <a:cubicBezTo>
                      <a:pt x="22" y="7"/>
                      <a:pt x="13" y="0"/>
                      <a:pt x="3" y="0"/>
                    </a:cubicBezTo>
                  </a:path>
                </a:pathLst>
              </a:custGeom>
              <a:solidFill>
                <a:srgbClr val="FCB415"/>
              </a:solidFill>
              <a:ln>
                <a:noFill/>
              </a:ln>
              <a:effectLst/>
            </p:spPr>
            <p:txBody>
              <a:bodyPr wrap="none" lIns="91414" tIns="45707" rIns="91414" bIns="45707"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80" name="Freeform 1093"/>
              <p:cNvSpPr>
                <a:spLocks noChangeArrowheads="1"/>
              </p:cNvSpPr>
              <p:nvPr/>
            </p:nvSpPr>
            <p:spPr bwMode="auto">
              <a:xfrm>
                <a:off x="9967144" y="11759852"/>
                <a:ext cx="692717" cy="944566"/>
              </a:xfrm>
              <a:custGeom>
                <a:avLst/>
                <a:gdLst>
                  <a:gd name="T0" fmla="*/ 12 w 243"/>
                  <a:gd name="T1" fmla="*/ 327 h 331"/>
                  <a:gd name="T2" fmla="*/ 12 w 243"/>
                  <a:gd name="T3" fmla="*/ 327 h 331"/>
                  <a:gd name="T4" fmla="*/ 18 w 243"/>
                  <a:gd name="T5" fmla="*/ 330 h 331"/>
                  <a:gd name="T6" fmla="*/ 242 w 243"/>
                  <a:gd name="T7" fmla="*/ 15 h 331"/>
                  <a:gd name="T8" fmla="*/ 224 w 243"/>
                  <a:gd name="T9" fmla="*/ 0 h 331"/>
                  <a:gd name="T10" fmla="*/ 0 w 243"/>
                  <a:gd name="T11" fmla="*/ 315 h 331"/>
                  <a:gd name="T12" fmla="*/ 9 w 243"/>
                  <a:gd name="T13" fmla="*/ 321 h 331"/>
                  <a:gd name="T14" fmla="*/ 12 w 243"/>
                  <a:gd name="T15" fmla="*/ 327 h 3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31">
                    <a:moveTo>
                      <a:pt x="12" y="327"/>
                    </a:moveTo>
                    <a:lnTo>
                      <a:pt x="12" y="327"/>
                    </a:lnTo>
                    <a:cubicBezTo>
                      <a:pt x="15" y="327"/>
                      <a:pt x="15" y="330"/>
                      <a:pt x="18" y="330"/>
                    </a:cubicBezTo>
                    <a:cubicBezTo>
                      <a:pt x="242" y="15"/>
                      <a:pt x="242" y="15"/>
                      <a:pt x="242" y="15"/>
                    </a:cubicBezTo>
                    <a:cubicBezTo>
                      <a:pt x="224" y="0"/>
                      <a:pt x="224" y="0"/>
                      <a:pt x="224" y="0"/>
                    </a:cubicBezTo>
                    <a:cubicBezTo>
                      <a:pt x="0" y="315"/>
                      <a:pt x="0" y="315"/>
                      <a:pt x="0" y="315"/>
                    </a:cubicBezTo>
                    <a:cubicBezTo>
                      <a:pt x="9" y="321"/>
                      <a:pt x="9" y="321"/>
                      <a:pt x="9" y="321"/>
                    </a:cubicBezTo>
                    <a:lnTo>
                      <a:pt x="12" y="327"/>
                    </a:lnTo>
                  </a:path>
                </a:pathLst>
              </a:custGeom>
              <a:solidFill>
                <a:srgbClr val="FCB415"/>
              </a:solidFill>
              <a:ln>
                <a:noFill/>
              </a:ln>
              <a:effectLst/>
            </p:spPr>
            <p:txBody>
              <a:bodyPr wrap="none" lIns="91414" tIns="45707" rIns="91414" bIns="45707"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81" name="Freeform 1094"/>
              <p:cNvSpPr>
                <a:spLocks noChangeArrowheads="1"/>
              </p:cNvSpPr>
              <p:nvPr/>
            </p:nvSpPr>
            <p:spPr bwMode="auto">
              <a:xfrm>
                <a:off x="10080497" y="11848010"/>
                <a:ext cx="705308" cy="944560"/>
              </a:xfrm>
              <a:custGeom>
                <a:avLst/>
                <a:gdLst>
                  <a:gd name="T0" fmla="*/ 6 w 246"/>
                  <a:gd name="T1" fmla="*/ 318 h 331"/>
                  <a:gd name="T2" fmla="*/ 6 w 246"/>
                  <a:gd name="T3" fmla="*/ 318 h 331"/>
                  <a:gd name="T4" fmla="*/ 18 w 246"/>
                  <a:gd name="T5" fmla="*/ 327 h 331"/>
                  <a:gd name="T6" fmla="*/ 21 w 246"/>
                  <a:gd name="T7" fmla="*/ 330 h 331"/>
                  <a:gd name="T8" fmla="*/ 245 w 246"/>
                  <a:gd name="T9" fmla="*/ 12 h 331"/>
                  <a:gd name="T10" fmla="*/ 224 w 246"/>
                  <a:gd name="T11" fmla="*/ 0 h 331"/>
                  <a:gd name="T12" fmla="*/ 0 w 246"/>
                  <a:gd name="T13" fmla="*/ 315 h 331"/>
                  <a:gd name="T14" fmla="*/ 3 w 246"/>
                  <a:gd name="T15" fmla="*/ 315 h 331"/>
                  <a:gd name="T16" fmla="*/ 6 w 246"/>
                  <a:gd name="T17" fmla="*/ 318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6" h="331">
                    <a:moveTo>
                      <a:pt x="6" y="318"/>
                    </a:moveTo>
                    <a:lnTo>
                      <a:pt x="6" y="318"/>
                    </a:lnTo>
                    <a:cubicBezTo>
                      <a:pt x="18" y="327"/>
                      <a:pt x="18" y="327"/>
                      <a:pt x="18" y="327"/>
                    </a:cubicBezTo>
                    <a:cubicBezTo>
                      <a:pt x="18" y="327"/>
                      <a:pt x="18" y="327"/>
                      <a:pt x="21" y="330"/>
                    </a:cubicBezTo>
                    <a:cubicBezTo>
                      <a:pt x="245" y="12"/>
                      <a:pt x="245" y="12"/>
                      <a:pt x="245" y="12"/>
                    </a:cubicBezTo>
                    <a:cubicBezTo>
                      <a:pt x="224" y="0"/>
                      <a:pt x="224" y="0"/>
                      <a:pt x="224" y="0"/>
                    </a:cubicBezTo>
                    <a:cubicBezTo>
                      <a:pt x="0" y="315"/>
                      <a:pt x="0" y="315"/>
                      <a:pt x="0" y="315"/>
                    </a:cubicBezTo>
                    <a:lnTo>
                      <a:pt x="3" y="315"/>
                    </a:lnTo>
                    <a:lnTo>
                      <a:pt x="6" y="318"/>
                    </a:lnTo>
                  </a:path>
                </a:pathLst>
              </a:custGeom>
              <a:solidFill>
                <a:srgbClr val="FCB415"/>
              </a:solidFill>
              <a:ln>
                <a:noFill/>
              </a:ln>
              <a:effectLst/>
            </p:spPr>
            <p:txBody>
              <a:bodyPr wrap="none" lIns="91414" tIns="45707" rIns="91414" bIns="45707"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82" name="Freeform 1095"/>
              <p:cNvSpPr>
                <a:spLocks noChangeArrowheads="1"/>
              </p:cNvSpPr>
              <p:nvPr/>
            </p:nvSpPr>
            <p:spPr bwMode="auto">
              <a:xfrm>
                <a:off x="10672451" y="11659096"/>
                <a:ext cx="277085" cy="239294"/>
              </a:xfrm>
              <a:custGeom>
                <a:avLst/>
                <a:gdLst>
                  <a:gd name="T0" fmla="*/ 88 w 95"/>
                  <a:gd name="T1" fmla="*/ 36 h 82"/>
                  <a:gd name="T2" fmla="*/ 88 w 95"/>
                  <a:gd name="T3" fmla="*/ 36 h 82"/>
                  <a:gd name="T4" fmla="*/ 39 w 95"/>
                  <a:gd name="T5" fmla="*/ 2 h 82"/>
                  <a:gd name="T6" fmla="*/ 30 w 95"/>
                  <a:gd name="T7" fmla="*/ 0 h 82"/>
                  <a:gd name="T8" fmla="*/ 21 w 95"/>
                  <a:gd name="T9" fmla="*/ 0 h 82"/>
                  <a:gd name="T10" fmla="*/ 0 w 95"/>
                  <a:gd name="T11" fmla="*/ 27 h 82"/>
                  <a:gd name="T12" fmla="*/ 78 w 95"/>
                  <a:gd name="T13" fmla="*/ 81 h 82"/>
                  <a:gd name="T14" fmla="*/ 94 w 95"/>
                  <a:gd name="T15" fmla="*/ 54 h 82"/>
                  <a:gd name="T16" fmla="*/ 88 w 95"/>
                  <a:gd name="T17" fmla="*/ 3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82">
                    <a:moveTo>
                      <a:pt x="88" y="36"/>
                    </a:moveTo>
                    <a:lnTo>
                      <a:pt x="88" y="36"/>
                    </a:lnTo>
                    <a:cubicBezTo>
                      <a:pt x="39" y="2"/>
                      <a:pt x="39" y="2"/>
                      <a:pt x="39" y="2"/>
                    </a:cubicBezTo>
                    <a:cubicBezTo>
                      <a:pt x="36" y="0"/>
                      <a:pt x="33" y="0"/>
                      <a:pt x="30" y="0"/>
                    </a:cubicBezTo>
                    <a:cubicBezTo>
                      <a:pt x="27" y="0"/>
                      <a:pt x="24" y="0"/>
                      <a:pt x="21" y="0"/>
                    </a:cubicBezTo>
                    <a:cubicBezTo>
                      <a:pt x="0" y="27"/>
                      <a:pt x="0" y="27"/>
                      <a:pt x="0" y="27"/>
                    </a:cubicBezTo>
                    <a:cubicBezTo>
                      <a:pt x="78" y="81"/>
                      <a:pt x="78" y="81"/>
                      <a:pt x="78" y="81"/>
                    </a:cubicBezTo>
                    <a:cubicBezTo>
                      <a:pt x="94" y="54"/>
                      <a:pt x="94" y="54"/>
                      <a:pt x="94" y="54"/>
                    </a:cubicBezTo>
                    <a:cubicBezTo>
                      <a:pt x="94" y="48"/>
                      <a:pt x="94" y="39"/>
                      <a:pt x="88" y="36"/>
                    </a:cubicBezTo>
                  </a:path>
                </a:pathLst>
              </a:custGeom>
              <a:solidFill>
                <a:srgbClr val="FCB415"/>
              </a:solidFill>
              <a:ln>
                <a:noFill/>
              </a:ln>
              <a:effectLst/>
            </p:spPr>
            <p:txBody>
              <a:bodyPr wrap="none" lIns="91414" tIns="45707" rIns="91414" bIns="45707"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83" name="Freeform 1096"/>
              <p:cNvSpPr>
                <a:spLocks noChangeArrowheads="1"/>
              </p:cNvSpPr>
              <p:nvPr/>
            </p:nvSpPr>
            <p:spPr bwMode="auto">
              <a:xfrm>
                <a:off x="10181258" y="11923578"/>
                <a:ext cx="692708" cy="931969"/>
              </a:xfrm>
              <a:custGeom>
                <a:avLst/>
                <a:gdLst>
                  <a:gd name="T0" fmla="*/ 0 w 243"/>
                  <a:gd name="T1" fmla="*/ 315 h 325"/>
                  <a:gd name="T2" fmla="*/ 0 w 243"/>
                  <a:gd name="T3" fmla="*/ 315 h 325"/>
                  <a:gd name="T4" fmla="*/ 6 w 243"/>
                  <a:gd name="T5" fmla="*/ 318 h 325"/>
                  <a:gd name="T6" fmla="*/ 9 w 243"/>
                  <a:gd name="T7" fmla="*/ 318 h 325"/>
                  <a:gd name="T8" fmla="*/ 18 w 243"/>
                  <a:gd name="T9" fmla="*/ 324 h 325"/>
                  <a:gd name="T10" fmla="*/ 242 w 243"/>
                  <a:gd name="T11" fmla="*/ 12 h 325"/>
                  <a:gd name="T12" fmla="*/ 227 w 243"/>
                  <a:gd name="T13" fmla="*/ 0 h 325"/>
                  <a:gd name="T14" fmla="*/ 0 w 243"/>
                  <a:gd name="T15" fmla="*/ 31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325">
                    <a:moveTo>
                      <a:pt x="0" y="315"/>
                    </a:moveTo>
                    <a:lnTo>
                      <a:pt x="0" y="315"/>
                    </a:lnTo>
                    <a:cubicBezTo>
                      <a:pt x="3" y="315"/>
                      <a:pt x="6" y="315"/>
                      <a:pt x="6" y="318"/>
                    </a:cubicBezTo>
                    <a:cubicBezTo>
                      <a:pt x="9" y="318"/>
                      <a:pt x="9" y="318"/>
                      <a:pt x="9" y="318"/>
                    </a:cubicBezTo>
                    <a:cubicBezTo>
                      <a:pt x="18" y="324"/>
                      <a:pt x="18" y="324"/>
                      <a:pt x="18" y="324"/>
                    </a:cubicBezTo>
                    <a:cubicBezTo>
                      <a:pt x="242" y="12"/>
                      <a:pt x="242" y="12"/>
                      <a:pt x="242" y="12"/>
                    </a:cubicBezTo>
                    <a:cubicBezTo>
                      <a:pt x="227" y="0"/>
                      <a:pt x="227" y="0"/>
                      <a:pt x="227" y="0"/>
                    </a:cubicBezTo>
                    <a:lnTo>
                      <a:pt x="0" y="315"/>
                    </a:lnTo>
                  </a:path>
                </a:pathLst>
              </a:custGeom>
              <a:solidFill>
                <a:srgbClr val="FCB415"/>
              </a:solidFill>
              <a:ln>
                <a:noFill/>
              </a:ln>
              <a:effectLst/>
            </p:spPr>
            <p:txBody>
              <a:bodyPr wrap="none" lIns="91414" tIns="45707" rIns="91414" bIns="45707" anchor="ctr"/>
              <a:lstStyle/>
              <a:p>
                <a:endParaRPr lang="en-US" sz="1200" dirty="0">
                  <a:solidFill>
                    <a:prstClr val="black"/>
                  </a:solidFill>
                  <a:latin typeface="Calibri Light" panose="020F0302020204030204"/>
                  <a:ea typeface="微软雅黑" panose="020B0503020204020204" pitchFamily="34" charset="-122"/>
                </a:endParaRPr>
              </a:p>
            </p:txBody>
          </p:sp>
          <p:sp>
            <p:nvSpPr>
              <p:cNvPr id="84" name="Freeform 1097"/>
              <p:cNvSpPr>
                <a:spLocks noChangeArrowheads="1"/>
              </p:cNvSpPr>
              <p:nvPr/>
            </p:nvSpPr>
            <p:spPr bwMode="auto">
              <a:xfrm>
                <a:off x="9941956" y="12729603"/>
                <a:ext cx="239306" cy="239285"/>
              </a:xfrm>
              <a:custGeom>
                <a:avLst/>
                <a:gdLst>
                  <a:gd name="T0" fmla="*/ 78 w 85"/>
                  <a:gd name="T1" fmla="*/ 48 h 83"/>
                  <a:gd name="T2" fmla="*/ 78 w 85"/>
                  <a:gd name="T3" fmla="*/ 48 h 83"/>
                  <a:gd name="T4" fmla="*/ 51 w 85"/>
                  <a:gd name="T5" fmla="*/ 27 h 83"/>
                  <a:gd name="T6" fmla="*/ 42 w 85"/>
                  <a:gd name="T7" fmla="*/ 21 h 83"/>
                  <a:gd name="T8" fmla="*/ 15 w 85"/>
                  <a:gd name="T9" fmla="*/ 3 h 83"/>
                  <a:gd name="T10" fmla="*/ 15 w 85"/>
                  <a:gd name="T11" fmla="*/ 0 h 83"/>
                  <a:gd name="T12" fmla="*/ 12 w 85"/>
                  <a:gd name="T13" fmla="*/ 0 h 83"/>
                  <a:gd name="T14" fmla="*/ 6 w 85"/>
                  <a:gd name="T15" fmla="*/ 15 h 83"/>
                  <a:gd name="T16" fmla="*/ 3 w 85"/>
                  <a:gd name="T17" fmla="*/ 21 h 83"/>
                  <a:gd name="T18" fmla="*/ 0 w 85"/>
                  <a:gd name="T19" fmla="*/ 57 h 83"/>
                  <a:gd name="T20" fmla="*/ 33 w 85"/>
                  <a:gd name="T21" fmla="*/ 82 h 83"/>
                  <a:gd name="T22" fmla="*/ 63 w 85"/>
                  <a:gd name="T23" fmla="*/ 63 h 83"/>
                  <a:gd name="T24" fmla="*/ 69 w 85"/>
                  <a:gd name="T25" fmla="*/ 60 h 83"/>
                  <a:gd name="T26" fmla="*/ 84 w 85"/>
                  <a:gd name="T27" fmla="*/ 51 h 83"/>
                  <a:gd name="T28" fmla="*/ 81 w 85"/>
                  <a:gd name="T29" fmla="*/ 48 h 83"/>
                  <a:gd name="T30" fmla="*/ 78 w 85"/>
                  <a:gd name="T31" fmla="*/ 48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5" h="83">
                    <a:moveTo>
                      <a:pt x="78" y="48"/>
                    </a:moveTo>
                    <a:lnTo>
                      <a:pt x="78" y="48"/>
                    </a:lnTo>
                    <a:cubicBezTo>
                      <a:pt x="69" y="45"/>
                      <a:pt x="57" y="36"/>
                      <a:pt x="51" y="27"/>
                    </a:cubicBezTo>
                    <a:cubicBezTo>
                      <a:pt x="42" y="21"/>
                      <a:pt x="42" y="21"/>
                      <a:pt x="42" y="21"/>
                    </a:cubicBezTo>
                    <a:cubicBezTo>
                      <a:pt x="33" y="18"/>
                      <a:pt x="21" y="9"/>
                      <a:pt x="15" y="3"/>
                    </a:cubicBezTo>
                    <a:lnTo>
                      <a:pt x="15" y="0"/>
                    </a:lnTo>
                    <a:cubicBezTo>
                      <a:pt x="12" y="0"/>
                      <a:pt x="12" y="0"/>
                      <a:pt x="12" y="0"/>
                    </a:cubicBezTo>
                    <a:cubicBezTo>
                      <a:pt x="9" y="0"/>
                      <a:pt x="6" y="6"/>
                      <a:pt x="6" y="15"/>
                    </a:cubicBezTo>
                    <a:cubicBezTo>
                      <a:pt x="3" y="21"/>
                      <a:pt x="3" y="21"/>
                      <a:pt x="3" y="21"/>
                    </a:cubicBezTo>
                    <a:cubicBezTo>
                      <a:pt x="0" y="57"/>
                      <a:pt x="0" y="57"/>
                      <a:pt x="0" y="57"/>
                    </a:cubicBezTo>
                    <a:cubicBezTo>
                      <a:pt x="9" y="60"/>
                      <a:pt x="24" y="66"/>
                      <a:pt x="33" y="82"/>
                    </a:cubicBezTo>
                    <a:cubicBezTo>
                      <a:pt x="63" y="63"/>
                      <a:pt x="63" y="63"/>
                      <a:pt x="63" y="63"/>
                    </a:cubicBezTo>
                    <a:cubicBezTo>
                      <a:pt x="69" y="60"/>
                      <a:pt x="69" y="60"/>
                      <a:pt x="69" y="60"/>
                    </a:cubicBezTo>
                    <a:cubicBezTo>
                      <a:pt x="78" y="57"/>
                      <a:pt x="81" y="54"/>
                      <a:pt x="84" y="51"/>
                    </a:cubicBezTo>
                    <a:cubicBezTo>
                      <a:pt x="81" y="48"/>
                      <a:pt x="81" y="48"/>
                      <a:pt x="81" y="48"/>
                    </a:cubicBezTo>
                    <a:cubicBezTo>
                      <a:pt x="81" y="48"/>
                      <a:pt x="81" y="48"/>
                      <a:pt x="78" y="48"/>
                    </a:cubicBezTo>
                  </a:path>
                </a:pathLst>
              </a:custGeom>
              <a:solidFill>
                <a:srgbClr val="FCB415"/>
              </a:solidFill>
              <a:ln>
                <a:noFill/>
              </a:ln>
              <a:effectLst/>
            </p:spPr>
            <p:txBody>
              <a:bodyPr wrap="none" lIns="91414" tIns="45707" rIns="91414" bIns="45707" anchor="ctr"/>
              <a:lstStyle/>
              <a:p>
                <a:endParaRPr lang="en-US" sz="1200" dirty="0">
                  <a:solidFill>
                    <a:prstClr val="black"/>
                  </a:solidFill>
                  <a:latin typeface="Calibri Light" panose="020F0302020204030204"/>
                  <a:ea typeface="微软雅黑" panose="020B0503020204020204" pitchFamily="34" charset="-122"/>
                </a:endParaRPr>
              </a:p>
            </p:txBody>
          </p:sp>
        </p:grpSp>
        <p:grpSp>
          <p:nvGrpSpPr>
            <p:cNvPr id="12" name="Group 37"/>
            <p:cNvGrpSpPr/>
            <p:nvPr/>
          </p:nvGrpSpPr>
          <p:grpSpPr>
            <a:xfrm rot="19385170">
              <a:off x="3988335" y="6990732"/>
              <a:ext cx="828523" cy="1189633"/>
              <a:chOff x="18561758" y="2385889"/>
              <a:chExt cx="2160750" cy="3102509"/>
            </a:xfrm>
          </p:grpSpPr>
          <p:sp>
            <p:nvSpPr>
              <p:cNvPr id="55" name="Freeform 277"/>
              <p:cNvSpPr/>
              <p:nvPr/>
            </p:nvSpPr>
            <p:spPr bwMode="auto">
              <a:xfrm>
                <a:off x="18561758" y="2385889"/>
                <a:ext cx="2160750" cy="3102509"/>
              </a:xfrm>
              <a:custGeom>
                <a:avLst/>
                <a:gdLst>
                  <a:gd name="T0" fmla="*/ 0 w 366"/>
                  <a:gd name="T1" fmla="*/ 494 h 527"/>
                  <a:gd name="T2" fmla="*/ 34 w 366"/>
                  <a:gd name="T3" fmla="*/ 527 h 527"/>
                  <a:gd name="T4" fmla="*/ 333 w 366"/>
                  <a:gd name="T5" fmla="*/ 527 h 527"/>
                  <a:gd name="T6" fmla="*/ 366 w 366"/>
                  <a:gd name="T7" fmla="*/ 494 h 527"/>
                  <a:gd name="T8" fmla="*/ 366 w 366"/>
                  <a:gd name="T9" fmla="*/ 34 h 527"/>
                  <a:gd name="T10" fmla="*/ 333 w 366"/>
                  <a:gd name="T11" fmla="*/ 0 h 527"/>
                  <a:gd name="T12" fmla="*/ 34 w 366"/>
                  <a:gd name="T13" fmla="*/ 0 h 527"/>
                  <a:gd name="T14" fmla="*/ 0 w 366"/>
                  <a:gd name="T15" fmla="*/ 34 h 527"/>
                  <a:gd name="T16" fmla="*/ 0 w 366"/>
                  <a:gd name="T17" fmla="*/ 494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6" h="527">
                    <a:moveTo>
                      <a:pt x="0" y="494"/>
                    </a:moveTo>
                    <a:cubicBezTo>
                      <a:pt x="0" y="512"/>
                      <a:pt x="15" y="527"/>
                      <a:pt x="34" y="527"/>
                    </a:cubicBezTo>
                    <a:cubicBezTo>
                      <a:pt x="333" y="527"/>
                      <a:pt x="333" y="527"/>
                      <a:pt x="333" y="527"/>
                    </a:cubicBezTo>
                    <a:cubicBezTo>
                      <a:pt x="351" y="527"/>
                      <a:pt x="366" y="512"/>
                      <a:pt x="366" y="494"/>
                    </a:cubicBezTo>
                    <a:cubicBezTo>
                      <a:pt x="366" y="34"/>
                      <a:pt x="366" y="34"/>
                      <a:pt x="366" y="34"/>
                    </a:cubicBezTo>
                    <a:cubicBezTo>
                      <a:pt x="366" y="15"/>
                      <a:pt x="351" y="0"/>
                      <a:pt x="333" y="0"/>
                    </a:cubicBezTo>
                    <a:cubicBezTo>
                      <a:pt x="34" y="0"/>
                      <a:pt x="34" y="0"/>
                      <a:pt x="34" y="0"/>
                    </a:cubicBezTo>
                    <a:cubicBezTo>
                      <a:pt x="15" y="0"/>
                      <a:pt x="0" y="15"/>
                      <a:pt x="0" y="34"/>
                    </a:cubicBezTo>
                    <a:lnTo>
                      <a:pt x="0" y="494"/>
                    </a:lnTo>
                    <a:close/>
                  </a:path>
                </a:pathLst>
              </a:custGeom>
              <a:solidFill>
                <a:srgbClr val="2D3539"/>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6" name="Rectangle 278"/>
              <p:cNvSpPr>
                <a:spLocks noChangeArrowheads="1"/>
              </p:cNvSpPr>
              <p:nvPr/>
            </p:nvSpPr>
            <p:spPr bwMode="auto">
              <a:xfrm>
                <a:off x="18721666" y="2532620"/>
                <a:ext cx="1842254" cy="2720479"/>
              </a:xfrm>
              <a:prstGeom prst="rect">
                <a:avLst/>
              </a:prstGeom>
              <a:solidFill>
                <a:srgbClr val="FFFFF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7" name="Freeform 281"/>
              <p:cNvSpPr/>
              <p:nvPr/>
            </p:nvSpPr>
            <p:spPr bwMode="auto">
              <a:xfrm>
                <a:off x="18815497" y="3457953"/>
                <a:ext cx="1671773" cy="1718475"/>
              </a:xfrm>
              <a:custGeom>
                <a:avLst/>
                <a:gdLst>
                  <a:gd name="T0" fmla="*/ 278 w 283"/>
                  <a:gd name="T1" fmla="*/ 292 h 292"/>
                  <a:gd name="T2" fmla="*/ 5 w 283"/>
                  <a:gd name="T3" fmla="*/ 292 h 292"/>
                  <a:gd name="T4" fmla="*/ 0 w 283"/>
                  <a:gd name="T5" fmla="*/ 287 h 292"/>
                  <a:gd name="T6" fmla="*/ 5 w 283"/>
                  <a:gd name="T7" fmla="*/ 283 h 292"/>
                  <a:gd name="T8" fmla="*/ 274 w 283"/>
                  <a:gd name="T9" fmla="*/ 283 h 292"/>
                  <a:gd name="T10" fmla="*/ 274 w 283"/>
                  <a:gd name="T11" fmla="*/ 5 h 292"/>
                  <a:gd name="T12" fmla="*/ 278 w 283"/>
                  <a:gd name="T13" fmla="*/ 0 h 292"/>
                  <a:gd name="T14" fmla="*/ 283 w 283"/>
                  <a:gd name="T15" fmla="*/ 5 h 292"/>
                  <a:gd name="T16" fmla="*/ 283 w 283"/>
                  <a:gd name="T17" fmla="*/ 287 h 292"/>
                  <a:gd name="T18" fmla="*/ 278 w 283"/>
                  <a:gd name="T19"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292">
                    <a:moveTo>
                      <a:pt x="278" y="292"/>
                    </a:moveTo>
                    <a:cubicBezTo>
                      <a:pt x="5" y="292"/>
                      <a:pt x="5" y="292"/>
                      <a:pt x="5" y="292"/>
                    </a:cubicBezTo>
                    <a:cubicBezTo>
                      <a:pt x="2" y="292"/>
                      <a:pt x="0" y="290"/>
                      <a:pt x="0" y="287"/>
                    </a:cubicBezTo>
                    <a:cubicBezTo>
                      <a:pt x="0" y="285"/>
                      <a:pt x="2" y="283"/>
                      <a:pt x="5" y="283"/>
                    </a:cubicBezTo>
                    <a:cubicBezTo>
                      <a:pt x="274" y="283"/>
                      <a:pt x="274" y="283"/>
                      <a:pt x="274" y="283"/>
                    </a:cubicBezTo>
                    <a:cubicBezTo>
                      <a:pt x="274" y="5"/>
                      <a:pt x="274" y="5"/>
                      <a:pt x="274" y="5"/>
                    </a:cubicBezTo>
                    <a:cubicBezTo>
                      <a:pt x="274" y="2"/>
                      <a:pt x="276" y="0"/>
                      <a:pt x="278" y="0"/>
                    </a:cubicBezTo>
                    <a:cubicBezTo>
                      <a:pt x="281" y="0"/>
                      <a:pt x="283" y="2"/>
                      <a:pt x="283" y="5"/>
                    </a:cubicBezTo>
                    <a:cubicBezTo>
                      <a:pt x="283" y="287"/>
                      <a:pt x="283" y="287"/>
                      <a:pt x="283" y="287"/>
                    </a:cubicBezTo>
                    <a:cubicBezTo>
                      <a:pt x="283" y="290"/>
                      <a:pt x="281" y="292"/>
                      <a:pt x="278" y="292"/>
                    </a:cubicBezTo>
                    <a:close/>
                  </a:path>
                </a:pathLst>
              </a:custGeom>
              <a:solidFill>
                <a:srgbClr val="BCBCB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8" name="Freeform 282"/>
              <p:cNvSpPr/>
              <p:nvPr/>
            </p:nvSpPr>
            <p:spPr bwMode="auto">
              <a:xfrm>
                <a:off x="18857787" y="282211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0" y="12"/>
                      <a:pt x="237" y="12"/>
                    </a:cubicBezTo>
                    <a:cubicBezTo>
                      <a:pt x="6" y="12"/>
                      <a:pt x="6" y="12"/>
                      <a:pt x="6" y="12"/>
                    </a:cubicBezTo>
                    <a:cubicBezTo>
                      <a:pt x="2" y="12"/>
                      <a:pt x="0" y="10"/>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9" name="Freeform 283"/>
              <p:cNvSpPr/>
              <p:nvPr/>
            </p:nvSpPr>
            <p:spPr bwMode="auto">
              <a:xfrm>
                <a:off x="18851179" y="2939767"/>
                <a:ext cx="796900" cy="70061"/>
              </a:xfrm>
              <a:custGeom>
                <a:avLst/>
                <a:gdLst>
                  <a:gd name="T0" fmla="*/ 129 w 135"/>
                  <a:gd name="T1" fmla="*/ 0 h 12"/>
                  <a:gd name="T2" fmla="*/ 6 w 135"/>
                  <a:gd name="T3" fmla="*/ 0 h 12"/>
                  <a:gd name="T4" fmla="*/ 0 w 135"/>
                  <a:gd name="T5" fmla="*/ 6 h 12"/>
                  <a:gd name="T6" fmla="*/ 6 w 135"/>
                  <a:gd name="T7" fmla="*/ 12 h 12"/>
                  <a:gd name="T8" fmla="*/ 129 w 135"/>
                  <a:gd name="T9" fmla="*/ 12 h 12"/>
                  <a:gd name="T10" fmla="*/ 135 w 135"/>
                  <a:gd name="T11" fmla="*/ 6 h 12"/>
                  <a:gd name="T12" fmla="*/ 129 w 135"/>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35" h="12">
                    <a:moveTo>
                      <a:pt x="129" y="0"/>
                    </a:moveTo>
                    <a:cubicBezTo>
                      <a:pt x="6" y="0"/>
                      <a:pt x="6" y="0"/>
                      <a:pt x="6" y="0"/>
                    </a:cubicBezTo>
                    <a:cubicBezTo>
                      <a:pt x="3" y="0"/>
                      <a:pt x="0" y="3"/>
                      <a:pt x="0" y="6"/>
                    </a:cubicBezTo>
                    <a:cubicBezTo>
                      <a:pt x="0" y="9"/>
                      <a:pt x="3" y="12"/>
                      <a:pt x="6" y="12"/>
                    </a:cubicBezTo>
                    <a:cubicBezTo>
                      <a:pt x="129" y="12"/>
                      <a:pt x="129" y="12"/>
                      <a:pt x="129" y="12"/>
                    </a:cubicBezTo>
                    <a:cubicBezTo>
                      <a:pt x="132" y="12"/>
                      <a:pt x="135" y="9"/>
                      <a:pt x="135" y="6"/>
                    </a:cubicBezTo>
                    <a:cubicBezTo>
                      <a:pt x="135" y="3"/>
                      <a:pt x="132" y="0"/>
                      <a:pt x="129"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0" name="Freeform 284"/>
              <p:cNvSpPr/>
              <p:nvPr/>
            </p:nvSpPr>
            <p:spPr bwMode="auto">
              <a:xfrm>
                <a:off x="19712836" y="2945054"/>
                <a:ext cx="377966" cy="64773"/>
              </a:xfrm>
              <a:custGeom>
                <a:avLst/>
                <a:gdLst>
                  <a:gd name="T0" fmla="*/ 59 w 64"/>
                  <a:gd name="T1" fmla="*/ 0 h 11"/>
                  <a:gd name="T2" fmla="*/ 6 w 64"/>
                  <a:gd name="T3" fmla="*/ 0 h 11"/>
                  <a:gd name="T4" fmla="*/ 0 w 64"/>
                  <a:gd name="T5" fmla="*/ 5 h 11"/>
                  <a:gd name="T6" fmla="*/ 6 w 64"/>
                  <a:gd name="T7" fmla="*/ 11 h 11"/>
                  <a:gd name="T8" fmla="*/ 59 w 64"/>
                  <a:gd name="T9" fmla="*/ 11 h 11"/>
                  <a:gd name="T10" fmla="*/ 64 w 64"/>
                  <a:gd name="T11" fmla="*/ 5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2"/>
                      <a:pt x="0" y="5"/>
                    </a:cubicBezTo>
                    <a:cubicBezTo>
                      <a:pt x="0" y="8"/>
                      <a:pt x="3" y="11"/>
                      <a:pt x="6" y="11"/>
                    </a:cubicBezTo>
                    <a:cubicBezTo>
                      <a:pt x="59" y="11"/>
                      <a:pt x="59" y="11"/>
                      <a:pt x="59" y="11"/>
                    </a:cubicBezTo>
                    <a:cubicBezTo>
                      <a:pt x="62" y="11"/>
                      <a:pt x="64" y="8"/>
                      <a:pt x="64" y="5"/>
                    </a:cubicBezTo>
                    <a:cubicBezTo>
                      <a:pt x="64" y="2"/>
                      <a:pt x="62" y="0"/>
                      <a:pt x="59"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1" name="Freeform 285"/>
              <p:cNvSpPr/>
              <p:nvPr/>
            </p:nvSpPr>
            <p:spPr bwMode="auto">
              <a:xfrm>
                <a:off x="18857787" y="3057417"/>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10"/>
                      <a:pt x="241" y="12"/>
                      <a:pt x="237" y="12"/>
                    </a:cubicBezTo>
                    <a:cubicBezTo>
                      <a:pt x="6" y="12"/>
                      <a:pt x="6" y="12"/>
                      <a:pt x="6" y="12"/>
                    </a:cubicBezTo>
                    <a:cubicBezTo>
                      <a:pt x="3" y="12"/>
                      <a:pt x="0" y="10"/>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2" name="Freeform 286"/>
              <p:cNvSpPr/>
              <p:nvPr/>
            </p:nvSpPr>
            <p:spPr bwMode="auto">
              <a:xfrm>
                <a:off x="19282008" y="3192251"/>
                <a:ext cx="377966" cy="59485"/>
              </a:xfrm>
              <a:custGeom>
                <a:avLst/>
                <a:gdLst>
                  <a:gd name="T0" fmla="*/ 64 w 64"/>
                  <a:gd name="T1" fmla="*/ 5 h 10"/>
                  <a:gd name="T2" fmla="*/ 58 w 64"/>
                  <a:gd name="T3" fmla="*/ 10 h 10"/>
                  <a:gd name="T4" fmla="*/ 6 w 64"/>
                  <a:gd name="T5" fmla="*/ 10 h 10"/>
                  <a:gd name="T6" fmla="*/ 0 w 64"/>
                  <a:gd name="T7" fmla="*/ 5 h 10"/>
                  <a:gd name="T8" fmla="*/ 0 w 64"/>
                  <a:gd name="T9" fmla="*/ 5 h 10"/>
                  <a:gd name="T10" fmla="*/ 6 w 64"/>
                  <a:gd name="T11" fmla="*/ 0 h 10"/>
                  <a:gd name="T12" fmla="*/ 58 w 64"/>
                  <a:gd name="T13" fmla="*/ 0 h 10"/>
                  <a:gd name="T14" fmla="*/ 64 w 64"/>
                  <a:gd name="T15" fmla="*/ 5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0">
                    <a:moveTo>
                      <a:pt x="64" y="5"/>
                    </a:moveTo>
                    <a:cubicBezTo>
                      <a:pt x="64" y="8"/>
                      <a:pt x="61" y="10"/>
                      <a:pt x="58" y="10"/>
                    </a:cubicBezTo>
                    <a:cubicBezTo>
                      <a:pt x="6" y="10"/>
                      <a:pt x="6" y="10"/>
                      <a:pt x="6" y="10"/>
                    </a:cubicBezTo>
                    <a:cubicBezTo>
                      <a:pt x="3" y="10"/>
                      <a:pt x="0" y="8"/>
                      <a:pt x="0" y="5"/>
                    </a:cubicBezTo>
                    <a:cubicBezTo>
                      <a:pt x="0" y="5"/>
                      <a:pt x="0" y="5"/>
                      <a:pt x="0" y="5"/>
                    </a:cubicBezTo>
                    <a:cubicBezTo>
                      <a:pt x="0" y="2"/>
                      <a:pt x="3" y="0"/>
                      <a:pt x="6" y="0"/>
                    </a:cubicBezTo>
                    <a:cubicBezTo>
                      <a:pt x="58" y="0"/>
                      <a:pt x="58" y="0"/>
                      <a:pt x="58" y="0"/>
                    </a:cubicBezTo>
                    <a:cubicBezTo>
                      <a:pt x="61" y="0"/>
                      <a:pt x="64" y="2"/>
                      <a:pt x="64" y="5"/>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3" name="Freeform 287"/>
              <p:cNvSpPr/>
              <p:nvPr/>
            </p:nvSpPr>
            <p:spPr bwMode="auto">
              <a:xfrm>
                <a:off x="18857787" y="3192251"/>
                <a:ext cx="371358" cy="59485"/>
              </a:xfrm>
              <a:custGeom>
                <a:avLst/>
                <a:gdLst>
                  <a:gd name="T0" fmla="*/ 58 w 63"/>
                  <a:gd name="T1" fmla="*/ 0 h 10"/>
                  <a:gd name="T2" fmla="*/ 5 w 63"/>
                  <a:gd name="T3" fmla="*/ 0 h 10"/>
                  <a:gd name="T4" fmla="*/ 0 w 63"/>
                  <a:gd name="T5" fmla="*/ 5 h 10"/>
                  <a:gd name="T6" fmla="*/ 5 w 63"/>
                  <a:gd name="T7" fmla="*/ 10 h 10"/>
                  <a:gd name="T8" fmla="*/ 58 w 63"/>
                  <a:gd name="T9" fmla="*/ 10 h 10"/>
                  <a:gd name="T10" fmla="*/ 63 w 63"/>
                  <a:gd name="T11" fmla="*/ 5 h 10"/>
                  <a:gd name="T12" fmla="*/ 58 w 63"/>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63" h="10">
                    <a:moveTo>
                      <a:pt x="58" y="0"/>
                    </a:moveTo>
                    <a:cubicBezTo>
                      <a:pt x="5" y="0"/>
                      <a:pt x="5" y="0"/>
                      <a:pt x="5" y="0"/>
                    </a:cubicBezTo>
                    <a:cubicBezTo>
                      <a:pt x="2" y="0"/>
                      <a:pt x="0" y="2"/>
                      <a:pt x="0" y="5"/>
                    </a:cubicBezTo>
                    <a:cubicBezTo>
                      <a:pt x="0" y="8"/>
                      <a:pt x="2" y="10"/>
                      <a:pt x="5" y="10"/>
                    </a:cubicBezTo>
                    <a:cubicBezTo>
                      <a:pt x="58" y="10"/>
                      <a:pt x="58" y="10"/>
                      <a:pt x="58" y="10"/>
                    </a:cubicBezTo>
                    <a:cubicBezTo>
                      <a:pt x="61" y="10"/>
                      <a:pt x="63" y="8"/>
                      <a:pt x="63" y="5"/>
                    </a:cubicBezTo>
                    <a:cubicBezTo>
                      <a:pt x="63" y="2"/>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4" name="Freeform 288"/>
              <p:cNvSpPr/>
              <p:nvPr/>
            </p:nvSpPr>
            <p:spPr bwMode="auto">
              <a:xfrm>
                <a:off x="18845893" y="3357488"/>
                <a:ext cx="1433892"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3"/>
                      <a:pt x="3" y="0"/>
                      <a:pt x="6" y="0"/>
                    </a:cubicBezTo>
                    <a:cubicBezTo>
                      <a:pt x="237" y="0"/>
                      <a:pt x="237" y="0"/>
                      <a:pt x="237" y="0"/>
                    </a:cubicBezTo>
                    <a:cubicBezTo>
                      <a:pt x="241"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5" name="Freeform 289"/>
              <p:cNvSpPr/>
              <p:nvPr/>
            </p:nvSpPr>
            <p:spPr bwMode="auto">
              <a:xfrm>
                <a:off x="18839286" y="3475138"/>
                <a:ext cx="796900" cy="64773"/>
              </a:xfrm>
              <a:custGeom>
                <a:avLst/>
                <a:gdLst>
                  <a:gd name="T0" fmla="*/ 130 w 135"/>
                  <a:gd name="T1" fmla="*/ 0 h 11"/>
                  <a:gd name="T2" fmla="*/ 6 w 135"/>
                  <a:gd name="T3" fmla="*/ 0 h 11"/>
                  <a:gd name="T4" fmla="*/ 0 w 135"/>
                  <a:gd name="T5" fmla="*/ 6 h 11"/>
                  <a:gd name="T6" fmla="*/ 6 w 135"/>
                  <a:gd name="T7" fmla="*/ 11 h 11"/>
                  <a:gd name="T8" fmla="*/ 130 w 135"/>
                  <a:gd name="T9" fmla="*/ 11 h 11"/>
                  <a:gd name="T10" fmla="*/ 135 w 135"/>
                  <a:gd name="T11" fmla="*/ 6 h 11"/>
                  <a:gd name="T12" fmla="*/ 130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30" y="0"/>
                    </a:moveTo>
                    <a:cubicBezTo>
                      <a:pt x="6" y="0"/>
                      <a:pt x="6" y="0"/>
                      <a:pt x="6" y="0"/>
                    </a:cubicBezTo>
                    <a:cubicBezTo>
                      <a:pt x="3" y="0"/>
                      <a:pt x="0" y="2"/>
                      <a:pt x="0" y="6"/>
                    </a:cubicBezTo>
                    <a:cubicBezTo>
                      <a:pt x="0" y="9"/>
                      <a:pt x="3" y="11"/>
                      <a:pt x="6" y="11"/>
                    </a:cubicBezTo>
                    <a:cubicBezTo>
                      <a:pt x="130" y="11"/>
                      <a:pt x="130" y="11"/>
                      <a:pt x="130" y="11"/>
                    </a:cubicBezTo>
                    <a:cubicBezTo>
                      <a:pt x="133" y="11"/>
                      <a:pt x="135" y="9"/>
                      <a:pt x="135" y="6"/>
                    </a:cubicBezTo>
                    <a:cubicBezTo>
                      <a:pt x="135" y="2"/>
                      <a:pt x="133" y="0"/>
                      <a:pt x="130"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6" name="Freeform 290"/>
              <p:cNvSpPr/>
              <p:nvPr/>
            </p:nvSpPr>
            <p:spPr bwMode="auto">
              <a:xfrm>
                <a:off x="19707550" y="3475138"/>
                <a:ext cx="371358"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7" name="Freeform 291"/>
              <p:cNvSpPr/>
              <p:nvPr/>
            </p:nvSpPr>
            <p:spPr bwMode="auto">
              <a:xfrm>
                <a:off x="18851179" y="3592787"/>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3"/>
                      <a:pt x="2" y="0"/>
                      <a:pt x="6" y="0"/>
                    </a:cubicBezTo>
                    <a:cubicBezTo>
                      <a:pt x="237" y="0"/>
                      <a:pt x="237" y="0"/>
                      <a:pt x="237" y="0"/>
                    </a:cubicBezTo>
                    <a:cubicBezTo>
                      <a:pt x="240" y="0"/>
                      <a:pt x="243" y="3"/>
                      <a:pt x="243" y="6"/>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8" name="Freeform 292"/>
              <p:cNvSpPr/>
              <p:nvPr/>
            </p:nvSpPr>
            <p:spPr bwMode="auto">
              <a:xfrm>
                <a:off x="19276721" y="3722334"/>
                <a:ext cx="371358" cy="64773"/>
              </a:xfrm>
              <a:custGeom>
                <a:avLst/>
                <a:gdLst>
                  <a:gd name="T0" fmla="*/ 63 w 63"/>
                  <a:gd name="T1" fmla="*/ 6 h 11"/>
                  <a:gd name="T2" fmla="*/ 58 w 63"/>
                  <a:gd name="T3" fmla="*/ 11 h 11"/>
                  <a:gd name="T4" fmla="*/ 5 w 63"/>
                  <a:gd name="T5" fmla="*/ 11 h 11"/>
                  <a:gd name="T6" fmla="*/ 0 w 63"/>
                  <a:gd name="T7" fmla="*/ 6 h 11"/>
                  <a:gd name="T8" fmla="*/ 0 w 63"/>
                  <a:gd name="T9" fmla="*/ 6 h 11"/>
                  <a:gd name="T10" fmla="*/ 5 w 63"/>
                  <a:gd name="T11" fmla="*/ 0 h 11"/>
                  <a:gd name="T12" fmla="*/ 58 w 63"/>
                  <a:gd name="T13" fmla="*/ 0 h 11"/>
                  <a:gd name="T14" fmla="*/ 63 w 63"/>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11">
                    <a:moveTo>
                      <a:pt x="63" y="6"/>
                    </a:moveTo>
                    <a:cubicBezTo>
                      <a:pt x="63" y="9"/>
                      <a:pt x="61" y="11"/>
                      <a:pt x="58" y="11"/>
                    </a:cubicBezTo>
                    <a:cubicBezTo>
                      <a:pt x="5" y="11"/>
                      <a:pt x="5" y="11"/>
                      <a:pt x="5" y="11"/>
                    </a:cubicBezTo>
                    <a:cubicBezTo>
                      <a:pt x="2" y="11"/>
                      <a:pt x="0" y="9"/>
                      <a:pt x="0" y="6"/>
                    </a:cubicBezTo>
                    <a:cubicBezTo>
                      <a:pt x="0" y="6"/>
                      <a:pt x="0" y="6"/>
                      <a:pt x="0" y="6"/>
                    </a:cubicBezTo>
                    <a:cubicBezTo>
                      <a:pt x="0" y="3"/>
                      <a:pt x="2" y="0"/>
                      <a:pt x="5" y="0"/>
                    </a:cubicBezTo>
                    <a:cubicBezTo>
                      <a:pt x="58" y="0"/>
                      <a:pt x="58" y="0"/>
                      <a:pt x="58" y="0"/>
                    </a:cubicBezTo>
                    <a:cubicBezTo>
                      <a:pt x="61" y="0"/>
                      <a:pt x="63" y="3"/>
                      <a:pt x="63" y="6"/>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69" name="Freeform 293"/>
              <p:cNvSpPr/>
              <p:nvPr/>
            </p:nvSpPr>
            <p:spPr bwMode="auto">
              <a:xfrm>
                <a:off x="18845893" y="3722334"/>
                <a:ext cx="377966" cy="64773"/>
              </a:xfrm>
              <a:custGeom>
                <a:avLst/>
                <a:gdLst>
                  <a:gd name="T0" fmla="*/ 58 w 64"/>
                  <a:gd name="T1" fmla="*/ 0 h 11"/>
                  <a:gd name="T2" fmla="*/ 5 w 64"/>
                  <a:gd name="T3" fmla="*/ 0 h 11"/>
                  <a:gd name="T4" fmla="*/ 0 w 64"/>
                  <a:gd name="T5" fmla="*/ 6 h 11"/>
                  <a:gd name="T6" fmla="*/ 5 w 64"/>
                  <a:gd name="T7" fmla="*/ 11 h 11"/>
                  <a:gd name="T8" fmla="*/ 58 w 64"/>
                  <a:gd name="T9" fmla="*/ 11 h 11"/>
                  <a:gd name="T10" fmla="*/ 64 w 64"/>
                  <a:gd name="T11" fmla="*/ 6 h 11"/>
                  <a:gd name="T12" fmla="*/ 58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4" y="9"/>
                      <a:pt x="64" y="6"/>
                    </a:cubicBezTo>
                    <a:cubicBezTo>
                      <a:pt x="64"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0" name="Freeform 294"/>
              <p:cNvSpPr/>
              <p:nvPr/>
            </p:nvSpPr>
            <p:spPr bwMode="auto">
              <a:xfrm>
                <a:off x="18839286" y="4576284"/>
                <a:ext cx="1435214" cy="70061"/>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0" y="12"/>
                      <a:pt x="237" y="12"/>
                    </a:cubicBezTo>
                    <a:cubicBezTo>
                      <a:pt x="6" y="12"/>
                      <a:pt x="6" y="12"/>
                      <a:pt x="6" y="12"/>
                    </a:cubicBezTo>
                    <a:cubicBezTo>
                      <a:pt x="2" y="12"/>
                      <a:pt x="0" y="9"/>
                      <a:pt x="0" y="6"/>
                    </a:cubicBezTo>
                    <a:cubicBezTo>
                      <a:pt x="0" y="6"/>
                      <a:pt x="0" y="6"/>
                      <a:pt x="0" y="6"/>
                    </a:cubicBezTo>
                    <a:cubicBezTo>
                      <a:pt x="0" y="2"/>
                      <a:pt x="2" y="0"/>
                      <a:pt x="6" y="0"/>
                    </a:cubicBezTo>
                    <a:cubicBezTo>
                      <a:pt x="237" y="0"/>
                      <a:pt x="237" y="0"/>
                      <a:pt x="237" y="0"/>
                    </a:cubicBezTo>
                    <a:cubicBezTo>
                      <a:pt x="240" y="0"/>
                      <a:pt x="243" y="2"/>
                      <a:pt x="243" y="6"/>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1" name="Freeform 295"/>
              <p:cNvSpPr/>
              <p:nvPr/>
            </p:nvSpPr>
            <p:spPr bwMode="auto">
              <a:xfrm>
                <a:off x="18833999" y="4693934"/>
                <a:ext cx="796900" cy="64773"/>
              </a:xfrm>
              <a:custGeom>
                <a:avLst/>
                <a:gdLst>
                  <a:gd name="T0" fmla="*/ 129 w 135"/>
                  <a:gd name="T1" fmla="*/ 0 h 11"/>
                  <a:gd name="T2" fmla="*/ 6 w 135"/>
                  <a:gd name="T3" fmla="*/ 0 h 11"/>
                  <a:gd name="T4" fmla="*/ 0 w 135"/>
                  <a:gd name="T5" fmla="*/ 5 h 11"/>
                  <a:gd name="T6" fmla="*/ 6 w 135"/>
                  <a:gd name="T7" fmla="*/ 11 h 11"/>
                  <a:gd name="T8" fmla="*/ 129 w 135"/>
                  <a:gd name="T9" fmla="*/ 11 h 11"/>
                  <a:gd name="T10" fmla="*/ 135 w 135"/>
                  <a:gd name="T11" fmla="*/ 5 h 11"/>
                  <a:gd name="T12" fmla="*/ 129 w 135"/>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35" h="11">
                    <a:moveTo>
                      <a:pt x="129" y="0"/>
                    </a:moveTo>
                    <a:cubicBezTo>
                      <a:pt x="6" y="0"/>
                      <a:pt x="6" y="0"/>
                      <a:pt x="6" y="0"/>
                    </a:cubicBezTo>
                    <a:cubicBezTo>
                      <a:pt x="2" y="0"/>
                      <a:pt x="0" y="2"/>
                      <a:pt x="0" y="5"/>
                    </a:cubicBezTo>
                    <a:cubicBezTo>
                      <a:pt x="0" y="9"/>
                      <a:pt x="2" y="11"/>
                      <a:pt x="6" y="11"/>
                    </a:cubicBezTo>
                    <a:cubicBezTo>
                      <a:pt x="129" y="11"/>
                      <a:pt x="129" y="11"/>
                      <a:pt x="129" y="11"/>
                    </a:cubicBezTo>
                    <a:cubicBezTo>
                      <a:pt x="132" y="11"/>
                      <a:pt x="135" y="9"/>
                      <a:pt x="135" y="5"/>
                    </a:cubicBezTo>
                    <a:cubicBezTo>
                      <a:pt x="135" y="2"/>
                      <a:pt x="132" y="0"/>
                      <a:pt x="129"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2" name="Freeform 296"/>
              <p:cNvSpPr/>
              <p:nvPr/>
            </p:nvSpPr>
            <p:spPr bwMode="auto">
              <a:xfrm>
                <a:off x="19695656" y="4693934"/>
                <a:ext cx="377966" cy="64773"/>
              </a:xfrm>
              <a:custGeom>
                <a:avLst/>
                <a:gdLst>
                  <a:gd name="T0" fmla="*/ 59 w 64"/>
                  <a:gd name="T1" fmla="*/ 0 h 11"/>
                  <a:gd name="T2" fmla="*/ 6 w 64"/>
                  <a:gd name="T3" fmla="*/ 0 h 11"/>
                  <a:gd name="T4" fmla="*/ 0 w 64"/>
                  <a:gd name="T5" fmla="*/ 6 h 11"/>
                  <a:gd name="T6" fmla="*/ 6 w 64"/>
                  <a:gd name="T7" fmla="*/ 11 h 11"/>
                  <a:gd name="T8" fmla="*/ 59 w 64"/>
                  <a:gd name="T9" fmla="*/ 11 h 11"/>
                  <a:gd name="T10" fmla="*/ 64 w 64"/>
                  <a:gd name="T11" fmla="*/ 6 h 11"/>
                  <a:gd name="T12" fmla="*/ 59 w 64"/>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4" h="11">
                    <a:moveTo>
                      <a:pt x="59" y="0"/>
                    </a:moveTo>
                    <a:cubicBezTo>
                      <a:pt x="6" y="0"/>
                      <a:pt x="6" y="0"/>
                      <a:pt x="6" y="0"/>
                    </a:cubicBezTo>
                    <a:cubicBezTo>
                      <a:pt x="3" y="0"/>
                      <a:pt x="0" y="3"/>
                      <a:pt x="0" y="6"/>
                    </a:cubicBezTo>
                    <a:cubicBezTo>
                      <a:pt x="0" y="9"/>
                      <a:pt x="3" y="11"/>
                      <a:pt x="6" y="11"/>
                    </a:cubicBezTo>
                    <a:cubicBezTo>
                      <a:pt x="59" y="11"/>
                      <a:pt x="59" y="11"/>
                      <a:pt x="59" y="11"/>
                    </a:cubicBezTo>
                    <a:cubicBezTo>
                      <a:pt x="62" y="11"/>
                      <a:pt x="64" y="9"/>
                      <a:pt x="64" y="6"/>
                    </a:cubicBezTo>
                    <a:cubicBezTo>
                      <a:pt x="64" y="3"/>
                      <a:pt x="62" y="0"/>
                      <a:pt x="59"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3" name="Freeform 297"/>
              <p:cNvSpPr/>
              <p:nvPr/>
            </p:nvSpPr>
            <p:spPr bwMode="auto">
              <a:xfrm>
                <a:off x="18839286" y="4811583"/>
                <a:ext cx="1435214" cy="71383"/>
              </a:xfrm>
              <a:custGeom>
                <a:avLst/>
                <a:gdLst>
                  <a:gd name="T0" fmla="*/ 243 w 243"/>
                  <a:gd name="T1" fmla="*/ 6 h 12"/>
                  <a:gd name="T2" fmla="*/ 237 w 243"/>
                  <a:gd name="T3" fmla="*/ 12 h 12"/>
                  <a:gd name="T4" fmla="*/ 6 w 243"/>
                  <a:gd name="T5" fmla="*/ 12 h 12"/>
                  <a:gd name="T6" fmla="*/ 0 w 243"/>
                  <a:gd name="T7" fmla="*/ 6 h 12"/>
                  <a:gd name="T8" fmla="*/ 0 w 243"/>
                  <a:gd name="T9" fmla="*/ 6 h 12"/>
                  <a:gd name="T10" fmla="*/ 6 w 243"/>
                  <a:gd name="T11" fmla="*/ 0 h 12"/>
                  <a:gd name="T12" fmla="*/ 237 w 243"/>
                  <a:gd name="T13" fmla="*/ 0 h 12"/>
                  <a:gd name="T14" fmla="*/ 243 w 243"/>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2">
                    <a:moveTo>
                      <a:pt x="243" y="6"/>
                    </a:moveTo>
                    <a:cubicBezTo>
                      <a:pt x="243" y="9"/>
                      <a:pt x="241" y="12"/>
                      <a:pt x="237" y="12"/>
                    </a:cubicBezTo>
                    <a:cubicBezTo>
                      <a:pt x="6" y="12"/>
                      <a:pt x="6" y="12"/>
                      <a:pt x="6" y="12"/>
                    </a:cubicBezTo>
                    <a:cubicBezTo>
                      <a:pt x="3" y="12"/>
                      <a:pt x="0" y="9"/>
                      <a:pt x="0" y="6"/>
                    </a:cubicBezTo>
                    <a:cubicBezTo>
                      <a:pt x="0" y="6"/>
                      <a:pt x="0" y="6"/>
                      <a:pt x="0" y="6"/>
                    </a:cubicBezTo>
                    <a:cubicBezTo>
                      <a:pt x="0" y="2"/>
                      <a:pt x="3" y="0"/>
                      <a:pt x="6" y="0"/>
                    </a:cubicBezTo>
                    <a:cubicBezTo>
                      <a:pt x="237" y="0"/>
                      <a:pt x="237" y="0"/>
                      <a:pt x="237" y="0"/>
                    </a:cubicBezTo>
                    <a:cubicBezTo>
                      <a:pt x="241" y="0"/>
                      <a:pt x="243" y="2"/>
                      <a:pt x="243" y="6"/>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4" name="Freeform 298"/>
              <p:cNvSpPr/>
              <p:nvPr/>
            </p:nvSpPr>
            <p:spPr bwMode="auto">
              <a:xfrm>
                <a:off x="19264828" y="4941130"/>
                <a:ext cx="377966" cy="64773"/>
              </a:xfrm>
              <a:custGeom>
                <a:avLst/>
                <a:gdLst>
                  <a:gd name="T0" fmla="*/ 64 w 64"/>
                  <a:gd name="T1" fmla="*/ 6 h 11"/>
                  <a:gd name="T2" fmla="*/ 58 w 64"/>
                  <a:gd name="T3" fmla="*/ 11 h 11"/>
                  <a:gd name="T4" fmla="*/ 6 w 64"/>
                  <a:gd name="T5" fmla="*/ 11 h 11"/>
                  <a:gd name="T6" fmla="*/ 0 w 64"/>
                  <a:gd name="T7" fmla="*/ 6 h 11"/>
                  <a:gd name="T8" fmla="*/ 0 w 64"/>
                  <a:gd name="T9" fmla="*/ 6 h 11"/>
                  <a:gd name="T10" fmla="*/ 6 w 64"/>
                  <a:gd name="T11" fmla="*/ 0 h 11"/>
                  <a:gd name="T12" fmla="*/ 58 w 64"/>
                  <a:gd name="T13" fmla="*/ 0 h 11"/>
                  <a:gd name="T14" fmla="*/ 64 w 64"/>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1">
                    <a:moveTo>
                      <a:pt x="64" y="6"/>
                    </a:moveTo>
                    <a:cubicBezTo>
                      <a:pt x="64" y="9"/>
                      <a:pt x="61" y="11"/>
                      <a:pt x="58" y="11"/>
                    </a:cubicBezTo>
                    <a:cubicBezTo>
                      <a:pt x="6" y="11"/>
                      <a:pt x="6" y="11"/>
                      <a:pt x="6" y="11"/>
                    </a:cubicBezTo>
                    <a:cubicBezTo>
                      <a:pt x="3" y="11"/>
                      <a:pt x="0" y="9"/>
                      <a:pt x="0" y="6"/>
                    </a:cubicBezTo>
                    <a:cubicBezTo>
                      <a:pt x="0" y="6"/>
                      <a:pt x="0" y="6"/>
                      <a:pt x="0" y="6"/>
                    </a:cubicBezTo>
                    <a:cubicBezTo>
                      <a:pt x="0" y="3"/>
                      <a:pt x="3" y="0"/>
                      <a:pt x="6" y="0"/>
                    </a:cubicBezTo>
                    <a:cubicBezTo>
                      <a:pt x="58" y="0"/>
                      <a:pt x="58" y="0"/>
                      <a:pt x="58" y="0"/>
                    </a:cubicBezTo>
                    <a:cubicBezTo>
                      <a:pt x="61" y="0"/>
                      <a:pt x="64" y="3"/>
                      <a:pt x="64" y="6"/>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5" name="Freeform 299"/>
              <p:cNvSpPr/>
              <p:nvPr/>
            </p:nvSpPr>
            <p:spPr bwMode="auto">
              <a:xfrm>
                <a:off x="18839286" y="4941130"/>
                <a:ext cx="372680" cy="64773"/>
              </a:xfrm>
              <a:custGeom>
                <a:avLst/>
                <a:gdLst>
                  <a:gd name="T0" fmla="*/ 58 w 63"/>
                  <a:gd name="T1" fmla="*/ 0 h 11"/>
                  <a:gd name="T2" fmla="*/ 5 w 63"/>
                  <a:gd name="T3" fmla="*/ 0 h 11"/>
                  <a:gd name="T4" fmla="*/ 0 w 63"/>
                  <a:gd name="T5" fmla="*/ 6 h 11"/>
                  <a:gd name="T6" fmla="*/ 5 w 63"/>
                  <a:gd name="T7" fmla="*/ 11 h 11"/>
                  <a:gd name="T8" fmla="*/ 58 w 63"/>
                  <a:gd name="T9" fmla="*/ 11 h 11"/>
                  <a:gd name="T10" fmla="*/ 63 w 63"/>
                  <a:gd name="T11" fmla="*/ 6 h 11"/>
                  <a:gd name="T12" fmla="*/ 58 w 63"/>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63" h="11">
                    <a:moveTo>
                      <a:pt x="58" y="0"/>
                    </a:moveTo>
                    <a:cubicBezTo>
                      <a:pt x="5" y="0"/>
                      <a:pt x="5" y="0"/>
                      <a:pt x="5" y="0"/>
                    </a:cubicBezTo>
                    <a:cubicBezTo>
                      <a:pt x="2" y="0"/>
                      <a:pt x="0" y="3"/>
                      <a:pt x="0" y="6"/>
                    </a:cubicBezTo>
                    <a:cubicBezTo>
                      <a:pt x="0" y="9"/>
                      <a:pt x="2" y="11"/>
                      <a:pt x="5" y="11"/>
                    </a:cubicBezTo>
                    <a:cubicBezTo>
                      <a:pt x="58" y="11"/>
                      <a:pt x="58" y="11"/>
                      <a:pt x="58" y="11"/>
                    </a:cubicBezTo>
                    <a:cubicBezTo>
                      <a:pt x="61" y="11"/>
                      <a:pt x="63" y="9"/>
                      <a:pt x="63" y="6"/>
                    </a:cubicBezTo>
                    <a:cubicBezTo>
                      <a:pt x="63" y="3"/>
                      <a:pt x="61" y="0"/>
                      <a:pt x="58" y="0"/>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6" name="Freeform 300"/>
              <p:cNvSpPr/>
              <p:nvPr/>
            </p:nvSpPr>
            <p:spPr bwMode="auto">
              <a:xfrm>
                <a:off x="18869681" y="3875675"/>
                <a:ext cx="1392924" cy="606754"/>
              </a:xfrm>
              <a:custGeom>
                <a:avLst/>
                <a:gdLst>
                  <a:gd name="T0" fmla="*/ 5 w 236"/>
                  <a:gd name="T1" fmla="*/ 103 h 103"/>
                  <a:gd name="T2" fmla="*/ 2 w 236"/>
                  <a:gd name="T3" fmla="*/ 102 h 103"/>
                  <a:gd name="T4" fmla="*/ 2 w 236"/>
                  <a:gd name="T5" fmla="*/ 95 h 103"/>
                  <a:gd name="T6" fmla="*/ 63 w 236"/>
                  <a:gd name="T7" fmla="*/ 29 h 103"/>
                  <a:gd name="T8" fmla="*/ 69 w 236"/>
                  <a:gd name="T9" fmla="*/ 28 h 103"/>
                  <a:gd name="T10" fmla="*/ 145 w 236"/>
                  <a:gd name="T11" fmla="*/ 80 h 103"/>
                  <a:gd name="T12" fmla="*/ 228 w 236"/>
                  <a:gd name="T13" fmla="*/ 1 h 103"/>
                  <a:gd name="T14" fmla="*/ 235 w 236"/>
                  <a:gd name="T15" fmla="*/ 2 h 103"/>
                  <a:gd name="T16" fmla="*/ 235 w 236"/>
                  <a:gd name="T17" fmla="*/ 8 h 103"/>
                  <a:gd name="T18" fmla="*/ 148 w 236"/>
                  <a:gd name="T19" fmla="*/ 90 h 103"/>
                  <a:gd name="T20" fmla="*/ 143 w 236"/>
                  <a:gd name="T21" fmla="*/ 90 h 103"/>
                  <a:gd name="T22" fmla="*/ 67 w 236"/>
                  <a:gd name="T23" fmla="*/ 38 h 103"/>
                  <a:gd name="T24" fmla="*/ 8 w 236"/>
                  <a:gd name="T25" fmla="*/ 101 h 103"/>
                  <a:gd name="T26" fmla="*/ 5 w 236"/>
                  <a:gd name="T2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6" h="103">
                    <a:moveTo>
                      <a:pt x="5" y="103"/>
                    </a:moveTo>
                    <a:cubicBezTo>
                      <a:pt x="4" y="103"/>
                      <a:pt x="3" y="102"/>
                      <a:pt x="2" y="102"/>
                    </a:cubicBezTo>
                    <a:cubicBezTo>
                      <a:pt x="0" y="100"/>
                      <a:pt x="0" y="97"/>
                      <a:pt x="2" y="95"/>
                    </a:cubicBezTo>
                    <a:cubicBezTo>
                      <a:pt x="63" y="29"/>
                      <a:pt x="63" y="29"/>
                      <a:pt x="63" y="29"/>
                    </a:cubicBezTo>
                    <a:cubicBezTo>
                      <a:pt x="65" y="27"/>
                      <a:pt x="68" y="27"/>
                      <a:pt x="69" y="28"/>
                    </a:cubicBezTo>
                    <a:cubicBezTo>
                      <a:pt x="145" y="80"/>
                      <a:pt x="145" y="80"/>
                      <a:pt x="145" y="80"/>
                    </a:cubicBezTo>
                    <a:cubicBezTo>
                      <a:pt x="228" y="1"/>
                      <a:pt x="228" y="1"/>
                      <a:pt x="228" y="1"/>
                    </a:cubicBezTo>
                    <a:cubicBezTo>
                      <a:pt x="230" y="0"/>
                      <a:pt x="233" y="0"/>
                      <a:pt x="235" y="2"/>
                    </a:cubicBezTo>
                    <a:cubicBezTo>
                      <a:pt x="236" y="3"/>
                      <a:pt x="236" y="6"/>
                      <a:pt x="235" y="8"/>
                    </a:cubicBezTo>
                    <a:cubicBezTo>
                      <a:pt x="148" y="90"/>
                      <a:pt x="148" y="90"/>
                      <a:pt x="148" y="90"/>
                    </a:cubicBezTo>
                    <a:cubicBezTo>
                      <a:pt x="147" y="91"/>
                      <a:pt x="145" y="91"/>
                      <a:pt x="143" y="90"/>
                    </a:cubicBezTo>
                    <a:cubicBezTo>
                      <a:pt x="67" y="38"/>
                      <a:pt x="67" y="38"/>
                      <a:pt x="67" y="38"/>
                    </a:cubicBezTo>
                    <a:cubicBezTo>
                      <a:pt x="8" y="101"/>
                      <a:pt x="8" y="101"/>
                      <a:pt x="8" y="101"/>
                    </a:cubicBezTo>
                    <a:cubicBezTo>
                      <a:pt x="7" y="102"/>
                      <a:pt x="6" y="103"/>
                      <a:pt x="5" y="103"/>
                    </a:cubicBezTo>
                    <a:close/>
                  </a:path>
                </a:pathLst>
              </a:custGeom>
              <a:solidFill>
                <a:srgbClr val="FF7352"/>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7" name="Oval 301"/>
              <p:cNvSpPr>
                <a:spLocks noChangeArrowheads="1"/>
              </p:cNvSpPr>
              <p:nvPr/>
            </p:nvSpPr>
            <p:spPr bwMode="auto">
              <a:xfrm>
                <a:off x="19181569" y="3993325"/>
                <a:ext cx="171803" cy="165238"/>
              </a:xfrm>
              <a:prstGeom prst="ellipse">
                <a:avLst/>
              </a:prstGeom>
              <a:solidFill>
                <a:srgbClr val="FF7352"/>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78" name="Oval 302"/>
              <p:cNvSpPr>
                <a:spLocks noChangeArrowheads="1"/>
              </p:cNvSpPr>
              <p:nvPr/>
            </p:nvSpPr>
            <p:spPr bwMode="auto">
              <a:xfrm>
                <a:off x="19659974" y="4276212"/>
                <a:ext cx="171803" cy="163916"/>
              </a:xfrm>
              <a:prstGeom prst="ellipse">
                <a:avLst/>
              </a:prstGeom>
              <a:solidFill>
                <a:srgbClr val="FF7352"/>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grpSp>
        <p:grpSp>
          <p:nvGrpSpPr>
            <p:cNvPr id="13" name="Group 38"/>
            <p:cNvGrpSpPr/>
            <p:nvPr/>
          </p:nvGrpSpPr>
          <p:grpSpPr>
            <a:xfrm>
              <a:off x="4445019" y="2521528"/>
              <a:ext cx="1920847" cy="1914930"/>
              <a:chOff x="131763" y="111125"/>
              <a:chExt cx="3802063" cy="3789363"/>
            </a:xfrm>
          </p:grpSpPr>
          <p:sp>
            <p:nvSpPr>
              <p:cNvPr id="47" name="Freeform 5"/>
              <p:cNvSpPr/>
              <p:nvPr/>
            </p:nvSpPr>
            <p:spPr bwMode="auto">
              <a:xfrm>
                <a:off x="1874838" y="1930400"/>
                <a:ext cx="447675" cy="460375"/>
              </a:xfrm>
              <a:custGeom>
                <a:avLst/>
                <a:gdLst>
                  <a:gd name="T0" fmla="*/ 11 w 65"/>
                  <a:gd name="T1" fmla="*/ 0 h 67"/>
                  <a:gd name="T2" fmla="*/ 2 w 65"/>
                  <a:gd name="T3" fmla="*/ 8 h 67"/>
                  <a:gd name="T4" fmla="*/ 2 w 65"/>
                  <a:gd name="T5" fmla="*/ 18 h 67"/>
                  <a:gd name="T6" fmla="*/ 52 w 65"/>
                  <a:gd name="T7" fmla="*/ 67 h 67"/>
                  <a:gd name="T8" fmla="*/ 65 w 65"/>
                  <a:gd name="T9" fmla="*/ 54 h 67"/>
                  <a:gd name="T10" fmla="*/ 11 w 65"/>
                  <a:gd name="T11" fmla="*/ 0 h 67"/>
                </a:gdLst>
                <a:ahLst/>
                <a:cxnLst>
                  <a:cxn ang="0">
                    <a:pos x="T0" y="T1"/>
                  </a:cxn>
                  <a:cxn ang="0">
                    <a:pos x="T2" y="T3"/>
                  </a:cxn>
                  <a:cxn ang="0">
                    <a:pos x="T4" y="T5"/>
                  </a:cxn>
                  <a:cxn ang="0">
                    <a:pos x="T6" y="T7"/>
                  </a:cxn>
                  <a:cxn ang="0">
                    <a:pos x="T8" y="T9"/>
                  </a:cxn>
                  <a:cxn ang="0">
                    <a:pos x="T10" y="T11"/>
                  </a:cxn>
                </a:cxnLst>
                <a:rect l="0" t="0" r="r" b="b"/>
                <a:pathLst>
                  <a:path w="65" h="67">
                    <a:moveTo>
                      <a:pt x="11" y="0"/>
                    </a:moveTo>
                    <a:cubicBezTo>
                      <a:pt x="2" y="8"/>
                      <a:pt x="2" y="8"/>
                      <a:pt x="2" y="8"/>
                    </a:cubicBezTo>
                    <a:cubicBezTo>
                      <a:pt x="0" y="11"/>
                      <a:pt x="0" y="15"/>
                      <a:pt x="2" y="18"/>
                    </a:cubicBezTo>
                    <a:cubicBezTo>
                      <a:pt x="52" y="67"/>
                      <a:pt x="52" y="67"/>
                      <a:pt x="52" y="67"/>
                    </a:cubicBezTo>
                    <a:cubicBezTo>
                      <a:pt x="65" y="54"/>
                      <a:pt x="65" y="54"/>
                      <a:pt x="65" y="54"/>
                    </a:cubicBezTo>
                    <a:lnTo>
                      <a:pt x="11" y="0"/>
                    </a:lnTo>
                    <a:close/>
                  </a:path>
                </a:pathLst>
              </a:custGeom>
              <a:solidFill>
                <a:srgbClr val="FF7352"/>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8" name="Freeform 6"/>
              <p:cNvSpPr/>
              <p:nvPr/>
            </p:nvSpPr>
            <p:spPr bwMode="auto">
              <a:xfrm>
                <a:off x="2116138" y="2301875"/>
                <a:ext cx="1597025" cy="1598613"/>
              </a:xfrm>
              <a:custGeom>
                <a:avLst/>
                <a:gdLst>
                  <a:gd name="T0" fmla="*/ 17 w 232"/>
                  <a:gd name="T1" fmla="*/ 13 h 232"/>
                  <a:gd name="T2" fmla="*/ 2 w 232"/>
                  <a:gd name="T3" fmla="*/ 28 h 232"/>
                  <a:gd name="T4" fmla="*/ 2 w 232"/>
                  <a:gd name="T5" fmla="*/ 37 h 232"/>
                  <a:gd name="T6" fmla="*/ 194 w 232"/>
                  <a:gd name="T7" fmla="*/ 229 h 232"/>
                  <a:gd name="T8" fmla="*/ 204 w 232"/>
                  <a:gd name="T9" fmla="*/ 229 h 232"/>
                  <a:gd name="T10" fmla="*/ 232 w 232"/>
                  <a:gd name="T11" fmla="*/ 201 h 232"/>
                  <a:gd name="T12" fmla="*/ 38 w 232"/>
                  <a:gd name="T13" fmla="*/ 8 h 232"/>
                  <a:gd name="T14" fmla="*/ 30 w 232"/>
                  <a:gd name="T15" fmla="*/ 0 h 232"/>
                  <a:gd name="T16" fmla="*/ 17 w 232"/>
                  <a:gd name="T17" fmla="*/ 1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232">
                    <a:moveTo>
                      <a:pt x="17" y="13"/>
                    </a:moveTo>
                    <a:cubicBezTo>
                      <a:pt x="2" y="28"/>
                      <a:pt x="2" y="28"/>
                      <a:pt x="2" y="28"/>
                    </a:cubicBezTo>
                    <a:cubicBezTo>
                      <a:pt x="0" y="31"/>
                      <a:pt x="0" y="35"/>
                      <a:pt x="2" y="37"/>
                    </a:cubicBezTo>
                    <a:cubicBezTo>
                      <a:pt x="194" y="229"/>
                      <a:pt x="194" y="229"/>
                      <a:pt x="194" y="229"/>
                    </a:cubicBezTo>
                    <a:cubicBezTo>
                      <a:pt x="197" y="232"/>
                      <a:pt x="201" y="232"/>
                      <a:pt x="204" y="229"/>
                    </a:cubicBezTo>
                    <a:cubicBezTo>
                      <a:pt x="232" y="201"/>
                      <a:pt x="232" y="201"/>
                      <a:pt x="232" y="201"/>
                    </a:cubicBezTo>
                    <a:cubicBezTo>
                      <a:pt x="38" y="8"/>
                      <a:pt x="38" y="8"/>
                      <a:pt x="38" y="8"/>
                    </a:cubicBezTo>
                    <a:cubicBezTo>
                      <a:pt x="30" y="0"/>
                      <a:pt x="30" y="0"/>
                      <a:pt x="30" y="0"/>
                    </a:cubicBezTo>
                    <a:lnTo>
                      <a:pt x="17" y="13"/>
                    </a:lnTo>
                    <a:close/>
                  </a:path>
                </a:pathLst>
              </a:custGeom>
              <a:solidFill>
                <a:srgbClr val="000529"/>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9" name="Freeform 7"/>
              <p:cNvSpPr/>
              <p:nvPr/>
            </p:nvSpPr>
            <p:spPr bwMode="auto">
              <a:xfrm>
                <a:off x="1951038" y="1839913"/>
                <a:ext cx="474663" cy="461963"/>
              </a:xfrm>
              <a:custGeom>
                <a:avLst/>
                <a:gdLst>
                  <a:gd name="T0" fmla="*/ 69 w 69"/>
                  <a:gd name="T1" fmla="*/ 52 h 67"/>
                  <a:gd name="T2" fmla="*/ 20 w 69"/>
                  <a:gd name="T3" fmla="*/ 2 h 67"/>
                  <a:gd name="T4" fmla="*/ 10 w 69"/>
                  <a:gd name="T5" fmla="*/ 2 h 67"/>
                  <a:gd name="T6" fmla="*/ 0 w 69"/>
                  <a:gd name="T7" fmla="*/ 13 h 67"/>
                  <a:gd name="T8" fmla="*/ 54 w 69"/>
                  <a:gd name="T9" fmla="*/ 67 h 67"/>
                  <a:gd name="T10" fmla="*/ 69 w 69"/>
                  <a:gd name="T11" fmla="*/ 52 h 67"/>
                </a:gdLst>
                <a:ahLst/>
                <a:cxnLst>
                  <a:cxn ang="0">
                    <a:pos x="T0" y="T1"/>
                  </a:cxn>
                  <a:cxn ang="0">
                    <a:pos x="T2" y="T3"/>
                  </a:cxn>
                  <a:cxn ang="0">
                    <a:pos x="T4" y="T5"/>
                  </a:cxn>
                  <a:cxn ang="0">
                    <a:pos x="T6" y="T7"/>
                  </a:cxn>
                  <a:cxn ang="0">
                    <a:pos x="T8" y="T9"/>
                  </a:cxn>
                  <a:cxn ang="0">
                    <a:pos x="T10" y="T11"/>
                  </a:cxn>
                </a:cxnLst>
                <a:rect l="0" t="0" r="r" b="b"/>
                <a:pathLst>
                  <a:path w="69" h="67">
                    <a:moveTo>
                      <a:pt x="69" y="52"/>
                    </a:moveTo>
                    <a:cubicBezTo>
                      <a:pt x="20" y="2"/>
                      <a:pt x="20" y="2"/>
                      <a:pt x="20" y="2"/>
                    </a:cubicBezTo>
                    <a:cubicBezTo>
                      <a:pt x="17" y="0"/>
                      <a:pt x="13" y="0"/>
                      <a:pt x="10" y="2"/>
                    </a:cubicBezTo>
                    <a:cubicBezTo>
                      <a:pt x="0" y="13"/>
                      <a:pt x="0" y="13"/>
                      <a:pt x="0" y="13"/>
                    </a:cubicBezTo>
                    <a:cubicBezTo>
                      <a:pt x="54" y="67"/>
                      <a:pt x="54" y="67"/>
                      <a:pt x="54" y="67"/>
                    </a:cubicBezTo>
                    <a:lnTo>
                      <a:pt x="69" y="52"/>
                    </a:lnTo>
                    <a:close/>
                  </a:path>
                </a:pathLst>
              </a:custGeom>
              <a:solidFill>
                <a:srgbClr val="FF9973"/>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0" name="Freeform 8"/>
              <p:cNvSpPr/>
              <p:nvPr/>
            </p:nvSpPr>
            <p:spPr bwMode="auto">
              <a:xfrm>
                <a:off x="2322513" y="2074863"/>
                <a:ext cx="1611313" cy="1611313"/>
              </a:xfrm>
              <a:custGeom>
                <a:avLst/>
                <a:gdLst>
                  <a:gd name="T0" fmla="*/ 30 w 234"/>
                  <a:gd name="T1" fmla="*/ 3 h 234"/>
                  <a:gd name="T2" fmla="*/ 15 w 234"/>
                  <a:gd name="T3" fmla="*/ 18 h 234"/>
                  <a:gd name="T4" fmla="*/ 0 w 234"/>
                  <a:gd name="T5" fmla="*/ 33 h 234"/>
                  <a:gd name="T6" fmla="*/ 8 w 234"/>
                  <a:gd name="T7" fmla="*/ 41 h 234"/>
                  <a:gd name="T8" fmla="*/ 202 w 234"/>
                  <a:gd name="T9" fmla="*/ 234 h 234"/>
                  <a:gd name="T10" fmla="*/ 232 w 234"/>
                  <a:gd name="T11" fmla="*/ 204 h 234"/>
                  <a:gd name="T12" fmla="*/ 232 w 234"/>
                  <a:gd name="T13" fmla="*/ 195 h 234"/>
                  <a:gd name="T14" fmla="*/ 40 w 234"/>
                  <a:gd name="T15" fmla="*/ 3 h 234"/>
                  <a:gd name="T16" fmla="*/ 30 w 234"/>
                  <a:gd name="T17" fmla="*/ 3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34">
                    <a:moveTo>
                      <a:pt x="30" y="3"/>
                    </a:moveTo>
                    <a:cubicBezTo>
                      <a:pt x="15" y="18"/>
                      <a:pt x="15" y="18"/>
                      <a:pt x="15" y="18"/>
                    </a:cubicBezTo>
                    <a:cubicBezTo>
                      <a:pt x="0" y="33"/>
                      <a:pt x="0" y="33"/>
                      <a:pt x="0" y="33"/>
                    </a:cubicBezTo>
                    <a:cubicBezTo>
                      <a:pt x="8" y="41"/>
                      <a:pt x="8" y="41"/>
                      <a:pt x="8" y="41"/>
                    </a:cubicBezTo>
                    <a:cubicBezTo>
                      <a:pt x="202" y="234"/>
                      <a:pt x="202" y="234"/>
                      <a:pt x="202" y="234"/>
                    </a:cubicBezTo>
                    <a:cubicBezTo>
                      <a:pt x="232" y="204"/>
                      <a:pt x="232" y="204"/>
                      <a:pt x="232" y="204"/>
                    </a:cubicBezTo>
                    <a:cubicBezTo>
                      <a:pt x="234" y="202"/>
                      <a:pt x="234" y="197"/>
                      <a:pt x="232" y="195"/>
                    </a:cubicBezTo>
                    <a:cubicBezTo>
                      <a:pt x="40" y="3"/>
                      <a:pt x="40" y="3"/>
                      <a:pt x="40" y="3"/>
                    </a:cubicBezTo>
                    <a:cubicBezTo>
                      <a:pt x="37" y="0"/>
                      <a:pt x="33" y="0"/>
                      <a:pt x="30" y="3"/>
                    </a:cubicBezTo>
                    <a:close/>
                  </a:path>
                </a:pathLst>
              </a:custGeom>
              <a:solidFill>
                <a:srgbClr val="333754"/>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1" name="Freeform 9"/>
              <p:cNvSpPr/>
              <p:nvPr/>
            </p:nvSpPr>
            <p:spPr bwMode="auto">
              <a:xfrm>
                <a:off x="131763" y="111125"/>
                <a:ext cx="2355850" cy="2355850"/>
              </a:xfrm>
              <a:custGeom>
                <a:avLst/>
                <a:gdLst>
                  <a:gd name="T0" fmla="*/ 281 w 342"/>
                  <a:gd name="T1" fmla="*/ 61 h 342"/>
                  <a:gd name="T2" fmla="*/ 281 w 342"/>
                  <a:gd name="T3" fmla="*/ 282 h 342"/>
                  <a:gd name="T4" fmla="*/ 61 w 342"/>
                  <a:gd name="T5" fmla="*/ 282 h 342"/>
                  <a:gd name="T6" fmla="*/ 61 w 342"/>
                  <a:gd name="T7" fmla="*/ 61 h 342"/>
                  <a:gd name="T8" fmla="*/ 281 w 342"/>
                  <a:gd name="T9" fmla="*/ 61 h 342"/>
                </a:gdLst>
                <a:ahLst/>
                <a:cxnLst>
                  <a:cxn ang="0">
                    <a:pos x="T0" y="T1"/>
                  </a:cxn>
                  <a:cxn ang="0">
                    <a:pos x="T2" y="T3"/>
                  </a:cxn>
                  <a:cxn ang="0">
                    <a:pos x="T4" y="T5"/>
                  </a:cxn>
                  <a:cxn ang="0">
                    <a:pos x="T6" y="T7"/>
                  </a:cxn>
                  <a:cxn ang="0">
                    <a:pos x="T8" y="T9"/>
                  </a:cxn>
                </a:cxnLst>
                <a:rect l="0" t="0" r="r" b="b"/>
                <a:pathLst>
                  <a:path w="342" h="342">
                    <a:moveTo>
                      <a:pt x="281" y="61"/>
                    </a:moveTo>
                    <a:cubicBezTo>
                      <a:pt x="342" y="122"/>
                      <a:pt x="342" y="221"/>
                      <a:pt x="281" y="282"/>
                    </a:cubicBezTo>
                    <a:cubicBezTo>
                      <a:pt x="220" y="342"/>
                      <a:pt x="122" y="342"/>
                      <a:pt x="61" y="282"/>
                    </a:cubicBezTo>
                    <a:cubicBezTo>
                      <a:pt x="0" y="221"/>
                      <a:pt x="0" y="122"/>
                      <a:pt x="61" y="61"/>
                    </a:cubicBezTo>
                    <a:cubicBezTo>
                      <a:pt x="122" y="0"/>
                      <a:pt x="220" y="0"/>
                      <a:pt x="281" y="61"/>
                    </a:cubicBezTo>
                    <a:close/>
                  </a:path>
                </a:pathLst>
              </a:custGeom>
              <a:solidFill>
                <a:srgbClr val="000529"/>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2" name="Freeform 10"/>
              <p:cNvSpPr/>
              <p:nvPr/>
            </p:nvSpPr>
            <p:spPr bwMode="auto">
              <a:xfrm>
                <a:off x="393700" y="379413"/>
                <a:ext cx="1831975" cy="1825625"/>
              </a:xfrm>
              <a:custGeom>
                <a:avLst/>
                <a:gdLst>
                  <a:gd name="T0" fmla="*/ 218 w 266"/>
                  <a:gd name="T1" fmla="*/ 47 h 265"/>
                  <a:gd name="T2" fmla="*/ 218 w 266"/>
                  <a:gd name="T3" fmla="*/ 218 h 265"/>
                  <a:gd name="T4" fmla="*/ 48 w 266"/>
                  <a:gd name="T5" fmla="*/ 218 h 265"/>
                  <a:gd name="T6" fmla="*/ 48 w 266"/>
                  <a:gd name="T7" fmla="*/ 47 h 265"/>
                  <a:gd name="T8" fmla="*/ 218 w 266"/>
                  <a:gd name="T9" fmla="*/ 47 h 265"/>
                </a:gdLst>
                <a:ahLst/>
                <a:cxnLst>
                  <a:cxn ang="0">
                    <a:pos x="T0" y="T1"/>
                  </a:cxn>
                  <a:cxn ang="0">
                    <a:pos x="T2" y="T3"/>
                  </a:cxn>
                  <a:cxn ang="0">
                    <a:pos x="T4" y="T5"/>
                  </a:cxn>
                  <a:cxn ang="0">
                    <a:pos x="T6" y="T7"/>
                  </a:cxn>
                  <a:cxn ang="0">
                    <a:pos x="T8" y="T9"/>
                  </a:cxn>
                </a:cxnLst>
                <a:rect l="0" t="0" r="r" b="b"/>
                <a:pathLst>
                  <a:path w="266" h="265">
                    <a:moveTo>
                      <a:pt x="218" y="47"/>
                    </a:moveTo>
                    <a:cubicBezTo>
                      <a:pt x="266" y="94"/>
                      <a:pt x="266" y="171"/>
                      <a:pt x="218" y="218"/>
                    </a:cubicBezTo>
                    <a:cubicBezTo>
                      <a:pt x="171" y="265"/>
                      <a:pt x="95" y="265"/>
                      <a:pt x="48" y="218"/>
                    </a:cubicBezTo>
                    <a:cubicBezTo>
                      <a:pt x="0" y="171"/>
                      <a:pt x="0" y="94"/>
                      <a:pt x="48" y="47"/>
                    </a:cubicBezTo>
                    <a:cubicBezTo>
                      <a:pt x="95" y="0"/>
                      <a:pt x="171" y="0"/>
                      <a:pt x="218" y="47"/>
                    </a:cubicBezTo>
                    <a:close/>
                  </a:path>
                </a:pathLst>
              </a:custGeom>
              <a:solidFill>
                <a:srgbClr val="8FD4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3" name="Freeform 11"/>
              <p:cNvSpPr/>
              <p:nvPr/>
            </p:nvSpPr>
            <p:spPr bwMode="auto">
              <a:xfrm>
                <a:off x="558800" y="758825"/>
                <a:ext cx="371475" cy="1033463"/>
              </a:xfrm>
              <a:custGeom>
                <a:avLst/>
                <a:gdLst>
                  <a:gd name="T0" fmla="*/ 51 w 54"/>
                  <a:gd name="T1" fmla="*/ 147 h 150"/>
                  <a:gd name="T2" fmla="*/ 40 w 54"/>
                  <a:gd name="T3" fmla="*/ 147 h 150"/>
                  <a:gd name="T4" fmla="*/ 40 w 54"/>
                  <a:gd name="T5" fmla="*/ 3 h 150"/>
                  <a:gd name="T6" fmla="*/ 51 w 54"/>
                  <a:gd name="T7" fmla="*/ 3 h 150"/>
                  <a:gd name="T8" fmla="*/ 51 w 54"/>
                  <a:gd name="T9" fmla="*/ 14 h 150"/>
                  <a:gd name="T10" fmla="*/ 51 w 54"/>
                  <a:gd name="T11" fmla="*/ 136 h 150"/>
                  <a:gd name="T12" fmla="*/ 51 w 54"/>
                  <a:gd name="T13" fmla="*/ 147 h 150"/>
                </a:gdLst>
                <a:ahLst/>
                <a:cxnLst>
                  <a:cxn ang="0">
                    <a:pos x="T0" y="T1"/>
                  </a:cxn>
                  <a:cxn ang="0">
                    <a:pos x="T2" y="T3"/>
                  </a:cxn>
                  <a:cxn ang="0">
                    <a:pos x="T4" y="T5"/>
                  </a:cxn>
                  <a:cxn ang="0">
                    <a:pos x="T6" y="T7"/>
                  </a:cxn>
                  <a:cxn ang="0">
                    <a:pos x="T8" y="T9"/>
                  </a:cxn>
                  <a:cxn ang="0">
                    <a:pos x="T10" y="T11"/>
                  </a:cxn>
                  <a:cxn ang="0">
                    <a:pos x="T12" y="T13"/>
                  </a:cxn>
                </a:cxnLst>
                <a:rect l="0" t="0" r="r" b="b"/>
                <a:pathLst>
                  <a:path w="54" h="150">
                    <a:moveTo>
                      <a:pt x="51" y="147"/>
                    </a:moveTo>
                    <a:cubicBezTo>
                      <a:pt x="48" y="150"/>
                      <a:pt x="43" y="150"/>
                      <a:pt x="40" y="147"/>
                    </a:cubicBezTo>
                    <a:cubicBezTo>
                      <a:pt x="0" y="107"/>
                      <a:pt x="0" y="43"/>
                      <a:pt x="40" y="3"/>
                    </a:cubicBezTo>
                    <a:cubicBezTo>
                      <a:pt x="43" y="0"/>
                      <a:pt x="48" y="0"/>
                      <a:pt x="51" y="3"/>
                    </a:cubicBezTo>
                    <a:cubicBezTo>
                      <a:pt x="54" y="6"/>
                      <a:pt x="54" y="11"/>
                      <a:pt x="51" y="14"/>
                    </a:cubicBezTo>
                    <a:cubicBezTo>
                      <a:pt x="17" y="47"/>
                      <a:pt x="17" y="102"/>
                      <a:pt x="51" y="136"/>
                    </a:cubicBezTo>
                    <a:cubicBezTo>
                      <a:pt x="54" y="139"/>
                      <a:pt x="54" y="144"/>
                      <a:pt x="51" y="147"/>
                    </a:cubicBezTo>
                    <a:close/>
                  </a:path>
                </a:pathLst>
              </a:custGeom>
              <a:solidFill>
                <a:srgbClr val="FFFFF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54" name="Freeform 12"/>
              <p:cNvSpPr/>
              <p:nvPr/>
            </p:nvSpPr>
            <p:spPr bwMode="auto">
              <a:xfrm>
                <a:off x="1041400" y="1819275"/>
                <a:ext cx="412750" cy="165100"/>
              </a:xfrm>
              <a:custGeom>
                <a:avLst/>
                <a:gdLst>
                  <a:gd name="T0" fmla="*/ 58 w 60"/>
                  <a:gd name="T1" fmla="*/ 20 h 24"/>
                  <a:gd name="T2" fmla="*/ 53 w 60"/>
                  <a:gd name="T3" fmla="*/ 22 h 24"/>
                  <a:gd name="T4" fmla="*/ 6 w 60"/>
                  <a:gd name="T5" fmla="*/ 16 h 24"/>
                  <a:gd name="T6" fmla="*/ 2 w 60"/>
                  <a:gd name="T7" fmla="*/ 6 h 24"/>
                  <a:gd name="T8" fmla="*/ 12 w 60"/>
                  <a:gd name="T9" fmla="*/ 1 h 24"/>
                  <a:gd name="T10" fmla="*/ 51 w 60"/>
                  <a:gd name="T11" fmla="*/ 6 h 24"/>
                  <a:gd name="T12" fmla="*/ 60 w 60"/>
                  <a:gd name="T13" fmla="*/ 13 h 24"/>
                  <a:gd name="T14" fmla="*/ 58 w 60"/>
                  <a:gd name="T15" fmla="*/ 2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4">
                    <a:moveTo>
                      <a:pt x="58" y="20"/>
                    </a:moveTo>
                    <a:cubicBezTo>
                      <a:pt x="57" y="21"/>
                      <a:pt x="55" y="22"/>
                      <a:pt x="53" y="22"/>
                    </a:cubicBezTo>
                    <a:cubicBezTo>
                      <a:pt x="37" y="24"/>
                      <a:pt x="21" y="22"/>
                      <a:pt x="6" y="16"/>
                    </a:cubicBezTo>
                    <a:cubicBezTo>
                      <a:pt x="2" y="15"/>
                      <a:pt x="0" y="10"/>
                      <a:pt x="2" y="6"/>
                    </a:cubicBezTo>
                    <a:cubicBezTo>
                      <a:pt x="3" y="2"/>
                      <a:pt x="8" y="0"/>
                      <a:pt x="12" y="1"/>
                    </a:cubicBezTo>
                    <a:cubicBezTo>
                      <a:pt x="24" y="6"/>
                      <a:pt x="38" y="8"/>
                      <a:pt x="51" y="6"/>
                    </a:cubicBezTo>
                    <a:cubicBezTo>
                      <a:pt x="56" y="6"/>
                      <a:pt x="60" y="9"/>
                      <a:pt x="60" y="13"/>
                    </a:cubicBezTo>
                    <a:cubicBezTo>
                      <a:pt x="60" y="16"/>
                      <a:pt x="59" y="18"/>
                      <a:pt x="58" y="20"/>
                    </a:cubicBezTo>
                    <a:close/>
                  </a:path>
                </a:pathLst>
              </a:custGeom>
              <a:solidFill>
                <a:srgbClr val="FFFFF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grpSp>
        <p:grpSp>
          <p:nvGrpSpPr>
            <p:cNvPr id="14" name="Group 126"/>
            <p:cNvGrpSpPr/>
            <p:nvPr/>
          </p:nvGrpSpPr>
          <p:grpSpPr>
            <a:xfrm>
              <a:off x="2524195" y="3241842"/>
              <a:ext cx="8742644" cy="8750402"/>
              <a:chOff x="2865557" y="4639756"/>
              <a:chExt cx="3987931" cy="3991470"/>
            </a:xfrm>
          </p:grpSpPr>
          <p:grpSp>
            <p:nvGrpSpPr>
              <p:cNvPr id="15" name="Group 127"/>
              <p:cNvGrpSpPr/>
              <p:nvPr/>
            </p:nvGrpSpPr>
            <p:grpSpPr>
              <a:xfrm>
                <a:off x="4008752" y="4901590"/>
                <a:ext cx="2844736" cy="3729636"/>
                <a:chOff x="12795250" y="366713"/>
                <a:chExt cx="2738438" cy="3589337"/>
              </a:xfrm>
            </p:grpSpPr>
            <p:sp>
              <p:nvSpPr>
                <p:cNvPr id="26" name="Freeform 129"/>
                <p:cNvSpPr/>
                <p:nvPr/>
              </p:nvSpPr>
              <p:spPr bwMode="auto">
                <a:xfrm>
                  <a:off x="12795250" y="561975"/>
                  <a:ext cx="2687638" cy="3394075"/>
                </a:xfrm>
                <a:custGeom>
                  <a:avLst/>
                  <a:gdLst>
                    <a:gd name="T0" fmla="*/ 9 w 424"/>
                    <a:gd name="T1" fmla="*/ 0 h 536"/>
                    <a:gd name="T2" fmla="*/ 0 w 424"/>
                    <a:gd name="T3" fmla="*/ 25 h 536"/>
                    <a:gd name="T4" fmla="*/ 0 w 424"/>
                    <a:gd name="T5" fmla="*/ 497 h 536"/>
                    <a:gd name="T6" fmla="*/ 39 w 424"/>
                    <a:gd name="T7" fmla="*/ 536 h 536"/>
                    <a:gd name="T8" fmla="*/ 391 w 424"/>
                    <a:gd name="T9" fmla="*/ 536 h 536"/>
                    <a:gd name="T10" fmla="*/ 424 w 424"/>
                    <a:gd name="T11" fmla="*/ 519 h 536"/>
                    <a:gd name="T12" fmla="*/ 393 w 424"/>
                    <a:gd name="T13" fmla="*/ 534 h 536"/>
                    <a:gd name="T14" fmla="*/ 42 w 424"/>
                    <a:gd name="T15" fmla="*/ 534 h 536"/>
                    <a:gd name="T16" fmla="*/ 2 w 424"/>
                    <a:gd name="T17" fmla="*/ 494 h 536"/>
                    <a:gd name="T18" fmla="*/ 2 w 424"/>
                    <a:gd name="T19" fmla="*/ 22 h 536"/>
                    <a:gd name="T20" fmla="*/ 9 w 424"/>
                    <a:gd name="T21"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4" h="536">
                      <a:moveTo>
                        <a:pt x="9" y="0"/>
                      </a:moveTo>
                      <a:cubicBezTo>
                        <a:pt x="3" y="6"/>
                        <a:pt x="0" y="15"/>
                        <a:pt x="0" y="25"/>
                      </a:cubicBezTo>
                      <a:cubicBezTo>
                        <a:pt x="0" y="497"/>
                        <a:pt x="0" y="497"/>
                        <a:pt x="0" y="497"/>
                      </a:cubicBezTo>
                      <a:cubicBezTo>
                        <a:pt x="0" y="519"/>
                        <a:pt x="18" y="536"/>
                        <a:pt x="39" y="536"/>
                      </a:cubicBezTo>
                      <a:cubicBezTo>
                        <a:pt x="391" y="536"/>
                        <a:pt x="391" y="536"/>
                        <a:pt x="391" y="536"/>
                      </a:cubicBezTo>
                      <a:cubicBezTo>
                        <a:pt x="405" y="536"/>
                        <a:pt x="416" y="530"/>
                        <a:pt x="424" y="519"/>
                      </a:cubicBezTo>
                      <a:cubicBezTo>
                        <a:pt x="416" y="528"/>
                        <a:pt x="405" y="534"/>
                        <a:pt x="393" y="534"/>
                      </a:cubicBezTo>
                      <a:cubicBezTo>
                        <a:pt x="42" y="534"/>
                        <a:pt x="42" y="534"/>
                        <a:pt x="42" y="534"/>
                      </a:cubicBezTo>
                      <a:cubicBezTo>
                        <a:pt x="20" y="534"/>
                        <a:pt x="2" y="516"/>
                        <a:pt x="2" y="494"/>
                      </a:cubicBezTo>
                      <a:cubicBezTo>
                        <a:pt x="2" y="22"/>
                        <a:pt x="2" y="22"/>
                        <a:pt x="2" y="22"/>
                      </a:cubicBezTo>
                      <a:cubicBezTo>
                        <a:pt x="2" y="14"/>
                        <a:pt x="5" y="6"/>
                        <a:pt x="9" y="0"/>
                      </a:cubicBezTo>
                    </a:path>
                  </a:pathLst>
                </a:custGeom>
                <a:solidFill>
                  <a:srgbClr val="939598"/>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27" name="Freeform 130"/>
                <p:cNvSpPr/>
                <p:nvPr/>
              </p:nvSpPr>
              <p:spPr bwMode="auto">
                <a:xfrm>
                  <a:off x="12807950" y="455613"/>
                  <a:ext cx="2725738" cy="3487737"/>
                </a:xfrm>
                <a:custGeom>
                  <a:avLst/>
                  <a:gdLst>
                    <a:gd name="T0" fmla="*/ 430 w 430"/>
                    <a:gd name="T1" fmla="*/ 511 h 551"/>
                    <a:gd name="T2" fmla="*/ 391 w 430"/>
                    <a:gd name="T3" fmla="*/ 551 h 551"/>
                    <a:gd name="T4" fmla="*/ 40 w 430"/>
                    <a:gd name="T5" fmla="*/ 551 h 551"/>
                    <a:gd name="T6" fmla="*/ 0 w 430"/>
                    <a:gd name="T7" fmla="*/ 511 h 551"/>
                    <a:gd name="T8" fmla="*/ 0 w 430"/>
                    <a:gd name="T9" fmla="*/ 39 h 551"/>
                    <a:gd name="T10" fmla="*/ 40 w 430"/>
                    <a:gd name="T11" fmla="*/ 0 h 551"/>
                    <a:gd name="T12" fmla="*/ 391 w 430"/>
                    <a:gd name="T13" fmla="*/ 0 h 551"/>
                    <a:gd name="T14" fmla="*/ 430 w 430"/>
                    <a:gd name="T15" fmla="*/ 39 h 551"/>
                    <a:gd name="T16" fmla="*/ 430 w 430"/>
                    <a:gd name="T17" fmla="*/ 511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551">
                      <a:moveTo>
                        <a:pt x="430" y="511"/>
                      </a:moveTo>
                      <a:cubicBezTo>
                        <a:pt x="430" y="533"/>
                        <a:pt x="413" y="551"/>
                        <a:pt x="391" y="551"/>
                      </a:cubicBezTo>
                      <a:cubicBezTo>
                        <a:pt x="40" y="551"/>
                        <a:pt x="40" y="551"/>
                        <a:pt x="40" y="551"/>
                      </a:cubicBezTo>
                      <a:cubicBezTo>
                        <a:pt x="18" y="551"/>
                        <a:pt x="0" y="533"/>
                        <a:pt x="0" y="511"/>
                      </a:cubicBezTo>
                      <a:cubicBezTo>
                        <a:pt x="0" y="39"/>
                        <a:pt x="0" y="39"/>
                        <a:pt x="0" y="39"/>
                      </a:cubicBezTo>
                      <a:cubicBezTo>
                        <a:pt x="0" y="17"/>
                        <a:pt x="18" y="0"/>
                        <a:pt x="40" y="0"/>
                      </a:cubicBezTo>
                      <a:cubicBezTo>
                        <a:pt x="391" y="0"/>
                        <a:pt x="391" y="0"/>
                        <a:pt x="391" y="0"/>
                      </a:cubicBezTo>
                      <a:cubicBezTo>
                        <a:pt x="413" y="0"/>
                        <a:pt x="430" y="17"/>
                        <a:pt x="430" y="39"/>
                      </a:cubicBezTo>
                      <a:cubicBezTo>
                        <a:pt x="430" y="511"/>
                        <a:pt x="430" y="511"/>
                        <a:pt x="430" y="511"/>
                      </a:cubicBezTo>
                    </a:path>
                  </a:pathLst>
                </a:custGeom>
                <a:solidFill>
                  <a:srgbClr val="414042"/>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28" name="Freeform 131"/>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close/>
                    </a:path>
                  </a:pathLst>
                </a:custGeom>
                <a:solidFill>
                  <a:srgbClr val="1C1C1D"/>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29" name="Freeform 132"/>
                <p:cNvSpPr/>
                <p:nvPr/>
              </p:nvSpPr>
              <p:spPr bwMode="auto">
                <a:xfrm>
                  <a:off x="12934950" y="657225"/>
                  <a:ext cx="2459038" cy="3133725"/>
                </a:xfrm>
                <a:custGeom>
                  <a:avLst/>
                  <a:gdLst>
                    <a:gd name="T0" fmla="*/ 1549 w 1549"/>
                    <a:gd name="T1" fmla="*/ 0 h 1974"/>
                    <a:gd name="T2" fmla="*/ 1541 w 1549"/>
                    <a:gd name="T3" fmla="*/ 0 h 1974"/>
                    <a:gd name="T4" fmla="*/ 1541 w 1549"/>
                    <a:gd name="T5" fmla="*/ 1962 h 1974"/>
                    <a:gd name="T6" fmla="*/ 355 w 1549"/>
                    <a:gd name="T7" fmla="*/ 1962 h 1974"/>
                    <a:gd name="T8" fmla="*/ 0 w 1549"/>
                    <a:gd name="T9" fmla="*/ 1619 h 1974"/>
                    <a:gd name="T10" fmla="*/ 0 w 1549"/>
                    <a:gd name="T11" fmla="*/ 1619 h 1974"/>
                    <a:gd name="T12" fmla="*/ 363 w 1549"/>
                    <a:gd name="T13" fmla="*/ 1974 h 1974"/>
                    <a:gd name="T14" fmla="*/ 1549 w 1549"/>
                    <a:gd name="T15" fmla="*/ 1974 h 1974"/>
                    <a:gd name="T16" fmla="*/ 1549 w 1549"/>
                    <a:gd name="T17"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9" h="1974">
                      <a:moveTo>
                        <a:pt x="1549" y="0"/>
                      </a:moveTo>
                      <a:lnTo>
                        <a:pt x="1541" y="0"/>
                      </a:lnTo>
                      <a:lnTo>
                        <a:pt x="1541" y="1962"/>
                      </a:lnTo>
                      <a:lnTo>
                        <a:pt x="355" y="1962"/>
                      </a:lnTo>
                      <a:lnTo>
                        <a:pt x="0" y="1619"/>
                      </a:lnTo>
                      <a:lnTo>
                        <a:pt x="0" y="1619"/>
                      </a:lnTo>
                      <a:lnTo>
                        <a:pt x="363" y="1974"/>
                      </a:lnTo>
                      <a:lnTo>
                        <a:pt x="1549" y="1974"/>
                      </a:lnTo>
                      <a:lnTo>
                        <a:pt x="1549" y="0"/>
                      </a:lnTo>
                    </a:path>
                  </a:pathLst>
                </a:custGeom>
                <a:no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0" name="Freeform 133"/>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close/>
                    </a:path>
                  </a:pathLst>
                </a:custGeom>
                <a:solidFill>
                  <a:srgbClr val="FFFCF5"/>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1" name="Freeform 134"/>
                <p:cNvSpPr/>
                <p:nvPr/>
              </p:nvSpPr>
              <p:spPr bwMode="auto">
                <a:xfrm>
                  <a:off x="12915900" y="644525"/>
                  <a:ext cx="2465388" cy="3127375"/>
                </a:xfrm>
                <a:custGeom>
                  <a:avLst/>
                  <a:gdLst>
                    <a:gd name="T0" fmla="*/ 367 w 1553"/>
                    <a:gd name="T1" fmla="*/ 1970 h 1970"/>
                    <a:gd name="T2" fmla="*/ 1553 w 1553"/>
                    <a:gd name="T3" fmla="*/ 1970 h 1970"/>
                    <a:gd name="T4" fmla="*/ 1553 w 1553"/>
                    <a:gd name="T5" fmla="*/ 0 h 1970"/>
                    <a:gd name="T6" fmla="*/ 0 w 1553"/>
                    <a:gd name="T7" fmla="*/ 0 h 1970"/>
                    <a:gd name="T8" fmla="*/ 0 w 1553"/>
                    <a:gd name="T9" fmla="*/ 1619 h 1970"/>
                    <a:gd name="T10" fmla="*/ 367 w 1553"/>
                    <a:gd name="T11" fmla="*/ 1970 h 1970"/>
                  </a:gdLst>
                  <a:ahLst/>
                  <a:cxnLst>
                    <a:cxn ang="0">
                      <a:pos x="T0" y="T1"/>
                    </a:cxn>
                    <a:cxn ang="0">
                      <a:pos x="T2" y="T3"/>
                    </a:cxn>
                    <a:cxn ang="0">
                      <a:pos x="T4" y="T5"/>
                    </a:cxn>
                    <a:cxn ang="0">
                      <a:pos x="T6" y="T7"/>
                    </a:cxn>
                    <a:cxn ang="0">
                      <a:pos x="T8" y="T9"/>
                    </a:cxn>
                    <a:cxn ang="0">
                      <a:pos x="T10" y="T11"/>
                    </a:cxn>
                  </a:cxnLst>
                  <a:rect l="0" t="0" r="r" b="b"/>
                  <a:pathLst>
                    <a:path w="1553" h="1970">
                      <a:moveTo>
                        <a:pt x="367" y="1970"/>
                      </a:moveTo>
                      <a:lnTo>
                        <a:pt x="1553" y="1970"/>
                      </a:lnTo>
                      <a:lnTo>
                        <a:pt x="1553" y="0"/>
                      </a:lnTo>
                      <a:lnTo>
                        <a:pt x="0" y="0"/>
                      </a:lnTo>
                      <a:lnTo>
                        <a:pt x="0" y="1619"/>
                      </a:lnTo>
                      <a:lnTo>
                        <a:pt x="367" y="1970"/>
                      </a:lnTo>
                    </a:path>
                  </a:pathLst>
                </a:custGeom>
                <a:no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2" name="Rectangle 135"/>
                <p:cNvSpPr>
                  <a:spLocks noChangeArrowheads="1"/>
                </p:cNvSpPr>
                <p:nvPr/>
              </p:nvSpPr>
              <p:spPr bwMode="auto">
                <a:xfrm>
                  <a:off x="14228763" y="3360738"/>
                  <a:ext cx="868363" cy="107950"/>
                </a:xfrm>
                <a:prstGeom prst="rect">
                  <a:avLst/>
                </a:prstGeom>
                <a:solidFill>
                  <a:srgbClr val="EB5055"/>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3" name="Rectangle 136"/>
                <p:cNvSpPr>
                  <a:spLocks noChangeArrowheads="1"/>
                </p:cNvSpPr>
                <p:nvPr/>
              </p:nvSpPr>
              <p:spPr bwMode="auto">
                <a:xfrm>
                  <a:off x="13214350" y="1423988"/>
                  <a:ext cx="1882775" cy="5080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4" name="Rectangle 137"/>
                <p:cNvSpPr>
                  <a:spLocks noChangeArrowheads="1"/>
                </p:cNvSpPr>
                <p:nvPr/>
              </p:nvSpPr>
              <p:spPr bwMode="auto">
                <a:xfrm>
                  <a:off x="13214350" y="1619250"/>
                  <a:ext cx="1882775" cy="5715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5" name="Rectangle 138"/>
                <p:cNvSpPr>
                  <a:spLocks noChangeArrowheads="1"/>
                </p:cNvSpPr>
                <p:nvPr/>
              </p:nvSpPr>
              <p:spPr bwMode="auto">
                <a:xfrm>
                  <a:off x="13214350" y="1822450"/>
                  <a:ext cx="1882775" cy="5080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6" name="Rectangle 139"/>
                <p:cNvSpPr>
                  <a:spLocks noChangeArrowheads="1"/>
                </p:cNvSpPr>
                <p:nvPr/>
              </p:nvSpPr>
              <p:spPr bwMode="auto">
                <a:xfrm>
                  <a:off x="13214350" y="2019300"/>
                  <a:ext cx="1882775" cy="5715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7" name="Rectangle 140"/>
                <p:cNvSpPr>
                  <a:spLocks noChangeArrowheads="1"/>
                </p:cNvSpPr>
                <p:nvPr/>
              </p:nvSpPr>
              <p:spPr bwMode="auto">
                <a:xfrm>
                  <a:off x="13214350" y="2220913"/>
                  <a:ext cx="1882775" cy="5715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8" name="Rectangle 141"/>
                <p:cNvSpPr>
                  <a:spLocks noChangeArrowheads="1"/>
                </p:cNvSpPr>
                <p:nvPr/>
              </p:nvSpPr>
              <p:spPr bwMode="auto">
                <a:xfrm>
                  <a:off x="13214350" y="2424113"/>
                  <a:ext cx="1882775" cy="5080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39" name="Rectangle 142"/>
                <p:cNvSpPr>
                  <a:spLocks noChangeArrowheads="1"/>
                </p:cNvSpPr>
                <p:nvPr/>
              </p:nvSpPr>
              <p:spPr bwMode="auto">
                <a:xfrm>
                  <a:off x="13214350" y="2619375"/>
                  <a:ext cx="1882775" cy="5715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0" name="Rectangle 143"/>
                <p:cNvSpPr>
                  <a:spLocks noChangeArrowheads="1"/>
                </p:cNvSpPr>
                <p:nvPr/>
              </p:nvSpPr>
              <p:spPr bwMode="auto">
                <a:xfrm>
                  <a:off x="13214350" y="2822575"/>
                  <a:ext cx="1882775" cy="5080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1" name="Rectangle 144"/>
                <p:cNvSpPr>
                  <a:spLocks noChangeArrowheads="1"/>
                </p:cNvSpPr>
                <p:nvPr/>
              </p:nvSpPr>
              <p:spPr bwMode="auto">
                <a:xfrm>
                  <a:off x="13214350" y="3025775"/>
                  <a:ext cx="1882775" cy="50800"/>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2" name="Rectangle 145"/>
                <p:cNvSpPr>
                  <a:spLocks noChangeArrowheads="1"/>
                </p:cNvSpPr>
                <p:nvPr/>
              </p:nvSpPr>
              <p:spPr bwMode="auto">
                <a:xfrm>
                  <a:off x="13511213" y="1006475"/>
                  <a:ext cx="1325563" cy="106362"/>
                </a:xfrm>
                <a:prstGeom prst="rect">
                  <a:avLst/>
                </a:prstGeom>
                <a:solidFill>
                  <a:srgbClr val="A7A9AC"/>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3" name="Freeform 146"/>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close/>
                    </a:path>
                  </a:pathLst>
                </a:custGeom>
                <a:solidFill>
                  <a:srgbClr val="BCBCB8"/>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4" name="Freeform 147"/>
                <p:cNvSpPr/>
                <p:nvPr/>
              </p:nvSpPr>
              <p:spPr bwMode="auto">
                <a:xfrm>
                  <a:off x="12915900" y="3214688"/>
                  <a:ext cx="595313" cy="557212"/>
                </a:xfrm>
                <a:custGeom>
                  <a:avLst/>
                  <a:gdLst>
                    <a:gd name="T0" fmla="*/ 375 w 375"/>
                    <a:gd name="T1" fmla="*/ 0 h 351"/>
                    <a:gd name="T2" fmla="*/ 0 w 375"/>
                    <a:gd name="T3" fmla="*/ 0 h 351"/>
                    <a:gd name="T4" fmla="*/ 367 w 375"/>
                    <a:gd name="T5" fmla="*/ 351 h 351"/>
                    <a:gd name="T6" fmla="*/ 375 w 375"/>
                    <a:gd name="T7" fmla="*/ 0 h 351"/>
                  </a:gdLst>
                  <a:ahLst/>
                  <a:cxnLst>
                    <a:cxn ang="0">
                      <a:pos x="T0" y="T1"/>
                    </a:cxn>
                    <a:cxn ang="0">
                      <a:pos x="T2" y="T3"/>
                    </a:cxn>
                    <a:cxn ang="0">
                      <a:pos x="T4" y="T5"/>
                    </a:cxn>
                    <a:cxn ang="0">
                      <a:pos x="T6" y="T7"/>
                    </a:cxn>
                  </a:cxnLst>
                  <a:rect l="0" t="0" r="r" b="b"/>
                  <a:pathLst>
                    <a:path w="375" h="351">
                      <a:moveTo>
                        <a:pt x="375" y="0"/>
                      </a:moveTo>
                      <a:lnTo>
                        <a:pt x="0" y="0"/>
                      </a:lnTo>
                      <a:lnTo>
                        <a:pt x="367" y="351"/>
                      </a:lnTo>
                      <a:lnTo>
                        <a:pt x="375" y="0"/>
                      </a:lnTo>
                    </a:path>
                  </a:pathLst>
                </a:custGeom>
                <a:no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5" name="Freeform 148"/>
                <p:cNvSpPr/>
                <p:nvPr/>
              </p:nvSpPr>
              <p:spPr bwMode="auto">
                <a:xfrm>
                  <a:off x="12915900" y="3214688"/>
                  <a:ext cx="582613" cy="557212"/>
                </a:xfrm>
                <a:custGeom>
                  <a:avLst/>
                  <a:gdLst>
                    <a:gd name="T0" fmla="*/ 351 w 367"/>
                    <a:gd name="T1" fmla="*/ 20 h 351"/>
                    <a:gd name="T2" fmla="*/ 0 w 367"/>
                    <a:gd name="T3" fmla="*/ 0 h 351"/>
                    <a:gd name="T4" fmla="*/ 367 w 367"/>
                    <a:gd name="T5" fmla="*/ 351 h 351"/>
                    <a:gd name="T6" fmla="*/ 351 w 367"/>
                    <a:gd name="T7" fmla="*/ 20 h 351"/>
                  </a:gdLst>
                  <a:ahLst/>
                  <a:cxnLst>
                    <a:cxn ang="0">
                      <a:pos x="T0" y="T1"/>
                    </a:cxn>
                    <a:cxn ang="0">
                      <a:pos x="T2" y="T3"/>
                    </a:cxn>
                    <a:cxn ang="0">
                      <a:pos x="T4" y="T5"/>
                    </a:cxn>
                    <a:cxn ang="0">
                      <a:pos x="T6" y="T7"/>
                    </a:cxn>
                  </a:cxnLst>
                  <a:rect l="0" t="0" r="r" b="b"/>
                  <a:pathLst>
                    <a:path w="367" h="351">
                      <a:moveTo>
                        <a:pt x="351" y="20"/>
                      </a:moveTo>
                      <a:lnTo>
                        <a:pt x="0" y="0"/>
                      </a:lnTo>
                      <a:lnTo>
                        <a:pt x="367" y="351"/>
                      </a:lnTo>
                      <a:lnTo>
                        <a:pt x="351" y="20"/>
                      </a:lnTo>
                      <a:close/>
                    </a:path>
                  </a:pathLst>
                </a:custGeom>
                <a:solidFill>
                  <a:srgbClr val="F2EFE9"/>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46" name="Rectangle 149"/>
                <p:cNvSpPr>
                  <a:spLocks noChangeArrowheads="1"/>
                </p:cNvSpPr>
                <p:nvPr/>
              </p:nvSpPr>
              <p:spPr bwMode="auto">
                <a:xfrm>
                  <a:off x="13682663" y="366713"/>
                  <a:ext cx="944563" cy="290512"/>
                </a:xfrm>
                <a:prstGeom prst="rect">
                  <a:avLst/>
                </a:prstGeom>
                <a:solidFill>
                  <a:srgbClr val="1E1E1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grpSp>
          <p:grpSp>
            <p:nvGrpSpPr>
              <p:cNvPr id="16" name="Group 128"/>
              <p:cNvGrpSpPr/>
              <p:nvPr/>
            </p:nvGrpSpPr>
            <p:grpSpPr>
              <a:xfrm>
                <a:off x="4915488" y="4639756"/>
                <a:ext cx="998195" cy="540472"/>
                <a:chOff x="17801829" y="5891398"/>
                <a:chExt cx="954592" cy="516864"/>
              </a:xfrm>
            </p:grpSpPr>
            <p:sp>
              <p:nvSpPr>
                <p:cNvPr id="24" name="Freeform 279"/>
                <p:cNvSpPr/>
                <p:nvPr/>
              </p:nvSpPr>
              <p:spPr bwMode="auto">
                <a:xfrm>
                  <a:off x="17801829" y="5891398"/>
                  <a:ext cx="954592" cy="516864"/>
                </a:xfrm>
                <a:custGeom>
                  <a:avLst/>
                  <a:gdLst>
                    <a:gd name="T0" fmla="*/ 115 w 167"/>
                    <a:gd name="T1" fmla="*/ 42 h 88"/>
                    <a:gd name="T2" fmla="*/ 117 w 167"/>
                    <a:gd name="T3" fmla="*/ 33 h 88"/>
                    <a:gd name="T4" fmla="*/ 83 w 167"/>
                    <a:gd name="T5" fmla="*/ 0 h 88"/>
                    <a:gd name="T6" fmla="*/ 50 w 167"/>
                    <a:gd name="T7" fmla="*/ 33 h 88"/>
                    <a:gd name="T8" fmla="*/ 51 w 167"/>
                    <a:gd name="T9" fmla="*/ 42 h 88"/>
                    <a:gd name="T10" fmla="*/ 0 w 167"/>
                    <a:gd name="T11" fmla="*/ 42 h 88"/>
                    <a:gd name="T12" fmla="*/ 0 w 167"/>
                    <a:gd name="T13" fmla="*/ 88 h 88"/>
                    <a:gd name="T14" fmla="*/ 167 w 167"/>
                    <a:gd name="T15" fmla="*/ 88 h 88"/>
                    <a:gd name="T16" fmla="*/ 167 w 167"/>
                    <a:gd name="T17" fmla="*/ 42 h 88"/>
                    <a:gd name="T18" fmla="*/ 115 w 167"/>
                    <a:gd name="T19" fmla="*/ 4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88">
                      <a:moveTo>
                        <a:pt x="115" y="42"/>
                      </a:moveTo>
                      <a:cubicBezTo>
                        <a:pt x="116" y="39"/>
                        <a:pt x="117" y="36"/>
                        <a:pt x="117" y="33"/>
                      </a:cubicBezTo>
                      <a:cubicBezTo>
                        <a:pt x="117" y="15"/>
                        <a:pt x="102" y="0"/>
                        <a:pt x="83" y="0"/>
                      </a:cubicBezTo>
                      <a:cubicBezTo>
                        <a:pt x="65" y="0"/>
                        <a:pt x="50" y="15"/>
                        <a:pt x="50" y="33"/>
                      </a:cubicBezTo>
                      <a:cubicBezTo>
                        <a:pt x="50" y="36"/>
                        <a:pt x="51" y="39"/>
                        <a:pt x="51" y="42"/>
                      </a:cubicBezTo>
                      <a:cubicBezTo>
                        <a:pt x="0" y="42"/>
                        <a:pt x="0" y="42"/>
                        <a:pt x="0" y="42"/>
                      </a:cubicBezTo>
                      <a:cubicBezTo>
                        <a:pt x="0" y="88"/>
                        <a:pt x="0" y="88"/>
                        <a:pt x="0" y="88"/>
                      </a:cubicBezTo>
                      <a:cubicBezTo>
                        <a:pt x="167" y="88"/>
                        <a:pt x="167" y="88"/>
                        <a:pt x="167" y="88"/>
                      </a:cubicBezTo>
                      <a:cubicBezTo>
                        <a:pt x="167" y="42"/>
                        <a:pt x="167" y="42"/>
                        <a:pt x="167" y="42"/>
                      </a:cubicBezTo>
                      <a:lnTo>
                        <a:pt x="115" y="42"/>
                      </a:lnTo>
                      <a:close/>
                    </a:path>
                  </a:pathLst>
                </a:custGeom>
                <a:solidFill>
                  <a:srgbClr val="FFB033"/>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25" name="Oval 280"/>
                <p:cNvSpPr>
                  <a:spLocks noChangeArrowheads="1"/>
                </p:cNvSpPr>
                <p:nvPr/>
              </p:nvSpPr>
              <p:spPr bwMode="auto">
                <a:xfrm>
                  <a:off x="18167266" y="5973356"/>
                  <a:ext cx="229951" cy="230011"/>
                </a:xfrm>
                <a:prstGeom prst="ellipse">
                  <a:avLst/>
                </a:prstGeom>
                <a:solidFill>
                  <a:srgbClr val="000529"/>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grpSp>
          <p:grpSp>
            <p:nvGrpSpPr>
              <p:cNvPr id="17" name="Group 129"/>
              <p:cNvGrpSpPr/>
              <p:nvPr/>
            </p:nvGrpSpPr>
            <p:grpSpPr>
              <a:xfrm rot="1080935">
                <a:off x="2865557" y="5552197"/>
                <a:ext cx="2681043" cy="955676"/>
                <a:chOff x="485775" y="495300"/>
                <a:chExt cx="5238750" cy="1866901"/>
              </a:xfrm>
            </p:grpSpPr>
            <p:sp>
              <p:nvSpPr>
                <p:cNvPr id="18" name="Freeform 5"/>
                <p:cNvSpPr/>
                <p:nvPr/>
              </p:nvSpPr>
              <p:spPr bwMode="auto">
                <a:xfrm>
                  <a:off x="4603750" y="1674813"/>
                  <a:ext cx="1120775" cy="687388"/>
                </a:xfrm>
                <a:custGeom>
                  <a:avLst/>
                  <a:gdLst>
                    <a:gd name="T0" fmla="*/ 6 w 117"/>
                    <a:gd name="T1" fmla="*/ 29 h 71"/>
                    <a:gd name="T2" fmla="*/ 0 w 117"/>
                    <a:gd name="T3" fmla="*/ 58 h 71"/>
                    <a:gd name="T4" fmla="*/ 63 w 117"/>
                    <a:gd name="T5" fmla="*/ 71 h 71"/>
                    <a:gd name="T6" fmla="*/ 115 w 117"/>
                    <a:gd name="T7" fmla="*/ 55 h 71"/>
                    <a:gd name="T8" fmla="*/ 115 w 117"/>
                    <a:gd name="T9" fmla="*/ 55 h 71"/>
                    <a:gd name="T10" fmla="*/ 115 w 117"/>
                    <a:gd name="T11" fmla="*/ 53 h 71"/>
                    <a:gd name="T12" fmla="*/ 68 w 117"/>
                    <a:gd name="T13" fmla="*/ 43 h 71"/>
                    <a:gd name="T14" fmla="*/ 62 w 117"/>
                    <a:gd name="T15" fmla="*/ 46 h 71"/>
                    <a:gd name="T16" fmla="*/ 57 w 117"/>
                    <a:gd name="T17" fmla="*/ 39 h 71"/>
                    <a:gd name="T18" fmla="*/ 64 w 117"/>
                    <a:gd name="T19" fmla="*/ 35 h 71"/>
                    <a:gd name="T20" fmla="*/ 68 w 117"/>
                    <a:gd name="T21" fmla="*/ 40 h 71"/>
                    <a:gd name="T22" fmla="*/ 116 w 117"/>
                    <a:gd name="T23" fmla="*/ 50 h 71"/>
                    <a:gd name="T24" fmla="*/ 117 w 117"/>
                    <a:gd name="T25" fmla="*/ 48 h 71"/>
                    <a:gd name="T26" fmla="*/ 117 w 117"/>
                    <a:gd name="T27" fmla="*/ 48 h 71"/>
                    <a:gd name="T28" fmla="*/ 75 w 117"/>
                    <a:gd name="T29" fmla="*/ 13 h 71"/>
                    <a:gd name="T30" fmla="*/ 12 w 117"/>
                    <a:gd name="T31" fmla="*/ 0 h 71"/>
                    <a:gd name="T32" fmla="*/ 6 w 117"/>
                    <a:gd name="T33" fmla="*/ 29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71">
                      <a:moveTo>
                        <a:pt x="6" y="29"/>
                      </a:moveTo>
                      <a:cubicBezTo>
                        <a:pt x="0" y="58"/>
                        <a:pt x="0" y="58"/>
                        <a:pt x="0" y="58"/>
                      </a:cubicBezTo>
                      <a:cubicBezTo>
                        <a:pt x="63" y="71"/>
                        <a:pt x="63" y="71"/>
                        <a:pt x="63" y="71"/>
                      </a:cubicBezTo>
                      <a:cubicBezTo>
                        <a:pt x="76" y="58"/>
                        <a:pt x="95" y="51"/>
                        <a:pt x="115" y="55"/>
                      </a:cubicBezTo>
                      <a:cubicBezTo>
                        <a:pt x="115" y="55"/>
                        <a:pt x="115" y="55"/>
                        <a:pt x="115" y="55"/>
                      </a:cubicBezTo>
                      <a:cubicBezTo>
                        <a:pt x="115" y="53"/>
                        <a:pt x="115" y="53"/>
                        <a:pt x="115" y="53"/>
                      </a:cubicBezTo>
                      <a:cubicBezTo>
                        <a:pt x="68" y="43"/>
                        <a:pt x="68" y="43"/>
                        <a:pt x="68" y="43"/>
                      </a:cubicBezTo>
                      <a:cubicBezTo>
                        <a:pt x="67" y="45"/>
                        <a:pt x="64" y="47"/>
                        <a:pt x="62" y="46"/>
                      </a:cubicBezTo>
                      <a:cubicBezTo>
                        <a:pt x="59" y="45"/>
                        <a:pt x="57" y="42"/>
                        <a:pt x="57" y="39"/>
                      </a:cubicBezTo>
                      <a:cubicBezTo>
                        <a:pt x="58" y="36"/>
                        <a:pt x="61" y="34"/>
                        <a:pt x="64" y="35"/>
                      </a:cubicBezTo>
                      <a:cubicBezTo>
                        <a:pt x="67" y="36"/>
                        <a:pt x="68" y="38"/>
                        <a:pt x="68" y="40"/>
                      </a:cubicBezTo>
                      <a:cubicBezTo>
                        <a:pt x="116" y="50"/>
                        <a:pt x="116" y="50"/>
                        <a:pt x="116" y="50"/>
                      </a:cubicBezTo>
                      <a:cubicBezTo>
                        <a:pt x="117" y="48"/>
                        <a:pt x="117" y="48"/>
                        <a:pt x="117" y="48"/>
                      </a:cubicBezTo>
                      <a:cubicBezTo>
                        <a:pt x="117" y="48"/>
                        <a:pt x="117" y="48"/>
                        <a:pt x="117" y="48"/>
                      </a:cubicBezTo>
                      <a:cubicBezTo>
                        <a:pt x="97" y="44"/>
                        <a:pt x="82" y="30"/>
                        <a:pt x="75" y="13"/>
                      </a:cubicBezTo>
                      <a:cubicBezTo>
                        <a:pt x="12" y="0"/>
                        <a:pt x="12" y="0"/>
                        <a:pt x="12" y="0"/>
                      </a:cubicBezTo>
                      <a:lnTo>
                        <a:pt x="6" y="29"/>
                      </a:lnTo>
                      <a:close/>
                    </a:path>
                  </a:pathLst>
                </a:custGeom>
                <a:solidFill>
                  <a:srgbClr val="1D8C96"/>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19" name="Freeform 6"/>
                <p:cNvSpPr/>
                <p:nvPr/>
              </p:nvSpPr>
              <p:spPr bwMode="auto">
                <a:xfrm>
                  <a:off x="1549400" y="989013"/>
                  <a:ext cx="3351213" cy="1335088"/>
                </a:xfrm>
                <a:custGeom>
                  <a:avLst/>
                  <a:gdLst>
                    <a:gd name="T0" fmla="*/ 2111 w 2111"/>
                    <a:gd name="T1" fmla="*/ 420 h 841"/>
                    <a:gd name="T2" fmla="*/ 2027 w 2111"/>
                    <a:gd name="T3" fmla="*/ 841 h 841"/>
                    <a:gd name="T4" fmla="*/ 0 w 2111"/>
                    <a:gd name="T5" fmla="*/ 426 h 841"/>
                    <a:gd name="T6" fmla="*/ 84 w 2111"/>
                    <a:gd name="T7" fmla="*/ 0 h 841"/>
                    <a:gd name="T8" fmla="*/ 2111 w 2111"/>
                    <a:gd name="T9" fmla="*/ 420 h 841"/>
                  </a:gdLst>
                  <a:ahLst/>
                  <a:cxnLst>
                    <a:cxn ang="0">
                      <a:pos x="T0" y="T1"/>
                    </a:cxn>
                    <a:cxn ang="0">
                      <a:pos x="T2" y="T3"/>
                    </a:cxn>
                    <a:cxn ang="0">
                      <a:pos x="T4" y="T5"/>
                    </a:cxn>
                    <a:cxn ang="0">
                      <a:pos x="T6" y="T7"/>
                    </a:cxn>
                    <a:cxn ang="0">
                      <a:pos x="T8" y="T9"/>
                    </a:cxn>
                  </a:cxnLst>
                  <a:rect l="0" t="0" r="r" b="b"/>
                  <a:pathLst>
                    <a:path w="2111" h="841">
                      <a:moveTo>
                        <a:pt x="2111" y="420"/>
                      </a:moveTo>
                      <a:lnTo>
                        <a:pt x="2027" y="841"/>
                      </a:lnTo>
                      <a:lnTo>
                        <a:pt x="0" y="426"/>
                      </a:lnTo>
                      <a:lnTo>
                        <a:pt x="84" y="0"/>
                      </a:lnTo>
                      <a:lnTo>
                        <a:pt x="2111" y="420"/>
                      </a:lnTo>
                      <a:close/>
                    </a:path>
                  </a:pathLst>
                </a:custGeom>
                <a:solidFill>
                  <a:srgbClr val="0EB3BF"/>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20" name="Freeform 7"/>
                <p:cNvSpPr/>
                <p:nvPr/>
              </p:nvSpPr>
              <p:spPr bwMode="auto">
                <a:xfrm>
                  <a:off x="1414463" y="958850"/>
                  <a:ext cx="3352800" cy="1344613"/>
                </a:xfrm>
                <a:custGeom>
                  <a:avLst/>
                  <a:gdLst>
                    <a:gd name="T0" fmla="*/ 2112 w 2112"/>
                    <a:gd name="T1" fmla="*/ 421 h 847"/>
                    <a:gd name="T2" fmla="*/ 2027 w 2112"/>
                    <a:gd name="T3" fmla="*/ 847 h 847"/>
                    <a:gd name="T4" fmla="*/ 0 w 2112"/>
                    <a:gd name="T5" fmla="*/ 427 h 847"/>
                    <a:gd name="T6" fmla="*/ 85 w 2112"/>
                    <a:gd name="T7" fmla="*/ 0 h 847"/>
                    <a:gd name="T8" fmla="*/ 2112 w 2112"/>
                    <a:gd name="T9" fmla="*/ 421 h 847"/>
                  </a:gdLst>
                  <a:ahLst/>
                  <a:cxnLst>
                    <a:cxn ang="0">
                      <a:pos x="T0" y="T1"/>
                    </a:cxn>
                    <a:cxn ang="0">
                      <a:pos x="T2" y="T3"/>
                    </a:cxn>
                    <a:cxn ang="0">
                      <a:pos x="T4" y="T5"/>
                    </a:cxn>
                    <a:cxn ang="0">
                      <a:pos x="T6" y="T7"/>
                    </a:cxn>
                    <a:cxn ang="0">
                      <a:pos x="T8" y="T9"/>
                    </a:cxn>
                  </a:cxnLst>
                  <a:rect l="0" t="0" r="r" b="b"/>
                  <a:pathLst>
                    <a:path w="2112" h="847">
                      <a:moveTo>
                        <a:pt x="2112" y="421"/>
                      </a:moveTo>
                      <a:lnTo>
                        <a:pt x="2027" y="847"/>
                      </a:lnTo>
                      <a:lnTo>
                        <a:pt x="0" y="427"/>
                      </a:lnTo>
                      <a:lnTo>
                        <a:pt x="85" y="0"/>
                      </a:lnTo>
                      <a:lnTo>
                        <a:pt x="2112" y="421"/>
                      </a:lnTo>
                      <a:close/>
                    </a:path>
                  </a:pathLst>
                </a:custGeom>
                <a:solidFill>
                  <a:srgbClr val="FDC000"/>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21" name="Freeform 8"/>
                <p:cNvSpPr/>
                <p:nvPr/>
              </p:nvSpPr>
              <p:spPr bwMode="auto">
                <a:xfrm>
                  <a:off x="485775" y="736600"/>
                  <a:ext cx="536575" cy="862013"/>
                </a:xfrm>
                <a:custGeom>
                  <a:avLst/>
                  <a:gdLst>
                    <a:gd name="T0" fmla="*/ 37 w 56"/>
                    <a:gd name="T1" fmla="*/ 88 h 89"/>
                    <a:gd name="T2" fmla="*/ 39 w 56"/>
                    <a:gd name="T3" fmla="*/ 89 h 89"/>
                    <a:gd name="T4" fmla="*/ 56 w 56"/>
                    <a:gd name="T5" fmla="*/ 5 h 89"/>
                    <a:gd name="T6" fmla="*/ 54 w 56"/>
                    <a:gd name="T7" fmla="*/ 4 h 89"/>
                    <a:gd name="T8" fmla="*/ 5 w 56"/>
                    <a:gd name="T9" fmla="*/ 38 h 89"/>
                    <a:gd name="T10" fmla="*/ 37 w 56"/>
                    <a:gd name="T11" fmla="*/ 88 h 89"/>
                  </a:gdLst>
                  <a:ahLst/>
                  <a:cxnLst>
                    <a:cxn ang="0">
                      <a:pos x="T0" y="T1"/>
                    </a:cxn>
                    <a:cxn ang="0">
                      <a:pos x="T2" y="T3"/>
                    </a:cxn>
                    <a:cxn ang="0">
                      <a:pos x="T4" y="T5"/>
                    </a:cxn>
                    <a:cxn ang="0">
                      <a:pos x="T6" y="T7"/>
                    </a:cxn>
                    <a:cxn ang="0">
                      <a:pos x="T8" y="T9"/>
                    </a:cxn>
                    <a:cxn ang="0">
                      <a:pos x="T10" y="T11"/>
                    </a:cxn>
                  </a:cxnLst>
                  <a:rect l="0" t="0" r="r" b="b"/>
                  <a:pathLst>
                    <a:path w="56" h="89">
                      <a:moveTo>
                        <a:pt x="37" y="88"/>
                      </a:moveTo>
                      <a:cubicBezTo>
                        <a:pt x="39" y="89"/>
                        <a:pt x="39" y="89"/>
                        <a:pt x="39" y="89"/>
                      </a:cubicBezTo>
                      <a:cubicBezTo>
                        <a:pt x="56" y="5"/>
                        <a:pt x="56" y="5"/>
                        <a:pt x="56" y="5"/>
                      </a:cubicBezTo>
                      <a:cubicBezTo>
                        <a:pt x="54" y="4"/>
                        <a:pt x="54" y="4"/>
                        <a:pt x="54" y="4"/>
                      </a:cubicBezTo>
                      <a:cubicBezTo>
                        <a:pt x="32" y="0"/>
                        <a:pt x="10" y="15"/>
                        <a:pt x="5" y="38"/>
                      </a:cubicBezTo>
                      <a:cubicBezTo>
                        <a:pt x="0" y="61"/>
                        <a:pt x="15" y="83"/>
                        <a:pt x="37" y="88"/>
                      </a:cubicBezTo>
                      <a:close/>
                    </a:path>
                  </a:pathLst>
                </a:custGeom>
                <a:solidFill>
                  <a:srgbClr val="FDC000"/>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22" name="Freeform 9"/>
                <p:cNvSpPr/>
                <p:nvPr/>
              </p:nvSpPr>
              <p:spPr bwMode="auto">
                <a:xfrm>
                  <a:off x="858838" y="495300"/>
                  <a:ext cx="2087563" cy="1373188"/>
                </a:xfrm>
                <a:custGeom>
                  <a:avLst/>
                  <a:gdLst>
                    <a:gd name="T0" fmla="*/ 17 w 218"/>
                    <a:gd name="T1" fmla="*/ 30 h 142"/>
                    <a:gd name="T2" fmla="*/ 0 w 218"/>
                    <a:gd name="T3" fmla="*/ 114 h 142"/>
                    <a:gd name="T4" fmla="*/ 137 w 218"/>
                    <a:gd name="T5" fmla="*/ 142 h 142"/>
                    <a:gd name="T6" fmla="*/ 145 w 218"/>
                    <a:gd name="T7" fmla="*/ 136 h 142"/>
                    <a:gd name="T8" fmla="*/ 159 w 218"/>
                    <a:gd name="T9" fmla="*/ 65 h 142"/>
                    <a:gd name="T10" fmla="*/ 154 w 218"/>
                    <a:gd name="T11" fmla="*/ 58 h 142"/>
                    <a:gd name="T12" fmla="*/ 31 w 218"/>
                    <a:gd name="T13" fmla="*/ 32 h 142"/>
                    <a:gd name="T14" fmla="*/ 54 w 218"/>
                    <a:gd name="T15" fmla="*/ 18 h 142"/>
                    <a:gd name="T16" fmla="*/ 206 w 218"/>
                    <a:gd name="T17" fmla="*/ 49 h 142"/>
                    <a:gd name="T18" fmla="*/ 206 w 218"/>
                    <a:gd name="T19" fmla="*/ 49 h 142"/>
                    <a:gd name="T20" fmla="*/ 216 w 218"/>
                    <a:gd name="T21" fmla="*/ 44 h 142"/>
                    <a:gd name="T22" fmla="*/ 216 w 218"/>
                    <a:gd name="T23" fmla="*/ 44 h 142"/>
                    <a:gd name="T24" fmla="*/ 218 w 218"/>
                    <a:gd name="T25" fmla="*/ 36 h 142"/>
                    <a:gd name="T26" fmla="*/ 57 w 218"/>
                    <a:gd name="T27" fmla="*/ 3 h 142"/>
                    <a:gd name="T28" fmla="*/ 17 w 218"/>
                    <a:gd name="T29" fmla="*/ 3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8" h="142">
                      <a:moveTo>
                        <a:pt x="17" y="30"/>
                      </a:moveTo>
                      <a:cubicBezTo>
                        <a:pt x="0" y="114"/>
                        <a:pt x="0" y="114"/>
                        <a:pt x="0" y="114"/>
                      </a:cubicBezTo>
                      <a:cubicBezTo>
                        <a:pt x="137" y="142"/>
                        <a:pt x="137" y="142"/>
                        <a:pt x="137" y="142"/>
                      </a:cubicBezTo>
                      <a:cubicBezTo>
                        <a:pt x="140" y="142"/>
                        <a:pt x="144" y="140"/>
                        <a:pt x="145" y="136"/>
                      </a:cubicBezTo>
                      <a:cubicBezTo>
                        <a:pt x="159" y="65"/>
                        <a:pt x="159" y="65"/>
                        <a:pt x="159" y="65"/>
                      </a:cubicBezTo>
                      <a:cubicBezTo>
                        <a:pt x="160" y="62"/>
                        <a:pt x="158" y="58"/>
                        <a:pt x="154" y="58"/>
                      </a:cubicBezTo>
                      <a:cubicBezTo>
                        <a:pt x="31" y="32"/>
                        <a:pt x="31" y="32"/>
                        <a:pt x="31" y="32"/>
                      </a:cubicBezTo>
                      <a:cubicBezTo>
                        <a:pt x="33" y="22"/>
                        <a:pt x="44" y="15"/>
                        <a:pt x="54" y="18"/>
                      </a:cubicBezTo>
                      <a:cubicBezTo>
                        <a:pt x="206" y="49"/>
                        <a:pt x="206" y="49"/>
                        <a:pt x="206" y="49"/>
                      </a:cubicBezTo>
                      <a:cubicBezTo>
                        <a:pt x="206" y="49"/>
                        <a:pt x="206" y="49"/>
                        <a:pt x="206" y="49"/>
                      </a:cubicBezTo>
                      <a:cubicBezTo>
                        <a:pt x="210" y="49"/>
                        <a:pt x="215" y="47"/>
                        <a:pt x="216" y="44"/>
                      </a:cubicBezTo>
                      <a:cubicBezTo>
                        <a:pt x="216" y="44"/>
                        <a:pt x="216" y="44"/>
                        <a:pt x="216" y="44"/>
                      </a:cubicBezTo>
                      <a:cubicBezTo>
                        <a:pt x="218" y="36"/>
                        <a:pt x="218" y="36"/>
                        <a:pt x="218" y="36"/>
                      </a:cubicBezTo>
                      <a:cubicBezTo>
                        <a:pt x="57" y="3"/>
                        <a:pt x="57" y="3"/>
                        <a:pt x="57" y="3"/>
                      </a:cubicBezTo>
                      <a:cubicBezTo>
                        <a:pt x="39" y="0"/>
                        <a:pt x="21" y="11"/>
                        <a:pt x="17" y="30"/>
                      </a:cubicBezTo>
                      <a:close/>
                    </a:path>
                  </a:pathLst>
                </a:custGeom>
                <a:solidFill>
                  <a:srgbClr val="1D8C96"/>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sp>
              <p:nvSpPr>
                <p:cNvPr id="23" name="Freeform 10"/>
                <p:cNvSpPr/>
                <p:nvPr/>
              </p:nvSpPr>
              <p:spPr bwMode="auto">
                <a:xfrm>
                  <a:off x="993775" y="804863"/>
                  <a:ext cx="344488" cy="850900"/>
                </a:xfrm>
                <a:custGeom>
                  <a:avLst/>
                  <a:gdLst>
                    <a:gd name="T0" fmla="*/ 114 w 217"/>
                    <a:gd name="T1" fmla="*/ 536 h 536"/>
                    <a:gd name="T2" fmla="*/ 217 w 217"/>
                    <a:gd name="T3" fmla="*/ 24 h 536"/>
                    <a:gd name="T4" fmla="*/ 102 w 217"/>
                    <a:gd name="T5" fmla="*/ 0 h 536"/>
                    <a:gd name="T6" fmla="*/ 0 w 217"/>
                    <a:gd name="T7" fmla="*/ 512 h 536"/>
                    <a:gd name="T8" fmla="*/ 114 w 217"/>
                    <a:gd name="T9" fmla="*/ 536 h 536"/>
                  </a:gdLst>
                  <a:ahLst/>
                  <a:cxnLst>
                    <a:cxn ang="0">
                      <a:pos x="T0" y="T1"/>
                    </a:cxn>
                    <a:cxn ang="0">
                      <a:pos x="T2" y="T3"/>
                    </a:cxn>
                    <a:cxn ang="0">
                      <a:pos x="T4" y="T5"/>
                    </a:cxn>
                    <a:cxn ang="0">
                      <a:pos x="T6" y="T7"/>
                    </a:cxn>
                    <a:cxn ang="0">
                      <a:pos x="T8" y="T9"/>
                    </a:cxn>
                  </a:cxnLst>
                  <a:rect l="0" t="0" r="r" b="b"/>
                  <a:pathLst>
                    <a:path w="217" h="536">
                      <a:moveTo>
                        <a:pt x="114" y="536"/>
                      </a:moveTo>
                      <a:lnTo>
                        <a:pt x="217" y="24"/>
                      </a:lnTo>
                      <a:lnTo>
                        <a:pt x="102" y="0"/>
                      </a:lnTo>
                      <a:lnTo>
                        <a:pt x="0" y="512"/>
                      </a:lnTo>
                      <a:lnTo>
                        <a:pt x="114" y="536"/>
                      </a:lnTo>
                      <a:close/>
                    </a:path>
                  </a:pathLst>
                </a:custGeom>
                <a:solidFill>
                  <a:srgbClr val="FDC000"/>
                </a:solidFill>
                <a:ln>
                  <a:noFill/>
                </a:ln>
              </p:spPr>
              <p:txBody>
                <a:bodyPr vert="horz" wrap="square" lIns="34290" tIns="17145" rIns="34290" bIns="17145" numCol="1" anchor="t" anchorCtr="0" compatLnSpc="1"/>
                <a:lstStyle/>
                <a:p>
                  <a:endParaRPr lang="en-US" sz="1200" dirty="0">
                    <a:solidFill>
                      <a:prstClr val="black"/>
                    </a:solidFill>
                    <a:latin typeface="Calibri Light" panose="020F0302020204030204"/>
                    <a:ea typeface="微软雅黑" panose="020B0503020204020204" pitchFamily="34" charset="-122"/>
                  </a:endParaRPr>
                </a:p>
              </p:txBody>
            </p:sp>
          </p:grpSp>
        </p:grpSp>
      </p:grpSp>
      <p:sp>
        <p:nvSpPr>
          <p:cNvPr id="85" name="矩形 84"/>
          <p:cNvSpPr/>
          <p:nvPr/>
        </p:nvSpPr>
        <p:spPr>
          <a:xfrm>
            <a:off x="6787427" y="2711873"/>
            <a:ext cx="2273069"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86" name="矩形 85"/>
          <p:cNvSpPr/>
          <p:nvPr/>
        </p:nvSpPr>
        <p:spPr>
          <a:xfrm>
            <a:off x="6787427" y="3460001"/>
            <a:ext cx="2273069"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87" name="矩形 86"/>
          <p:cNvSpPr/>
          <p:nvPr/>
        </p:nvSpPr>
        <p:spPr>
          <a:xfrm>
            <a:off x="6787427" y="4163770"/>
            <a:ext cx="2273069"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88" name="矩形 87"/>
          <p:cNvSpPr/>
          <p:nvPr/>
        </p:nvSpPr>
        <p:spPr>
          <a:xfrm>
            <a:off x="6787427" y="4944862"/>
            <a:ext cx="2273069" cy="461665"/>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89" name="文本框 88"/>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老师您辛苦了</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Effect transition="in" filter="fade">
                                      <p:cBhvr>
                                        <p:cTn id="48" dur="500"/>
                                        <p:tgtEl>
                                          <p:spTgt spid="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ppt_w</p:attrName>
                                        </p:attrNameLst>
                                      </p:cBhvr>
                                      <p:tavLst>
                                        <p:tav tm="0">
                                          <p:val>
                                            <p:fltVal val="0"/>
                                          </p:val>
                                        </p:tav>
                                        <p:tav tm="100000">
                                          <p:val>
                                            <p:strVal val="#ppt_w"/>
                                          </p:val>
                                        </p:tav>
                                      </p:tavLst>
                                    </p:anim>
                                    <p:anim calcmode="lin" valueType="num">
                                      <p:cBhvr>
                                        <p:cTn id="52" dur="500" fill="hold"/>
                                        <p:tgtEl>
                                          <p:spTgt spid="6"/>
                                        </p:tgtEl>
                                        <p:attrNameLst>
                                          <p:attrName>ppt_h</p:attrName>
                                        </p:attrNameLst>
                                      </p:cBhvr>
                                      <p:tavLst>
                                        <p:tav tm="0">
                                          <p:val>
                                            <p:fltVal val="0"/>
                                          </p:val>
                                        </p:tav>
                                        <p:tav tm="100000">
                                          <p:val>
                                            <p:strVal val="#ppt_h"/>
                                          </p:val>
                                        </p:tav>
                                      </p:tavLst>
                                    </p:anim>
                                    <p:animEffect transition="in" filter="fade">
                                      <p:cBhvr>
                                        <p:cTn id="53" dur="500"/>
                                        <p:tgtEl>
                                          <p:spTgt spid="6"/>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fade">
                                      <p:cBhvr>
                                        <p:cTn id="57" dur="500"/>
                                        <p:tgtEl>
                                          <p:spTgt spid="8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6"/>
                                        </p:tgtEl>
                                        <p:attrNameLst>
                                          <p:attrName>style.visibility</p:attrName>
                                        </p:attrNameLst>
                                      </p:cBhvr>
                                      <p:to>
                                        <p:strVal val="visible"/>
                                      </p:to>
                                    </p:set>
                                    <p:animEffect transition="in" filter="fade">
                                      <p:cBhvr>
                                        <p:cTn id="60" dur="500"/>
                                        <p:tgtEl>
                                          <p:spTgt spid="8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87"/>
                                        </p:tgtEl>
                                        <p:attrNameLst>
                                          <p:attrName>style.visibility</p:attrName>
                                        </p:attrNameLst>
                                      </p:cBhvr>
                                      <p:to>
                                        <p:strVal val="visible"/>
                                      </p:to>
                                    </p:set>
                                    <p:animEffect transition="in" filter="fade">
                                      <p:cBhvr>
                                        <p:cTn id="63" dur="500"/>
                                        <p:tgtEl>
                                          <p:spTgt spid="8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fade">
                                      <p:cBhvr>
                                        <p:cTn id="66"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85" grpId="0"/>
      <p:bldP spid="86" grpId="0"/>
      <p:bldP spid="87" grpId="0"/>
      <p:bldP spid="8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1816182" y="2397869"/>
            <a:ext cx="2952251" cy="3530236"/>
            <a:chOff x="1423" y="-1124"/>
            <a:chExt cx="4832" cy="5778"/>
          </a:xfrm>
        </p:grpSpPr>
        <p:sp>
          <p:nvSpPr>
            <p:cNvPr id="3" name="Freeform 7"/>
            <p:cNvSpPr/>
            <p:nvPr/>
          </p:nvSpPr>
          <p:spPr bwMode="auto">
            <a:xfrm>
              <a:off x="1423" y="1565"/>
              <a:ext cx="4832" cy="3089"/>
            </a:xfrm>
            <a:custGeom>
              <a:avLst/>
              <a:gdLst>
                <a:gd name="T0" fmla="*/ 2042 w 2042"/>
                <a:gd name="T1" fmla="*/ 1233 h 1306"/>
                <a:gd name="T2" fmla="*/ 1970 w 2042"/>
                <a:gd name="T3" fmla="*/ 1306 h 1306"/>
                <a:gd name="T4" fmla="*/ 72 w 2042"/>
                <a:gd name="T5" fmla="*/ 1306 h 1306"/>
                <a:gd name="T6" fmla="*/ 0 w 2042"/>
                <a:gd name="T7" fmla="*/ 1233 h 1306"/>
                <a:gd name="T8" fmla="*/ 0 w 2042"/>
                <a:gd name="T9" fmla="*/ 72 h 1306"/>
                <a:gd name="T10" fmla="*/ 72 w 2042"/>
                <a:gd name="T11" fmla="*/ 0 h 1306"/>
                <a:gd name="T12" fmla="*/ 1970 w 2042"/>
                <a:gd name="T13" fmla="*/ 0 h 1306"/>
                <a:gd name="T14" fmla="*/ 2042 w 2042"/>
                <a:gd name="T15" fmla="*/ 72 h 1306"/>
                <a:gd name="T16" fmla="*/ 2042 w 2042"/>
                <a:gd name="T17" fmla="*/ 1233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42" h="1306">
                  <a:moveTo>
                    <a:pt x="2042" y="1233"/>
                  </a:moveTo>
                  <a:cubicBezTo>
                    <a:pt x="2042" y="1273"/>
                    <a:pt x="2009" y="1306"/>
                    <a:pt x="1970" y="1306"/>
                  </a:cubicBezTo>
                  <a:cubicBezTo>
                    <a:pt x="72" y="1306"/>
                    <a:pt x="72" y="1306"/>
                    <a:pt x="72" y="1306"/>
                  </a:cubicBezTo>
                  <a:cubicBezTo>
                    <a:pt x="33" y="1306"/>
                    <a:pt x="0" y="1273"/>
                    <a:pt x="0" y="1233"/>
                  </a:cubicBezTo>
                  <a:cubicBezTo>
                    <a:pt x="0" y="72"/>
                    <a:pt x="0" y="72"/>
                    <a:pt x="0" y="72"/>
                  </a:cubicBezTo>
                  <a:cubicBezTo>
                    <a:pt x="0" y="32"/>
                    <a:pt x="33" y="0"/>
                    <a:pt x="72" y="0"/>
                  </a:cubicBezTo>
                  <a:cubicBezTo>
                    <a:pt x="1970" y="0"/>
                    <a:pt x="1970" y="0"/>
                    <a:pt x="1970" y="0"/>
                  </a:cubicBezTo>
                  <a:cubicBezTo>
                    <a:pt x="2009" y="0"/>
                    <a:pt x="2042" y="32"/>
                    <a:pt x="2042" y="72"/>
                  </a:cubicBezTo>
                  <a:cubicBezTo>
                    <a:pt x="2042" y="1233"/>
                    <a:pt x="2042" y="1233"/>
                    <a:pt x="2042" y="1233"/>
                  </a:cubicBezTo>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4" name="Freeform 8"/>
            <p:cNvSpPr/>
            <p:nvPr/>
          </p:nvSpPr>
          <p:spPr bwMode="auto">
            <a:xfrm>
              <a:off x="2088" y="1565"/>
              <a:ext cx="4167" cy="3089"/>
            </a:xfrm>
            <a:custGeom>
              <a:avLst/>
              <a:gdLst>
                <a:gd name="T0" fmla="*/ 1689 w 1761"/>
                <a:gd name="T1" fmla="*/ 0 h 1306"/>
                <a:gd name="T2" fmla="*/ 838 w 1761"/>
                <a:gd name="T3" fmla="*/ 0 h 1306"/>
                <a:gd name="T4" fmla="*/ 839 w 1761"/>
                <a:gd name="T5" fmla="*/ 54 h 1306"/>
                <a:gd name="T6" fmla="*/ 443 w 1761"/>
                <a:gd name="T7" fmla="*/ 1011 h 1306"/>
                <a:gd name="T8" fmla="*/ 0 w 1761"/>
                <a:gd name="T9" fmla="*/ 1306 h 1306"/>
                <a:gd name="T10" fmla="*/ 1689 w 1761"/>
                <a:gd name="T11" fmla="*/ 1306 h 1306"/>
                <a:gd name="T12" fmla="*/ 1761 w 1761"/>
                <a:gd name="T13" fmla="*/ 1233 h 1306"/>
                <a:gd name="T14" fmla="*/ 1761 w 1761"/>
                <a:gd name="T15" fmla="*/ 72 h 1306"/>
                <a:gd name="T16" fmla="*/ 1689 w 1761"/>
                <a:gd name="T17"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1" h="1306">
                  <a:moveTo>
                    <a:pt x="1689" y="0"/>
                  </a:moveTo>
                  <a:cubicBezTo>
                    <a:pt x="838" y="0"/>
                    <a:pt x="838" y="0"/>
                    <a:pt x="838" y="0"/>
                  </a:cubicBezTo>
                  <a:cubicBezTo>
                    <a:pt x="839" y="18"/>
                    <a:pt x="839" y="36"/>
                    <a:pt x="839" y="54"/>
                  </a:cubicBezTo>
                  <a:cubicBezTo>
                    <a:pt x="839" y="411"/>
                    <a:pt x="695" y="758"/>
                    <a:pt x="443" y="1011"/>
                  </a:cubicBezTo>
                  <a:cubicBezTo>
                    <a:pt x="315" y="1138"/>
                    <a:pt x="164" y="1238"/>
                    <a:pt x="0" y="1306"/>
                  </a:cubicBezTo>
                  <a:cubicBezTo>
                    <a:pt x="1689" y="1306"/>
                    <a:pt x="1689" y="1306"/>
                    <a:pt x="1689" y="1306"/>
                  </a:cubicBezTo>
                  <a:cubicBezTo>
                    <a:pt x="1728" y="1306"/>
                    <a:pt x="1761" y="1273"/>
                    <a:pt x="1761" y="1233"/>
                  </a:cubicBezTo>
                  <a:cubicBezTo>
                    <a:pt x="1761" y="72"/>
                    <a:pt x="1761" y="72"/>
                    <a:pt x="1761" y="72"/>
                  </a:cubicBezTo>
                  <a:cubicBezTo>
                    <a:pt x="1761" y="32"/>
                    <a:pt x="1728" y="0"/>
                    <a:pt x="1689" y="0"/>
                  </a:cubicBezTo>
                </a:path>
              </a:pathLst>
            </a:custGeom>
            <a:solidFill>
              <a:srgbClr val="29292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5" name="Freeform 9"/>
            <p:cNvSpPr/>
            <p:nvPr/>
          </p:nvSpPr>
          <p:spPr bwMode="auto">
            <a:xfrm>
              <a:off x="2594" y="1565"/>
              <a:ext cx="3661" cy="3089"/>
            </a:xfrm>
            <a:custGeom>
              <a:avLst/>
              <a:gdLst>
                <a:gd name="T0" fmla="*/ 1475 w 1547"/>
                <a:gd name="T1" fmla="*/ 0 h 1306"/>
                <a:gd name="T2" fmla="*/ 858 w 1547"/>
                <a:gd name="T3" fmla="*/ 0 h 1306"/>
                <a:gd name="T4" fmla="*/ 859 w 1547"/>
                <a:gd name="T5" fmla="*/ 46 h 1306"/>
                <a:gd name="T6" fmla="*/ 462 w 1547"/>
                <a:gd name="T7" fmla="*/ 1003 h 1306"/>
                <a:gd name="T8" fmla="*/ 0 w 1547"/>
                <a:gd name="T9" fmla="*/ 1306 h 1306"/>
                <a:gd name="T10" fmla="*/ 1475 w 1547"/>
                <a:gd name="T11" fmla="*/ 1306 h 1306"/>
                <a:gd name="T12" fmla="*/ 1547 w 1547"/>
                <a:gd name="T13" fmla="*/ 1233 h 1306"/>
                <a:gd name="T14" fmla="*/ 1547 w 1547"/>
                <a:gd name="T15" fmla="*/ 72 h 1306"/>
                <a:gd name="T16" fmla="*/ 1475 w 1547"/>
                <a:gd name="T17" fmla="*/ 0 h 1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7" h="1306">
                  <a:moveTo>
                    <a:pt x="1475" y="0"/>
                  </a:moveTo>
                  <a:cubicBezTo>
                    <a:pt x="858" y="0"/>
                    <a:pt x="858" y="0"/>
                    <a:pt x="858" y="0"/>
                  </a:cubicBezTo>
                  <a:cubicBezTo>
                    <a:pt x="859" y="15"/>
                    <a:pt x="859" y="30"/>
                    <a:pt x="859" y="46"/>
                  </a:cubicBezTo>
                  <a:cubicBezTo>
                    <a:pt x="859" y="404"/>
                    <a:pt x="715" y="751"/>
                    <a:pt x="462" y="1003"/>
                  </a:cubicBezTo>
                  <a:cubicBezTo>
                    <a:pt x="330" y="1136"/>
                    <a:pt x="172" y="1238"/>
                    <a:pt x="0" y="1306"/>
                  </a:cubicBezTo>
                  <a:cubicBezTo>
                    <a:pt x="1475" y="1306"/>
                    <a:pt x="1475" y="1306"/>
                    <a:pt x="1475" y="1306"/>
                  </a:cubicBezTo>
                  <a:cubicBezTo>
                    <a:pt x="1514" y="1306"/>
                    <a:pt x="1547" y="1273"/>
                    <a:pt x="1547" y="1233"/>
                  </a:cubicBezTo>
                  <a:cubicBezTo>
                    <a:pt x="1547" y="72"/>
                    <a:pt x="1547" y="72"/>
                    <a:pt x="1547" y="72"/>
                  </a:cubicBezTo>
                  <a:cubicBezTo>
                    <a:pt x="1547" y="32"/>
                    <a:pt x="1514" y="0"/>
                    <a:pt x="1475" y="0"/>
                  </a:cubicBezTo>
                  <a:close/>
                </a:path>
              </a:pathLst>
            </a:custGeom>
            <a:solidFill>
              <a:srgbClr val="080606"/>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6" name="Rectangle 10"/>
            <p:cNvSpPr>
              <a:spLocks noChangeArrowheads="1"/>
            </p:cNvSpPr>
            <p:nvPr/>
          </p:nvSpPr>
          <p:spPr bwMode="auto">
            <a:xfrm>
              <a:off x="1591" y="1740"/>
              <a:ext cx="4496" cy="273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Oval 11"/>
            <p:cNvSpPr>
              <a:spLocks noChangeArrowheads="1"/>
            </p:cNvSpPr>
            <p:nvPr/>
          </p:nvSpPr>
          <p:spPr bwMode="auto">
            <a:xfrm>
              <a:off x="3789" y="1605"/>
              <a:ext cx="100" cy="102"/>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8" name="Freeform 12"/>
            <p:cNvSpPr/>
            <p:nvPr/>
          </p:nvSpPr>
          <p:spPr bwMode="auto">
            <a:xfrm>
              <a:off x="3775" y="1591"/>
              <a:ext cx="128" cy="128"/>
            </a:xfrm>
            <a:custGeom>
              <a:avLst/>
              <a:gdLst>
                <a:gd name="T0" fmla="*/ 48 w 54"/>
                <a:gd name="T1" fmla="*/ 27 h 54"/>
                <a:gd name="T2" fmla="*/ 43 w 54"/>
                <a:gd name="T3" fmla="*/ 27 h 54"/>
                <a:gd name="T4" fmla="*/ 39 w 54"/>
                <a:gd name="T5" fmla="*/ 39 h 54"/>
                <a:gd name="T6" fmla="*/ 27 w 54"/>
                <a:gd name="T7" fmla="*/ 43 h 54"/>
                <a:gd name="T8" fmla="*/ 15 w 54"/>
                <a:gd name="T9" fmla="*/ 39 h 54"/>
                <a:gd name="T10" fmla="*/ 11 w 54"/>
                <a:gd name="T11" fmla="*/ 27 h 54"/>
                <a:gd name="T12" fmla="*/ 15 w 54"/>
                <a:gd name="T13" fmla="*/ 16 h 54"/>
                <a:gd name="T14" fmla="*/ 27 w 54"/>
                <a:gd name="T15" fmla="*/ 11 h 54"/>
                <a:gd name="T16" fmla="*/ 39 w 54"/>
                <a:gd name="T17" fmla="*/ 16 h 54"/>
                <a:gd name="T18" fmla="*/ 43 w 54"/>
                <a:gd name="T19" fmla="*/ 27 h 54"/>
                <a:gd name="T20" fmla="*/ 48 w 54"/>
                <a:gd name="T21" fmla="*/ 27 h 54"/>
                <a:gd name="T22" fmla="*/ 54 w 54"/>
                <a:gd name="T23" fmla="*/ 27 h 54"/>
                <a:gd name="T24" fmla="*/ 27 w 54"/>
                <a:gd name="T25" fmla="*/ 0 h 54"/>
                <a:gd name="T26" fmla="*/ 0 w 54"/>
                <a:gd name="T27" fmla="*/ 27 h 54"/>
                <a:gd name="T28" fmla="*/ 27 w 54"/>
                <a:gd name="T29" fmla="*/ 54 h 54"/>
                <a:gd name="T30" fmla="*/ 54 w 54"/>
                <a:gd name="T31" fmla="*/ 27 h 54"/>
                <a:gd name="T32" fmla="*/ 48 w 54"/>
                <a:gd name="T33" fmla="*/ 2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54">
                  <a:moveTo>
                    <a:pt x="48" y="27"/>
                  </a:moveTo>
                  <a:cubicBezTo>
                    <a:pt x="43" y="27"/>
                    <a:pt x="43" y="27"/>
                    <a:pt x="43" y="27"/>
                  </a:cubicBezTo>
                  <a:cubicBezTo>
                    <a:pt x="43" y="32"/>
                    <a:pt x="41" y="36"/>
                    <a:pt x="39" y="39"/>
                  </a:cubicBezTo>
                  <a:cubicBezTo>
                    <a:pt x="36" y="42"/>
                    <a:pt x="32" y="43"/>
                    <a:pt x="27" y="43"/>
                  </a:cubicBezTo>
                  <a:cubicBezTo>
                    <a:pt x="22" y="43"/>
                    <a:pt x="18" y="42"/>
                    <a:pt x="15" y="39"/>
                  </a:cubicBezTo>
                  <a:cubicBezTo>
                    <a:pt x="13" y="36"/>
                    <a:pt x="11" y="32"/>
                    <a:pt x="11" y="27"/>
                  </a:cubicBezTo>
                  <a:cubicBezTo>
                    <a:pt x="11" y="23"/>
                    <a:pt x="13" y="19"/>
                    <a:pt x="15" y="16"/>
                  </a:cubicBezTo>
                  <a:cubicBezTo>
                    <a:pt x="18" y="13"/>
                    <a:pt x="22" y="11"/>
                    <a:pt x="27" y="11"/>
                  </a:cubicBezTo>
                  <a:cubicBezTo>
                    <a:pt x="32" y="11"/>
                    <a:pt x="36" y="13"/>
                    <a:pt x="39" y="16"/>
                  </a:cubicBezTo>
                  <a:cubicBezTo>
                    <a:pt x="41" y="19"/>
                    <a:pt x="43" y="23"/>
                    <a:pt x="43" y="27"/>
                  </a:cubicBezTo>
                  <a:cubicBezTo>
                    <a:pt x="48" y="27"/>
                    <a:pt x="48" y="27"/>
                    <a:pt x="48" y="27"/>
                  </a:cubicBezTo>
                  <a:cubicBezTo>
                    <a:pt x="54" y="27"/>
                    <a:pt x="54" y="27"/>
                    <a:pt x="54" y="27"/>
                  </a:cubicBezTo>
                  <a:cubicBezTo>
                    <a:pt x="54" y="12"/>
                    <a:pt x="42" y="0"/>
                    <a:pt x="27" y="0"/>
                  </a:cubicBezTo>
                  <a:cubicBezTo>
                    <a:pt x="12" y="0"/>
                    <a:pt x="0" y="12"/>
                    <a:pt x="0" y="27"/>
                  </a:cubicBezTo>
                  <a:cubicBezTo>
                    <a:pt x="0" y="42"/>
                    <a:pt x="12" y="54"/>
                    <a:pt x="27" y="54"/>
                  </a:cubicBezTo>
                  <a:cubicBezTo>
                    <a:pt x="42" y="54"/>
                    <a:pt x="54" y="42"/>
                    <a:pt x="54" y="27"/>
                  </a:cubicBezTo>
                  <a:lnTo>
                    <a:pt x="48" y="27"/>
                  </a:lnTo>
                  <a:close/>
                </a:path>
              </a:pathLst>
            </a:custGeom>
            <a:solidFill>
              <a:srgbClr val="4D4D4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9" name="Freeform 13"/>
            <p:cNvSpPr/>
            <p:nvPr/>
          </p:nvSpPr>
          <p:spPr bwMode="auto">
            <a:xfrm>
              <a:off x="1591" y="1017"/>
              <a:ext cx="4396" cy="3459"/>
            </a:xfrm>
            <a:custGeom>
              <a:avLst/>
              <a:gdLst>
                <a:gd name="T0" fmla="*/ 1775 w 1858"/>
                <a:gd name="T1" fmla="*/ 431 h 1463"/>
                <a:gd name="T2" fmla="*/ 1462 w 1858"/>
                <a:gd name="T3" fmla="*/ 0 h 1463"/>
                <a:gd name="T4" fmla="*/ 1383 w 1858"/>
                <a:gd name="T5" fmla="*/ 79 h 1463"/>
                <a:gd name="T6" fmla="*/ 1673 w 1858"/>
                <a:gd name="T7" fmla="*/ 476 h 1463"/>
                <a:gd name="T8" fmla="*/ 1702 w 1858"/>
                <a:gd name="T9" fmla="*/ 823 h 1463"/>
                <a:gd name="T10" fmla="*/ 1393 w 1858"/>
                <a:gd name="T11" fmla="*/ 1072 h 1463"/>
                <a:gd name="T12" fmla="*/ 1108 w 1858"/>
                <a:gd name="T13" fmla="*/ 1143 h 1463"/>
                <a:gd name="T14" fmla="*/ 1050 w 1858"/>
                <a:gd name="T15" fmla="*/ 1095 h 1463"/>
                <a:gd name="T16" fmla="*/ 1064 w 1858"/>
                <a:gd name="T17" fmla="*/ 1052 h 1463"/>
                <a:gd name="T18" fmla="*/ 1001 w 1858"/>
                <a:gd name="T19" fmla="*/ 976 h 1463"/>
                <a:gd name="T20" fmla="*/ 1005 w 1858"/>
                <a:gd name="T21" fmla="*/ 943 h 1463"/>
                <a:gd name="T22" fmla="*/ 870 w 1858"/>
                <a:gd name="T23" fmla="*/ 809 h 1463"/>
                <a:gd name="T24" fmla="*/ 809 w 1858"/>
                <a:gd name="T25" fmla="*/ 824 h 1463"/>
                <a:gd name="T26" fmla="*/ 819 w 1858"/>
                <a:gd name="T27" fmla="*/ 777 h 1463"/>
                <a:gd name="T28" fmla="*/ 698 w 1858"/>
                <a:gd name="T29" fmla="*/ 656 h 1463"/>
                <a:gd name="T30" fmla="*/ 671 w 1858"/>
                <a:gd name="T31" fmla="*/ 659 h 1463"/>
                <a:gd name="T32" fmla="*/ 671 w 1858"/>
                <a:gd name="T33" fmla="*/ 656 h 1463"/>
                <a:gd name="T34" fmla="*/ 591 w 1858"/>
                <a:gd name="T35" fmla="*/ 547 h 1463"/>
                <a:gd name="T36" fmla="*/ 599 w 1858"/>
                <a:gd name="T37" fmla="*/ 503 h 1463"/>
                <a:gd name="T38" fmla="*/ 474 w 1858"/>
                <a:gd name="T39" fmla="*/ 378 h 1463"/>
                <a:gd name="T40" fmla="*/ 408 w 1858"/>
                <a:gd name="T41" fmla="*/ 397 h 1463"/>
                <a:gd name="T42" fmla="*/ 410 w 1858"/>
                <a:gd name="T43" fmla="*/ 378 h 1463"/>
                <a:gd name="T44" fmla="*/ 386 w 1858"/>
                <a:gd name="T45" fmla="*/ 306 h 1463"/>
                <a:gd name="T46" fmla="*/ 193 w 1858"/>
                <a:gd name="T47" fmla="*/ 306 h 1463"/>
                <a:gd name="T48" fmla="*/ 193 w 1858"/>
                <a:gd name="T49" fmla="*/ 306 h 1463"/>
                <a:gd name="T50" fmla="*/ 0 w 1858"/>
                <a:gd name="T51" fmla="*/ 306 h 1463"/>
                <a:gd name="T52" fmla="*/ 0 w 1858"/>
                <a:gd name="T53" fmla="*/ 1462 h 1463"/>
                <a:gd name="T54" fmla="*/ 991 w 1858"/>
                <a:gd name="T55" fmla="*/ 1463 h 1463"/>
                <a:gd name="T56" fmla="*/ 991 w 1858"/>
                <a:gd name="T57" fmla="*/ 1462 h 1463"/>
                <a:gd name="T58" fmla="*/ 1269 w 1858"/>
                <a:gd name="T59" fmla="*/ 1462 h 1463"/>
                <a:gd name="T60" fmla="*/ 1270 w 1858"/>
                <a:gd name="T61" fmla="*/ 1450 h 1463"/>
                <a:gd name="T62" fmla="*/ 1248 w 1858"/>
                <a:gd name="T63" fmla="*/ 1383 h 1463"/>
                <a:gd name="T64" fmla="*/ 1270 w 1858"/>
                <a:gd name="T65" fmla="*/ 1316 h 1463"/>
                <a:gd name="T66" fmla="*/ 1234 w 1858"/>
                <a:gd name="T67" fmla="*/ 1233 h 1463"/>
                <a:gd name="T68" fmla="*/ 1432 w 1858"/>
                <a:gd name="T69" fmla="*/ 1177 h 1463"/>
                <a:gd name="T70" fmla="*/ 1805 w 1858"/>
                <a:gd name="T71" fmla="*/ 866 h 1463"/>
                <a:gd name="T72" fmla="*/ 1775 w 1858"/>
                <a:gd name="T73" fmla="*/ 431 h 1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58" h="1463">
                  <a:moveTo>
                    <a:pt x="1775" y="431"/>
                  </a:moveTo>
                  <a:cubicBezTo>
                    <a:pt x="1714" y="292"/>
                    <a:pt x="1605" y="143"/>
                    <a:pt x="1462" y="0"/>
                  </a:cubicBezTo>
                  <a:cubicBezTo>
                    <a:pt x="1383" y="79"/>
                    <a:pt x="1383" y="79"/>
                    <a:pt x="1383" y="79"/>
                  </a:cubicBezTo>
                  <a:cubicBezTo>
                    <a:pt x="1517" y="212"/>
                    <a:pt x="1617" y="350"/>
                    <a:pt x="1673" y="476"/>
                  </a:cubicBezTo>
                  <a:cubicBezTo>
                    <a:pt x="1733" y="609"/>
                    <a:pt x="1742" y="726"/>
                    <a:pt x="1702" y="823"/>
                  </a:cubicBezTo>
                  <a:cubicBezTo>
                    <a:pt x="1658" y="928"/>
                    <a:pt x="1554" y="1012"/>
                    <a:pt x="1393" y="1072"/>
                  </a:cubicBezTo>
                  <a:cubicBezTo>
                    <a:pt x="1311" y="1102"/>
                    <a:pt x="1216" y="1126"/>
                    <a:pt x="1108" y="1143"/>
                  </a:cubicBezTo>
                  <a:cubicBezTo>
                    <a:pt x="1095" y="1121"/>
                    <a:pt x="1075" y="1103"/>
                    <a:pt x="1050" y="1095"/>
                  </a:cubicBezTo>
                  <a:cubicBezTo>
                    <a:pt x="1059" y="1083"/>
                    <a:pt x="1064" y="1068"/>
                    <a:pt x="1064" y="1052"/>
                  </a:cubicBezTo>
                  <a:cubicBezTo>
                    <a:pt x="1064" y="1014"/>
                    <a:pt x="1037" y="983"/>
                    <a:pt x="1001" y="976"/>
                  </a:cubicBezTo>
                  <a:cubicBezTo>
                    <a:pt x="1003" y="966"/>
                    <a:pt x="1005" y="955"/>
                    <a:pt x="1005" y="943"/>
                  </a:cubicBezTo>
                  <a:cubicBezTo>
                    <a:pt x="1005" y="869"/>
                    <a:pt x="945" y="809"/>
                    <a:pt x="870" y="809"/>
                  </a:cubicBezTo>
                  <a:cubicBezTo>
                    <a:pt x="849" y="809"/>
                    <a:pt x="828" y="814"/>
                    <a:pt x="809" y="824"/>
                  </a:cubicBezTo>
                  <a:cubicBezTo>
                    <a:pt x="816" y="809"/>
                    <a:pt x="819" y="793"/>
                    <a:pt x="819" y="777"/>
                  </a:cubicBezTo>
                  <a:cubicBezTo>
                    <a:pt x="819" y="710"/>
                    <a:pt x="765" y="656"/>
                    <a:pt x="698" y="656"/>
                  </a:cubicBezTo>
                  <a:cubicBezTo>
                    <a:pt x="689" y="656"/>
                    <a:pt x="679" y="657"/>
                    <a:pt x="671" y="659"/>
                  </a:cubicBezTo>
                  <a:cubicBezTo>
                    <a:pt x="671" y="658"/>
                    <a:pt x="671" y="657"/>
                    <a:pt x="671" y="656"/>
                  </a:cubicBezTo>
                  <a:cubicBezTo>
                    <a:pt x="671" y="605"/>
                    <a:pt x="637" y="561"/>
                    <a:pt x="591" y="547"/>
                  </a:cubicBezTo>
                  <a:cubicBezTo>
                    <a:pt x="596" y="533"/>
                    <a:pt x="599" y="518"/>
                    <a:pt x="599" y="503"/>
                  </a:cubicBezTo>
                  <a:cubicBezTo>
                    <a:pt x="599" y="434"/>
                    <a:pt x="543" y="378"/>
                    <a:pt x="474" y="378"/>
                  </a:cubicBezTo>
                  <a:cubicBezTo>
                    <a:pt x="450" y="378"/>
                    <a:pt x="427" y="385"/>
                    <a:pt x="408" y="397"/>
                  </a:cubicBezTo>
                  <a:cubicBezTo>
                    <a:pt x="409" y="390"/>
                    <a:pt x="410" y="384"/>
                    <a:pt x="410" y="378"/>
                  </a:cubicBezTo>
                  <a:cubicBezTo>
                    <a:pt x="410" y="351"/>
                    <a:pt x="401" y="326"/>
                    <a:pt x="386" y="306"/>
                  </a:cubicBezTo>
                  <a:cubicBezTo>
                    <a:pt x="193" y="306"/>
                    <a:pt x="193" y="306"/>
                    <a:pt x="193" y="306"/>
                  </a:cubicBezTo>
                  <a:cubicBezTo>
                    <a:pt x="193" y="306"/>
                    <a:pt x="193" y="306"/>
                    <a:pt x="193" y="306"/>
                  </a:cubicBezTo>
                  <a:cubicBezTo>
                    <a:pt x="0" y="306"/>
                    <a:pt x="0" y="306"/>
                    <a:pt x="0" y="306"/>
                  </a:cubicBezTo>
                  <a:cubicBezTo>
                    <a:pt x="0" y="1462"/>
                    <a:pt x="0" y="1462"/>
                    <a:pt x="0" y="1462"/>
                  </a:cubicBezTo>
                  <a:cubicBezTo>
                    <a:pt x="991" y="1463"/>
                    <a:pt x="991" y="1463"/>
                    <a:pt x="991" y="1463"/>
                  </a:cubicBezTo>
                  <a:cubicBezTo>
                    <a:pt x="991" y="1462"/>
                    <a:pt x="991" y="1462"/>
                    <a:pt x="991" y="1462"/>
                  </a:cubicBezTo>
                  <a:cubicBezTo>
                    <a:pt x="1269" y="1462"/>
                    <a:pt x="1269" y="1462"/>
                    <a:pt x="1269" y="1462"/>
                  </a:cubicBezTo>
                  <a:cubicBezTo>
                    <a:pt x="1270" y="1458"/>
                    <a:pt x="1270" y="1454"/>
                    <a:pt x="1270" y="1450"/>
                  </a:cubicBezTo>
                  <a:cubicBezTo>
                    <a:pt x="1270" y="1425"/>
                    <a:pt x="1262" y="1402"/>
                    <a:pt x="1248" y="1383"/>
                  </a:cubicBezTo>
                  <a:cubicBezTo>
                    <a:pt x="1262" y="1365"/>
                    <a:pt x="1270" y="1341"/>
                    <a:pt x="1270" y="1316"/>
                  </a:cubicBezTo>
                  <a:cubicBezTo>
                    <a:pt x="1270" y="1283"/>
                    <a:pt x="1256" y="1254"/>
                    <a:pt x="1234" y="1233"/>
                  </a:cubicBezTo>
                  <a:cubicBezTo>
                    <a:pt x="1306" y="1218"/>
                    <a:pt x="1372" y="1199"/>
                    <a:pt x="1432" y="1177"/>
                  </a:cubicBezTo>
                  <a:cubicBezTo>
                    <a:pt x="1623" y="1106"/>
                    <a:pt x="1749" y="1001"/>
                    <a:pt x="1805" y="866"/>
                  </a:cubicBezTo>
                  <a:cubicBezTo>
                    <a:pt x="1858" y="739"/>
                    <a:pt x="1848" y="593"/>
                    <a:pt x="1775" y="431"/>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0" name="Freeform 14"/>
            <p:cNvSpPr/>
            <p:nvPr/>
          </p:nvSpPr>
          <p:spPr bwMode="auto">
            <a:xfrm>
              <a:off x="1591" y="1052"/>
              <a:ext cx="4344" cy="3424"/>
            </a:xfrm>
            <a:custGeom>
              <a:avLst/>
              <a:gdLst>
                <a:gd name="T0" fmla="*/ 1756 w 1836"/>
                <a:gd name="T1" fmla="*/ 424 h 1448"/>
                <a:gd name="T2" fmla="*/ 1447 w 1836"/>
                <a:gd name="T3" fmla="*/ 0 h 1448"/>
                <a:gd name="T4" fmla="*/ 1398 w 1836"/>
                <a:gd name="T5" fmla="*/ 49 h 1448"/>
                <a:gd name="T6" fmla="*/ 1693 w 1836"/>
                <a:gd name="T7" fmla="*/ 452 h 1448"/>
                <a:gd name="T8" fmla="*/ 1722 w 1836"/>
                <a:gd name="T9" fmla="*/ 816 h 1448"/>
                <a:gd name="T10" fmla="*/ 981 w 1836"/>
                <a:gd name="T11" fmla="*/ 1166 h 1448"/>
                <a:gd name="T12" fmla="*/ 836 w 1836"/>
                <a:gd name="T13" fmla="*/ 1023 h 1448"/>
                <a:gd name="T14" fmla="*/ 755 w 1836"/>
                <a:gd name="T15" fmla="*/ 1048 h 1448"/>
                <a:gd name="T16" fmla="*/ 706 w 1836"/>
                <a:gd name="T17" fmla="*/ 1026 h 1448"/>
                <a:gd name="T18" fmla="*/ 711 w 1836"/>
                <a:gd name="T19" fmla="*/ 978 h 1448"/>
                <a:gd name="T20" fmla="*/ 505 w 1836"/>
                <a:gd name="T21" fmla="*/ 772 h 1448"/>
                <a:gd name="T22" fmla="*/ 446 w 1836"/>
                <a:gd name="T23" fmla="*/ 780 h 1448"/>
                <a:gd name="T24" fmla="*/ 318 w 1836"/>
                <a:gd name="T25" fmla="*/ 669 h 1448"/>
                <a:gd name="T26" fmla="*/ 135 w 1836"/>
                <a:gd name="T27" fmla="*/ 497 h 1448"/>
                <a:gd name="T28" fmla="*/ 0 w 1836"/>
                <a:gd name="T29" fmla="*/ 557 h 1448"/>
                <a:gd name="T30" fmla="*/ 0 w 1836"/>
                <a:gd name="T31" fmla="*/ 1026 h 1448"/>
                <a:gd name="T32" fmla="*/ 0 w 1836"/>
                <a:gd name="T33" fmla="*/ 1026 h 1448"/>
                <a:gd name="T34" fmla="*/ 0 w 1836"/>
                <a:gd name="T35" fmla="*/ 1448 h 1448"/>
                <a:gd name="T36" fmla="*/ 1113 w 1836"/>
                <a:gd name="T37" fmla="*/ 1448 h 1448"/>
                <a:gd name="T38" fmla="*/ 1126 w 1836"/>
                <a:gd name="T39" fmla="*/ 1378 h 1448"/>
                <a:gd name="T40" fmla="*/ 1054 w 1836"/>
                <a:gd name="T41" fmla="*/ 1227 h 1448"/>
                <a:gd name="T42" fmla="*/ 1424 w 1836"/>
                <a:gd name="T43" fmla="*/ 1142 h 1448"/>
                <a:gd name="T44" fmla="*/ 1786 w 1836"/>
                <a:gd name="T45" fmla="*/ 843 h 1448"/>
                <a:gd name="T46" fmla="*/ 1756 w 1836"/>
                <a:gd name="T47" fmla="*/ 424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36" h="1448">
                  <a:moveTo>
                    <a:pt x="1756" y="424"/>
                  </a:moveTo>
                  <a:cubicBezTo>
                    <a:pt x="1695" y="288"/>
                    <a:pt x="1589" y="141"/>
                    <a:pt x="1447" y="0"/>
                  </a:cubicBezTo>
                  <a:cubicBezTo>
                    <a:pt x="1398" y="49"/>
                    <a:pt x="1398" y="49"/>
                    <a:pt x="1398" y="49"/>
                  </a:cubicBezTo>
                  <a:cubicBezTo>
                    <a:pt x="1534" y="184"/>
                    <a:pt x="1635" y="324"/>
                    <a:pt x="1693" y="452"/>
                  </a:cubicBezTo>
                  <a:cubicBezTo>
                    <a:pt x="1754" y="591"/>
                    <a:pt x="1764" y="713"/>
                    <a:pt x="1722" y="816"/>
                  </a:cubicBezTo>
                  <a:cubicBezTo>
                    <a:pt x="1644" y="1004"/>
                    <a:pt x="1390" y="1123"/>
                    <a:pt x="981" y="1166"/>
                  </a:cubicBezTo>
                  <a:cubicBezTo>
                    <a:pt x="980" y="1087"/>
                    <a:pt x="916" y="1023"/>
                    <a:pt x="836" y="1023"/>
                  </a:cubicBezTo>
                  <a:cubicBezTo>
                    <a:pt x="806" y="1023"/>
                    <a:pt x="778" y="1032"/>
                    <a:pt x="755" y="1048"/>
                  </a:cubicBezTo>
                  <a:cubicBezTo>
                    <a:pt x="741" y="1038"/>
                    <a:pt x="724" y="1030"/>
                    <a:pt x="706" y="1026"/>
                  </a:cubicBezTo>
                  <a:cubicBezTo>
                    <a:pt x="709" y="1011"/>
                    <a:pt x="711" y="995"/>
                    <a:pt x="711" y="978"/>
                  </a:cubicBezTo>
                  <a:cubicBezTo>
                    <a:pt x="711" y="864"/>
                    <a:pt x="619" y="772"/>
                    <a:pt x="505" y="772"/>
                  </a:cubicBezTo>
                  <a:cubicBezTo>
                    <a:pt x="485" y="772"/>
                    <a:pt x="465" y="775"/>
                    <a:pt x="446" y="780"/>
                  </a:cubicBezTo>
                  <a:cubicBezTo>
                    <a:pt x="423" y="725"/>
                    <a:pt x="376" y="684"/>
                    <a:pt x="318" y="669"/>
                  </a:cubicBezTo>
                  <a:cubicBezTo>
                    <a:pt x="311" y="573"/>
                    <a:pt x="232" y="497"/>
                    <a:pt x="135" y="497"/>
                  </a:cubicBezTo>
                  <a:cubicBezTo>
                    <a:pt x="81" y="497"/>
                    <a:pt x="33" y="520"/>
                    <a:pt x="0" y="557"/>
                  </a:cubicBezTo>
                  <a:cubicBezTo>
                    <a:pt x="0" y="1026"/>
                    <a:pt x="0" y="1026"/>
                    <a:pt x="0" y="1026"/>
                  </a:cubicBezTo>
                  <a:cubicBezTo>
                    <a:pt x="0" y="1026"/>
                    <a:pt x="0" y="1026"/>
                    <a:pt x="0" y="1026"/>
                  </a:cubicBezTo>
                  <a:cubicBezTo>
                    <a:pt x="0" y="1448"/>
                    <a:pt x="0" y="1448"/>
                    <a:pt x="0" y="1448"/>
                  </a:cubicBezTo>
                  <a:cubicBezTo>
                    <a:pt x="1113" y="1448"/>
                    <a:pt x="1113" y="1448"/>
                    <a:pt x="1113" y="1448"/>
                  </a:cubicBezTo>
                  <a:cubicBezTo>
                    <a:pt x="1121" y="1426"/>
                    <a:pt x="1126" y="1403"/>
                    <a:pt x="1126" y="1378"/>
                  </a:cubicBezTo>
                  <a:cubicBezTo>
                    <a:pt x="1126" y="1317"/>
                    <a:pt x="1098" y="1263"/>
                    <a:pt x="1054" y="1227"/>
                  </a:cubicBezTo>
                  <a:cubicBezTo>
                    <a:pt x="1197" y="1209"/>
                    <a:pt x="1321" y="1180"/>
                    <a:pt x="1424" y="1142"/>
                  </a:cubicBezTo>
                  <a:cubicBezTo>
                    <a:pt x="1610" y="1073"/>
                    <a:pt x="1732" y="972"/>
                    <a:pt x="1786" y="843"/>
                  </a:cubicBezTo>
                  <a:cubicBezTo>
                    <a:pt x="1836" y="722"/>
                    <a:pt x="1826" y="581"/>
                    <a:pt x="1756" y="424"/>
                  </a:cubicBezTo>
                  <a:close/>
                </a:path>
              </a:pathLst>
            </a:custGeom>
            <a:solidFill>
              <a:schemeClr val="accent3">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1" name="Freeform 15"/>
            <p:cNvSpPr/>
            <p:nvPr/>
          </p:nvSpPr>
          <p:spPr bwMode="auto">
            <a:xfrm>
              <a:off x="1605" y="1064"/>
              <a:ext cx="4406" cy="3426"/>
            </a:xfrm>
            <a:custGeom>
              <a:avLst/>
              <a:gdLst>
                <a:gd name="T0" fmla="*/ 1429 w 1862"/>
                <a:gd name="T1" fmla="*/ 0 h 1449"/>
                <a:gd name="T2" fmla="*/ 1400 w 1862"/>
                <a:gd name="T3" fmla="*/ 30 h 1449"/>
                <a:gd name="T4" fmla="*/ 1733 w 1862"/>
                <a:gd name="T5" fmla="*/ 809 h 1449"/>
                <a:gd name="T6" fmla="*/ 653 w 1862"/>
                <a:gd name="T7" fmla="*/ 1195 h 1449"/>
                <a:gd name="T8" fmla="*/ 653 w 1862"/>
                <a:gd name="T9" fmla="*/ 1187 h 1449"/>
                <a:gd name="T10" fmla="*/ 526 w 1862"/>
                <a:gd name="T11" fmla="*/ 1062 h 1449"/>
                <a:gd name="T12" fmla="*/ 465 w 1862"/>
                <a:gd name="T13" fmla="*/ 1078 h 1449"/>
                <a:gd name="T14" fmla="*/ 361 w 1862"/>
                <a:gd name="T15" fmla="*/ 1018 h 1449"/>
                <a:gd name="T16" fmla="*/ 361 w 1862"/>
                <a:gd name="T17" fmla="*/ 1017 h 1449"/>
                <a:gd name="T18" fmla="*/ 232 w 1862"/>
                <a:gd name="T19" fmla="*/ 891 h 1449"/>
                <a:gd name="T20" fmla="*/ 116 w 1862"/>
                <a:gd name="T21" fmla="*/ 968 h 1449"/>
                <a:gd name="T22" fmla="*/ 79 w 1862"/>
                <a:gd name="T23" fmla="*/ 962 h 1449"/>
                <a:gd name="T24" fmla="*/ 0 w 1862"/>
                <a:gd name="T25" fmla="*/ 998 h 1449"/>
                <a:gd name="T26" fmla="*/ 4 w 1862"/>
                <a:gd name="T27" fmla="*/ 1449 h 1449"/>
                <a:gd name="T28" fmla="*/ 773 w 1862"/>
                <a:gd name="T29" fmla="*/ 1443 h 1449"/>
                <a:gd name="T30" fmla="*/ 822 w 1862"/>
                <a:gd name="T31" fmla="*/ 1339 h 1449"/>
                <a:gd name="T32" fmla="*/ 768 w 1862"/>
                <a:gd name="T33" fmla="*/ 1233 h 1449"/>
                <a:gd name="T34" fmla="*/ 1421 w 1862"/>
                <a:gd name="T35" fmla="*/ 1120 h 1449"/>
                <a:gd name="T36" fmla="*/ 1772 w 1862"/>
                <a:gd name="T37" fmla="*/ 825 h 1449"/>
                <a:gd name="T38" fmla="*/ 1429 w 1862"/>
                <a:gd name="T39" fmla="*/ 0 h 1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62" h="1449">
                  <a:moveTo>
                    <a:pt x="1429" y="0"/>
                  </a:moveTo>
                  <a:cubicBezTo>
                    <a:pt x="1400" y="30"/>
                    <a:pt x="1400" y="30"/>
                    <a:pt x="1400" y="30"/>
                  </a:cubicBezTo>
                  <a:cubicBezTo>
                    <a:pt x="1694" y="320"/>
                    <a:pt x="1816" y="604"/>
                    <a:pt x="1733" y="809"/>
                  </a:cubicBezTo>
                  <a:cubicBezTo>
                    <a:pt x="1636" y="1050"/>
                    <a:pt x="1263" y="1183"/>
                    <a:pt x="653" y="1195"/>
                  </a:cubicBezTo>
                  <a:cubicBezTo>
                    <a:pt x="653" y="1192"/>
                    <a:pt x="653" y="1190"/>
                    <a:pt x="653" y="1187"/>
                  </a:cubicBezTo>
                  <a:cubicBezTo>
                    <a:pt x="653" y="1117"/>
                    <a:pt x="596" y="1061"/>
                    <a:pt x="526" y="1062"/>
                  </a:cubicBezTo>
                  <a:cubicBezTo>
                    <a:pt x="504" y="1062"/>
                    <a:pt x="483" y="1068"/>
                    <a:pt x="465" y="1078"/>
                  </a:cubicBezTo>
                  <a:cubicBezTo>
                    <a:pt x="442" y="1044"/>
                    <a:pt x="404" y="1021"/>
                    <a:pt x="361" y="1018"/>
                  </a:cubicBezTo>
                  <a:cubicBezTo>
                    <a:pt x="361" y="1017"/>
                    <a:pt x="361" y="1017"/>
                    <a:pt x="361" y="1017"/>
                  </a:cubicBezTo>
                  <a:cubicBezTo>
                    <a:pt x="360" y="947"/>
                    <a:pt x="303" y="890"/>
                    <a:pt x="232" y="891"/>
                  </a:cubicBezTo>
                  <a:cubicBezTo>
                    <a:pt x="180" y="891"/>
                    <a:pt x="136" y="923"/>
                    <a:pt x="116" y="968"/>
                  </a:cubicBezTo>
                  <a:cubicBezTo>
                    <a:pt x="105" y="964"/>
                    <a:pt x="92" y="961"/>
                    <a:pt x="79" y="962"/>
                  </a:cubicBezTo>
                  <a:cubicBezTo>
                    <a:pt x="47" y="962"/>
                    <a:pt x="19" y="976"/>
                    <a:pt x="0" y="998"/>
                  </a:cubicBezTo>
                  <a:cubicBezTo>
                    <a:pt x="4" y="1449"/>
                    <a:pt x="4" y="1449"/>
                    <a:pt x="4" y="1449"/>
                  </a:cubicBezTo>
                  <a:cubicBezTo>
                    <a:pt x="773" y="1443"/>
                    <a:pt x="773" y="1443"/>
                    <a:pt x="773" y="1443"/>
                  </a:cubicBezTo>
                  <a:cubicBezTo>
                    <a:pt x="803" y="1418"/>
                    <a:pt x="822" y="1381"/>
                    <a:pt x="822" y="1339"/>
                  </a:cubicBezTo>
                  <a:cubicBezTo>
                    <a:pt x="822" y="1296"/>
                    <a:pt x="801" y="1257"/>
                    <a:pt x="768" y="1233"/>
                  </a:cubicBezTo>
                  <a:cubicBezTo>
                    <a:pt x="1037" y="1221"/>
                    <a:pt x="1255" y="1183"/>
                    <a:pt x="1421" y="1120"/>
                  </a:cubicBezTo>
                  <a:cubicBezTo>
                    <a:pt x="1603" y="1051"/>
                    <a:pt x="1721" y="952"/>
                    <a:pt x="1772" y="825"/>
                  </a:cubicBezTo>
                  <a:cubicBezTo>
                    <a:pt x="1862" y="603"/>
                    <a:pt x="1737" y="302"/>
                    <a:pt x="1429" y="0"/>
                  </a:cubicBezTo>
                  <a:close/>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Freeform 16"/>
            <p:cNvSpPr/>
            <p:nvPr/>
          </p:nvSpPr>
          <p:spPr bwMode="auto">
            <a:xfrm>
              <a:off x="4650" y="882"/>
              <a:ext cx="533" cy="449"/>
            </a:xfrm>
            <a:custGeom>
              <a:avLst/>
              <a:gdLst>
                <a:gd name="T0" fmla="*/ 0 w 225"/>
                <a:gd name="T1" fmla="*/ 34 h 190"/>
                <a:gd name="T2" fmla="*/ 65 w 225"/>
                <a:gd name="T3" fmla="*/ 153 h 190"/>
                <a:gd name="T4" fmla="*/ 225 w 225"/>
                <a:gd name="T5" fmla="*/ 190 h 190"/>
                <a:gd name="T6" fmla="*/ 34 w 225"/>
                <a:gd name="T7" fmla="*/ 0 h 190"/>
                <a:gd name="T8" fmla="*/ 0 w 225"/>
                <a:gd name="T9" fmla="*/ 34 h 190"/>
              </a:gdLst>
              <a:ahLst/>
              <a:cxnLst>
                <a:cxn ang="0">
                  <a:pos x="T0" y="T1"/>
                </a:cxn>
                <a:cxn ang="0">
                  <a:pos x="T2" y="T3"/>
                </a:cxn>
                <a:cxn ang="0">
                  <a:pos x="T4" y="T5"/>
                </a:cxn>
                <a:cxn ang="0">
                  <a:pos x="T6" y="T7"/>
                </a:cxn>
                <a:cxn ang="0">
                  <a:pos x="T8" y="T9"/>
                </a:cxn>
              </a:cxnLst>
              <a:rect l="0" t="0" r="r" b="b"/>
              <a:pathLst>
                <a:path w="225" h="190">
                  <a:moveTo>
                    <a:pt x="0" y="34"/>
                  </a:moveTo>
                  <a:cubicBezTo>
                    <a:pt x="0" y="34"/>
                    <a:pt x="4" y="124"/>
                    <a:pt x="65" y="153"/>
                  </a:cubicBezTo>
                  <a:cubicBezTo>
                    <a:pt x="127" y="183"/>
                    <a:pt x="225" y="190"/>
                    <a:pt x="225" y="190"/>
                  </a:cubicBezTo>
                  <a:cubicBezTo>
                    <a:pt x="34" y="0"/>
                    <a:pt x="34" y="0"/>
                    <a:pt x="34" y="0"/>
                  </a:cubicBezTo>
                  <a:lnTo>
                    <a:pt x="0" y="34"/>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3" name="Freeform 17"/>
            <p:cNvSpPr/>
            <p:nvPr/>
          </p:nvSpPr>
          <p:spPr bwMode="auto">
            <a:xfrm>
              <a:off x="4681" y="882"/>
              <a:ext cx="336" cy="286"/>
            </a:xfrm>
            <a:custGeom>
              <a:avLst/>
              <a:gdLst>
                <a:gd name="T0" fmla="*/ 0 w 142"/>
                <a:gd name="T1" fmla="*/ 22 h 121"/>
                <a:gd name="T2" fmla="*/ 41 w 142"/>
                <a:gd name="T3" fmla="*/ 98 h 121"/>
                <a:gd name="T4" fmla="*/ 142 w 142"/>
                <a:gd name="T5" fmla="*/ 121 h 121"/>
                <a:gd name="T6" fmla="*/ 21 w 142"/>
                <a:gd name="T7" fmla="*/ 0 h 121"/>
                <a:gd name="T8" fmla="*/ 0 w 142"/>
                <a:gd name="T9" fmla="*/ 22 h 121"/>
              </a:gdLst>
              <a:ahLst/>
              <a:cxnLst>
                <a:cxn ang="0">
                  <a:pos x="T0" y="T1"/>
                </a:cxn>
                <a:cxn ang="0">
                  <a:pos x="T2" y="T3"/>
                </a:cxn>
                <a:cxn ang="0">
                  <a:pos x="T4" y="T5"/>
                </a:cxn>
                <a:cxn ang="0">
                  <a:pos x="T6" y="T7"/>
                </a:cxn>
                <a:cxn ang="0">
                  <a:pos x="T8" y="T9"/>
                </a:cxn>
              </a:cxnLst>
              <a:rect l="0" t="0" r="r" b="b"/>
              <a:pathLst>
                <a:path w="142" h="121">
                  <a:moveTo>
                    <a:pt x="0" y="22"/>
                  </a:moveTo>
                  <a:cubicBezTo>
                    <a:pt x="0" y="22"/>
                    <a:pt x="2" y="79"/>
                    <a:pt x="41" y="98"/>
                  </a:cubicBezTo>
                  <a:cubicBezTo>
                    <a:pt x="80" y="117"/>
                    <a:pt x="142" y="121"/>
                    <a:pt x="142" y="121"/>
                  </a:cubicBezTo>
                  <a:cubicBezTo>
                    <a:pt x="21" y="0"/>
                    <a:pt x="21" y="0"/>
                    <a:pt x="21" y="0"/>
                  </a:cubicBezTo>
                  <a:lnTo>
                    <a:pt x="0" y="22"/>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4" name="Freeform 18"/>
            <p:cNvSpPr/>
            <p:nvPr/>
          </p:nvSpPr>
          <p:spPr bwMode="auto">
            <a:xfrm>
              <a:off x="4731" y="801"/>
              <a:ext cx="452" cy="530"/>
            </a:xfrm>
            <a:custGeom>
              <a:avLst/>
              <a:gdLst>
                <a:gd name="T0" fmla="*/ 34 w 191"/>
                <a:gd name="T1" fmla="*/ 0 h 224"/>
                <a:gd name="T2" fmla="*/ 153 w 191"/>
                <a:gd name="T3" fmla="*/ 65 h 224"/>
                <a:gd name="T4" fmla="*/ 191 w 191"/>
                <a:gd name="T5" fmla="*/ 224 h 224"/>
                <a:gd name="T6" fmla="*/ 0 w 191"/>
                <a:gd name="T7" fmla="*/ 34 h 224"/>
                <a:gd name="T8" fmla="*/ 34 w 191"/>
                <a:gd name="T9" fmla="*/ 0 h 224"/>
              </a:gdLst>
              <a:ahLst/>
              <a:cxnLst>
                <a:cxn ang="0">
                  <a:pos x="T0" y="T1"/>
                </a:cxn>
                <a:cxn ang="0">
                  <a:pos x="T2" y="T3"/>
                </a:cxn>
                <a:cxn ang="0">
                  <a:pos x="T4" y="T5"/>
                </a:cxn>
                <a:cxn ang="0">
                  <a:pos x="T6" y="T7"/>
                </a:cxn>
                <a:cxn ang="0">
                  <a:pos x="T8" y="T9"/>
                </a:cxn>
              </a:cxnLst>
              <a:rect l="0" t="0" r="r" b="b"/>
              <a:pathLst>
                <a:path w="191" h="224">
                  <a:moveTo>
                    <a:pt x="34" y="0"/>
                  </a:moveTo>
                  <a:cubicBezTo>
                    <a:pt x="34" y="0"/>
                    <a:pt x="124" y="3"/>
                    <a:pt x="153" y="65"/>
                  </a:cubicBezTo>
                  <a:cubicBezTo>
                    <a:pt x="183" y="126"/>
                    <a:pt x="191" y="224"/>
                    <a:pt x="191" y="224"/>
                  </a:cubicBezTo>
                  <a:cubicBezTo>
                    <a:pt x="0" y="34"/>
                    <a:pt x="0" y="34"/>
                    <a:pt x="0" y="34"/>
                  </a:cubicBezTo>
                  <a:lnTo>
                    <a:pt x="34" y="0"/>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Freeform 19"/>
            <p:cNvSpPr/>
            <p:nvPr/>
          </p:nvSpPr>
          <p:spPr bwMode="auto">
            <a:xfrm>
              <a:off x="4731" y="830"/>
              <a:ext cx="286" cy="338"/>
            </a:xfrm>
            <a:custGeom>
              <a:avLst/>
              <a:gdLst>
                <a:gd name="T0" fmla="*/ 22 w 121"/>
                <a:gd name="T1" fmla="*/ 0 h 143"/>
                <a:gd name="T2" fmla="*/ 98 w 121"/>
                <a:gd name="T3" fmla="*/ 42 h 143"/>
                <a:gd name="T4" fmla="*/ 121 w 121"/>
                <a:gd name="T5" fmla="*/ 143 h 143"/>
                <a:gd name="T6" fmla="*/ 0 w 121"/>
                <a:gd name="T7" fmla="*/ 22 h 143"/>
                <a:gd name="T8" fmla="*/ 22 w 121"/>
                <a:gd name="T9" fmla="*/ 0 h 143"/>
              </a:gdLst>
              <a:ahLst/>
              <a:cxnLst>
                <a:cxn ang="0">
                  <a:pos x="T0" y="T1"/>
                </a:cxn>
                <a:cxn ang="0">
                  <a:pos x="T2" y="T3"/>
                </a:cxn>
                <a:cxn ang="0">
                  <a:pos x="T4" y="T5"/>
                </a:cxn>
                <a:cxn ang="0">
                  <a:pos x="T6" y="T7"/>
                </a:cxn>
                <a:cxn ang="0">
                  <a:pos x="T8" y="T9"/>
                </a:cxn>
              </a:cxnLst>
              <a:rect l="0" t="0" r="r" b="b"/>
              <a:pathLst>
                <a:path w="121" h="143">
                  <a:moveTo>
                    <a:pt x="22" y="0"/>
                  </a:moveTo>
                  <a:cubicBezTo>
                    <a:pt x="22" y="0"/>
                    <a:pt x="79" y="3"/>
                    <a:pt x="98" y="42"/>
                  </a:cubicBezTo>
                  <a:cubicBezTo>
                    <a:pt x="117" y="81"/>
                    <a:pt x="121" y="143"/>
                    <a:pt x="121" y="143"/>
                  </a:cubicBezTo>
                  <a:cubicBezTo>
                    <a:pt x="0" y="22"/>
                    <a:pt x="0" y="22"/>
                    <a:pt x="0" y="22"/>
                  </a:cubicBezTo>
                  <a:lnTo>
                    <a:pt x="22"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6" name="Freeform 20"/>
            <p:cNvSpPr/>
            <p:nvPr/>
          </p:nvSpPr>
          <p:spPr bwMode="auto">
            <a:xfrm>
              <a:off x="2746" y="-1124"/>
              <a:ext cx="1895" cy="1914"/>
            </a:xfrm>
            <a:custGeom>
              <a:avLst/>
              <a:gdLst>
                <a:gd name="T0" fmla="*/ 789 w 801"/>
                <a:gd name="T1" fmla="*/ 809 h 809"/>
                <a:gd name="T2" fmla="*/ 785 w 801"/>
                <a:gd name="T3" fmla="*/ 808 h 809"/>
                <a:gd name="T4" fmla="*/ 775 w 801"/>
                <a:gd name="T5" fmla="*/ 805 h 809"/>
                <a:gd name="T6" fmla="*/ 739 w 801"/>
                <a:gd name="T7" fmla="*/ 791 h 809"/>
                <a:gd name="T8" fmla="*/ 686 w 801"/>
                <a:gd name="T9" fmla="*/ 766 h 809"/>
                <a:gd name="T10" fmla="*/ 623 w 801"/>
                <a:gd name="T11" fmla="*/ 729 h 809"/>
                <a:gd name="T12" fmla="*/ 588 w 801"/>
                <a:gd name="T13" fmla="*/ 706 h 809"/>
                <a:gd name="T14" fmla="*/ 553 w 801"/>
                <a:gd name="T15" fmla="*/ 679 h 809"/>
                <a:gd name="T16" fmla="*/ 482 w 801"/>
                <a:gd name="T17" fmla="*/ 617 h 809"/>
                <a:gd name="T18" fmla="*/ 450 w 801"/>
                <a:gd name="T19" fmla="*/ 580 h 809"/>
                <a:gd name="T20" fmla="*/ 418 w 801"/>
                <a:gd name="T21" fmla="*/ 539 h 809"/>
                <a:gd name="T22" fmla="*/ 354 w 801"/>
                <a:gd name="T23" fmla="*/ 457 h 809"/>
                <a:gd name="T24" fmla="*/ 287 w 801"/>
                <a:gd name="T25" fmla="*/ 377 h 809"/>
                <a:gd name="T26" fmla="*/ 223 w 801"/>
                <a:gd name="T27" fmla="*/ 299 h 809"/>
                <a:gd name="T28" fmla="*/ 164 w 801"/>
                <a:gd name="T29" fmla="*/ 225 h 809"/>
                <a:gd name="T30" fmla="*/ 137 w 801"/>
                <a:gd name="T31" fmla="*/ 190 h 809"/>
                <a:gd name="T32" fmla="*/ 112 w 801"/>
                <a:gd name="T33" fmla="*/ 158 h 809"/>
                <a:gd name="T34" fmla="*/ 68 w 801"/>
                <a:gd name="T35" fmla="*/ 101 h 809"/>
                <a:gd name="T36" fmla="*/ 50 w 801"/>
                <a:gd name="T37" fmla="*/ 77 h 809"/>
                <a:gd name="T38" fmla="*/ 35 w 801"/>
                <a:gd name="T39" fmla="*/ 57 h 809"/>
                <a:gd name="T40" fmla="*/ 14 w 801"/>
                <a:gd name="T41" fmla="*/ 28 h 809"/>
                <a:gd name="T42" fmla="*/ 6 w 801"/>
                <a:gd name="T43" fmla="*/ 18 h 809"/>
                <a:gd name="T44" fmla="*/ 6 w 801"/>
                <a:gd name="T45" fmla="*/ 5 h 809"/>
                <a:gd name="T46" fmla="*/ 19 w 801"/>
                <a:gd name="T47" fmla="*/ 6 h 809"/>
                <a:gd name="T48" fmla="*/ 29 w 801"/>
                <a:gd name="T49" fmla="*/ 13 h 809"/>
                <a:gd name="T50" fmla="*/ 57 w 801"/>
                <a:gd name="T51" fmla="*/ 35 h 809"/>
                <a:gd name="T52" fmla="*/ 78 w 801"/>
                <a:gd name="T53" fmla="*/ 50 h 809"/>
                <a:gd name="T54" fmla="*/ 101 w 801"/>
                <a:gd name="T55" fmla="*/ 69 h 809"/>
                <a:gd name="T56" fmla="*/ 158 w 801"/>
                <a:gd name="T57" fmla="*/ 113 h 809"/>
                <a:gd name="T58" fmla="*/ 190 w 801"/>
                <a:gd name="T59" fmla="*/ 139 h 809"/>
                <a:gd name="T60" fmla="*/ 224 w 801"/>
                <a:gd name="T61" fmla="*/ 166 h 809"/>
                <a:gd name="T62" fmla="*/ 297 w 801"/>
                <a:gd name="T63" fmla="*/ 226 h 809"/>
                <a:gd name="T64" fmla="*/ 375 w 801"/>
                <a:gd name="T65" fmla="*/ 290 h 809"/>
                <a:gd name="T66" fmla="*/ 454 w 801"/>
                <a:gd name="T67" fmla="*/ 358 h 809"/>
                <a:gd name="T68" fmla="*/ 536 w 801"/>
                <a:gd name="T69" fmla="*/ 423 h 809"/>
                <a:gd name="T70" fmla="*/ 576 w 801"/>
                <a:gd name="T71" fmla="*/ 455 h 809"/>
                <a:gd name="T72" fmla="*/ 613 w 801"/>
                <a:gd name="T73" fmla="*/ 488 h 809"/>
                <a:gd name="T74" fmla="*/ 674 w 801"/>
                <a:gd name="T75" fmla="*/ 559 h 809"/>
                <a:gd name="T76" fmla="*/ 700 w 801"/>
                <a:gd name="T77" fmla="*/ 595 h 809"/>
                <a:gd name="T78" fmla="*/ 723 w 801"/>
                <a:gd name="T79" fmla="*/ 629 h 809"/>
                <a:gd name="T80" fmla="*/ 760 w 801"/>
                <a:gd name="T81" fmla="*/ 693 h 809"/>
                <a:gd name="T82" fmla="*/ 784 w 801"/>
                <a:gd name="T83" fmla="*/ 746 h 809"/>
                <a:gd name="T84" fmla="*/ 797 w 801"/>
                <a:gd name="T85" fmla="*/ 783 h 809"/>
                <a:gd name="T86" fmla="*/ 800 w 801"/>
                <a:gd name="T87" fmla="*/ 793 h 809"/>
                <a:gd name="T88" fmla="*/ 801 w 801"/>
                <a:gd name="T89" fmla="*/ 796 h 809"/>
                <a:gd name="T90" fmla="*/ 789 w 801"/>
                <a:gd name="T91" fmla="*/ 809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1" h="809">
                  <a:moveTo>
                    <a:pt x="789" y="809"/>
                  </a:moveTo>
                  <a:cubicBezTo>
                    <a:pt x="789" y="809"/>
                    <a:pt x="788" y="809"/>
                    <a:pt x="785" y="808"/>
                  </a:cubicBezTo>
                  <a:cubicBezTo>
                    <a:pt x="783" y="807"/>
                    <a:pt x="780" y="806"/>
                    <a:pt x="775" y="805"/>
                  </a:cubicBezTo>
                  <a:cubicBezTo>
                    <a:pt x="767" y="802"/>
                    <a:pt x="754" y="797"/>
                    <a:pt x="739" y="791"/>
                  </a:cubicBezTo>
                  <a:cubicBezTo>
                    <a:pt x="724" y="785"/>
                    <a:pt x="706" y="776"/>
                    <a:pt x="686" y="766"/>
                  </a:cubicBezTo>
                  <a:cubicBezTo>
                    <a:pt x="667" y="756"/>
                    <a:pt x="645" y="743"/>
                    <a:pt x="623" y="729"/>
                  </a:cubicBezTo>
                  <a:cubicBezTo>
                    <a:pt x="611" y="722"/>
                    <a:pt x="600" y="714"/>
                    <a:pt x="588" y="706"/>
                  </a:cubicBezTo>
                  <a:cubicBezTo>
                    <a:pt x="577" y="697"/>
                    <a:pt x="565" y="689"/>
                    <a:pt x="553" y="679"/>
                  </a:cubicBezTo>
                  <a:cubicBezTo>
                    <a:pt x="529" y="661"/>
                    <a:pt x="505" y="641"/>
                    <a:pt x="482" y="617"/>
                  </a:cubicBezTo>
                  <a:cubicBezTo>
                    <a:pt x="471" y="605"/>
                    <a:pt x="460" y="593"/>
                    <a:pt x="450" y="580"/>
                  </a:cubicBezTo>
                  <a:cubicBezTo>
                    <a:pt x="439" y="567"/>
                    <a:pt x="429" y="553"/>
                    <a:pt x="418" y="539"/>
                  </a:cubicBezTo>
                  <a:cubicBezTo>
                    <a:pt x="398" y="511"/>
                    <a:pt x="376" y="483"/>
                    <a:pt x="354" y="457"/>
                  </a:cubicBezTo>
                  <a:cubicBezTo>
                    <a:pt x="331" y="430"/>
                    <a:pt x="309" y="404"/>
                    <a:pt x="287" y="377"/>
                  </a:cubicBezTo>
                  <a:cubicBezTo>
                    <a:pt x="265" y="351"/>
                    <a:pt x="244" y="324"/>
                    <a:pt x="223" y="299"/>
                  </a:cubicBezTo>
                  <a:cubicBezTo>
                    <a:pt x="203" y="273"/>
                    <a:pt x="183" y="248"/>
                    <a:pt x="164" y="225"/>
                  </a:cubicBezTo>
                  <a:cubicBezTo>
                    <a:pt x="155" y="213"/>
                    <a:pt x="146" y="201"/>
                    <a:pt x="137" y="190"/>
                  </a:cubicBezTo>
                  <a:cubicBezTo>
                    <a:pt x="129" y="179"/>
                    <a:pt x="120" y="168"/>
                    <a:pt x="112" y="158"/>
                  </a:cubicBezTo>
                  <a:cubicBezTo>
                    <a:pt x="96" y="137"/>
                    <a:pt x="81" y="118"/>
                    <a:pt x="68" y="101"/>
                  </a:cubicBezTo>
                  <a:cubicBezTo>
                    <a:pt x="62" y="93"/>
                    <a:pt x="56" y="85"/>
                    <a:pt x="50" y="77"/>
                  </a:cubicBezTo>
                  <a:cubicBezTo>
                    <a:pt x="45" y="70"/>
                    <a:pt x="40" y="63"/>
                    <a:pt x="35" y="57"/>
                  </a:cubicBezTo>
                  <a:cubicBezTo>
                    <a:pt x="26" y="45"/>
                    <a:pt x="19" y="35"/>
                    <a:pt x="14" y="28"/>
                  </a:cubicBezTo>
                  <a:cubicBezTo>
                    <a:pt x="9" y="22"/>
                    <a:pt x="6" y="18"/>
                    <a:pt x="6" y="18"/>
                  </a:cubicBezTo>
                  <a:cubicBezTo>
                    <a:pt x="6" y="18"/>
                    <a:pt x="0" y="10"/>
                    <a:pt x="6" y="5"/>
                  </a:cubicBezTo>
                  <a:cubicBezTo>
                    <a:pt x="11" y="0"/>
                    <a:pt x="19" y="6"/>
                    <a:pt x="19" y="6"/>
                  </a:cubicBezTo>
                  <a:cubicBezTo>
                    <a:pt x="19" y="6"/>
                    <a:pt x="22" y="8"/>
                    <a:pt x="29" y="13"/>
                  </a:cubicBezTo>
                  <a:cubicBezTo>
                    <a:pt x="36" y="18"/>
                    <a:pt x="45" y="26"/>
                    <a:pt x="57" y="35"/>
                  </a:cubicBezTo>
                  <a:cubicBezTo>
                    <a:pt x="63" y="40"/>
                    <a:pt x="70" y="45"/>
                    <a:pt x="78" y="50"/>
                  </a:cubicBezTo>
                  <a:cubicBezTo>
                    <a:pt x="85" y="56"/>
                    <a:pt x="93" y="62"/>
                    <a:pt x="101" y="69"/>
                  </a:cubicBezTo>
                  <a:cubicBezTo>
                    <a:pt x="118" y="82"/>
                    <a:pt x="137" y="97"/>
                    <a:pt x="158" y="113"/>
                  </a:cubicBezTo>
                  <a:cubicBezTo>
                    <a:pt x="168" y="121"/>
                    <a:pt x="179" y="130"/>
                    <a:pt x="190" y="139"/>
                  </a:cubicBezTo>
                  <a:cubicBezTo>
                    <a:pt x="201" y="147"/>
                    <a:pt x="212" y="157"/>
                    <a:pt x="224" y="166"/>
                  </a:cubicBezTo>
                  <a:cubicBezTo>
                    <a:pt x="247" y="185"/>
                    <a:pt x="272" y="205"/>
                    <a:pt x="297" y="226"/>
                  </a:cubicBezTo>
                  <a:cubicBezTo>
                    <a:pt x="322" y="246"/>
                    <a:pt x="349" y="268"/>
                    <a:pt x="375" y="290"/>
                  </a:cubicBezTo>
                  <a:cubicBezTo>
                    <a:pt x="401" y="312"/>
                    <a:pt x="427" y="335"/>
                    <a:pt x="454" y="358"/>
                  </a:cubicBezTo>
                  <a:cubicBezTo>
                    <a:pt x="480" y="381"/>
                    <a:pt x="508" y="402"/>
                    <a:pt x="536" y="423"/>
                  </a:cubicBezTo>
                  <a:cubicBezTo>
                    <a:pt x="549" y="434"/>
                    <a:pt x="563" y="444"/>
                    <a:pt x="576" y="455"/>
                  </a:cubicBezTo>
                  <a:cubicBezTo>
                    <a:pt x="589" y="466"/>
                    <a:pt x="601" y="477"/>
                    <a:pt x="613" y="488"/>
                  </a:cubicBezTo>
                  <a:cubicBezTo>
                    <a:pt x="636" y="511"/>
                    <a:pt x="656" y="535"/>
                    <a:pt x="674" y="559"/>
                  </a:cubicBezTo>
                  <a:cubicBezTo>
                    <a:pt x="684" y="571"/>
                    <a:pt x="692" y="583"/>
                    <a:pt x="700" y="595"/>
                  </a:cubicBezTo>
                  <a:cubicBezTo>
                    <a:pt x="708" y="607"/>
                    <a:pt x="716" y="618"/>
                    <a:pt x="723" y="629"/>
                  </a:cubicBezTo>
                  <a:cubicBezTo>
                    <a:pt x="737" y="652"/>
                    <a:pt x="749" y="674"/>
                    <a:pt x="760" y="693"/>
                  </a:cubicBezTo>
                  <a:cubicBezTo>
                    <a:pt x="770" y="713"/>
                    <a:pt x="778" y="731"/>
                    <a:pt x="784" y="746"/>
                  </a:cubicBezTo>
                  <a:cubicBezTo>
                    <a:pt x="790" y="762"/>
                    <a:pt x="795" y="774"/>
                    <a:pt x="797" y="783"/>
                  </a:cubicBezTo>
                  <a:cubicBezTo>
                    <a:pt x="799" y="787"/>
                    <a:pt x="800" y="791"/>
                    <a:pt x="800" y="793"/>
                  </a:cubicBezTo>
                  <a:cubicBezTo>
                    <a:pt x="801" y="795"/>
                    <a:pt x="801" y="796"/>
                    <a:pt x="801" y="796"/>
                  </a:cubicBezTo>
                  <a:lnTo>
                    <a:pt x="789" y="80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7" name="Freeform 21"/>
            <p:cNvSpPr/>
            <p:nvPr/>
          </p:nvSpPr>
          <p:spPr bwMode="auto">
            <a:xfrm>
              <a:off x="4598" y="492"/>
              <a:ext cx="571" cy="413"/>
            </a:xfrm>
            <a:custGeom>
              <a:avLst/>
              <a:gdLst>
                <a:gd name="T0" fmla="*/ 0 w 241"/>
                <a:gd name="T1" fmla="*/ 0 h 175"/>
                <a:gd name="T2" fmla="*/ 160 w 241"/>
                <a:gd name="T3" fmla="*/ 58 h 175"/>
                <a:gd name="T4" fmla="*/ 241 w 241"/>
                <a:gd name="T5" fmla="*/ 175 h 175"/>
                <a:gd name="T6" fmla="*/ 74 w 241"/>
                <a:gd name="T7" fmla="*/ 98 h 175"/>
                <a:gd name="T8" fmla="*/ 0 w 241"/>
                <a:gd name="T9" fmla="*/ 0 h 175"/>
              </a:gdLst>
              <a:ahLst/>
              <a:cxnLst>
                <a:cxn ang="0">
                  <a:pos x="T0" y="T1"/>
                </a:cxn>
                <a:cxn ang="0">
                  <a:pos x="T2" y="T3"/>
                </a:cxn>
                <a:cxn ang="0">
                  <a:pos x="T4" y="T5"/>
                </a:cxn>
                <a:cxn ang="0">
                  <a:pos x="T6" y="T7"/>
                </a:cxn>
                <a:cxn ang="0">
                  <a:pos x="T8" y="T9"/>
                </a:cxn>
              </a:cxnLst>
              <a:rect l="0" t="0" r="r" b="b"/>
              <a:pathLst>
                <a:path w="241" h="175">
                  <a:moveTo>
                    <a:pt x="0" y="0"/>
                  </a:moveTo>
                  <a:cubicBezTo>
                    <a:pt x="0" y="0"/>
                    <a:pt x="120" y="23"/>
                    <a:pt x="160" y="58"/>
                  </a:cubicBezTo>
                  <a:cubicBezTo>
                    <a:pt x="200" y="92"/>
                    <a:pt x="241" y="175"/>
                    <a:pt x="241" y="175"/>
                  </a:cubicBezTo>
                  <a:cubicBezTo>
                    <a:pt x="74" y="98"/>
                    <a:pt x="74" y="98"/>
                    <a:pt x="74" y="98"/>
                  </a:cubicBez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Freeform 22"/>
            <p:cNvSpPr/>
            <p:nvPr/>
          </p:nvSpPr>
          <p:spPr bwMode="auto">
            <a:xfrm>
              <a:off x="4343" y="742"/>
              <a:ext cx="409" cy="575"/>
            </a:xfrm>
            <a:custGeom>
              <a:avLst/>
              <a:gdLst>
                <a:gd name="T0" fmla="*/ 0 w 173"/>
                <a:gd name="T1" fmla="*/ 0 h 243"/>
                <a:gd name="T2" fmla="*/ 57 w 173"/>
                <a:gd name="T3" fmla="*/ 161 h 243"/>
                <a:gd name="T4" fmla="*/ 173 w 173"/>
                <a:gd name="T5" fmla="*/ 243 h 243"/>
                <a:gd name="T6" fmla="*/ 98 w 173"/>
                <a:gd name="T7" fmla="*/ 75 h 243"/>
                <a:gd name="T8" fmla="*/ 0 w 173"/>
                <a:gd name="T9" fmla="*/ 0 h 243"/>
              </a:gdLst>
              <a:ahLst/>
              <a:cxnLst>
                <a:cxn ang="0">
                  <a:pos x="T0" y="T1"/>
                </a:cxn>
                <a:cxn ang="0">
                  <a:pos x="T2" y="T3"/>
                </a:cxn>
                <a:cxn ang="0">
                  <a:pos x="T4" y="T5"/>
                </a:cxn>
                <a:cxn ang="0">
                  <a:pos x="T6" y="T7"/>
                </a:cxn>
                <a:cxn ang="0">
                  <a:pos x="T8" y="T9"/>
                </a:cxn>
              </a:cxnLst>
              <a:rect l="0" t="0" r="r" b="b"/>
              <a:pathLst>
                <a:path w="173" h="243">
                  <a:moveTo>
                    <a:pt x="0" y="0"/>
                  </a:moveTo>
                  <a:cubicBezTo>
                    <a:pt x="0" y="0"/>
                    <a:pt x="23" y="121"/>
                    <a:pt x="57" y="161"/>
                  </a:cubicBezTo>
                  <a:cubicBezTo>
                    <a:pt x="91" y="201"/>
                    <a:pt x="173" y="243"/>
                    <a:pt x="173" y="243"/>
                  </a:cubicBezTo>
                  <a:cubicBezTo>
                    <a:pt x="98" y="75"/>
                    <a:pt x="98" y="75"/>
                    <a:pt x="98" y="75"/>
                  </a:cubicBezTo>
                  <a:lnTo>
                    <a:pt x="0" y="0"/>
                  </a:lnTo>
                  <a:close/>
                </a:path>
              </a:pathLst>
            </a:custGeom>
            <a:solidFill>
              <a:srgbClr val="2E395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19" name="Freeform 23"/>
            <p:cNvSpPr/>
            <p:nvPr/>
          </p:nvSpPr>
          <p:spPr bwMode="auto">
            <a:xfrm>
              <a:off x="4525" y="674"/>
              <a:ext cx="345" cy="343"/>
            </a:xfrm>
            <a:custGeom>
              <a:avLst/>
              <a:gdLst>
                <a:gd name="T0" fmla="*/ 138 w 146"/>
                <a:gd name="T1" fmla="*/ 9 h 145"/>
                <a:gd name="T2" fmla="*/ 138 w 146"/>
                <a:gd name="T3" fmla="*/ 39 h 145"/>
                <a:gd name="T4" fmla="*/ 38 w 146"/>
                <a:gd name="T5" fmla="*/ 137 h 145"/>
                <a:gd name="T6" fmla="*/ 8 w 146"/>
                <a:gd name="T7" fmla="*/ 137 h 145"/>
                <a:gd name="T8" fmla="*/ 8 w 146"/>
                <a:gd name="T9" fmla="*/ 107 h 145"/>
                <a:gd name="T10" fmla="*/ 107 w 146"/>
                <a:gd name="T11" fmla="*/ 8 h 145"/>
                <a:gd name="T12" fmla="*/ 138 w 146"/>
                <a:gd name="T13" fmla="*/ 9 h 145"/>
              </a:gdLst>
              <a:ahLst/>
              <a:cxnLst>
                <a:cxn ang="0">
                  <a:pos x="T0" y="T1"/>
                </a:cxn>
                <a:cxn ang="0">
                  <a:pos x="T2" y="T3"/>
                </a:cxn>
                <a:cxn ang="0">
                  <a:pos x="T4" y="T5"/>
                </a:cxn>
                <a:cxn ang="0">
                  <a:pos x="T6" y="T7"/>
                </a:cxn>
                <a:cxn ang="0">
                  <a:pos x="T8" y="T9"/>
                </a:cxn>
                <a:cxn ang="0">
                  <a:pos x="T10" y="T11"/>
                </a:cxn>
                <a:cxn ang="0">
                  <a:pos x="T12" y="T13"/>
                </a:cxn>
              </a:cxnLst>
              <a:rect l="0" t="0" r="r" b="b"/>
              <a:pathLst>
                <a:path w="146" h="145">
                  <a:moveTo>
                    <a:pt x="138" y="9"/>
                  </a:moveTo>
                  <a:cubicBezTo>
                    <a:pt x="146" y="17"/>
                    <a:pt x="146" y="31"/>
                    <a:pt x="138" y="39"/>
                  </a:cubicBezTo>
                  <a:cubicBezTo>
                    <a:pt x="38" y="137"/>
                    <a:pt x="38" y="137"/>
                    <a:pt x="38" y="137"/>
                  </a:cubicBezTo>
                  <a:cubicBezTo>
                    <a:pt x="30" y="145"/>
                    <a:pt x="17" y="145"/>
                    <a:pt x="8" y="137"/>
                  </a:cubicBezTo>
                  <a:cubicBezTo>
                    <a:pt x="0" y="128"/>
                    <a:pt x="0" y="115"/>
                    <a:pt x="8" y="107"/>
                  </a:cubicBezTo>
                  <a:cubicBezTo>
                    <a:pt x="107" y="8"/>
                    <a:pt x="107" y="8"/>
                    <a:pt x="107" y="8"/>
                  </a:cubicBezTo>
                  <a:cubicBezTo>
                    <a:pt x="116" y="0"/>
                    <a:pt x="129" y="0"/>
                    <a:pt x="138" y="9"/>
                  </a:cubicBez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0" name="Freeform 24"/>
            <p:cNvSpPr/>
            <p:nvPr/>
          </p:nvSpPr>
          <p:spPr bwMode="auto">
            <a:xfrm>
              <a:off x="4149" y="295"/>
              <a:ext cx="400" cy="398"/>
            </a:xfrm>
            <a:custGeom>
              <a:avLst/>
              <a:gdLst>
                <a:gd name="T0" fmla="*/ 159 w 169"/>
                <a:gd name="T1" fmla="*/ 10 h 168"/>
                <a:gd name="T2" fmla="*/ 160 w 169"/>
                <a:gd name="T3" fmla="*/ 45 h 168"/>
                <a:gd name="T4" fmla="*/ 45 w 169"/>
                <a:gd name="T5" fmla="*/ 158 h 168"/>
                <a:gd name="T6" fmla="*/ 10 w 169"/>
                <a:gd name="T7" fmla="*/ 158 h 168"/>
                <a:gd name="T8" fmla="*/ 10 w 169"/>
                <a:gd name="T9" fmla="*/ 123 h 168"/>
                <a:gd name="T10" fmla="*/ 125 w 169"/>
                <a:gd name="T11" fmla="*/ 10 h 168"/>
                <a:gd name="T12" fmla="*/ 159 w 169"/>
                <a:gd name="T13" fmla="*/ 10 h 168"/>
              </a:gdLst>
              <a:ahLst/>
              <a:cxnLst>
                <a:cxn ang="0">
                  <a:pos x="T0" y="T1"/>
                </a:cxn>
                <a:cxn ang="0">
                  <a:pos x="T2" y="T3"/>
                </a:cxn>
                <a:cxn ang="0">
                  <a:pos x="T4" y="T5"/>
                </a:cxn>
                <a:cxn ang="0">
                  <a:pos x="T6" y="T7"/>
                </a:cxn>
                <a:cxn ang="0">
                  <a:pos x="T8" y="T9"/>
                </a:cxn>
                <a:cxn ang="0">
                  <a:pos x="T10" y="T11"/>
                </a:cxn>
                <a:cxn ang="0">
                  <a:pos x="T12" y="T13"/>
                </a:cxn>
              </a:cxnLst>
              <a:rect l="0" t="0" r="r" b="b"/>
              <a:pathLst>
                <a:path w="169" h="168">
                  <a:moveTo>
                    <a:pt x="159" y="10"/>
                  </a:moveTo>
                  <a:cubicBezTo>
                    <a:pt x="169" y="20"/>
                    <a:pt x="169" y="36"/>
                    <a:pt x="160" y="45"/>
                  </a:cubicBezTo>
                  <a:cubicBezTo>
                    <a:pt x="45" y="158"/>
                    <a:pt x="45" y="158"/>
                    <a:pt x="45" y="158"/>
                  </a:cubicBezTo>
                  <a:cubicBezTo>
                    <a:pt x="35" y="168"/>
                    <a:pt x="20" y="167"/>
                    <a:pt x="10" y="158"/>
                  </a:cubicBezTo>
                  <a:cubicBezTo>
                    <a:pt x="1" y="148"/>
                    <a:pt x="0" y="132"/>
                    <a:pt x="10" y="123"/>
                  </a:cubicBezTo>
                  <a:cubicBezTo>
                    <a:pt x="125" y="10"/>
                    <a:pt x="125" y="10"/>
                    <a:pt x="125" y="10"/>
                  </a:cubicBezTo>
                  <a:cubicBezTo>
                    <a:pt x="134" y="0"/>
                    <a:pt x="150" y="1"/>
                    <a:pt x="159" y="10"/>
                  </a:cubicBezTo>
                  <a:close/>
                </a:path>
              </a:pathLst>
            </a:custGeom>
            <a:solidFill>
              <a:srgbClr val="E5E5E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Freeform 25"/>
            <p:cNvSpPr/>
            <p:nvPr/>
          </p:nvSpPr>
          <p:spPr bwMode="auto">
            <a:xfrm>
              <a:off x="4255" y="402"/>
              <a:ext cx="523" cy="525"/>
            </a:xfrm>
            <a:custGeom>
              <a:avLst/>
              <a:gdLst>
                <a:gd name="T0" fmla="*/ 0 w 523"/>
                <a:gd name="T1" fmla="*/ 267 h 525"/>
                <a:gd name="T2" fmla="*/ 289 w 523"/>
                <a:gd name="T3" fmla="*/ 525 h 525"/>
                <a:gd name="T4" fmla="*/ 523 w 523"/>
                <a:gd name="T5" fmla="*/ 291 h 525"/>
                <a:gd name="T6" fmla="*/ 272 w 523"/>
                <a:gd name="T7" fmla="*/ 0 h 525"/>
                <a:gd name="T8" fmla="*/ 0 w 523"/>
                <a:gd name="T9" fmla="*/ 267 h 525"/>
              </a:gdLst>
              <a:ahLst/>
              <a:cxnLst>
                <a:cxn ang="0">
                  <a:pos x="T0" y="T1"/>
                </a:cxn>
                <a:cxn ang="0">
                  <a:pos x="T2" y="T3"/>
                </a:cxn>
                <a:cxn ang="0">
                  <a:pos x="T4" y="T5"/>
                </a:cxn>
                <a:cxn ang="0">
                  <a:pos x="T6" y="T7"/>
                </a:cxn>
                <a:cxn ang="0">
                  <a:pos x="T8" y="T9"/>
                </a:cxn>
              </a:cxnLst>
              <a:rect l="0" t="0" r="r" b="b"/>
              <a:pathLst>
                <a:path w="523" h="525">
                  <a:moveTo>
                    <a:pt x="0" y="267"/>
                  </a:moveTo>
                  <a:lnTo>
                    <a:pt x="289" y="525"/>
                  </a:lnTo>
                  <a:lnTo>
                    <a:pt x="523" y="291"/>
                  </a:lnTo>
                  <a:lnTo>
                    <a:pt x="272" y="0"/>
                  </a:lnTo>
                  <a:lnTo>
                    <a:pt x="0" y="267"/>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2" name="Freeform 26"/>
            <p:cNvSpPr/>
            <p:nvPr/>
          </p:nvSpPr>
          <p:spPr bwMode="auto">
            <a:xfrm>
              <a:off x="4454" y="605"/>
              <a:ext cx="511" cy="511"/>
            </a:xfrm>
            <a:custGeom>
              <a:avLst/>
              <a:gdLst>
                <a:gd name="T0" fmla="*/ 3 w 216"/>
                <a:gd name="T1" fmla="*/ 0 h 216"/>
                <a:gd name="T2" fmla="*/ 6 w 216"/>
                <a:gd name="T3" fmla="*/ 2 h 216"/>
                <a:gd name="T4" fmla="*/ 15 w 216"/>
                <a:gd name="T5" fmla="*/ 6 h 216"/>
                <a:gd name="T6" fmla="*/ 44 w 216"/>
                <a:gd name="T7" fmla="*/ 25 h 216"/>
                <a:gd name="T8" fmla="*/ 53 w 216"/>
                <a:gd name="T9" fmla="*/ 32 h 216"/>
                <a:gd name="T10" fmla="*/ 63 w 216"/>
                <a:gd name="T11" fmla="*/ 39 h 216"/>
                <a:gd name="T12" fmla="*/ 81 w 216"/>
                <a:gd name="T13" fmla="*/ 57 h 216"/>
                <a:gd name="T14" fmla="*/ 91 w 216"/>
                <a:gd name="T15" fmla="*/ 67 h 216"/>
                <a:gd name="T16" fmla="*/ 100 w 216"/>
                <a:gd name="T17" fmla="*/ 77 h 216"/>
                <a:gd name="T18" fmla="*/ 118 w 216"/>
                <a:gd name="T19" fmla="*/ 99 h 216"/>
                <a:gd name="T20" fmla="*/ 137 w 216"/>
                <a:gd name="T21" fmla="*/ 120 h 216"/>
                <a:gd name="T22" fmla="*/ 155 w 216"/>
                <a:gd name="T23" fmla="*/ 140 h 216"/>
                <a:gd name="T24" fmla="*/ 171 w 216"/>
                <a:gd name="T25" fmla="*/ 160 h 216"/>
                <a:gd name="T26" fmla="*/ 186 w 216"/>
                <a:gd name="T27" fmla="*/ 177 h 216"/>
                <a:gd name="T28" fmla="*/ 199 w 216"/>
                <a:gd name="T29" fmla="*/ 192 h 216"/>
                <a:gd name="T30" fmla="*/ 208 w 216"/>
                <a:gd name="T31" fmla="*/ 204 h 216"/>
                <a:gd name="T32" fmla="*/ 216 w 216"/>
                <a:gd name="T33" fmla="*/ 214 h 216"/>
                <a:gd name="T34" fmla="*/ 214 w 216"/>
                <a:gd name="T35" fmla="*/ 216 h 216"/>
                <a:gd name="T36" fmla="*/ 204 w 216"/>
                <a:gd name="T37" fmla="*/ 208 h 216"/>
                <a:gd name="T38" fmla="*/ 192 w 216"/>
                <a:gd name="T39" fmla="*/ 198 h 216"/>
                <a:gd name="T40" fmla="*/ 178 w 216"/>
                <a:gd name="T41" fmla="*/ 186 h 216"/>
                <a:gd name="T42" fmla="*/ 160 w 216"/>
                <a:gd name="T43" fmla="*/ 171 h 216"/>
                <a:gd name="T44" fmla="*/ 141 w 216"/>
                <a:gd name="T45" fmla="*/ 154 h 216"/>
                <a:gd name="T46" fmla="*/ 120 w 216"/>
                <a:gd name="T47" fmla="*/ 136 h 216"/>
                <a:gd name="T48" fmla="*/ 99 w 216"/>
                <a:gd name="T49" fmla="*/ 118 h 216"/>
                <a:gd name="T50" fmla="*/ 77 w 216"/>
                <a:gd name="T51" fmla="*/ 99 h 216"/>
                <a:gd name="T52" fmla="*/ 67 w 216"/>
                <a:gd name="T53" fmla="*/ 91 h 216"/>
                <a:gd name="T54" fmla="*/ 57 w 216"/>
                <a:gd name="T55" fmla="*/ 81 h 216"/>
                <a:gd name="T56" fmla="*/ 39 w 216"/>
                <a:gd name="T57" fmla="*/ 63 h 216"/>
                <a:gd name="T58" fmla="*/ 32 w 216"/>
                <a:gd name="T59" fmla="*/ 53 h 216"/>
                <a:gd name="T60" fmla="*/ 25 w 216"/>
                <a:gd name="T61" fmla="*/ 44 h 216"/>
                <a:gd name="T62" fmla="*/ 6 w 216"/>
                <a:gd name="T63" fmla="*/ 15 h 216"/>
                <a:gd name="T64" fmla="*/ 2 w 216"/>
                <a:gd name="T65" fmla="*/ 6 h 216"/>
                <a:gd name="T66" fmla="*/ 0 w 216"/>
                <a:gd name="T67" fmla="*/ 3 h 216"/>
                <a:gd name="T68" fmla="*/ 3 w 216"/>
                <a:gd name="T69"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16">
                  <a:moveTo>
                    <a:pt x="3" y="0"/>
                  </a:moveTo>
                  <a:cubicBezTo>
                    <a:pt x="3" y="0"/>
                    <a:pt x="4" y="1"/>
                    <a:pt x="6" y="2"/>
                  </a:cubicBezTo>
                  <a:cubicBezTo>
                    <a:pt x="8" y="3"/>
                    <a:pt x="11" y="4"/>
                    <a:pt x="15" y="6"/>
                  </a:cubicBezTo>
                  <a:cubicBezTo>
                    <a:pt x="22" y="11"/>
                    <a:pt x="33" y="17"/>
                    <a:pt x="44" y="25"/>
                  </a:cubicBezTo>
                  <a:cubicBezTo>
                    <a:pt x="47" y="27"/>
                    <a:pt x="50" y="30"/>
                    <a:pt x="53" y="32"/>
                  </a:cubicBezTo>
                  <a:cubicBezTo>
                    <a:pt x="56" y="34"/>
                    <a:pt x="59" y="37"/>
                    <a:pt x="63" y="39"/>
                  </a:cubicBezTo>
                  <a:cubicBezTo>
                    <a:pt x="69" y="45"/>
                    <a:pt x="75" y="50"/>
                    <a:pt x="81" y="57"/>
                  </a:cubicBezTo>
                  <a:cubicBezTo>
                    <a:pt x="85" y="60"/>
                    <a:pt x="88" y="63"/>
                    <a:pt x="91" y="67"/>
                  </a:cubicBezTo>
                  <a:cubicBezTo>
                    <a:pt x="94" y="70"/>
                    <a:pt x="97" y="74"/>
                    <a:pt x="100" y="77"/>
                  </a:cubicBezTo>
                  <a:cubicBezTo>
                    <a:pt x="105" y="84"/>
                    <a:pt x="112" y="92"/>
                    <a:pt x="118" y="99"/>
                  </a:cubicBezTo>
                  <a:cubicBezTo>
                    <a:pt x="124" y="106"/>
                    <a:pt x="130" y="113"/>
                    <a:pt x="137" y="120"/>
                  </a:cubicBezTo>
                  <a:cubicBezTo>
                    <a:pt x="143" y="127"/>
                    <a:pt x="149" y="134"/>
                    <a:pt x="155" y="140"/>
                  </a:cubicBezTo>
                  <a:cubicBezTo>
                    <a:pt x="160" y="147"/>
                    <a:pt x="166" y="154"/>
                    <a:pt x="171" y="160"/>
                  </a:cubicBezTo>
                  <a:cubicBezTo>
                    <a:pt x="177" y="166"/>
                    <a:pt x="182" y="172"/>
                    <a:pt x="186" y="177"/>
                  </a:cubicBezTo>
                  <a:cubicBezTo>
                    <a:pt x="191" y="183"/>
                    <a:pt x="195" y="188"/>
                    <a:pt x="199" y="192"/>
                  </a:cubicBezTo>
                  <a:cubicBezTo>
                    <a:pt x="202" y="197"/>
                    <a:pt x="206" y="200"/>
                    <a:pt x="208" y="204"/>
                  </a:cubicBezTo>
                  <a:cubicBezTo>
                    <a:pt x="213" y="210"/>
                    <a:pt x="216" y="214"/>
                    <a:pt x="216" y="214"/>
                  </a:cubicBezTo>
                  <a:cubicBezTo>
                    <a:pt x="214" y="216"/>
                    <a:pt x="214" y="216"/>
                    <a:pt x="214" y="216"/>
                  </a:cubicBezTo>
                  <a:cubicBezTo>
                    <a:pt x="214" y="216"/>
                    <a:pt x="210" y="213"/>
                    <a:pt x="204" y="208"/>
                  </a:cubicBezTo>
                  <a:cubicBezTo>
                    <a:pt x="201" y="205"/>
                    <a:pt x="197" y="202"/>
                    <a:pt x="192" y="198"/>
                  </a:cubicBezTo>
                  <a:cubicBezTo>
                    <a:pt x="188" y="195"/>
                    <a:pt x="183" y="190"/>
                    <a:pt x="178" y="186"/>
                  </a:cubicBezTo>
                  <a:cubicBezTo>
                    <a:pt x="172" y="181"/>
                    <a:pt x="166" y="176"/>
                    <a:pt x="160" y="171"/>
                  </a:cubicBezTo>
                  <a:cubicBezTo>
                    <a:pt x="154" y="166"/>
                    <a:pt x="147" y="160"/>
                    <a:pt x="141" y="154"/>
                  </a:cubicBezTo>
                  <a:cubicBezTo>
                    <a:pt x="134" y="149"/>
                    <a:pt x="127" y="143"/>
                    <a:pt x="120" y="136"/>
                  </a:cubicBezTo>
                  <a:cubicBezTo>
                    <a:pt x="113" y="130"/>
                    <a:pt x="106" y="124"/>
                    <a:pt x="99" y="118"/>
                  </a:cubicBezTo>
                  <a:cubicBezTo>
                    <a:pt x="92" y="111"/>
                    <a:pt x="84" y="105"/>
                    <a:pt x="77" y="99"/>
                  </a:cubicBezTo>
                  <a:cubicBezTo>
                    <a:pt x="74" y="96"/>
                    <a:pt x="70" y="94"/>
                    <a:pt x="67" y="91"/>
                  </a:cubicBezTo>
                  <a:cubicBezTo>
                    <a:pt x="63" y="88"/>
                    <a:pt x="60" y="85"/>
                    <a:pt x="57" y="81"/>
                  </a:cubicBezTo>
                  <a:cubicBezTo>
                    <a:pt x="50" y="75"/>
                    <a:pt x="45" y="69"/>
                    <a:pt x="39" y="63"/>
                  </a:cubicBezTo>
                  <a:cubicBezTo>
                    <a:pt x="37" y="59"/>
                    <a:pt x="34" y="56"/>
                    <a:pt x="32" y="53"/>
                  </a:cubicBezTo>
                  <a:cubicBezTo>
                    <a:pt x="30" y="50"/>
                    <a:pt x="27" y="47"/>
                    <a:pt x="25" y="44"/>
                  </a:cubicBezTo>
                  <a:cubicBezTo>
                    <a:pt x="17" y="33"/>
                    <a:pt x="11" y="23"/>
                    <a:pt x="6" y="15"/>
                  </a:cubicBezTo>
                  <a:cubicBezTo>
                    <a:pt x="4" y="11"/>
                    <a:pt x="3" y="8"/>
                    <a:pt x="2" y="6"/>
                  </a:cubicBezTo>
                  <a:cubicBezTo>
                    <a:pt x="1" y="4"/>
                    <a:pt x="0" y="3"/>
                    <a:pt x="0" y="3"/>
                  </a:cubicBezTo>
                  <a:lnTo>
                    <a:pt x="3" y="0"/>
                  </a:lnTo>
                  <a:close/>
                </a:path>
              </a:pathLst>
            </a:custGeom>
            <a:solidFill>
              <a:srgbClr val="2E395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Freeform 27"/>
            <p:cNvSpPr/>
            <p:nvPr/>
          </p:nvSpPr>
          <p:spPr bwMode="auto">
            <a:xfrm>
              <a:off x="2748" y="-1107"/>
              <a:ext cx="1876" cy="1897"/>
            </a:xfrm>
            <a:custGeom>
              <a:avLst/>
              <a:gdLst>
                <a:gd name="T0" fmla="*/ 4 w 793"/>
                <a:gd name="T1" fmla="*/ 0 h 802"/>
                <a:gd name="T2" fmla="*/ 5 w 793"/>
                <a:gd name="T3" fmla="*/ 11 h 802"/>
                <a:gd name="T4" fmla="*/ 13 w 793"/>
                <a:gd name="T5" fmla="*/ 21 h 802"/>
                <a:gd name="T6" fmla="*/ 34 w 793"/>
                <a:gd name="T7" fmla="*/ 50 h 802"/>
                <a:gd name="T8" fmla="*/ 49 w 793"/>
                <a:gd name="T9" fmla="*/ 70 h 802"/>
                <a:gd name="T10" fmla="*/ 67 w 793"/>
                <a:gd name="T11" fmla="*/ 94 h 802"/>
                <a:gd name="T12" fmla="*/ 111 w 793"/>
                <a:gd name="T13" fmla="*/ 151 h 802"/>
                <a:gd name="T14" fmla="*/ 136 w 793"/>
                <a:gd name="T15" fmla="*/ 183 h 802"/>
                <a:gd name="T16" fmla="*/ 163 w 793"/>
                <a:gd name="T17" fmla="*/ 218 h 802"/>
                <a:gd name="T18" fmla="*/ 222 w 793"/>
                <a:gd name="T19" fmla="*/ 292 h 802"/>
                <a:gd name="T20" fmla="*/ 286 w 793"/>
                <a:gd name="T21" fmla="*/ 370 h 802"/>
                <a:gd name="T22" fmla="*/ 353 w 793"/>
                <a:gd name="T23" fmla="*/ 450 h 802"/>
                <a:gd name="T24" fmla="*/ 417 w 793"/>
                <a:gd name="T25" fmla="*/ 532 h 802"/>
                <a:gd name="T26" fmla="*/ 449 w 793"/>
                <a:gd name="T27" fmla="*/ 573 h 802"/>
                <a:gd name="T28" fmla="*/ 481 w 793"/>
                <a:gd name="T29" fmla="*/ 610 h 802"/>
                <a:gd name="T30" fmla="*/ 552 w 793"/>
                <a:gd name="T31" fmla="*/ 672 h 802"/>
                <a:gd name="T32" fmla="*/ 587 w 793"/>
                <a:gd name="T33" fmla="*/ 699 h 802"/>
                <a:gd name="T34" fmla="*/ 622 w 793"/>
                <a:gd name="T35" fmla="*/ 722 h 802"/>
                <a:gd name="T36" fmla="*/ 685 w 793"/>
                <a:gd name="T37" fmla="*/ 759 h 802"/>
                <a:gd name="T38" fmla="*/ 738 w 793"/>
                <a:gd name="T39" fmla="*/ 784 h 802"/>
                <a:gd name="T40" fmla="*/ 774 w 793"/>
                <a:gd name="T41" fmla="*/ 798 h 802"/>
                <a:gd name="T42" fmla="*/ 784 w 793"/>
                <a:gd name="T43" fmla="*/ 801 h 802"/>
                <a:gd name="T44" fmla="*/ 788 w 793"/>
                <a:gd name="T45" fmla="*/ 802 h 802"/>
                <a:gd name="T46" fmla="*/ 793 w 793"/>
                <a:gd name="T47" fmla="*/ 797 h 802"/>
                <a:gd name="T48" fmla="*/ 4 w 793"/>
                <a:gd name="T49" fmla="*/ 0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3" h="802">
                  <a:moveTo>
                    <a:pt x="4" y="0"/>
                  </a:moveTo>
                  <a:cubicBezTo>
                    <a:pt x="0" y="5"/>
                    <a:pt x="5" y="11"/>
                    <a:pt x="5" y="11"/>
                  </a:cubicBezTo>
                  <a:cubicBezTo>
                    <a:pt x="5" y="11"/>
                    <a:pt x="8" y="15"/>
                    <a:pt x="13" y="21"/>
                  </a:cubicBezTo>
                  <a:cubicBezTo>
                    <a:pt x="18" y="28"/>
                    <a:pt x="25" y="38"/>
                    <a:pt x="34" y="50"/>
                  </a:cubicBezTo>
                  <a:cubicBezTo>
                    <a:pt x="39" y="56"/>
                    <a:pt x="44" y="63"/>
                    <a:pt x="49" y="70"/>
                  </a:cubicBezTo>
                  <a:cubicBezTo>
                    <a:pt x="55" y="78"/>
                    <a:pt x="61" y="86"/>
                    <a:pt x="67" y="94"/>
                  </a:cubicBezTo>
                  <a:cubicBezTo>
                    <a:pt x="80" y="111"/>
                    <a:pt x="95" y="130"/>
                    <a:pt x="111" y="151"/>
                  </a:cubicBezTo>
                  <a:cubicBezTo>
                    <a:pt x="119" y="161"/>
                    <a:pt x="128" y="172"/>
                    <a:pt x="136" y="183"/>
                  </a:cubicBezTo>
                  <a:cubicBezTo>
                    <a:pt x="145" y="194"/>
                    <a:pt x="154" y="206"/>
                    <a:pt x="163" y="218"/>
                  </a:cubicBezTo>
                  <a:cubicBezTo>
                    <a:pt x="182" y="241"/>
                    <a:pt x="202" y="266"/>
                    <a:pt x="222" y="292"/>
                  </a:cubicBezTo>
                  <a:cubicBezTo>
                    <a:pt x="243" y="317"/>
                    <a:pt x="264" y="344"/>
                    <a:pt x="286" y="370"/>
                  </a:cubicBezTo>
                  <a:cubicBezTo>
                    <a:pt x="308" y="397"/>
                    <a:pt x="330" y="423"/>
                    <a:pt x="353" y="450"/>
                  </a:cubicBezTo>
                  <a:cubicBezTo>
                    <a:pt x="375" y="476"/>
                    <a:pt x="397" y="504"/>
                    <a:pt x="417" y="532"/>
                  </a:cubicBezTo>
                  <a:cubicBezTo>
                    <a:pt x="428" y="546"/>
                    <a:pt x="438" y="560"/>
                    <a:pt x="449" y="573"/>
                  </a:cubicBezTo>
                  <a:cubicBezTo>
                    <a:pt x="459" y="586"/>
                    <a:pt x="470" y="598"/>
                    <a:pt x="481" y="610"/>
                  </a:cubicBezTo>
                  <a:cubicBezTo>
                    <a:pt x="504" y="634"/>
                    <a:pt x="528" y="654"/>
                    <a:pt x="552" y="672"/>
                  </a:cubicBezTo>
                  <a:cubicBezTo>
                    <a:pt x="564" y="682"/>
                    <a:pt x="576" y="690"/>
                    <a:pt x="587" y="699"/>
                  </a:cubicBezTo>
                  <a:cubicBezTo>
                    <a:pt x="599" y="707"/>
                    <a:pt x="610" y="715"/>
                    <a:pt x="622" y="722"/>
                  </a:cubicBezTo>
                  <a:cubicBezTo>
                    <a:pt x="644" y="736"/>
                    <a:pt x="666" y="749"/>
                    <a:pt x="685" y="759"/>
                  </a:cubicBezTo>
                  <a:cubicBezTo>
                    <a:pt x="705" y="769"/>
                    <a:pt x="723" y="778"/>
                    <a:pt x="738" y="784"/>
                  </a:cubicBezTo>
                  <a:cubicBezTo>
                    <a:pt x="753" y="790"/>
                    <a:pt x="766" y="795"/>
                    <a:pt x="774" y="798"/>
                  </a:cubicBezTo>
                  <a:cubicBezTo>
                    <a:pt x="779" y="799"/>
                    <a:pt x="782" y="800"/>
                    <a:pt x="784" y="801"/>
                  </a:cubicBezTo>
                  <a:cubicBezTo>
                    <a:pt x="787" y="802"/>
                    <a:pt x="788" y="802"/>
                    <a:pt x="788" y="802"/>
                  </a:cubicBezTo>
                  <a:cubicBezTo>
                    <a:pt x="793" y="797"/>
                    <a:pt x="793" y="797"/>
                    <a:pt x="793" y="797"/>
                  </a:cubicBezTo>
                  <a:lnTo>
                    <a:pt x="4"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Freeform 28"/>
            <p:cNvSpPr/>
            <p:nvPr/>
          </p:nvSpPr>
          <p:spPr bwMode="auto">
            <a:xfrm>
              <a:off x="4343" y="742"/>
              <a:ext cx="409" cy="575"/>
            </a:xfrm>
            <a:custGeom>
              <a:avLst/>
              <a:gdLst>
                <a:gd name="T0" fmla="*/ 0 w 173"/>
                <a:gd name="T1" fmla="*/ 0 h 243"/>
                <a:gd name="T2" fmla="*/ 57 w 173"/>
                <a:gd name="T3" fmla="*/ 161 h 243"/>
                <a:gd name="T4" fmla="*/ 173 w 173"/>
                <a:gd name="T5" fmla="*/ 243 h 243"/>
                <a:gd name="T6" fmla="*/ 98 w 173"/>
                <a:gd name="T7" fmla="*/ 75 h 243"/>
                <a:gd name="T8" fmla="*/ 0 w 173"/>
                <a:gd name="T9" fmla="*/ 0 h 243"/>
              </a:gdLst>
              <a:ahLst/>
              <a:cxnLst>
                <a:cxn ang="0">
                  <a:pos x="T0" y="T1"/>
                </a:cxn>
                <a:cxn ang="0">
                  <a:pos x="T2" y="T3"/>
                </a:cxn>
                <a:cxn ang="0">
                  <a:pos x="T4" y="T5"/>
                </a:cxn>
                <a:cxn ang="0">
                  <a:pos x="T6" y="T7"/>
                </a:cxn>
                <a:cxn ang="0">
                  <a:pos x="T8" y="T9"/>
                </a:cxn>
              </a:cxnLst>
              <a:rect l="0" t="0" r="r" b="b"/>
              <a:pathLst>
                <a:path w="173" h="243">
                  <a:moveTo>
                    <a:pt x="0" y="0"/>
                  </a:moveTo>
                  <a:cubicBezTo>
                    <a:pt x="0" y="0"/>
                    <a:pt x="23" y="121"/>
                    <a:pt x="57" y="161"/>
                  </a:cubicBezTo>
                  <a:cubicBezTo>
                    <a:pt x="91" y="201"/>
                    <a:pt x="173" y="243"/>
                    <a:pt x="173" y="243"/>
                  </a:cubicBezTo>
                  <a:cubicBezTo>
                    <a:pt x="98" y="75"/>
                    <a:pt x="98" y="75"/>
                    <a:pt x="98" y="75"/>
                  </a:cubicBez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Freeform 29"/>
            <p:cNvSpPr/>
            <p:nvPr/>
          </p:nvSpPr>
          <p:spPr bwMode="auto">
            <a:xfrm>
              <a:off x="4525" y="813"/>
              <a:ext cx="206" cy="204"/>
            </a:xfrm>
            <a:custGeom>
              <a:avLst/>
              <a:gdLst>
                <a:gd name="T0" fmla="*/ 56 w 87"/>
                <a:gd name="T1" fmla="*/ 0 h 86"/>
                <a:gd name="T2" fmla="*/ 8 w 87"/>
                <a:gd name="T3" fmla="*/ 48 h 86"/>
                <a:gd name="T4" fmla="*/ 8 w 87"/>
                <a:gd name="T5" fmla="*/ 78 h 86"/>
                <a:gd name="T6" fmla="*/ 38 w 87"/>
                <a:gd name="T7" fmla="*/ 78 h 86"/>
                <a:gd name="T8" fmla="*/ 87 w 87"/>
                <a:gd name="T9" fmla="*/ 30 h 86"/>
                <a:gd name="T10" fmla="*/ 56 w 87"/>
                <a:gd name="T11" fmla="*/ 0 h 86"/>
              </a:gdLst>
              <a:ahLst/>
              <a:cxnLst>
                <a:cxn ang="0">
                  <a:pos x="T0" y="T1"/>
                </a:cxn>
                <a:cxn ang="0">
                  <a:pos x="T2" y="T3"/>
                </a:cxn>
                <a:cxn ang="0">
                  <a:pos x="T4" y="T5"/>
                </a:cxn>
                <a:cxn ang="0">
                  <a:pos x="T6" y="T7"/>
                </a:cxn>
                <a:cxn ang="0">
                  <a:pos x="T8" y="T9"/>
                </a:cxn>
                <a:cxn ang="0">
                  <a:pos x="T10" y="T11"/>
                </a:cxn>
              </a:cxnLst>
              <a:rect l="0" t="0" r="r" b="b"/>
              <a:pathLst>
                <a:path w="87" h="86">
                  <a:moveTo>
                    <a:pt x="56" y="0"/>
                  </a:moveTo>
                  <a:cubicBezTo>
                    <a:pt x="8" y="48"/>
                    <a:pt x="8" y="48"/>
                    <a:pt x="8" y="48"/>
                  </a:cubicBezTo>
                  <a:cubicBezTo>
                    <a:pt x="0" y="56"/>
                    <a:pt x="0" y="69"/>
                    <a:pt x="8" y="78"/>
                  </a:cubicBezTo>
                  <a:cubicBezTo>
                    <a:pt x="17" y="86"/>
                    <a:pt x="30" y="86"/>
                    <a:pt x="38" y="78"/>
                  </a:cubicBezTo>
                  <a:cubicBezTo>
                    <a:pt x="87" y="30"/>
                    <a:pt x="87" y="30"/>
                    <a:pt x="87" y="30"/>
                  </a:cubicBezTo>
                  <a:lnTo>
                    <a:pt x="56" y="0"/>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6" name="Freeform 30"/>
            <p:cNvSpPr/>
            <p:nvPr/>
          </p:nvSpPr>
          <p:spPr bwMode="auto">
            <a:xfrm>
              <a:off x="4149" y="456"/>
              <a:ext cx="239" cy="237"/>
            </a:xfrm>
            <a:custGeom>
              <a:avLst/>
              <a:gdLst>
                <a:gd name="T0" fmla="*/ 66 w 101"/>
                <a:gd name="T1" fmla="*/ 0 h 100"/>
                <a:gd name="T2" fmla="*/ 10 w 101"/>
                <a:gd name="T3" fmla="*/ 55 h 100"/>
                <a:gd name="T4" fmla="*/ 10 w 101"/>
                <a:gd name="T5" fmla="*/ 90 h 100"/>
                <a:gd name="T6" fmla="*/ 45 w 101"/>
                <a:gd name="T7" fmla="*/ 90 h 100"/>
                <a:gd name="T8" fmla="*/ 101 w 101"/>
                <a:gd name="T9" fmla="*/ 35 h 100"/>
                <a:gd name="T10" fmla="*/ 66 w 101"/>
                <a:gd name="T11" fmla="*/ 0 h 100"/>
              </a:gdLst>
              <a:ahLst/>
              <a:cxnLst>
                <a:cxn ang="0">
                  <a:pos x="T0" y="T1"/>
                </a:cxn>
                <a:cxn ang="0">
                  <a:pos x="T2" y="T3"/>
                </a:cxn>
                <a:cxn ang="0">
                  <a:pos x="T4" y="T5"/>
                </a:cxn>
                <a:cxn ang="0">
                  <a:pos x="T6" y="T7"/>
                </a:cxn>
                <a:cxn ang="0">
                  <a:pos x="T8" y="T9"/>
                </a:cxn>
                <a:cxn ang="0">
                  <a:pos x="T10" y="T11"/>
                </a:cxn>
              </a:cxnLst>
              <a:rect l="0" t="0" r="r" b="b"/>
              <a:pathLst>
                <a:path w="101" h="100">
                  <a:moveTo>
                    <a:pt x="66" y="0"/>
                  </a:moveTo>
                  <a:cubicBezTo>
                    <a:pt x="10" y="55"/>
                    <a:pt x="10" y="55"/>
                    <a:pt x="10" y="55"/>
                  </a:cubicBezTo>
                  <a:cubicBezTo>
                    <a:pt x="0" y="64"/>
                    <a:pt x="1" y="80"/>
                    <a:pt x="10" y="90"/>
                  </a:cubicBezTo>
                  <a:cubicBezTo>
                    <a:pt x="20" y="99"/>
                    <a:pt x="35" y="100"/>
                    <a:pt x="45" y="90"/>
                  </a:cubicBezTo>
                  <a:cubicBezTo>
                    <a:pt x="101" y="35"/>
                    <a:pt x="101" y="35"/>
                    <a:pt x="101" y="35"/>
                  </a:cubicBezTo>
                  <a:lnTo>
                    <a:pt x="66" y="0"/>
                  </a:lnTo>
                  <a:close/>
                </a:path>
              </a:pathLst>
            </a:custGeom>
            <a:solidFill>
              <a:srgbClr val="CBCBCB"/>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7" name="Freeform 31"/>
            <p:cNvSpPr/>
            <p:nvPr/>
          </p:nvSpPr>
          <p:spPr bwMode="auto">
            <a:xfrm>
              <a:off x="4255" y="539"/>
              <a:ext cx="402" cy="388"/>
            </a:xfrm>
            <a:custGeom>
              <a:avLst/>
              <a:gdLst>
                <a:gd name="T0" fmla="*/ 133 w 402"/>
                <a:gd name="T1" fmla="*/ 0 h 388"/>
                <a:gd name="T2" fmla="*/ 0 w 402"/>
                <a:gd name="T3" fmla="*/ 130 h 388"/>
                <a:gd name="T4" fmla="*/ 289 w 402"/>
                <a:gd name="T5" fmla="*/ 388 h 388"/>
                <a:gd name="T6" fmla="*/ 402 w 402"/>
                <a:gd name="T7" fmla="*/ 274 h 388"/>
                <a:gd name="T8" fmla="*/ 133 w 402"/>
                <a:gd name="T9" fmla="*/ 0 h 388"/>
              </a:gdLst>
              <a:ahLst/>
              <a:cxnLst>
                <a:cxn ang="0">
                  <a:pos x="T0" y="T1"/>
                </a:cxn>
                <a:cxn ang="0">
                  <a:pos x="T2" y="T3"/>
                </a:cxn>
                <a:cxn ang="0">
                  <a:pos x="T4" y="T5"/>
                </a:cxn>
                <a:cxn ang="0">
                  <a:pos x="T6" y="T7"/>
                </a:cxn>
                <a:cxn ang="0">
                  <a:pos x="T8" y="T9"/>
                </a:cxn>
              </a:cxnLst>
              <a:rect l="0" t="0" r="r" b="b"/>
              <a:pathLst>
                <a:path w="402" h="388">
                  <a:moveTo>
                    <a:pt x="133" y="0"/>
                  </a:moveTo>
                  <a:lnTo>
                    <a:pt x="0" y="130"/>
                  </a:lnTo>
                  <a:lnTo>
                    <a:pt x="289" y="388"/>
                  </a:lnTo>
                  <a:lnTo>
                    <a:pt x="402" y="274"/>
                  </a:lnTo>
                  <a:lnTo>
                    <a:pt x="133" y="0"/>
                  </a:ln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8" name="Freeform 32"/>
            <p:cNvSpPr/>
            <p:nvPr/>
          </p:nvSpPr>
          <p:spPr bwMode="auto">
            <a:xfrm>
              <a:off x="4454" y="610"/>
              <a:ext cx="499" cy="499"/>
            </a:xfrm>
            <a:custGeom>
              <a:avLst/>
              <a:gdLst>
                <a:gd name="T0" fmla="*/ 1 w 211"/>
                <a:gd name="T1" fmla="*/ 0 h 211"/>
                <a:gd name="T2" fmla="*/ 0 w 211"/>
                <a:gd name="T3" fmla="*/ 1 h 211"/>
                <a:gd name="T4" fmla="*/ 2 w 211"/>
                <a:gd name="T5" fmla="*/ 4 h 211"/>
                <a:gd name="T6" fmla="*/ 6 w 211"/>
                <a:gd name="T7" fmla="*/ 13 h 211"/>
                <a:gd name="T8" fmla="*/ 25 w 211"/>
                <a:gd name="T9" fmla="*/ 42 h 211"/>
                <a:gd name="T10" fmla="*/ 32 w 211"/>
                <a:gd name="T11" fmla="*/ 51 h 211"/>
                <a:gd name="T12" fmla="*/ 39 w 211"/>
                <a:gd name="T13" fmla="*/ 61 h 211"/>
                <a:gd name="T14" fmla="*/ 57 w 211"/>
                <a:gd name="T15" fmla="*/ 79 h 211"/>
                <a:gd name="T16" fmla="*/ 67 w 211"/>
                <a:gd name="T17" fmla="*/ 89 h 211"/>
                <a:gd name="T18" fmla="*/ 77 w 211"/>
                <a:gd name="T19" fmla="*/ 97 h 211"/>
                <a:gd name="T20" fmla="*/ 99 w 211"/>
                <a:gd name="T21" fmla="*/ 116 h 211"/>
                <a:gd name="T22" fmla="*/ 120 w 211"/>
                <a:gd name="T23" fmla="*/ 134 h 211"/>
                <a:gd name="T24" fmla="*/ 141 w 211"/>
                <a:gd name="T25" fmla="*/ 152 h 211"/>
                <a:gd name="T26" fmla="*/ 160 w 211"/>
                <a:gd name="T27" fmla="*/ 169 h 211"/>
                <a:gd name="T28" fmla="*/ 178 w 211"/>
                <a:gd name="T29" fmla="*/ 184 h 211"/>
                <a:gd name="T30" fmla="*/ 192 w 211"/>
                <a:gd name="T31" fmla="*/ 196 h 211"/>
                <a:gd name="T32" fmla="*/ 204 w 211"/>
                <a:gd name="T33" fmla="*/ 206 h 211"/>
                <a:gd name="T34" fmla="*/ 211 w 211"/>
                <a:gd name="T35" fmla="*/ 211 h 211"/>
                <a:gd name="T36" fmla="*/ 1 w 211"/>
                <a:gd name="T37" fmla="*/ 0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11">
                  <a:moveTo>
                    <a:pt x="1" y="0"/>
                  </a:moveTo>
                  <a:cubicBezTo>
                    <a:pt x="0" y="1"/>
                    <a:pt x="0" y="1"/>
                    <a:pt x="0" y="1"/>
                  </a:cubicBezTo>
                  <a:cubicBezTo>
                    <a:pt x="0" y="1"/>
                    <a:pt x="1" y="2"/>
                    <a:pt x="2" y="4"/>
                  </a:cubicBezTo>
                  <a:cubicBezTo>
                    <a:pt x="3" y="6"/>
                    <a:pt x="4" y="9"/>
                    <a:pt x="6" y="13"/>
                  </a:cubicBezTo>
                  <a:cubicBezTo>
                    <a:pt x="11" y="21"/>
                    <a:pt x="17" y="31"/>
                    <a:pt x="25" y="42"/>
                  </a:cubicBezTo>
                  <a:cubicBezTo>
                    <a:pt x="27" y="45"/>
                    <a:pt x="30" y="48"/>
                    <a:pt x="32" y="51"/>
                  </a:cubicBezTo>
                  <a:cubicBezTo>
                    <a:pt x="34" y="54"/>
                    <a:pt x="37" y="57"/>
                    <a:pt x="39" y="61"/>
                  </a:cubicBezTo>
                  <a:cubicBezTo>
                    <a:pt x="45" y="67"/>
                    <a:pt x="50" y="73"/>
                    <a:pt x="57" y="79"/>
                  </a:cubicBezTo>
                  <a:cubicBezTo>
                    <a:pt x="60" y="83"/>
                    <a:pt x="63" y="86"/>
                    <a:pt x="67" y="89"/>
                  </a:cubicBezTo>
                  <a:cubicBezTo>
                    <a:pt x="70" y="92"/>
                    <a:pt x="74" y="94"/>
                    <a:pt x="77" y="97"/>
                  </a:cubicBezTo>
                  <a:cubicBezTo>
                    <a:pt x="84" y="103"/>
                    <a:pt x="92" y="109"/>
                    <a:pt x="99" y="116"/>
                  </a:cubicBezTo>
                  <a:cubicBezTo>
                    <a:pt x="106" y="122"/>
                    <a:pt x="113" y="128"/>
                    <a:pt x="120" y="134"/>
                  </a:cubicBezTo>
                  <a:cubicBezTo>
                    <a:pt x="127" y="141"/>
                    <a:pt x="134" y="147"/>
                    <a:pt x="141" y="152"/>
                  </a:cubicBezTo>
                  <a:cubicBezTo>
                    <a:pt x="147" y="158"/>
                    <a:pt x="154" y="164"/>
                    <a:pt x="160" y="169"/>
                  </a:cubicBezTo>
                  <a:cubicBezTo>
                    <a:pt x="166" y="174"/>
                    <a:pt x="172" y="179"/>
                    <a:pt x="178" y="184"/>
                  </a:cubicBezTo>
                  <a:cubicBezTo>
                    <a:pt x="183" y="188"/>
                    <a:pt x="188" y="193"/>
                    <a:pt x="192" y="196"/>
                  </a:cubicBezTo>
                  <a:cubicBezTo>
                    <a:pt x="197" y="200"/>
                    <a:pt x="201" y="203"/>
                    <a:pt x="204" y="206"/>
                  </a:cubicBezTo>
                  <a:cubicBezTo>
                    <a:pt x="207" y="208"/>
                    <a:pt x="209" y="210"/>
                    <a:pt x="211" y="211"/>
                  </a:cubicBezTo>
                  <a:lnTo>
                    <a:pt x="1"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29" name="Oval 33"/>
            <p:cNvSpPr>
              <a:spLocks noChangeArrowheads="1"/>
            </p:cNvSpPr>
            <p:nvPr/>
          </p:nvSpPr>
          <p:spPr bwMode="auto">
            <a:xfrm>
              <a:off x="4281" y="3265"/>
              <a:ext cx="194" cy="19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0" name="Oval 34"/>
            <p:cNvSpPr>
              <a:spLocks noChangeArrowheads="1"/>
            </p:cNvSpPr>
            <p:nvPr/>
          </p:nvSpPr>
          <p:spPr bwMode="auto">
            <a:xfrm>
              <a:off x="4449" y="3109"/>
              <a:ext cx="83" cy="83"/>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1" name="Oval 35"/>
            <p:cNvSpPr>
              <a:spLocks noChangeArrowheads="1"/>
            </p:cNvSpPr>
            <p:nvPr/>
          </p:nvSpPr>
          <p:spPr bwMode="auto">
            <a:xfrm>
              <a:off x="5526" y="3774"/>
              <a:ext cx="331" cy="333"/>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2" name="Group 33"/>
          <p:cNvGrpSpPr/>
          <p:nvPr/>
        </p:nvGrpSpPr>
        <p:grpSpPr>
          <a:xfrm>
            <a:off x="1535335" y="2519142"/>
            <a:ext cx="962519" cy="1078808"/>
            <a:chOff x="1395654" y="1419145"/>
            <a:chExt cx="1283358" cy="1438411"/>
          </a:xfrm>
        </p:grpSpPr>
        <p:sp>
          <p:nvSpPr>
            <p:cNvPr id="33" name="Freeform 10"/>
            <p:cNvSpPr/>
            <p:nvPr/>
          </p:nvSpPr>
          <p:spPr bwMode="auto">
            <a:xfrm rot="12700989" flipH="1">
              <a:off x="1395654" y="1419145"/>
              <a:ext cx="1283358" cy="1438411"/>
            </a:xfrm>
            <a:custGeom>
              <a:avLst/>
              <a:gdLst>
                <a:gd name="T0" fmla="*/ 449 w 455"/>
                <a:gd name="T1" fmla="*/ 209 h 510"/>
                <a:gd name="T2" fmla="*/ 212 w 455"/>
                <a:gd name="T3" fmla="*/ 10 h 510"/>
                <a:gd name="T4" fmla="*/ 10 w 455"/>
                <a:gd name="T5" fmla="*/ 245 h 510"/>
                <a:gd name="T6" fmla="*/ 247 w 455"/>
                <a:gd name="T7" fmla="*/ 444 h 510"/>
                <a:gd name="T8" fmla="*/ 262 w 455"/>
                <a:gd name="T9" fmla="*/ 442 h 510"/>
                <a:gd name="T10" fmla="*/ 349 w 455"/>
                <a:gd name="T11" fmla="*/ 510 h 510"/>
                <a:gd name="T12" fmla="*/ 352 w 455"/>
                <a:gd name="T13" fmla="*/ 408 h 510"/>
                <a:gd name="T14" fmla="*/ 449 w 455"/>
                <a:gd name="T15" fmla="*/ 209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10">
                  <a:moveTo>
                    <a:pt x="449" y="209"/>
                  </a:moveTo>
                  <a:cubicBezTo>
                    <a:pt x="439" y="90"/>
                    <a:pt x="333" y="0"/>
                    <a:pt x="212" y="10"/>
                  </a:cubicBezTo>
                  <a:cubicBezTo>
                    <a:pt x="91" y="20"/>
                    <a:pt x="0" y="125"/>
                    <a:pt x="10" y="245"/>
                  </a:cubicBezTo>
                  <a:cubicBezTo>
                    <a:pt x="20" y="365"/>
                    <a:pt x="126" y="454"/>
                    <a:pt x="247" y="444"/>
                  </a:cubicBezTo>
                  <a:cubicBezTo>
                    <a:pt x="252" y="444"/>
                    <a:pt x="257" y="443"/>
                    <a:pt x="262" y="442"/>
                  </a:cubicBezTo>
                  <a:cubicBezTo>
                    <a:pt x="349" y="510"/>
                    <a:pt x="349" y="510"/>
                    <a:pt x="349" y="510"/>
                  </a:cubicBezTo>
                  <a:cubicBezTo>
                    <a:pt x="352" y="408"/>
                    <a:pt x="352" y="408"/>
                    <a:pt x="352" y="408"/>
                  </a:cubicBezTo>
                  <a:cubicBezTo>
                    <a:pt x="416" y="365"/>
                    <a:pt x="455" y="291"/>
                    <a:pt x="449" y="209"/>
                  </a:cubicBezTo>
                  <a:close/>
                </a:path>
              </a:pathLst>
            </a:custGeom>
            <a:solidFill>
              <a:schemeClr val="tx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00">
                <a:solidFill>
                  <a:srgbClr val="6D6F71"/>
                </a:solidFill>
                <a:latin typeface="Arial" panose="020B0604020202020204" pitchFamily="34" charset="0"/>
                <a:ea typeface="微软雅黑" panose="020B0503020204020204" pitchFamily="34" charset="-122"/>
                <a:cs typeface="Arial" panose="020B0604020202020204" pitchFamily="34" charset="0"/>
              </a:endParaRPr>
            </a:p>
          </p:txBody>
        </p:sp>
        <p:sp>
          <p:nvSpPr>
            <p:cNvPr id="34" name="TextBox 35"/>
            <p:cNvSpPr txBox="1"/>
            <p:nvPr/>
          </p:nvSpPr>
          <p:spPr>
            <a:xfrm>
              <a:off x="1704914" y="1915810"/>
              <a:ext cx="65445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b="1">
                  <a:solidFill>
                    <a:srgbClr val="FFFFFF"/>
                  </a:solidFill>
                  <a:latin typeface="Arial" panose="020B0604020202020204" pitchFamily="34" charset="0"/>
                  <a:ea typeface="微软雅黑" panose="020B0503020204020204" pitchFamily="34" charset="-122"/>
                  <a:cs typeface="Arial" panose="020B0604020202020204" pitchFamily="34" charset="0"/>
                </a:rPr>
                <a:t>95%</a:t>
              </a:r>
              <a:endParaRPr lang="en-GB" sz="1200" b="1">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5" name="组合 34"/>
          <p:cNvGrpSpPr/>
          <p:nvPr/>
        </p:nvGrpSpPr>
        <p:grpSpPr>
          <a:xfrm>
            <a:off x="8664399" y="3921011"/>
            <a:ext cx="707000" cy="707000"/>
            <a:chOff x="10313980" y="3312129"/>
            <a:chExt cx="942666" cy="942666"/>
          </a:xfrm>
        </p:grpSpPr>
        <p:sp>
          <p:nvSpPr>
            <p:cNvPr id="36" name="Oval 39"/>
            <p:cNvSpPr/>
            <p:nvPr/>
          </p:nvSpPr>
          <p:spPr>
            <a:xfrm>
              <a:off x="10313980" y="3312129"/>
              <a:ext cx="942666" cy="942666"/>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37" name="Freeform 44"/>
            <p:cNvSpPr>
              <a:spLocks noEditPoints="1"/>
            </p:cNvSpPr>
            <p:nvPr/>
          </p:nvSpPr>
          <p:spPr bwMode="auto">
            <a:xfrm>
              <a:off x="10625016" y="3602173"/>
              <a:ext cx="320594" cy="362576"/>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accent4"/>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8" name="组合 37"/>
          <p:cNvGrpSpPr/>
          <p:nvPr/>
        </p:nvGrpSpPr>
        <p:grpSpPr>
          <a:xfrm>
            <a:off x="7009426" y="3921011"/>
            <a:ext cx="707000" cy="707000"/>
            <a:chOff x="8107350" y="3312129"/>
            <a:chExt cx="942666" cy="942666"/>
          </a:xfrm>
        </p:grpSpPr>
        <p:sp>
          <p:nvSpPr>
            <p:cNvPr id="39" name="Oval 40"/>
            <p:cNvSpPr/>
            <p:nvPr/>
          </p:nvSpPr>
          <p:spPr>
            <a:xfrm>
              <a:off x="8107350" y="3312129"/>
              <a:ext cx="942666" cy="94266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Freeform 45"/>
            <p:cNvSpPr>
              <a:spLocks noEditPoints="1"/>
            </p:cNvSpPr>
            <p:nvPr/>
          </p:nvSpPr>
          <p:spPr bwMode="auto">
            <a:xfrm>
              <a:off x="8354458" y="3602173"/>
              <a:ext cx="448449" cy="362576"/>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accent3"/>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41" name="组合 40"/>
          <p:cNvGrpSpPr/>
          <p:nvPr/>
        </p:nvGrpSpPr>
        <p:grpSpPr>
          <a:xfrm>
            <a:off x="5354454" y="3921011"/>
            <a:ext cx="707000" cy="707000"/>
            <a:chOff x="5900720" y="3312129"/>
            <a:chExt cx="942666" cy="942666"/>
          </a:xfrm>
        </p:grpSpPr>
        <p:sp>
          <p:nvSpPr>
            <p:cNvPr id="42" name="Oval 38"/>
            <p:cNvSpPr/>
            <p:nvPr/>
          </p:nvSpPr>
          <p:spPr>
            <a:xfrm>
              <a:off x="5900720" y="3312129"/>
              <a:ext cx="942666" cy="94266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43" name="Freeform 46"/>
            <p:cNvSpPr>
              <a:spLocks noEditPoints="1"/>
            </p:cNvSpPr>
            <p:nvPr/>
          </p:nvSpPr>
          <p:spPr bwMode="auto">
            <a:xfrm>
              <a:off x="6222252" y="3564007"/>
              <a:ext cx="299602" cy="438908"/>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chemeClr val="accent2"/>
            </a:solidFill>
            <a:ln>
              <a:noFill/>
            </a:ln>
          </p:spPr>
          <p:txBody>
            <a:bodyPr vert="horz" wrap="square" lIns="68580" tIns="34290" rIns="68580" bIns="3429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solidFill>
                  <a:prstClr val="black"/>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44" name="矩形 43"/>
          <p:cNvSpPr/>
          <p:nvPr/>
        </p:nvSpPr>
        <p:spPr>
          <a:xfrm>
            <a:off x="5177423" y="4723221"/>
            <a:ext cx="124346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5" name="矩形 44"/>
          <p:cNvSpPr/>
          <p:nvPr/>
        </p:nvSpPr>
        <p:spPr>
          <a:xfrm>
            <a:off x="6829875" y="4762663"/>
            <a:ext cx="124346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6" name="矩形 45"/>
          <p:cNvSpPr/>
          <p:nvPr/>
        </p:nvSpPr>
        <p:spPr>
          <a:xfrm>
            <a:off x="8588124" y="4773355"/>
            <a:ext cx="1243462" cy="646331"/>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7" name="矩形 46"/>
          <p:cNvSpPr/>
          <p:nvPr/>
        </p:nvSpPr>
        <p:spPr>
          <a:xfrm>
            <a:off x="5484992" y="2790753"/>
            <a:ext cx="4194383" cy="830997"/>
          </a:xfrm>
          <a:prstGeom prst="rect">
            <a:avLst/>
          </a:prstGeom>
        </p:spPr>
        <p:txBody>
          <a:bodyPr wrap="square">
            <a:spAutoFit/>
          </a:bodyPr>
          <a:lstStyle/>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a:p>
            <a:pPr fontAlgn="base">
              <a:spcBef>
                <a:spcPct val="0"/>
              </a:spcBef>
              <a:spcAft>
                <a:spcPct val="0"/>
              </a:spcAft>
            </a:pPr>
            <a:r>
              <a:rPr lang="zh-CN" altLang="en-US" sz="1200" dirty="0">
                <a:latin typeface="微软雅黑" panose="020B0503020204020204" pitchFamily="34" charset="-122"/>
                <a:ea typeface="微软雅黑" panose="020B0503020204020204" pitchFamily="34" charset="-122"/>
                <a:sym typeface="方正姚体" panose="02010601030101010101" pitchFamily="2" charset="-122"/>
              </a:rPr>
              <a:t>双击输入替换内容双击输入替换内容</a:t>
            </a:r>
            <a:endParaRPr lang="zh-CN" altLang="en-US" sz="1200" dirty="0">
              <a:latin typeface="微软雅黑" panose="020B0503020204020204" pitchFamily="34" charset="-122"/>
              <a:ea typeface="微软雅黑" panose="020B0503020204020204" pitchFamily="34" charset="-122"/>
              <a:sym typeface="方正姚体" panose="02010601030101010101" pitchFamily="2" charset="-122"/>
            </a:endParaRPr>
          </a:p>
        </p:txBody>
      </p:sp>
      <p:sp>
        <p:nvSpPr>
          <p:cNvPr id="48" name="文本框 47"/>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老师您辛苦了</a:t>
            </a: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500"/>
                                        <p:tgtEl>
                                          <p:spTgt spid="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500"/>
                                        <p:tgtEl>
                                          <p:spTgt spid="45"/>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12192000" cy="6858000"/>
          </a:xfrm>
          <a:prstGeom prst="rect">
            <a:avLst/>
          </a:prstGeom>
          <a:solidFill>
            <a:srgbClr val="EAE4E2">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42951" y="0"/>
            <a:ext cx="6220062" cy="7752132"/>
            <a:chOff x="542951" y="0"/>
            <a:chExt cx="6220062" cy="7752132"/>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54431" y="0"/>
              <a:ext cx="4393406" cy="6858000"/>
            </a:xfrm>
            <a:prstGeom prst="rect">
              <a:avLst/>
            </a:prstGeom>
          </p:spPr>
        </p:pic>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495254">
              <a:off x="542951" y="894132"/>
              <a:ext cx="4393406" cy="6858000"/>
            </a:xfrm>
            <a:prstGeom prst="rect">
              <a:avLst/>
            </a:prstGeom>
          </p:spPr>
        </p:pic>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199220">
              <a:off x="2909197" y="1131693"/>
              <a:ext cx="3853816" cy="6015712"/>
            </a:xfrm>
            <a:prstGeom prst="rect">
              <a:avLst/>
            </a:prstGeom>
          </p:spPr>
        </p:pic>
      </p:grpSp>
      <p:sp>
        <p:nvSpPr>
          <p:cNvPr id="8" name="文本框 7"/>
          <p:cNvSpPr txBox="1"/>
          <p:nvPr/>
        </p:nvSpPr>
        <p:spPr>
          <a:xfrm>
            <a:off x="7550734" y="3429000"/>
            <a:ext cx="3640638" cy="1015663"/>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dist"/>
            <a:r>
              <a:rPr lang="zh-CN" altLang="en-US" sz="6000"/>
              <a:t>师恩难忘</a:t>
            </a:r>
            <a:endParaRPr lang="zh-CN" altLang="en-US" sz="6000"/>
          </a:p>
        </p:txBody>
      </p:sp>
      <p:sp>
        <p:nvSpPr>
          <p:cNvPr id="9" name="文本框 8"/>
          <p:cNvSpPr txBox="1"/>
          <p:nvPr/>
        </p:nvSpPr>
        <p:spPr>
          <a:xfrm>
            <a:off x="7344985" y="2505670"/>
            <a:ext cx="4430757" cy="923330"/>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r>
              <a:rPr lang="en-US" altLang="zh-CN" sz="5400"/>
              <a:t>PART  TWO</a:t>
            </a:r>
            <a:endParaRPr lang="zh-CN" altLang="en-US" sz="540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MH_Picture_8"/>
          <p:cNvSpPr>
            <a:spLocks noChangeArrowheads="1"/>
          </p:cNvSpPr>
          <p:nvPr>
            <p:custDataLst>
              <p:tags r:id="rId1"/>
            </p:custDataLst>
          </p:nvPr>
        </p:nvSpPr>
        <p:spPr bwMode="auto">
          <a:xfrm>
            <a:off x="7561899" y="2746059"/>
            <a:ext cx="1400175" cy="2173287"/>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just" eaLnBrk="1" hangingPunct="1">
              <a:lnSpc>
                <a:spcPct val="100000"/>
              </a:lnSpc>
              <a:spcBef>
                <a:spcPct val="0"/>
              </a:spcBef>
              <a:buFont typeface="Arial" panose="020B0604020202020204" pitchFamily="34" charset="0"/>
              <a:buNone/>
            </a:pPr>
            <a:endParaRPr lang="zh-CN" altLang="en-US" sz="1200">
              <a:solidFill>
                <a:srgbClr val="595959"/>
              </a:solidFill>
              <a:latin typeface="微软雅黑" panose="020B0503020204020204" pitchFamily="34" charset="-122"/>
              <a:ea typeface="微软雅黑" panose="020B0503020204020204" pitchFamily="34" charset="-122"/>
            </a:endParaRPr>
          </a:p>
        </p:txBody>
      </p:sp>
      <p:sp>
        <p:nvSpPr>
          <p:cNvPr id="3075" name="MH_Picture_7"/>
          <p:cNvSpPr>
            <a:spLocks noChangeArrowheads="1"/>
          </p:cNvSpPr>
          <p:nvPr>
            <p:custDataLst>
              <p:tags r:id="rId3"/>
            </p:custDataLst>
          </p:nvPr>
        </p:nvSpPr>
        <p:spPr bwMode="auto">
          <a:xfrm>
            <a:off x="6133149" y="4954270"/>
            <a:ext cx="1704975" cy="1011238"/>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sp>
        <p:nvSpPr>
          <p:cNvPr id="3076" name="MH_Picture_6"/>
          <p:cNvSpPr>
            <a:spLocks noChangeArrowheads="1"/>
          </p:cNvSpPr>
          <p:nvPr>
            <p:custDataLst>
              <p:tags r:id="rId5"/>
            </p:custDataLst>
          </p:nvPr>
        </p:nvSpPr>
        <p:spPr bwMode="auto">
          <a:xfrm>
            <a:off x="6133148" y="2746059"/>
            <a:ext cx="1395412" cy="1290637"/>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sp>
        <p:nvSpPr>
          <p:cNvPr id="3077" name="MH_Picture_5"/>
          <p:cNvSpPr>
            <a:spLocks noChangeArrowheads="1"/>
          </p:cNvSpPr>
          <p:nvPr>
            <p:custDataLst>
              <p:tags r:id="rId7"/>
            </p:custDataLst>
          </p:nvPr>
        </p:nvSpPr>
        <p:spPr bwMode="auto">
          <a:xfrm>
            <a:off x="6133149" y="1531620"/>
            <a:ext cx="1552575" cy="1181100"/>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sp>
        <p:nvSpPr>
          <p:cNvPr id="3078" name="MH_Picture_4"/>
          <p:cNvSpPr>
            <a:spLocks noChangeArrowheads="1"/>
          </p:cNvSpPr>
          <p:nvPr>
            <p:custDataLst>
              <p:tags r:id="rId9"/>
            </p:custDataLst>
          </p:nvPr>
        </p:nvSpPr>
        <p:spPr bwMode="auto">
          <a:xfrm>
            <a:off x="4736149" y="3817620"/>
            <a:ext cx="1362075" cy="1392238"/>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sp>
        <p:nvSpPr>
          <p:cNvPr id="3079" name="MH_Picture_3"/>
          <p:cNvSpPr>
            <a:spLocks noChangeArrowheads="1"/>
          </p:cNvSpPr>
          <p:nvPr>
            <p:custDataLst>
              <p:tags r:id="rId11"/>
            </p:custDataLst>
          </p:nvPr>
        </p:nvSpPr>
        <p:spPr bwMode="auto">
          <a:xfrm>
            <a:off x="4736149" y="1645920"/>
            <a:ext cx="1362075" cy="1066800"/>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sp>
        <p:nvSpPr>
          <p:cNvPr id="3080" name="MH_Picture_2"/>
          <p:cNvSpPr>
            <a:spLocks noChangeArrowheads="1"/>
          </p:cNvSpPr>
          <p:nvPr>
            <p:custDataLst>
              <p:tags r:id="rId13"/>
            </p:custDataLst>
          </p:nvPr>
        </p:nvSpPr>
        <p:spPr bwMode="auto">
          <a:xfrm>
            <a:off x="3261361" y="3817621"/>
            <a:ext cx="1438275" cy="1762125"/>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sp>
        <p:nvSpPr>
          <p:cNvPr id="3081" name="MH_Picture_1"/>
          <p:cNvSpPr>
            <a:spLocks noChangeArrowheads="1"/>
          </p:cNvSpPr>
          <p:nvPr>
            <p:custDataLst>
              <p:tags r:id="rId15"/>
            </p:custDataLst>
          </p:nvPr>
        </p:nvSpPr>
        <p:spPr bwMode="auto">
          <a:xfrm>
            <a:off x="3051811" y="2426971"/>
            <a:ext cx="1647825" cy="1362075"/>
          </a:xfrm>
          <a:prstGeom prst="rect">
            <a:avLst/>
          </a:prstGeom>
          <a:blipFill dpi="0" rotWithShape="1">
            <a:blip r:embed="rId1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Narrow" panose="020B0606020202030204" pitchFamily="34" charset="0"/>
              <a:ea typeface="微软雅黑" panose="020B0503020204020204" pitchFamily="34" charset="-122"/>
            </a:endParaRPr>
          </a:p>
        </p:txBody>
      </p:sp>
      <p:sp>
        <p:nvSpPr>
          <p:cNvPr id="5130" name="MH_Text_2"/>
          <p:cNvSpPr>
            <a:spLocks noChangeArrowheads="1"/>
          </p:cNvSpPr>
          <p:nvPr>
            <p:custDataLst>
              <p:tags r:id="rId17"/>
            </p:custDataLst>
          </p:nvPr>
        </p:nvSpPr>
        <p:spPr bwMode="auto">
          <a:xfrm>
            <a:off x="6133148" y="4065271"/>
            <a:ext cx="1395412" cy="855663"/>
          </a:xfrm>
          <a:prstGeom prst="rect">
            <a:avLst/>
          </a:prstGeom>
          <a:solidFill>
            <a:schemeClr val="accent1"/>
          </a:solidFill>
          <a:ln>
            <a:noFill/>
          </a:ln>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双击输入替换内容</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eaLnBrk="1" hangingPunct="1">
              <a:lnSpc>
                <a:spcPct val="100000"/>
              </a:lnSpc>
              <a:spcBef>
                <a:spcPct val="0"/>
              </a:spcBef>
              <a:buFont typeface="Arial" panose="020B0604020202020204" pitchFamily="34" charset="0"/>
              <a:buNone/>
              <a:defRPr/>
            </a:pP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5125" name="MH_Text_1"/>
          <p:cNvSpPr>
            <a:spLocks noChangeArrowheads="1"/>
          </p:cNvSpPr>
          <p:nvPr>
            <p:custDataLst>
              <p:tags r:id="rId18"/>
            </p:custDataLst>
          </p:nvPr>
        </p:nvSpPr>
        <p:spPr bwMode="auto">
          <a:xfrm>
            <a:off x="4736149" y="2746059"/>
            <a:ext cx="1362075" cy="1042987"/>
          </a:xfrm>
          <a:prstGeom prst="rect">
            <a:avLst/>
          </a:prstGeom>
          <a:solidFill>
            <a:schemeClr val="accent1"/>
          </a:solidFill>
          <a:ln>
            <a:noFill/>
          </a:ln>
        </p:spPr>
        <p:txBody>
          <a:bodyPr lIns="0" tIns="0" rIns="0" bIns="0" anchor="ctr">
            <a:norm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defRPr/>
            </a:pPr>
            <a:r>
              <a:rPr lang="zh-CN" altLang="en-US" sz="1200" dirty="0">
                <a:solidFill>
                  <a:srgbClr val="FFFFFF"/>
                </a:solidFill>
                <a:latin typeface="微软雅黑" panose="020B0503020204020204" pitchFamily="34" charset="-122"/>
                <a:ea typeface="微软雅黑" panose="020B0503020204020204" pitchFamily="34" charset="-122"/>
              </a:rPr>
              <a:t>双击输入替换内容</a:t>
            </a:r>
            <a:endParaRPr lang="en-US" altLang="zh-CN" sz="1200" dirty="0">
              <a:solidFill>
                <a:srgbClr val="FFFFFF"/>
              </a:solidFill>
              <a:latin typeface="微软雅黑" panose="020B0503020204020204" pitchFamily="34" charset="-122"/>
              <a:ea typeface="微软雅黑" panose="020B0503020204020204" pitchFamily="34" charset="-122"/>
            </a:endParaRPr>
          </a:p>
          <a:p>
            <a:pPr algn="ctr" eaLnBrk="1" hangingPunct="1">
              <a:lnSpc>
                <a:spcPct val="100000"/>
              </a:lnSpc>
              <a:spcBef>
                <a:spcPct val="0"/>
              </a:spcBef>
              <a:buFont typeface="Arial" panose="020B0604020202020204" pitchFamily="34" charset="0"/>
              <a:buNone/>
              <a:defRPr/>
            </a:pPr>
            <a:endParaRPr lang="zh-CN" altLang="en-US" sz="1200" dirty="0">
              <a:solidFill>
                <a:srgbClr val="FFFFFF"/>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3741301" y="307986"/>
            <a:ext cx="4787243" cy="461665"/>
          </a:xfrm>
          <a:prstGeom prst="rect">
            <a:avLst/>
          </a:prstGeom>
          <a:noFill/>
        </p:spPr>
        <p:txBody>
          <a:bodyPr wrap="square" rtlCol="0">
            <a:spAutoFit/>
          </a:bodyPr>
          <a:lstStyle>
            <a:defPPr>
              <a:defRPr lang="zh-CN"/>
            </a:defPPr>
            <a:lvl1pPr>
              <a:defRPr sz="7200" b="1">
                <a:solidFill>
                  <a:srgbClr val="4D3F64"/>
                </a:solidFill>
                <a:latin typeface="微软雅黑" panose="020B0503020204020204" pitchFamily="34" charset="-122"/>
                <a:ea typeface="微软雅黑" panose="020B0503020204020204" pitchFamily="34" charset="-122"/>
              </a:defRPr>
            </a:lvl1pPr>
          </a:lstStyle>
          <a:p>
            <a:pPr algn="ctr"/>
            <a:r>
              <a:rPr lang="zh-CN" altLang="en-US" sz="2400"/>
              <a:t>师恩难忘</a:t>
            </a:r>
            <a:endParaRPr lang="zh-CN" altLang="en-US" sz="2400"/>
          </a:p>
        </p:txBody>
      </p:sp>
    </p:spTree>
    <p:custDataLst>
      <p:tags r:id="rId19"/>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81"/>
                                        </p:tgtEl>
                                        <p:attrNameLst>
                                          <p:attrName>style.visibility</p:attrName>
                                        </p:attrNameLst>
                                      </p:cBhvr>
                                      <p:to>
                                        <p:strVal val="visible"/>
                                      </p:to>
                                    </p:set>
                                    <p:animEffect transition="in" filter="fade">
                                      <p:cBhvr>
                                        <p:cTn id="7" dur="500"/>
                                        <p:tgtEl>
                                          <p:spTgt spid="308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fade">
                                      <p:cBhvr>
                                        <p:cTn id="10" dur="500"/>
                                        <p:tgtEl>
                                          <p:spTgt spid="307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500"/>
                                        <p:tgtEl>
                                          <p:spTgt spid="307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500"/>
                                        <p:tgtEl>
                                          <p:spTgt spid="307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500"/>
                                        <p:tgtEl>
                                          <p:spTgt spid="307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125"/>
                                        </p:tgtEl>
                                        <p:attrNameLst>
                                          <p:attrName>style.visibility</p:attrName>
                                        </p:attrNameLst>
                                      </p:cBhvr>
                                      <p:to>
                                        <p:strVal val="visible"/>
                                      </p:to>
                                    </p:set>
                                    <p:animEffect transition="in" filter="fade">
                                      <p:cBhvr>
                                        <p:cTn id="24" dur="500"/>
                                        <p:tgtEl>
                                          <p:spTgt spid="51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78"/>
                                        </p:tgtEl>
                                        <p:attrNameLst>
                                          <p:attrName>style.visibility</p:attrName>
                                        </p:attrNameLst>
                                      </p:cBhvr>
                                      <p:to>
                                        <p:strVal val="visible"/>
                                      </p:to>
                                    </p:set>
                                    <p:animEffect transition="in" filter="fade">
                                      <p:cBhvr>
                                        <p:cTn id="30" dur="500"/>
                                        <p:tgtEl>
                                          <p:spTgt spid="3078"/>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5130"/>
                                        </p:tgtEl>
                                        <p:attrNameLst>
                                          <p:attrName>style.visibility</p:attrName>
                                        </p:attrNameLst>
                                      </p:cBhvr>
                                      <p:to>
                                        <p:strVal val="visible"/>
                                      </p:to>
                                    </p:set>
                                    <p:animEffect transition="in" filter="fade">
                                      <p:cBhvr>
                                        <p:cTn id="34" dur="500"/>
                                        <p:tgtEl>
                                          <p:spTgt spid="51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75"/>
                                        </p:tgtEl>
                                        <p:attrNameLst>
                                          <p:attrName>style.visibility</p:attrName>
                                        </p:attrNameLst>
                                      </p:cBhvr>
                                      <p:to>
                                        <p:strVal val="visible"/>
                                      </p:to>
                                    </p:set>
                                    <p:animEffect transition="in" filter="fade">
                                      <p:cBhvr>
                                        <p:cTn id="3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nimBg="1"/>
      <p:bldP spid="3075" grpId="0" animBg="1"/>
      <p:bldP spid="3076" grpId="0" animBg="1"/>
      <p:bldP spid="3077" grpId="0" animBg="1"/>
      <p:bldP spid="3078" grpId="0" animBg="1"/>
      <p:bldP spid="3079" grpId="0" animBg="1"/>
      <p:bldP spid="3080" grpId="0" animBg="1"/>
      <p:bldP spid="3081" grpId="0" animBg="1"/>
      <p:bldP spid="5130" grpId="0" animBg="1"/>
      <p:bldP spid="5125" grpId="0" animBg="1"/>
    </p:bldLst>
  </p:timing>
</p:sld>
</file>

<file path=ppt/tags/tag1.xml><?xml version="1.0" encoding="utf-8"?>
<p:tagLst xmlns:p="http://schemas.openxmlformats.org/presentationml/2006/main">
  <p:tag name="MH_TYPE" val="#NeiR#"/>
  <p:tag name="MH_NUMBER" val="4"/>
  <p:tag name="MH_CATEGORY" val="#TuWHP#"/>
  <p:tag name="MH_LAYOUT" val="SubTitleText"/>
  <p:tag name="MH" val="20170720205715"/>
  <p:tag name="MH_LIBRARY" val="GRAPHIC"/>
</p:tagLst>
</file>

<file path=ppt/tags/tag10.xml><?xml version="1.0" encoding="utf-8"?>
<p:tagLst xmlns:p="http://schemas.openxmlformats.org/presentationml/2006/main">
  <p:tag name="MH" val="20170720205803"/>
  <p:tag name="MH_LIBRARY" val="GRAPHIC"/>
  <p:tag name="MH_TYPE" val="Picture"/>
  <p:tag name="MH_ORDER" val="8"/>
</p:tagLst>
</file>

<file path=ppt/tags/tag11.xml><?xml version="1.0" encoding="utf-8"?>
<p:tagLst xmlns:p="http://schemas.openxmlformats.org/presentationml/2006/main">
  <p:tag name="MH" val="20170720205803"/>
  <p:tag name="MH_LIBRARY" val="GRAPHIC"/>
  <p:tag name="MH_TYPE" val="Picture"/>
  <p:tag name="MH_ORDER" val="7"/>
</p:tagLst>
</file>

<file path=ppt/tags/tag12.xml><?xml version="1.0" encoding="utf-8"?>
<p:tagLst xmlns:p="http://schemas.openxmlformats.org/presentationml/2006/main">
  <p:tag name="MH" val="20170720205803"/>
  <p:tag name="MH_LIBRARY" val="GRAPHIC"/>
  <p:tag name="MH_TYPE" val="Picture"/>
  <p:tag name="MH_ORDER" val="6"/>
</p:tagLst>
</file>

<file path=ppt/tags/tag13.xml><?xml version="1.0" encoding="utf-8"?>
<p:tagLst xmlns:p="http://schemas.openxmlformats.org/presentationml/2006/main">
  <p:tag name="MH" val="20170720205803"/>
  <p:tag name="MH_LIBRARY" val="GRAPHIC"/>
  <p:tag name="MH_TYPE" val="Picture"/>
  <p:tag name="MH_ORDER" val="5"/>
</p:tagLst>
</file>

<file path=ppt/tags/tag14.xml><?xml version="1.0" encoding="utf-8"?>
<p:tagLst xmlns:p="http://schemas.openxmlformats.org/presentationml/2006/main">
  <p:tag name="MH" val="20170720205803"/>
  <p:tag name="MH_LIBRARY" val="GRAPHIC"/>
  <p:tag name="MH_TYPE" val="Picture"/>
  <p:tag name="MH_ORDER" val="4"/>
</p:tagLst>
</file>

<file path=ppt/tags/tag15.xml><?xml version="1.0" encoding="utf-8"?>
<p:tagLst xmlns:p="http://schemas.openxmlformats.org/presentationml/2006/main">
  <p:tag name="MH" val="20170720205803"/>
  <p:tag name="MH_LIBRARY" val="GRAPHIC"/>
  <p:tag name="MH_TYPE" val="Picture"/>
  <p:tag name="MH_ORDER" val="3"/>
</p:tagLst>
</file>

<file path=ppt/tags/tag16.xml><?xml version="1.0" encoding="utf-8"?>
<p:tagLst xmlns:p="http://schemas.openxmlformats.org/presentationml/2006/main">
  <p:tag name="MH" val="20170720205803"/>
  <p:tag name="MH_LIBRARY" val="GRAPHIC"/>
  <p:tag name="MH_TYPE" val="Picture"/>
  <p:tag name="MH_ORDER" val="2"/>
</p:tagLst>
</file>

<file path=ppt/tags/tag17.xml><?xml version="1.0" encoding="utf-8"?>
<p:tagLst xmlns:p="http://schemas.openxmlformats.org/presentationml/2006/main">
  <p:tag name="MH" val="20170720205803"/>
  <p:tag name="MH_LIBRARY" val="GRAPHIC"/>
  <p:tag name="MH_TYPE" val="Picture"/>
  <p:tag name="MH_ORDER" val="1"/>
</p:tagLst>
</file>

<file path=ppt/tags/tag18.xml><?xml version="1.0" encoding="utf-8"?>
<p:tagLst xmlns:p="http://schemas.openxmlformats.org/presentationml/2006/main">
  <p:tag name="MH" val="20170720205803"/>
  <p:tag name="MH_LIBRARY" val="GRAPHIC"/>
  <p:tag name="MH_TYPE" val="Text"/>
  <p:tag name="MH_ORDER" val="2"/>
</p:tagLst>
</file>

<file path=ppt/tags/tag19.xml><?xml version="1.0" encoding="utf-8"?>
<p:tagLst xmlns:p="http://schemas.openxmlformats.org/presentationml/2006/main">
  <p:tag name="MH" val="20170720205803"/>
  <p:tag name="MH_LIBRARY" val="GRAPHIC"/>
  <p:tag name="MH_TYPE" val="Text"/>
  <p:tag name="MH_ORDER" val="1"/>
</p:tagLst>
</file>

<file path=ppt/tags/tag2.xml><?xml version="1.0" encoding="utf-8"?>
<p:tagLst xmlns:p="http://schemas.openxmlformats.org/presentationml/2006/main">
  <p:tag name="MH" val="20170720205715"/>
  <p:tag name="MH_LIBRARY" val="GRAPHIC"/>
  <p:tag name="MH_TYPE" val="Other"/>
  <p:tag name="MH_ORDER" val="1"/>
</p:tagLst>
</file>

<file path=ppt/tags/tag20.xml><?xml version="1.0" encoding="utf-8"?>
<p:tagLst xmlns:p="http://schemas.openxmlformats.org/presentationml/2006/main">
  <p:tag name="MH_TYPE" val="#NeiR#"/>
  <p:tag name="MH_NUMBER" val="大于六"/>
  <p:tag name="MH_CATEGORY" val="#TuWHP#"/>
  <p:tag name="MH_LAYOUT" val="Text"/>
  <p:tag name="MH" val="20170720205803"/>
  <p:tag name="MH_LIBRARY" val="GRAPHIC"/>
</p:tagLst>
</file>

<file path=ppt/tags/tag21.xml><?xml version="1.0" encoding="utf-8"?>
<p:tagLst xmlns:p="http://schemas.openxmlformats.org/presentationml/2006/main">
  <p:tag name="MH" val="20170720210839"/>
  <p:tag name="MH_LIBRARY" val="GRAPHIC"/>
  <p:tag name="MH_TYPE" val="Other"/>
  <p:tag name="MH_ORDER" val="1"/>
</p:tagLst>
</file>

<file path=ppt/tags/tag22.xml><?xml version="1.0" encoding="utf-8"?>
<p:tagLst xmlns:p="http://schemas.openxmlformats.org/presentationml/2006/main">
  <p:tag name="MH" val="20170720210839"/>
  <p:tag name="MH_LIBRARY" val="GRAPHIC"/>
  <p:tag name="MH_TYPE" val="Other"/>
  <p:tag name="MH_ORDER" val="2"/>
</p:tagLst>
</file>

<file path=ppt/tags/tag23.xml><?xml version="1.0" encoding="utf-8"?>
<p:tagLst xmlns:p="http://schemas.openxmlformats.org/presentationml/2006/main">
  <p:tag name="MH" val="20170720210839"/>
  <p:tag name="MH_LIBRARY" val="GRAPHIC"/>
  <p:tag name="MH_TYPE" val="Picture"/>
  <p:tag name="MH_ORDER" val="2"/>
</p:tagLst>
</file>

<file path=ppt/tags/tag24.xml><?xml version="1.0" encoding="utf-8"?>
<p:tagLst xmlns:p="http://schemas.openxmlformats.org/presentationml/2006/main">
  <p:tag name="MH" val="20170720210839"/>
  <p:tag name="MH_LIBRARY" val="GRAPHIC"/>
  <p:tag name="MH_TYPE" val="Other"/>
  <p:tag name="MH_ORDER" val="3"/>
</p:tagLst>
</file>

<file path=ppt/tags/tag25.xml><?xml version="1.0" encoding="utf-8"?>
<p:tagLst xmlns:p="http://schemas.openxmlformats.org/presentationml/2006/main">
  <p:tag name="MH" val="20170720210839"/>
  <p:tag name="MH_LIBRARY" val="GRAPHIC"/>
  <p:tag name="MH_TYPE" val="Other"/>
  <p:tag name="MH_ORDER" val="4"/>
</p:tagLst>
</file>

<file path=ppt/tags/tag26.xml><?xml version="1.0" encoding="utf-8"?>
<p:tagLst xmlns:p="http://schemas.openxmlformats.org/presentationml/2006/main">
  <p:tag name="MH" val="20170720210839"/>
  <p:tag name="MH_LIBRARY" val="GRAPHIC"/>
  <p:tag name="MH_TYPE" val="Picture"/>
  <p:tag name="MH_ORDER" val="3"/>
</p:tagLst>
</file>

<file path=ppt/tags/tag27.xml><?xml version="1.0" encoding="utf-8"?>
<p:tagLst xmlns:p="http://schemas.openxmlformats.org/presentationml/2006/main">
  <p:tag name="MH" val="20170720210839"/>
  <p:tag name="MH_LIBRARY" val="GRAPHIC"/>
  <p:tag name="MH_TYPE" val="Other"/>
  <p:tag name="MH_ORDER" val="5"/>
</p:tagLst>
</file>

<file path=ppt/tags/tag28.xml><?xml version="1.0" encoding="utf-8"?>
<p:tagLst xmlns:p="http://schemas.openxmlformats.org/presentationml/2006/main">
  <p:tag name="MH" val="20170720210839"/>
  <p:tag name="MH_LIBRARY" val="GRAPHIC"/>
  <p:tag name="MH_TYPE" val="Other"/>
  <p:tag name="MH_ORDER" val="6"/>
</p:tagLst>
</file>

<file path=ppt/tags/tag29.xml><?xml version="1.0" encoding="utf-8"?>
<p:tagLst xmlns:p="http://schemas.openxmlformats.org/presentationml/2006/main">
  <p:tag name="MH" val="20170720210839"/>
  <p:tag name="MH_LIBRARY" val="GRAPHIC"/>
  <p:tag name="MH_TYPE" val="Picture"/>
  <p:tag name="MH_ORDER" val="1"/>
</p:tagLst>
</file>

<file path=ppt/tags/tag3.xml><?xml version="1.0" encoding="utf-8"?>
<p:tagLst xmlns:p="http://schemas.openxmlformats.org/presentationml/2006/main">
  <p:tag name="MH" val="20170720205715"/>
  <p:tag name="MH_LIBRARY" val="GRAPHIC"/>
  <p:tag name="MH_TYPE" val="Picture"/>
  <p:tag name="MH_ORDER" val="1"/>
</p:tagLst>
</file>

<file path=ppt/tags/tag30.xml><?xml version="1.0" encoding="utf-8"?>
<p:tagLst xmlns:p="http://schemas.openxmlformats.org/presentationml/2006/main">
  <p:tag name="MH_TYPE" val="#NeiR#"/>
  <p:tag name="MH_NUMBER" val="3"/>
  <p:tag name="MH_CATEGORY" val="#TuWHP#"/>
  <p:tag name="MH_LAYOUT" val="SubTitleTextDesc"/>
  <p:tag name="MH" val="20170720210839"/>
  <p:tag name="MH_LIBRARY" val="GRAPHIC"/>
</p:tagLst>
</file>

<file path=ppt/tags/tag31.xml><?xml version="1.0" encoding="utf-8"?>
<p:tagLst xmlns:p="http://schemas.openxmlformats.org/presentationml/2006/main">
  <p:tag name="MH_TYPE" val="#NeiR#"/>
  <p:tag name="MH_NUMBER" val="6"/>
  <p:tag name="MH_CATEGORY" val="#TuWHP#"/>
  <p:tag name="MH_LAYOUT" val="SubTitleText"/>
  <p:tag name="MH" val="20170720210724"/>
  <p:tag name="MH_LIBRARY" val="GRAPHIC"/>
</p:tagLst>
</file>

<file path=ppt/tags/tag32.xml><?xml version="1.0" encoding="utf-8"?>
<p:tagLst xmlns:p="http://schemas.openxmlformats.org/presentationml/2006/main">
  <p:tag name="MH" val="20170607114234"/>
  <p:tag name="MH_LIBRARY" val="GRAPHIC"/>
  <p:tag name="MH_TYPE" val="Other"/>
  <p:tag name="MH_ORDER" val="2"/>
</p:tagLst>
</file>

<file path=ppt/tags/tag33.xml><?xml version="1.0" encoding="utf-8"?>
<p:tagLst xmlns:p="http://schemas.openxmlformats.org/presentationml/2006/main">
  <p:tag name="MH" val="20170607114234"/>
  <p:tag name="MH_LIBRARY" val="GRAPHIC"/>
  <p:tag name="MH_TYPE" val="Other"/>
  <p:tag name="MH_ORDER" val="13"/>
</p:tagLst>
</file>

<file path=ppt/tags/tag34.xml><?xml version="1.0" encoding="utf-8"?>
<p:tagLst xmlns:p="http://schemas.openxmlformats.org/presentationml/2006/main">
  <p:tag name="MH" val="20170607114234"/>
  <p:tag name="MH_LIBRARY" val="GRAPHIC"/>
  <p:tag name="MH_TYPE" val="Other"/>
  <p:tag name="MH_ORDER" val="14"/>
</p:tagLst>
</file>

<file path=ppt/tags/tag35.xml><?xml version="1.0" encoding="utf-8"?>
<p:tagLst xmlns:p="http://schemas.openxmlformats.org/presentationml/2006/main">
  <p:tag name="MH" val="20170607114234"/>
  <p:tag name="MH_LIBRARY" val="GRAPHIC"/>
  <p:tag name="MH_TYPE" val="Other"/>
  <p:tag name="MH_ORDER" val="15"/>
</p:tagLst>
</file>

<file path=ppt/tags/tag36.xml><?xml version="1.0" encoding="utf-8"?>
<p:tagLst xmlns:p="http://schemas.openxmlformats.org/presentationml/2006/main">
  <p:tag name="MH" val="20170607114234"/>
  <p:tag name="MH_LIBRARY" val="GRAPHIC"/>
  <p:tag name="MH_TYPE" val="Other"/>
  <p:tag name="MH_ORDER" val="1"/>
</p:tagLst>
</file>

<file path=ppt/tags/tag37.xml><?xml version="1.0" encoding="utf-8"?>
<p:tagLst xmlns:p="http://schemas.openxmlformats.org/presentationml/2006/main">
  <p:tag name="MH" val="20170607114234"/>
  <p:tag name="MH_LIBRARY" val="GRAPHIC"/>
  <p:tag name="MH_TYPE" val="Other"/>
  <p:tag name="MH_ORDER" val="16"/>
</p:tagLst>
</file>

<file path=ppt/tags/tag38.xml><?xml version="1.0" encoding="utf-8"?>
<p:tagLst xmlns:p="http://schemas.openxmlformats.org/presentationml/2006/main">
  <p:tag name="MH" val="20170607114234"/>
  <p:tag name="MH_LIBRARY" val="GRAPHIC"/>
  <p:tag name="MH_TYPE" val="Other"/>
  <p:tag name="MH_ORDER" val="4"/>
</p:tagLst>
</file>

<file path=ppt/tags/tag39.xml><?xml version="1.0" encoding="utf-8"?>
<p:tagLst xmlns:p="http://schemas.openxmlformats.org/presentationml/2006/main">
  <p:tag name="MH" val="20170607114234"/>
  <p:tag name="MH_LIBRARY" val="GRAPHIC"/>
  <p:tag name="MH_TYPE" val="Other"/>
  <p:tag name="MH_ORDER" val="31"/>
</p:tagLst>
</file>

<file path=ppt/tags/tag4.xml><?xml version="1.0" encoding="utf-8"?>
<p:tagLst xmlns:p="http://schemas.openxmlformats.org/presentationml/2006/main">
  <p:tag name="MH" val="20170720205715"/>
  <p:tag name="MH_LIBRARY" val="GRAPHIC"/>
  <p:tag name="MH_TYPE" val="Other"/>
  <p:tag name="MH_ORDER" val="2"/>
</p:tagLst>
</file>

<file path=ppt/tags/tag40.xml><?xml version="1.0" encoding="utf-8"?>
<p:tagLst xmlns:p="http://schemas.openxmlformats.org/presentationml/2006/main">
  <p:tag name="MH" val="20170607114234"/>
  <p:tag name="MH_LIBRARY" val="GRAPHIC"/>
  <p:tag name="MH_TYPE" val="Other"/>
  <p:tag name="MH_ORDER" val="5"/>
</p:tagLst>
</file>

<file path=ppt/tags/tag41.xml><?xml version="1.0" encoding="utf-8"?>
<p:tagLst xmlns:p="http://schemas.openxmlformats.org/presentationml/2006/main">
  <p:tag name="MH" val="20170607114234"/>
  <p:tag name="MH_LIBRARY" val="GRAPHIC"/>
  <p:tag name="MH_TYPE" val="Other"/>
  <p:tag name="MH_ORDER" val="32"/>
</p:tagLst>
</file>

<file path=ppt/tags/tag42.xml><?xml version="1.0" encoding="utf-8"?>
<p:tagLst xmlns:p="http://schemas.openxmlformats.org/presentationml/2006/main">
  <p:tag name="MH" val="20170607114234"/>
  <p:tag name="MH_LIBRARY" val="GRAPHIC"/>
  <p:tag name="MH_TYPE" val="Other"/>
  <p:tag name="MH_ORDER" val="3"/>
</p:tagLst>
</file>

<file path=ppt/tags/tag43.xml><?xml version="1.0" encoding="utf-8"?>
<p:tagLst xmlns:p="http://schemas.openxmlformats.org/presentationml/2006/main">
  <p:tag name="MH" val="20170607114234"/>
  <p:tag name="MH_LIBRARY" val="GRAPHIC"/>
  <p:tag name="MH_TYPE" val="Other"/>
  <p:tag name="MH_ORDER" val="17"/>
</p:tagLst>
</file>

<file path=ppt/tags/tag44.xml><?xml version="1.0" encoding="utf-8"?>
<p:tagLst xmlns:p="http://schemas.openxmlformats.org/presentationml/2006/main">
  <p:tag name="MH" val="20170607114234"/>
  <p:tag name="MH_LIBRARY" val="GRAPHIC"/>
  <p:tag name="MH_TYPE" val="Other"/>
  <p:tag name="MH_ORDER" val="18"/>
</p:tagLst>
</file>

<file path=ppt/tags/tag45.xml><?xml version="1.0" encoding="utf-8"?>
<p:tagLst xmlns:p="http://schemas.openxmlformats.org/presentationml/2006/main">
  <p:tag name="MH" val="20170607114234"/>
  <p:tag name="MH_LIBRARY" val="GRAPHIC"/>
  <p:tag name="MH_TYPE" val="Other"/>
  <p:tag name="MH_ORDER" val="19"/>
</p:tagLst>
</file>

<file path=ppt/tags/tag46.xml><?xml version="1.0" encoding="utf-8"?>
<p:tagLst xmlns:p="http://schemas.openxmlformats.org/presentationml/2006/main">
  <p:tag name="MH" val="20170607114234"/>
  <p:tag name="MH_LIBRARY" val="GRAPHIC"/>
  <p:tag name="MH_TYPE" val="Other"/>
  <p:tag name="MH_ORDER" val="20"/>
</p:tagLst>
</file>

<file path=ppt/tags/tag47.xml><?xml version="1.0" encoding="utf-8"?>
<p:tagLst xmlns:p="http://schemas.openxmlformats.org/presentationml/2006/main">
  <p:tag name="MH" val="20170607114234"/>
  <p:tag name="MH_LIBRARY" val="GRAPHIC"/>
  <p:tag name="MH_TYPE" val="Other"/>
  <p:tag name="MH_ORDER" val="21"/>
</p:tagLst>
</file>

<file path=ppt/tags/tag48.xml><?xml version="1.0" encoding="utf-8"?>
<p:tagLst xmlns:p="http://schemas.openxmlformats.org/presentationml/2006/main">
  <p:tag name="MH" val="20170607114234"/>
  <p:tag name="MH_LIBRARY" val="GRAPHIC"/>
  <p:tag name="MH_TYPE" val="Other"/>
  <p:tag name="MH_ORDER" val="22"/>
</p:tagLst>
</file>

<file path=ppt/tags/tag49.xml><?xml version="1.0" encoding="utf-8"?>
<p:tagLst xmlns:p="http://schemas.openxmlformats.org/presentationml/2006/main">
  <p:tag name="MH" val="20170607114234"/>
  <p:tag name="MH_LIBRARY" val="GRAPHIC"/>
  <p:tag name="MH_TYPE" val="Other"/>
  <p:tag name="MH_ORDER" val="23"/>
</p:tagLst>
</file>

<file path=ppt/tags/tag5.xml><?xml version="1.0" encoding="utf-8"?>
<p:tagLst xmlns:p="http://schemas.openxmlformats.org/presentationml/2006/main">
  <p:tag name="MH" val="20170720205715"/>
  <p:tag name="MH_LIBRARY" val="GRAPHIC"/>
  <p:tag name="MH_TYPE" val="Picture"/>
  <p:tag name="MH_ORDER" val="2"/>
</p:tagLst>
</file>

<file path=ppt/tags/tag50.xml><?xml version="1.0" encoding="utf-8"?>
<p:tagLst xmlns:p="http://schemas.openxmlformats.org/presentationml/2006/main">
  <p:tag name="MH" val="20170607114234"/>
  <p:tag name="MH_LIBRARY" val="GRAPHIC"/>
  <p:tag name="MH_TYPE" val="Other"/>
  <p:tag name="MH_ORDER" val="24"/>
</p:tagLst>
</file>

<file path=ppt/tags/tag51.xml><?xml version="1.0" encoding="utf-8"?>
<p:tagLst xmlns:p="http://schemas.openxmlformats.org/presentationml/2006/main">
  <p:tag name="MH" val="20170607114234"/>
  <p:tag name="MH_LIBRARY" val="GRAPHIC"/>
  <p:tag name="MH_TYPE" val="Other"/>
  <p:tag name="MH_ORDER" val="25"/>
</p:tagLst>
</file>

<file path=ppt/tags/tag52.xml><?xml version="1.0" encoding="utf-8"?>
<p:tagLst xmlns:p="http://schemas.openxmlformats.org/presentationml/2006/main">
  <p:tag name="MH" val="20170607114234"/>
  <p:tag name="MH_LIBRARY" val="GRAPHIC"/>
  <p:tag name="MH_TYPE" val="Other"/>
  <p:tag name="MH_ORDER" val="6"/>
</p:tagLst>
</file>

<file path=ppt/tags/tag53.xml><?xml version="1.0" encoding="utf-8"?>
<p:tagLst xmlns:p="http://schemas.openxmlformats.org/presentationml/2006/main">
  <p:tag name="MH" val="20170607114234"/>
  <p:tag name="MH_LIBRARY" val="GRAPHIC"/>
  <p:tag name="MH_TYPE" val="Other"/>
  <p:tag name="MH_ORDER" val="7"/>
</p:tagLst>
</file>

<file path=ppt/tags/tag54.xml><?xml version="1.0" encoding="utf-8"?>
<p:tagLst xmlns:p="http://schemas.openxmlformats.org/presentationml/2006/main">
  <p:tag name="MH" val="20170607114234"/>
  <p:tag name="MH_LIBRARY" val="GRAPHIC"/>
  <p:tag name="MH_TYPE" val="Other"/>
  <p:tag name="MH_ORDER" val="8"/>
</p:tagLst>
</file>

<file path=ppt/tags/tag55.xml><?xml version="1.0" encoding="utf-8"?>
<p:tagLst xmlns:p="http://schemas.openxmlformats.org/presentationml/2006/main">
  <p:tag name="MH" val="20170607114234"/>
  <p:tag name="MH_LIBRARY" val="GRAPHIC"/>
  <p:tag name="MH_TYPE" val="Other"/>
  <p:tag name="MH_ORDER" val="9"/>
</p:tagLst>
</file>

<file path=ppt/tags/tag56.xml><?xml version="1.0" encoding="utf-8"?>
<p:tagLst xmlns:p="http://schemas.openxmlformats.org/presentationml/2006/main">
  <p:tag name="MH" val="20170607114234"/>
  <p:tag name="MH_LIBRARY" val="GRAPHIC"/>
  <p:tag name="MH_TYPE" val="Other"/>
  <p:tag name="MH_ORDER" val="10"/>
</p:tagLst>
</file>

<file path=ppt/tags/tag57.xml><?xml version="1.0" encoding="utf-8"?>
<p:tagLst xmlns:p="http://schemas.openxmlformats.org/presentationml/2006/main">
  <p:tag name="MH" val="20170607114234"/>
  <p:tag name="MH_LIBRARY" val="GRAPHIC"/>
  <p:tag name="MH_TYPE" val="Other"/>
  <p:tag name="MH_ORDER" val="11"/>
</p:tagLst>
</file>

<file path=ppt/tags/tag58.xml><?xml version="1.0" encoding="utf-8"?>
<p:tagLst xmlns:p="http://schemas.openxmlformats.org/presentationml/2006/main">
  <p:tag name="MH" val="20170607114234"/>
  <p:tag name="MH_LIBRARY" val="GRAPHIC"/>
  <p:tag name="MH_TYPE" val="Other"/>
  <p:tag name="MH_ORDER" val="12"/>
</p:tagLst>
</file>

<file path=ppt/tags/tag59.xml><?xml version="1.0" encoding="utf-8"?>
<p:tagLst xmlns:p="http://schemas.openxmlformats.org/presentationml/2006/main">
  <p:tag name="MH" val="20170607114234"/>
  <p:tag name="MH_LIBRARY" val="GRAPHIC"/>
  <p:tag name="MH_TYPE" val="Other"/>
  <p:tag name="MH_ORDER" val="26"/>
</p:tagLst>
</file>

<file path=ppt/tags/tag6.xml><?xml version="1.0" encoding="utf-8"?>
<p:tagLst xmlns:p="http://schemas.openxmlformats.org/presentationml/2006/main">
  <p:tag name="MH" val="20170720205715"/>
  <p:tag name="MH_LIBRARY" val="GRAPHIC"/>
  <p:tag name="MH_TYPE" val="Other"/>
  <p:tag name="MH_ORDER" val="3"/>
</p:tagLst>
</file>

<file path=ppt/tags/tag60.xml><?xml version="1.0" encoding="utf-8"?>
<p:tagLst xmlns:p="http://schemas.openxmlformats.org/presentationml/2006/main">
  <p:tag name="MH" val="20170607114234"/>
  <p:tag name="MH_LIBRARY" val="GRAPHIC"/>
  <p:tag name="MH_TYPE" val="Other"/>
  <p:tag name="MH_ORDER" val="27"/>
</p:tagLst>
</file>

<file path=ppt/tags/tag61.xml><?xml version="1.0" encoding="utf-8"?>
<p:tagLst xmlns:p="http://schemas.openxmlformats.org/presentationml/2006/main">
  <p:tag name="MH" val="20170607114234"/>
  <p:tag name="MH_LIBRARY" val="GRAPHIC"/>
  <p:tag name="MH_TYPE" val="Other"/>
  <p:tag name="MH_ORDER" val="28"/>
</p:tagLst>
</file>

<file path=ppt/tags/tag62.xml><?xml version="1.0" encoding="utf-8"?>
<p:tagLst xmlns:p="http://schemas.openxmlformats.org/presentationml/2006/main">
  <p:tag name="MH" val="20170607114234"/>
  <p:tag name="MH_LIBRARY" val="GRAPHIC"/>
  <p:tag name="MH_TYPE" val="Other"/>
  <p:tag name="MH_ORDER" val="29"/>
</p:tagLst>
</file>

<file path=ppt/tags/tag63.xml><?xml version="1.0" encoding="utf-8"?>
<p:tagLst xmlns:p="http://schemas.openxmlformats.org/presentationml/2006/main">
  <p:tag name="MH" val="20170607114234"/>
  <p:tag name="MH_LIBRARY" val="GRAPHIC"/>
  <p:tag name="MH_TYPE" val="Other"/>
  <p:tag name="MH_ORDER" val="30"/>
</p:tagLst>
</file>

<file path=ppt/tags/tag64.xml><?xml version="1.0" encoding="utf-8"?>
<p:tagLst xmlns:p="http://schemas.openxmlformats.org/presentationml/2006/main">
  <p:tag name="MH" val="20170607114234"/>
  <p:tag name="MH_LIBRARY" val="GRAPHIC"/>
  <p:tag name="MH_TYPE" val="Title"/>
  <p:tag name="MH_ORDER" val="1"/>
</p:tagLst>
</file>

<file path=ppt/tags/tag65.xml><?xml version="1.0" encoding="utf-8"?>
<p:tagLst xmlns:p="http://schemas.openxmlformats.org/presentationml/2006/main">
  <p:tag name="MH" val="20170526002728"/>
  <p:tag name="MH_LIBRARY" val="GRAPHIC"/>
  <p:tag name="MH_TYPE" val="Other"/>
  <p:tag name="MH_ORDER" val="1"/>
</p:tagLst>
</file>

<file path=ppt/tags/tag66.xml><?xml version="1.0" encoding="utf-8"?>
<p:tagLst xmlns:p="http://schemas.openxmlformats.org/presentationml/2006/main">
  <p:tag name="MH" val="20170526002728"/>
  <p:tag name="MH_LIBRARY" val="GRAPHIC"/>
  <p:tag name="MH_TYPE" val="Other"/>
  <p:tag name="MH_ORDER" val="2"/>
</p:tagLst>
</file>

<file path=ppt/tags/tag67.xml><?xml version="1.0" encoding="utf-8"?>
<p:tagLst xmlns:p="http://schemas.openxmlformats.org/presentationml/2006/main">
  <p:tag name="MH" val="20170526002728"/>
  <p:tag name="MH_LIBRARY" val="GRAPHIC"/>
  <p:tag name="MH_TYPE" val="Other"/>
  <p:tag name="MH_ORDER" val="3"/>
</p:tagLst>
</file>

<file path=ppt/tags/tag68.xml><?xml version="1.0" encoding="utf-8"?>
<p:tagLst xmlns:p="http://schemas.openxmlformats.org/presentationml/2006/main">
  <p:tag name="MH" val="20170526002728"/>
  <p:tag name="MH_LIBRARY" val="GRAPHIC"/>
  <p:tag name="MH_TYPE" val="Other"/>
  <p:tag name="MH_ORDER" val="4"/>
</p:tagLst>
</file>

<file path=ppt/tags/tag69.xml><?xml version="1.0" encoding="utf-8"?>
<p:tagLst xmlns:p="http://schemas.openxmlformats.org/presentationml/2006/main">
  <p:tag name="MH" val="20170526002728"/>
  <p:tag name="MH_LIBRARY" val="GRAPHIC"/>
  <p:tag name="MH_TYPE" val="Other"/>
  <p:tag name="MH_ORDER" val="5"/>
</p:tagLst>
</file>

<file path=ppt/tags/tag7.xml><?xml version="1.0" encoding="utf-8"?>
<p:tagLst xmlns:p="http://schemas.openxmlformats.org/presentationml/2006/main">
  <p:tag name="MH" val="20170720205715"/>
  <p:tag name="MH_LIBRARY" val="GRAPHIC"/>
  <p:tag name="MH_TYPE" val="Picture"/>
  <p:tag name="MH_ORDER" val="3"/>
</p:tagLst>
</file>

<file path=ppt/tags/tag70.xml><?xml version="1.0" encoding="utf-8"?>
<p:tagLst xmlns:p="http://schemas.openxmlformats.org/presentationml/2006/main">
  <p:tag name="MH" val="20170526002728"/>
  <p:tag name="MH_LIBRARY" val="GRAPHIC"/>
  <p:tag name="MH_TYPE" val="Other"/>
  <p:tag name="MH_ORDER" val="6"/>
</p:tagLst>
</file>

<file path=ppt/tags/tag71.xml><?xml version="1.0" encoding="utf-8"?>
<p:tagLst xmlns:p="http://schemas.openxmlformats.org/presentationml/2006/main">
  <p:tag name="MH" val="20170526002728"/>
  <p:tag name="MH_LIBRARY" val="GRAPHIC"/>
  <p:tag name="MH_TYPE" val="Other"/>
  <p:tag name="MH_ORDER" val="7"/>
</p:tagLst>
</file>

<file path=ppt/tags/tag72.xml><?xml version="1.0" encoding="utf-8"?>
<p:tagLst xmlns:p="http://schemas.openxmlformats.org/presentationml/2006/main">
  <p:tag name="MH" val="20170526002728"/>
  <p:tag name="MH_LIBRARY" val="GRAPHIC"/>
  <p:tag name="MH_TYPE" val="Other"/>
  <p:tag name="MH_ORDER" val="8"/>
</p:tagLst>
</file>

<file path=ppt/tags/tag73.xml><?xml version="1.0" encoding="utf-8"?>
<p:tagLst xmlns:p="http://schemas.openxmlformats.org/presentationml/2006/main">
  <p:tag name="MH" val="20170526002728"/>
  <p:tag name="MH_LIBRARY" val="GRAPHIC"/>
  <p:tag name="MH_TYPE" val="Other"/>
  <p:tag name="MH_ORDER" val="9"/>
</p:tagLst>
</file>

<file path=ppt/tags/tag74.xml><?xml version="1.0" encoding="utf-8"?>
<p:tagLst xmlns:p="http://schemas.openxmlformats.org/presentationml/2006/main">
  <p:tag name="MH" val="20170526002728"/>
  <p:tag name="MH_LIBRARY" val="GRAPHIC"/>
  <p:tag name="MH_TYPE" val="Other"/>
  <p:tag name="MH_ORDER" val="10"/>
</p:tagLst>
</file>

<file path=ppt/tags/tag75.xml><?xml version="1.0" encoding="utf-8"?>
<p:tagLst xmlns:p="http://schemas.openxmlformats.org/presentationml/2006/main">
  <p:tag name="MH" val="20170526002728"/>
  <p:tag name="MH_LIBRARY" val="GRAPHIC"/>
  <p:tag name="MH_TYPE" val="Other"/>
  <p:tag name="MH_ORDER" val="11"/>
</p:tagLst>
</file>

<file path=ppt/tags/tag76.xml><?xml version="1.0" encoding="utf-8"?>
<p:tagLst xmlns:p="http://schemas.openxmlformats.org/presentationml/2006/main">
  <p:tag name="MH" val="20170526002728"/>
  <p:tag name="MH_LIBRARY" val="GRAPHIC"/>
  <p:tag name="MH_TYPE" val="Other"/>
  <p:tag name="MH_ORDER" val="12"/>
</p:tagLst>
</file>

<file path=ppt/tags/tag77.xml><?xml version="1.0" encoding="utf-8"?>
<p:tagLst xmlns:p="http://schemas.openxmlformats.org/presentationml/2006/main">
  <p:tag name="MH" val="20170526002728"/>
  <p:tag name="MH_LIBRARY" val="GRAPHIC"/>
  <p:tag name="MH_TYPE" val="Other"/>
  <p:tag name="MH_ORDER" val="13"/>
</p:tagLst>
</file>

<file path=ppt/tags/tag78.xml><?xml version="1.0" encoding="utf-8"?>
<p:tagLst xmlns:p="http://schemas.openxmlformats.org/presentationml/2006/main">
  <p:tag name="MH" val="20170526002728"/>
  <p:tag name="MH_LIBRARY" val="GRAPHIC"/>
  <p:tag name="MH_TYPE" val="Other"/>
  <p:tag name="MH_ORDER" val="14"/>
</p:tagLst>
</file>

<file path=ppt/tags/tag79.xml><?xml version="1.0" encoding="utf-8"?>
<p:tagLst xmlns:p="http://schemas.openxmlformats.org/presentationml/2006/main">
  <p:tag name="MH" val="20170526002728"/>
  <p:tag name="MH_LIBRARY" val="GRAPHIC"/>
  <p:tag name="MH_TYPE" val="Other"/>
  <p:tag name="MH_ORDER" val="15"/>
</p:tagLst>
</file>

<file path=ppt/tags/tag8.xml><?xml version="1.0" encoding="utf-8"?>
<p:tagLst xmlns:p="http://schemas.openxmlformats.org/presentationml/2006/main">
  <p:tag name="MH" val="20170720205715"/>
  <p:tag name="MH_LIBRARY" val="GRAPHIC"/>
  <p:tag name="MH_TYPE" val="Other"/>
  <p:tag name="MH_ORDER" val="4"/>
</p:tagLst>
</file>

<file path=ppt/tags/tag80.xml><?xml version="1.0" encoding="utf-8"?>
<p:tagLst xmlns:p="http://schemas.openxmlformats.org/presentationml/2006/main">
  <p:tag name="MH" val="20170526002728"/>
  <p:tag name="MH_LIBRARY" val="GRAPHIC"/>
  <p:tag name="MH_TYPE" val="Other"/>
  <p:tag name="MH_ORDER" val="16"/>
</p:tagLst>
</file>

<file path=ppt/tags/tag81.xml><?xml version="1.0" encoding="utf-8"?>
<p:tagLst xmlns:p="http://schemas.openxmlformats.org/presentationml/2006/main">
  <p:tag name="MH" val="20170526002728"/>
  <p:tag name="MH_LIBRARY" val="GRAPHIC"/>
  <p:tag name="MH_TYPE" val="Other"/>
  <p:tag name="MH_ORDER" val="17"/>
</p:tagLst>
</file>

<file path=ppt/tags/tag82.xml><?xml version="1.0" encoding="utf-8"?>
<p:tagLst xmlns:p="http://schemas.openxmlformats.org/presentationml/2006/main">
  <p:tag name="MH" val="20170526002728"/>
  <p:tag name="MH_LIBRARY" val="GRAPHIC"/>
  <p:tag name="MH_TYPE" val="Other"/>
  <p:tag name="MH_ORDER" val="18"/>
</p:tagLst>
</file>

<file path=ppt/tags/tag83.xml><?xml version="1.0" encoding="utf-8"?>
<p:tagLst xmlns:p="http://schemas.openxmlformats.org/presentationml/2006/main">
  <p:tag name="MH" val="20170526002728"/>
  <p:tag name="MH_LIBRARY" val="GRAPHIC"/>
  <p:tag name="MH_TYPE" val="Other"/>
  <p:tag name="MH_ORDER" val="19"/>
</p:tagLst>
</file>

<file path=ppt/tags/tag84.xml><?xml version="1.0" encoding="utf-8"?>
<p:tagLst xmlns:p="http://schemas.openxmlformats.org/presentationml/2006/main">
  <p:tag name="MH" val="20170526002728"/>
  <p:tag name="MH_LIBRARY" val="GRAPHIC"/>
  <p:tag name="MH_TYPE" val="Other"/>
  <p:tag name="MH_ORDER" val="20"/>
</p:tagLst>
</file>

<file path=ppt/tags/tag85.xml><?xml version="1.0" encoding="utf-8"?>
<p:tagLst xmlns:p="http://schemas.openxmlformats.org/presentationml/2006/main">
  <p:tag name="MH" val="20170524210649"/>
  <p:tag name="MH_LIBRARY" val="GRAPHIC"/>
  <p:tag name="MH_TYPE" val="SubTitle"/>
  <p:tag name="MH_ORDER" val="2"/>
</p:tagLst>
</file>

<file path=ppt/tags/tag86.xml><?xml version="1.0" encoding="utf-8"?>
<p:tagLst xmlns:p="http://schemas.openxmlformats.org/presentationml/2006/main">
  <p:tag name="MH" val="20170524210649"/>
  <p:tag name="MH_LIBRARY" val="GRAPHIC"/>
  <p:tag name="MH_TYPE" val="SubTitle"/>
  <p:tag name="MH_ORDER" val="4"/>
</p:tagLst>
</file>

<file path=ppt/tags/tag87.xml><?xml version="1.0" encoding="utf-8"?>
<p:tagLst xmlns:p="http://schemas.openxmlformats.org/presentationml/2006/main">
  <p:tag name="MH" val="20170524210649"/>
  <p:tag name="MH_LIBRARY" val="GRAPHIC"/>
  <p:tag name="MH_TYPE" val="SubTitle"/>
  <p:tag name="MH_ORDER" val="1"/>
</p:tagLst>
</file>

<file path=ppt/tags/tag88.xml><?xml version="1.0" encoding="utf-8"?>
<p:tagLst xmlns:p="http://schemas.openxmlformats.org/presentationml/2006/main">
  <p:tag name="MH" val="20170524210649"/>
  <p:tag name="MH_LIBRARY" val="GRAPHIC"/>
  <p:tag name="MH_TYPE" val="Other"/>
  <p:tag name="MH_ORDER" val="1"/>
</p:tagLst>
</file>

<file path=ppt/tags/tag89.xml><?xml version="1.0" encoding="utf-8"?>
<p:tagLst xmlns:p="http://schemas.openxmlformats.org/presentationml/2006/main">
  <p:tag name="MH" val="20170524210649"/>
  <p:tag name="MH_LIBRARY" val="GRAPHIC"/>
  <p:tag name="MH_TYPE" val="SubTitle"/>
  <p:tag name="MH_ORDER" val="3"/>
</p:tagLst>
</file>

<file path=ppt/tags/tag9.xml><?xml version="1.0" encoding="utf-8"?>
<p:tagLst xmlns:p="http://schemas.openxmlformats.org/presentationml/2006/main">
  <p:tag name="MH" val="20170720205715"/>
  <p:tag name="MH_LIBRARY" val="GRAPHIC"/>
  <p:tag name="MH_TYPE" val="Picture"/>
  <p:tag name="MH_ORDER" val="4"/>
</p:tagLst>
</file>

<file path=ppt/tags/tag90.xml><?xml version="1.0" encoding="utf-8"?>
<p:tagLst xmlns:p="http://schemas.openxmlformats.org/presentationml/2006/main">
  <p:tag name="MH" val="20170524210649"/>
  <p:tag name="MH_LIBRARY" val="GRAPHIC"/>
  <p:tag name="MH_TYPE" val="Other"/>
  <p:tag name="MH_ORDER" val="4"/>
</p:tagLst>
</file>

<file path=ppt/tags/tag91.xml><?xml version="1.0" encoding="utf-8"?>
<p:tagLst xmlns:p="http://schemas.openxmlformats.org/presentationml/2006/main">
  <p:tag name="MH" val="20170524210649"/>
  <p:tag name="MH_LIBRARY" val="GRAPHIC"/>
  <p:tag name="MH_TYPE" val="Other"/>
  <p:tag name="MH_ORDER" val="5"/>
</p:tagLst>
</file>

<file path=ppt/tags/tag92.xml><?xml version="1.0" encoding="utf-8"?>
<p:tagLst xmlns:p="http://schemas.openxmlformats.org/presentationml/2006/main">
  <p:tag name="MH" val="20170524210649"/>
  <p:tag name="MH_LIBRARY" val="GRAPHIC"/>
  <p:tag name="MH_TYPE" val="Other"/>
  <p:tag name="MH_ORDER" val="6"/>
</p:tagLst>
</file>

<file path=ppt/tags/tag93.xml><?xml version="1.0" encoding="utf-8"?>
<p:tagLst xmlns:p="http://schemas.openxmlformats.org/presentationml/2006/main">
  <p:tag name="MH" val="20170524210649"/>
  <p:tag name="MH_LIBRARY" val="GRAPHIC"/>
  <p:tag name="MH_TYPE" val="Other"/>
  <p:tag name="MH_ORDER" val="7"/>
</p:tagLst>
</file>

<file path=ppt/tags/tag94.xml><?xml version="1.0" encoding="utf-8"?>
<p:tagLst xmlns:p="http://schemas.openxmlformats.org/presentationml/2006/main">
  <p:tag name="ISPRING_PRESENTATION_TITLE" val="7"/>
  <p:tag name="commondata" val="eyJoZGlkIjoiYTQ3YTc2YjBlNWRhYjQ0NTA0MDBkN2E0YWM4YTZjZGMifQ=="/>
</p:tagLst>
</file>

<file path=ppt/theme/theme1.xml><?xml version="1.0" encoding="utf-8"?>
<a:theme xmlns:a="http://schemas.openxmlformats.org/drawingml/2006/main" name="Office 主题">
  <a:themeElements>
    <a:clrScheme name="自定义 124">
      <a:dk1>
        <a:sysClr val="windowText" lastClr="000000"/>
      </a:dk1>
      <a:lt1>
        <a:sysClr val="window" lastClr="FFFFFF"/>
      </a:lt1>
      <a:dk2>
        <a:srgbClr val="44546A"/>
      </a:dk2>
      <a:lt2>
        <a:srgbClr val="E7E6E6"/>
      </a:lt2>
      <a:accent1>
        <a:srgbClr val="4D3F64"/>
      </a:accent1>
      <a:accent2>
        <a:srgbClr val="92797B"/>
      </a:accent2>
      <a:accent3>
        <a:srgbClr val="999C5E"/>
      </a:accent3>
      <a:accent4>
        <a:srgbClr val="4D3F64"/>
      </a:accent4>
      <a:accent5>
        <a:srgbClr val="92797B"/>
      </a:accent5>
      <a:accent6>
        <a:srgbClr val="999C5E"/>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1902</Words>
  <Application>WPS 演示</Application>
  <PresentationFormat>宽屏</PresentationFormat>
  <Paragraphs>271</Paragraphs>
  <Slides>25</Slides>
  <Notes>24</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25</vt:i4>
      </vt:variant>
    </vt:vector>
  </HeadingPairs>
  <TitlesOfParts>
    <vt:vector size="39" baseType="lpstr">
      <vt:lpstr>Arial</vt:lpstr>
      <vt:lpstr>宋体</vt:lpstr>
      <vt:lpstr>Wingdings</vt:lpstr>
      <vt:lpstr>微软雅黑</vt:lpstr>
      <vt:lpstr>Calibri Light</vt:lpstr>
      <vt:lpstr>方正姚体</vt:lpstr>
      <vt:lpstr>Calibri</vt:lpstr>
      <vt:lpstr>Arial Narrow</vt:lpstr>
      <vt:lpstr>Arial Unicode MS</vt:lpstr>
      <vt:lpstr>Gill Sans</vt:lpstr>
      <vt:lpstr>Arial Unicode MS</vt:lpstr>
      <vt:lpstr>Segoe UI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Years later</cp:lastModifiedBy>
  <cp:revision>2</cp:revision>
  <dcterms:created xsi:type="dcterms:W3CDTF">2017-07-20T12:22:00Z</dcterms:created>
  <dcterms:modified xsi:type="dcterms:W3CDTF">2024-04-02T18:25:05Z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698C6A9C1F8D472FB830396A473792BD_13</vt:lpwstr>
  </property>
  <property fmtid="{D5CDD505-2E9C-101B-9397-08002B2CF9AE}" pid="3" name="KSOProductBuildVer">
    <vt:lpwstr>2052-12.1.0.16417</vt:lpwstr>
  </property>
</Properties>
</file>